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5" r:id="rId1"/>
    <p:sldMasterId id="2147483686" r:id="rId2"/>
  </p:sldMasterIdLst>
  <p:notesMasterIdLst>
    <p:notesMasterId r:id="rId61"/>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079">
          <p15:clr>
            <a:srgbClr val="9AA0A6"/>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CB82584-B825-4A7F-ACE0-FA1FE5DFBC80}">
  <a:tblStyle styleId="{7CB82584-B825-4A7F-ACE0-FA1FE5DFBC8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20"/>
      </p:cViewPr>
      <p:guideLst>
        <p:guide orient="horz" pos="3079"/>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
        <p:cNvGrpSpPr/>
        <p:nvPr/>
      </p:nvGrpSpPr>
      <p:grpSpPr>
        <a:xfrm>
          <a:off x="0" y="0"/>
          <a:ext cx="0" cy="0"/>
          <a:chOff x="0" y="0"/>
          <a:chExt cx="0" cy="0"/>
        </a:xfrm>
      </p:grpSpPr>
      <p:sp>
        <p:nvSpPr>
          <p:cNvPr id="223" name="Google Shape;223;g77cf0412cd_0_10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 name="Google Shape;224;g77cf0412cd_0_1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1"/>
        <p:cNvGrpSpPr/>
        <p:nvPr/>
      </p:nvGrpSpPr>
      <p:grpSpPr>
        <a:xfrm>
          <a:off x="0" y="0"/>
          <a:ext cx="0" cy="0"/>
          <a:chOff x="0" y="0"/>
          <a:chExt cx="0" cy="0"/>
        </a:xfrm>
      </p:grpSpPr>
      <p:sp>
        <p:nvSpPr>
          <p:cNvPr id="1082" name="Google Shape;1082;g77cf0412cd_0_19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 name="Google Shape;1083;g77cf0412cd_0_19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
        <p:cNvGrpSpPr/>
        <p:nvPr/>
      </p:nvGrpSpPr>
      <p:grpSpPr>
        <a:xfrm>
          <a:off x="0" y="0"/>
          <a:ext cx="0" cy="0"/>
          <a:chOff x="0" y="0"/>
          <a:chExt cx="0" cy="0"/>
        </a:xfrm>
      </p:grpSpPr>
      <p:sp>
        <p:nvSpPr>
          <p:cNvPr id="1133" name="Google Shape;1133;g77cf0412cd_0_10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4" name="Google Shape;1134;g77cf0412cd_0_10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77cf0412cd_0_19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77cf0412cd_0_1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77cf0412cd_0_18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77cf0412cd_0_1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9"/>
        <p:cNvGrpSpPr/>
        <p:nvPr/>
      </p:nvGrpSpPr>
      <p:grpSpPr>
        <a:xfrm>
          <a:off x="0" y="0"/>
          <a:ext cx="0" cy="0"/>
          <a:chOff x="0" y="0"/>
          <a:chExt cx="0" cy="0"/>
        </a:xfrm>
      </p:grpSpPr>
      <p:sp>
        <p:nvSpPr>
          <p:cNvPr id="1420" name="Google Shape;1420;g77cf0412cd_0_39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1" name="Google Shape;1421;g77cf0412cd_0_39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4"/>
        <p:cNvGrpSpPr/>
        <p:nvPr/>
      </p:nvGrpSpPr>
      <p:grpSpPr>
        <a:xfrm>
          <a:off x="0" y="0"/>
          <a:ext cx="0" cy="0"/>
          <a:chOff x="0" y="0"/>
          <a:chExt cx="0" cy="0"/>
        </a:xfrm>
      </p:grpSpPr>
      <p:sp>
        <p:nvSpPr>
          <p:cNvPr id="1435" name="Google Shape;1435;g77cf0412cd_0_38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6" name="Google Shape;1436;g77cf0412cd_0_38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5"/>
        <p:cNvGrpSpPr/>
        <p:nvPr/>
      </p:nvGrpSpPr>
      <p:grpSpPr>
        <a:xfrm>
          <a:off x="0" y="0"/>
          <a:ext cx="0" cy="0"/>
          <a:chOff x="0" y="0"/>
          <a:chExt cx="0" cy="0"/>
        </a:xfrm>
      </p:grpSpPr>
      <p:sp>
        <p:nvSpPr>
          <p:cNvPr id="1486" name="Google Shape;1486;g77cf0412cd_0_10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7" name="Google Shape;1487;g77cf0412cd_0_10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2"/>
        <p:cNvGrpSpPr/>
        <p:nvPr/>
      </p:nvGrpSpPr>
      <p:grpSpPr>
        <a:xfrm>
          <a:off x="0" y="0"/>
          <a:ext cx="0" cy="0"/>
          <a:chOff x="0" y="0"/>
          <a:chExt cx="0" cy="0"/>
        </a:xfrm>
      </p:grpSpPr>
      <p:sp>
        <p:nvSpPr>
          <p:cNvPr id="1503" name="Google Shape;1503;g77cf0412cd_0_37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4" name="Google Shape;1504;g77cf0412cd_0_37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9"/>
        <p:cNvGrpSpPr/>
        <p:nvPr/>
      </p:nvGrpSpPr>
      <p:grpSpPr>
        <a:xfrm>
          <a:off x="0" y="0"/>
          <a:ext cx="0" cy="0"/>
          <a:chOff x="0" y="0"/>
          <a:chExt cx="0" cy="0"/>
        </a:xfrm>
      </p:grpSpPr>
      <p:sp>
        <p:nvSpPr>
          <p:cNvPr id="1600" name="Google Shape;1600;g77cf0412cd_0_3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1" name="Google Shape;1601;g77cf0412cd_0_3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4"/>
        <p:cNvGrpSpPr/>
        <p:nvPr/>
      </p:nvGrpSpPr>
      <p:grpSpPr>
        <a:xfrm>
          <a:off x="0" y="0"/>
          <a:ext cx="0" cy="0"/>
          <a:chOff x="0" y="0"/>
          <a:chExt cx="0" cy="0"/>
        </a:xfrm>
      </p:grpSpPr>
      <p:sp>
        <p:nvSpPr>
          <p:cNvPr id="1615" name="Google Shape;1615;g77ec3bec1f_6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6" name="Google Shape;1616;g77ec3bec1f_6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
        <p:cNvGrpSpPr/>
        <p:nvPr/>
      </p:nvGrpSpPr>
      <p:grpSpPr>
        <a:xfrm>
          <a:off x="0" y="0"/>
          <a:ext cx="0" cy="0"/>
          <a:chOff x="0" y="0"/>
          <a:chExt cx="0" cy="0"/>
        </a:xfrm>
      </p:grpSpPr>
      <p:sp>
        <p:nvSpPr>
          <p:cNvPr id="615" name="Google Shape;615;g77cf0412cd_0_41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 name="Google Shape;616;g77cf0412cd_0_4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3"/>
        <p:cNvGrpSpPr/>
        <p:nvPr/>
      </p:nvGrpSpPr>
      <p:grpSpPr>
        <a:xfrm>
          <a:off x="0" y="0"/>
          <a:ext cx="0" cy="0"/>
          <a:chOff x="0" y="0"/>
          <a:chExt cx="0" cy="0"/>
        </a:xfrm>
      </p:grpSpPr>
      <p:sp>
        <p:nvSpPr>
          <p:cNvPr id="1704" name="Google Shape;1704;g77cf0412cd_0_39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5" name="Google Shape;1705;g77cf0412cd_0_39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6"/>
        <p:cNvGrpSpPr/>
        <p:nvPr/>
      </p:nvGrpSpPr>
      <p:grpSpPr>
        <a:xfrm>
          <a:off x="0" y="0"/>
          <a:ext cx="0" cy="0"/>
          <a:chOff x="0" y="0"/>
          <a:chExt cx="0" cy="0"/>
        </a:xfrm>
      </p:grpSpPr>
      <p:sp>
        <p:nvSpPr>
          <p:cNvPr id="1727" name="Google Shape;1727;g77cf0412cd_0_38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8" name="Google Shape;1728;g77cf0412cd_0_38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6"/>
        <p:cNvGrpSpPr/>
        <p:nvPr/>
      </p:nvGrpSpPr>
      <p:grpSpPr>
        <a:xfrm>
          <a:off x="0" y="0"/>
          <a:ext cx="0" cy="0"/>
          <a:chOff x="0" y="0"/>
          <a:chExt cx="0" cy="0"/>
        </a:xfrm>
      </p:grpSpPr>
      <p:sp>
        <p:nvSpPr>
          <p:cNvPr id="1797" name="Google Shape;1797;g77cf0412cd_0_18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8" name="Google Shape;1798;g77cf0412cd_0_1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8"/>
        <p:cNvGrpSpPr/>
        <p:nvPr/>
      </p:nvGrpSpPr>
      <p:grpSpPr>
        <a:xfrm>
          <a:off x="0" y="0"/>
          <a:ext cx="0" cy="0"/>
          <a:chOff x="0" y="0"/>
          <a:chExt cx="0" cy="0"/>
        </a:xfrm>
      </p:grpSpPr>
      <p:sp>
        <p:nvSpPr>
          <p:cNvPr id="1919" name="Google Shape;1919;g77cf0412cd_0_39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0" name="Google Shape;1920;g77cf0412cd_0_39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6"/>
        <p:cNvGrpSpPr/>
        <p:nvPr/>
      </p:nvGrpSpPr>
      <p:grpSpPr>
        <a:xfrm>
          <a:off x="0" y="0"/>
          <a:ext cx="0" cy="0"/>
          <a:chOff x="0" y="0"/>
          <a:chExt cx="0" cy="0"/>
        </a:xfrm>
      </p:grpSpPr>
      <p:sp>
        <p:nvSpPr>
          <p:cNvPr id="2097" name="Google Shape;2097;g77cf0412cd_0_39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 name="Google Shape;2098;g77cf0412cd_0_39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6"/>
        <p:cNvGrpSpPr/>
        <p:nvPr/>
      </p:nvGrpSpPr>
      <p:grpSpPr>
        <a:xfrm>
          <a:off x="0" y="0"/>
          <a:ext cx="0" cy="0"/>
          <a:chOff x="0" y="0"/>
          <a:chExt cx="0" cy="0"/>
        </a:xfrm>
      </p:grpSpPr>
      <p:sp>
        <p:nvSpPr>
          <p:cNvPr id="2157" name="Google Shape;2157;g77cf0412cd_0_39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8" name="Google Shape;2158;g77cf0412cd_0_39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7"/>
        <p:cNvGrpSpPr/>
        <p:nvPr/>
      </p:nvGrpSpPr>
      <p:grpSpPr>
        <a:xfrm>
          <a:off x="0" y="0"/>
          <a:ext cx="0" cy="0"/>
          <a:chOff x="0" y="0"/>
          <a:chExt cx="0" cy="0"/>
        </a:xfrm>
      </p:grpSpPr>
      <p:sp>
        <p:nvSpPr>
          <p:cNvPr id="2188" name="Google Shape;2188;g77cf0412cd_0_38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9" name="Google Shape;2189;g77cf0412cd_0_3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
        <p:cNvGrpSpPr/>
        <p:nvPr/>
      </p:nvGrpSpPr>
      <p:grpSpPr>
        <a:xfrm>
          <a:off x="0" y="0"/>
          <a:ext cx="0" cy="0"/>
          <a:chOff x="0" y="0"/>
          <a:chExt cx="0" cy="0"/>
        </a:xfrm>
      </p:grpSpPr>
      <p:sp>
        <p:nvSpPr>
          <p:cNvPr id="2260" name="Google Shape;2260;g77cf0412cd_0_39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1" name="Google Shape;2261;g77cf0412cd_0_39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4"/>
        <p:cNvGrpSpPr/>
        <p:nvPr/>
      </p:nvGrpSpPr>
      <p:grpSpPr>
        <a:xfrm>
          <a:off x="0" y="0"/>
          <a:ext cx="0" cy="0"/>
          <a:chOff x="0" y="0"/>
          <a:chExt cx="0" cy="0"/>
        </a:xfrm>
      </p:grpSpPr>
      <p:sp>
        <p:nvSpPr>
          <p:cNvPr id="2285" name="Google Shape;2285;g77cf0412cd_0_38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6" name="Google Shape;2286;g77cf0412cd_0_38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6"/>
        <p:cNvGrpSpPr/>
        <p:nvPr/>
      </p:nvGrpSpPr>
      <p:grpSpPr>
        <a:xfrm>
          <a:off x="0" y="0"/>
          <a:ext cx="0" cy="0"/>
          <a:chOff x="0" y="0"/>
          <a:chExt cx="0" cy="0"/>
        </a:xfrm>
      </p:grpSpPr>
      <p:sp>
        <p:nvSpPr>
          <p:cNvPr id="2337" name="Google Shape;2337;g77cf0412cd_0_39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8" name="Google Shape;2338;g77cf0412cd_0_39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g77cf0412cd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 name="Google Shape;622;g77cf0412cd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77cf0412cd_0_38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77cf0412cd_0_3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9"/>
        <p:cNvGrpSpPr/>
        <p:nvPr/>
      </p:nvGrpSpPr>
      <p:grpSpPr>
        <a:xfrm>
          <a:off x="0" y="0"/>
          <a:ext cx="0" cy="0"/>
          <a:chOff x="0" y="0"/>
          <a:chExt cx="0" cy="0"/>
        </a:xfrm>
      </p:grpSpPr>
      <p:sp>
        <p:nvSpPr>
          <p:cNvPr id="2420" name="Google Shape;2420;g77cf0412cd_0_1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1" name="Google Shape;2421;g77cf0412cd_0_1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7"/>
        <p:cNvGrpSpPr/>
        <p:nvPr/>
      </p:nvGrpSpPr>
      <p:grpSpPr>
        <a:xfrm>
          <a:off x="0" y="0"/>
          <a:ext cx="0" cy="0"/>
          <a:chOff x="0" y="0"/>
          <a:chExt cx="0" cy="0"/>
        </a:xfrm>
      </p:grpSpPr>
      <p:sp>
        <p:nvSpPr>
          <p:cNvPr id="2638" name="Google Shape;2638;g77cf0412cd_0_39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9" name="Google Shape;2639;g77cf0412cd_0_3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0"/>
        <p:cNvGrpSpPr/>
        <p:nvPr/>
      </p:nvGrpSpPr>
      <p:grpSpPr>
        <a:xfrm>
          <a:off x="0" y="0"/>
          <a:ext cx="0" cy="0"/>
          <a:chOff x="0" y="0"/>
          <a:chExt cx="0" cy="0"/>
        </a:xfrm>
      </p:grpSpPr>
      <p:sp>
        <p:nvSpPr>
          <p:cNvPr id="2811" name="Google Shape;2811;g77cf0412cd_0_39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2" name="Google Shape;2812;g77cf0412cd_0_39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0"/>
        <p:cNvGrpSpPr/>
        <p:nvPr/>
      </p:nvGrpSpPr>
      <p:grpSpPr>
        <a:xfrm>
          <a:off x="0" y="0"/>
          <a:ext cx="0" cy="0"/>
          <a:chOff x="0" y="0"/>
          <a:chExt cx="0" cy="0"/>
        </a:xfrm>
      </p:grpSpPr>
      <p:sp>
        <p:nvSpPr>
          <p:cNvPr id="2881" name="Google Shape;2881;g77cf0412cd_0_1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2" name="Google Shape;2882;g77cf0412cd_0_1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7"/>
        <p:cNvGrpSpPr/>
        <p:nvPr/>
      </p:nvGrpSpPr>
      <p:grpSpPr>
        <a:xfrm>
          <a:off x="0" y="0"/>
          <a:ext cx="0" cy="0"/>
          <a:chOff x="0" y="0"/>
          <a:chExt cx="0" cy="0"/>
        </a:xfrm>
      </p:grpSpPr>
      <p:sp>
        <p:nvSpPr>
          <p:cNvPr id="2938" name="Google Shape;2938;g77cf0412cd_0_39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9" name="Google Shape;2939;g77cf0412cd_0_39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3"/>
        <p:cNvGrpSpPr/>
        <p:nvPr/>
      </p:nvGrpSpPr>
      <p:grpSpPr>
        <a:xfrm>
          <a:off x="0" y="0"/>
          <a:ext cx="0" cy="0"/>
          <a:chOff x="0" y="0"/>
          <a:chExt cx="0" cy="0"/>
        </a:xfrm>
      </p:grpSpPr>
      <p:sp>
        <p:nvSpPr>
          <p:cNvPr id="3034" name="Google Shape;3034;g77cf0412cd_0_39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5" name="Google Shape;3035;g77cf0412cd_0_39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4"/>
        <p:cNvGrpSpPr/>
        <p:nvPr/>
      </p:nvGrpSpPr>
      <p:grpSpPr>
        <a:xfrm>
          <a:off x="0" y="0"/>
          <a:ext cx="0" cy="0"/>
          <a:chOff x="0" y="0"/>
          <a:chExt cx="0" cy="0"/>
        </a:xfrm>
      </p:grpSpPr>
      <p:sp>
        <p:nvSpPr>
          <p:cNvPr id="3075" name="Google Shape;3075;g77cf0412cd_0_39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6" name="Google Shape;3076;g77cf0412cd_0_39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1"/>
        <p:cNvGrpSpPr/>
        <p:nvPr/>
      </p:nvGrpSpPr>
      <p:grpSpPr>
        <a:xfrm>
          <a:off x="0" y="0"/>
          <a:ext cx="0" cy="0"/>
          <a:chOff x="0" y="0"/>
          <a:chExt cx="0" cy="0"/>
        </a:xfrm>
      </p:grpSpPr>
      <p:sp>
        <p:nvSpPr>
          <p:cNvPr id="3152" name="Google Shape;3152;g77cf0412cd_0_1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3" name="Google Shape;3153;g77cf0412cd_0_1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5"/>
        <p:cNvGrpSpPr/>
        <p:nvPr/>
      </p:nvGrpSpPr>
      <p:grpSpPr>
        <a:xfrm>
          <a:off x="0" y="0"/>
          <a:ext cx="0" cy="0"/>
          <a:chOff x="0" y="0"/>
          <a:chExt cx="0" cy="0"/>
        </a:xfrm>
      </p:grpSpPr>
      <p:sp>
        <p:nvSpPr>
          <p:cNvPr id="3216" name="Google Shape;3216;g77cf0412cd_0_39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7" name="Google Shape;3217;g77cf0412cd_0_3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
        <p:cNvGrpSpPr/>
        <p:nvPr/>
      </p:nvGrpSpPr>
      <p:grpSpPr>
        <a:xfrm>
          <a:off x="0" y="0"/>
          <a:ext cx="0" cy="0"/>
          <a:chOff x="0" y="0"/>
          <a:chExt cx="0" cy="0"/>
        </a:xfrm>
      </p:grpSpPr>
      <p:sp>
        <p:nvSpPr>
          <p:cNvPr id="726" name="Google Shape;726;g77cf0412cd_0_1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 name="Google Shape;727;g77cf0412cd_0_1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0"/>
        <p:cNvGrpSpPr/>
        <p:nvPr/>
      </p:nvGrpSpPr>
      <p:grpSpPr>
        <a:xfrm>
          <a:off x="0" y="0"/>
          <a:ext cx="0" cy="0"/>
          <a:chOff x="0" y="0"/>
          <a:chExt cx="0" cy="0"/>
        </a:xfrm>
      </p:grpSpPr>
      <p:sp>
        <p:nvSpPr>
          <p:cNvPr id="3291" name="Google Shape;3291;g77cf0412cd_0_3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2" name="Google Shape;3292;g77cf0412cd_0_3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0"/>
        <p:cNvGrpSpPr/>
        <p:nvPr/>
      </p:nvGrpSpPr>
      <p:grpSpPr>
        <a:xfrm>
          <a:off x="0" y="0"/>
          <a:ext cx="0" cy="0"/>
          <a:chOff x="0" y="0"/>
          <a:chExt cx="0" cy="0"/>
        </a:xfrm>
      </p:grpSpPr>
      <p:sp>
        <p:nvSpPr>
          <p:cNvPr id="3521" name="Google Shape;3521;g77cf0412cd_0_43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2" name="Google Shape;3522;g77cf0412cd_0_4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55"/>
        <p:cNvGrpSpPr/>
        <p:nvPr/>
      </p:nvGrpSpPr>
      <p:grpSpPr>
        <a:xfrm>
          <a:off x="0" y="0"/>
          <a:ext cx="0" cy="0"/>
          <a:chOff x="0" y="0"/>
          <a:chExt cx="0" cy="0"/>
        </a:xfrm>
      </p:grpSpPr>
      <p:sp>
        <p:nvSpPr>
          <p:cNvPr id="4056" name="Google Shape;4056;g77cf0412cd_0_356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7" name="Google Shape;4057;g77cf0412cd_0_35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8"/>
        <p:cNvGrpSpPr/>
        <p:nvPr/>
      </p:nvGrpSpPr>
      <p:grpSpPr>
        <a:xfrm>
          <a:off x="0" y="0"/>
          <a:ext cx="0" cy="0"/>
          <a:chOff x="0" y="0"/>
          <a:chExt cx="0" cy="0"/>
        </a:xfrm>
      </p:grpSpPr>
      <p:sp>
        <p:nvSpPr>
          <p:cNvPr id="4669" name="Google Shape;4669;g77cf0412cd_0_43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0" name="Google Shape;4670;g77cf0412cd_0_4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7"/>
        <p:cNvGrpSpPr/>
        <p:nvPr/>
      </p:nvGrpSpPr>
      <p:grpSpPr>
        <a:xfrm>
          <a:off x="0" y="0"/>
          <a:ext cx="0" cy="0"/>
          <a:chOff x="0" y="0"/>
          <a:chExt cx="0" cy="0"/>
        </a:xfrm>
      </p:grpSpPr>
      <p:sp>
        <p:nvSpPr>
          <p:cNvPr id="4748" name="Google Shape;4748;g77cf0412cd_0_196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9" name="Google Shape;4749;g77cf0412cd_0_19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6"/>
        <p:cNvGrpSpPr/>
        <p:nvPr/>
      </p:nvGrpSpPr>
      <p:grpSpPr>
        <a:xfrm>
          <a:off x="0" y="0"/>
          <a:ext cx="0" cy="0"/>
          <a:chOff x="0" y="0"/>
          <a:chExt cx="0" cy="0"/>
        </a:xfrm>
      </p:grpSpPr>
      <p:sp>
        <p:nvSpPr>
          <p:cNvPr id="4767" name="Google Shape;4767;g77cf0412cd_0_196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8" name="Google Shape;4768;g77cf0412cd_0_196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0"/>
        <p:cNvGrpSpPr/>
        <p:nvPr/>
      </p:nvGrpSpPr>
      <p:grpSpPr>
        <a:xfrm>
          <a:off x="0" y="0"/>
          <a:ext cx="0" cy="0"/>
          <a:chOff x="0" y="0"/>
          <a:chExt cx="0" cy="0"/>
        </a:xfrm>
      </p:grpSpPr>
      <p:sp>
        <p:nvSpPr>
          <p:cNvPr id="4781" name="Google Shape;4781;g77cf0412cd_0_196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2" name="Google Shape;4782;g77cf0412cd_0_19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9"/>
        <p:cNvGrpSpPr/>
        <p:nvPr/>
      </p:nvGrpSpPr>
      <p:grpSpPr>
        <a:xfrm>
          <a:off x="0" y="0"/>
          <a:ext cx="0" cy="0"/>
          <a:chOff x="0" y="0"/>
          <a:chExt cx="0" cy="0"/>
        </a:xfrm>
      </p:grpSpPr>
      <p:sp>
        <p:nvSpPr>
          <p:cNvPr id="5120" name="Google Shape;5120;g77cf0412cd_0_200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1" name="Google Shape;5121;g77cf0412cd_0_20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6"/>
        <p:cNvGrpSpPr/>
        <p:nvPr/>
      </p:nvGrpSpPr>
      <p:grpSpPr>
        <a:xfrm>
          <a:off x="0" y="0"/>
          <a:ext cx="0" cy="0"/>
          <a:chOff x="0" y="0"/>
          <a:chExt cx="0" cy="0"/>
        </a:xfrm>
      </p:grpSpPr>
      <p:sp>
        <p:nvSpPr>
          <p:cNvPr id="7907" name="Google Shape;7907;g77cf0412cd_0_228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8" name="Google Shape;7908;g77cf0412cd_0_228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5"/>
        <p:cNvGrpSpPr/>
        <p:nvPr/>
      </p:nvGrpSpPr>
      <p:grpSpPr>
        <a:xfrm>
          <a:off x="0" y="0"/>
          <a:ext cx="0" cy="0"/>
          <a:chOff x="0" y="0"/>
          <a:chExt cx="0" cy="0"/>
        </a:xfrm>
      </p:grpSpPr>
      <p:sp>
        <p:nvSpPr>
          <p:cNvPr id="8326" name="Google Shape;8326;g77cf0412cd_0_23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7" name="Google Shape;8327;g77cf0412cd_0_23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
        <p:cNvGrpSpPr/>
        <p:nvPr/>
      </p:nvGrpSpPr>
      <p:grpSpPr>
        <a:xfrm>
          <a:off x="0" y="0"/>
          <a:ext cx="0" cy="0"/>
          <a:chOff x="0" y="0"/>
          <a:chExt cx="0" cy="0"/>
        </a:xfrm>
      </p:grpSpPr>
      <p:sp>
        <p:nvSpPr>
          <p:cNvPr id="841" name="Google Shape;841;g77cf0412cd_0_1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2" name="Google Shape;842;g77cf0412cd_0_1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5"/>
        <p:cNvGrpSpPr/>
        <p:nvPr/>
      </p:nvGrpSpPr>
      <p:grpSpPr>
        <a:xfrm>
          <a:off x="0" y="0"/>
          <a:ext cx="0" cy="0"/>
          <a:chOff x="0" y="0"/>
          <a:chExt cx="0" cy="0"/>
        </a:xfrm>
      </p:grpSpPr>
      <p:sp>
        <p:nvSpPr>
          <p:cNvPr id="8496" name="Google Shape;8496;g77cf0412cd_0_23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7" name="Google Shape;8497;g77cf0412cd_0_23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0"/>
        <p:cNvGrpSpPr/>
        <p:nvPr/>
      </p:nvGrpSpPr>
      <p:grpSpPr>
        <a:xfrm>
          <a:off x="0" y="0"/>
          <a:ext cx="0" cy="0"/>
          <a:chOff x="0" y="0"/>
          <a:chExt cx="0" cy="0"/>
        </a:xfrm>
      </p:grpSpPr>
      <p:sp>
        <p:nvSpPr>
          <p:cNvPr id="8901" name="Google Shape;8901;g77cf0412cd_0_238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2" name="Google Shape;8902;g77cf0412cd_0_238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0"/>
        <p:cNvGrpSpPr/>
        <p:nvPr/>
      </p:nvGrpSpPr>
      <p:grpSpPr>
        <a:xfrm>
          <a:off x="0" y="0"/>
          <a:ext cx="0" cy="0"/>
          <a:chOff x="0" y="0"/>
          <a:chExt cx="0" cy="0"/>
        </a:xfrm>
      </p:grpSpPr>
      <p:sp>
        <p:nvSpPr>
          <p:cNvPr id="9281" name="Google Shape;9281;g77cf0412cd_0_24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2" name="Google Shape;9282;g77cf0412cd_0_24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8"/>
        <p:cNvGrpSpPr/>
        <p:nvPr/>
      </p:nvGrpSpPr>
      <p:grpSpPr>
        <a:xfrm>
          <a:off x="0" y="0"/>
          <a:ext cx="0" cy="0"/>
          <a:chOff x="0" y="0"/>
          <a:chExt cx="0" cy="0"/>
        </a:xfrm>
      </p:grpSpPr>
      <p:sp>
        <p:nvSpPr>
          <p:cNvPr id="10049" name="Google Shape;10049;g77cf0412cd_0_249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0" name="Google Shape;10050;g77cf0412cd_0_249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55"/>
        <p:cNvGrpSpPr/>
        <p:nvPr/>
      </p:nvGrpSpPr>
      <p:grpSpPr>
        <a:xfrm>
          <a:off x="0" y="0"/>
          <a:ext cx="0" cy="0"/>
          <a:chOff x="0" y="0"/>
          <a:chExt cx="0" cy="0"/>
        </a:xfrm>
      </p:grpSpPr>
      <p:sp>
        <p:nvSpPr>
          <p:cNvPr id="11456" name="Google Shape;11456;g77cf0412cd_0_263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57" name="Google Shape;11457;g77cf0412cd_0_263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49"/>
        <p:cNvGrpSpPr/>
        <p:nvPr/>
      </p:nvGrpSpPr>
      <p:grpSpPr>
        <a:xfrm>
          <a:off x="0" y="0"/>
          <a:ext cx="0" cy="0"/>
          <a:chOff x="0" y="0"/>
          <a:chExt cx="0" cy="0"/>
        </a:xfrm>
      </p:grpSpPr>
      <p:sp>
        <p:nvSpPr>
          <p:cNvPr id="13850" name="Google Shape;13850;g77cf0412cd_0_28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51" name="Google Shape;13851;g77cf0412cd_0_28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63"/>
        <p:cNvGrpSpPr/>
        <p:nvPr/>
      </p:nvGrpSpPr>
      <p:grpSpPr>
        <a:xfrm>
          <a:off x="0" y="0"/>
          <a:ext cx="0" cy="0"/>
          <a:chOff x="0" y="0"/>
          <a:chExt cx="0" cy="0"/>
        </a:xfrm>
      </p:grpSpPr>
      <p:sp>
        <p:nvSpPr>
          <p:cNvPr id="15864" name="Google Shape;15864;g77cf0412cd_0_30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65" name="Google Shape;15865;g77cf0412cd_0_30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99"/>
        <p:cNvGrpSpPr/>
        <p:nvPr/>
      </p:nvGrpSpPr>
      <p:grpSpPr>
        <a:xfrm>
          <a:off x="0" y="0"/>
          <a:ext cx="0" cy="0"/>
          <a:chOff x="0" y="0"/>
          <a:chExt cx="0" cy="0"/>
        </a:xfrm>
      </p:grpSpPr>
      <p:sp>
        <p:nvSpPr>
          <p:cNvPr id="17500" name="Google Shape;17500;g77cf0412cd_0_32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01" name="Google Shape;17501;g77cf0412cd_0_32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41"/>
        <p:cNvGrpSpPr/>
        <p:nvPr/>
      </p:nvGrpSpPr>
      <p:grpSpPr>
        <a:xfrm>
          <a:off x="0" y="0"/>
          <a:ext cx="0" cy="0"/>
          <a:chOff x="0" y="0"/>
          <a:chExt cx="0" cy="0"/>
        </a:xfrm>
      </p:grpSpPr>
      <p:sp>
        <p:nvSpPr>
          <p:cNvPr id="18542" name="Google Shape;18542;g77cf0412cd_0_334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43" name="Google Shape;18543;g77cf0412cd_0_334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6"/>
        <p:cNvGrpSpPr/>
        <p:nvPr/>
      </p:nvGrpSpPr>
      <p:grpSpPr>
        <a:xfrm>
          <a:off x="0" y="0"/>
          <a:ext cx="0" cy="0"/>
          <a:chOff x="0" y="0"/>
          <a:chExt cx="0" cy="0"/>
        </a:xfrm>
      </p:grpSpPr>
      <p:sp>
        <p:nvSpPr>
          <p:cNvPr id="867" name="Google Shape;867;g77cf0412cd_0_1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8" name="Google Shape;868;g77cf0412cd_0_1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0"/>
        <p:cNvGrpSpPr/>
        <p:nvPr/>
      </p:nvGrpSpPr>
      <p:grpSpPr>
        <a:xfrm>
          <a:off x="0" y="0"/>
          <a:ext cx="0" cy="0"/>
          <a:chOff x="0" y="0"/>
          <a:chExt cx="0" cy="0"/>
        </a:xfrm>
      </p:grpSpPr>
      <p:sp>
        <p:nvSpPr>
          <p:cNvPr id="941" name="Google Shape;941;g77cf0412cd_0_10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2" name="Google Shape;942;g77cf0412cd_0_10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
        <p:cNvGrpSpPr/>
        <p:nvPr/>
      </p:nvGrpSpPr>
      <p:grpSpPr>
        <a:xfrm>
          <a:off x="0" y="0"/>
          <a:ext cx="0" cy="0"/>
          <a:chOff x="0" y="0"/>
          <a:chExt cx="0" cy="0"/>
        </a:xfrm>
      </p:grpSpPr>
      <p:sp>
        <p:nvSpPr>
          <p:cNvPr id="964" name="Google Shape;964;g77cf0412cd_0_19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 name="Google Shape;965;g77cf0412cd_0_19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
        <p:cNvGrpSpPr/>
        <p:nvPr/>
      </p:nvGrpSpPr>
      <p:grpSpPr>
        <a:xfrm>
          <a:off x="0" y="0"/>
          <a:ext cx="0" cy="0"/>
          <a:chOff x="0" y="0"/>
          <a:chExt cx="0" cy="0"/>
        </a:xfrm>
      </p:grpSpPr>
      <p:sp>
        <p:nvSpPr>
          <p:cNvPr id="1048" name="Google Shape;1048;g77cf0412cd_0_10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 name="Google Shape;1049;g77cf0412cd_0_10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2"/>
        </a:solidFill>
        <a:effectLst/>
      </p:bgPr>
    </p:bg>
    <p:spTree>
      <p:nvGrpSpPr>
        <p:cNvPr id="1" name="Shape 8"/>
        <p:cNvGrpSpPr/>
        <p:nvPr/>
      </p:nvGrpSpPr>
      <p:grpSpPr>
        <a:xfrm>
          <a:off x="0" y="0"/>
          <a:ext cx="0" cy="0"/>
          <a:chOff x="0" y="0"/>
          <a:chExt cx="0" cy="0"/>
        </a:xfrm>
      </p:grpSpPr>
      <p:sp>
        <p:nvSpPr>
          <p:cNvPr id="9" name="Google Shape;9;p2"/>
          <p:cNvSpPr/>
          <p:nvPr/>
        </p:nvSpPr>
        <p:spPr>
          <a:xfrm>
            <a:off x="1924475" y="443575"/>
            <a:ext cx="5305500" cy="53055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subTitle" idx="1"/>
          </p:nvPr>
        </p:nvSpPr>
        <p:spPr>
          <a:xfrm>
            <a:off x="3529425" y="3892925"/>
            <a:ext cx="2085300" cy="48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a:solidFill>
                  <a:schemeClr val="dk1"/>
                </a:solidFill>
              </a:defRPr>
            </a:lvl1pPr>
            <a:lvl2pPr lvl="1" rtl="0">
              <a:lnSpc>
                <a:spcPct val="100000"/>
              </a:lnSpc>
              <a:spcBef>
                <a:spcPts val="0"/>
              </a:spcBef>
              <a:spcAft>
                <a:spcPts val="0"/>
              </a:spcAft>
              <a:buClr>
                <a:schemeClr val="dk1"/>
              </a:buClr>
              <a:buSzPts val="2800"/>
              <a:buNone/>
              <a:defRPr sz="2800">
                <a:solidFill>
                  <a:schemeClr val="dk1"/>
                </a:solidFill>
              </a:defRPr>
            </a:lvl2pPr>
            <a:lvl3pPr lvl="2" rtl="0">
              <a:lnSpc>
                <a:spcPct val="100000"/>
              </a:lnSpc>
              <a:spcBef>
                <a:spcPts val="0"/>
              </a:spcBef>
              <a:spcAft>
                <a:spcPts val="0"/>
              </a:spcAft>
              <a:buClr>
                <a:schemeClr val="dk1"/>
              </a:buClr>
              <a:buSzPts val="2800"/>
              <a:buNone/>
              <a:defRPr sz="2800">
                <a:solidFill>
                  <a:schemeClr val="dk1"/>
                </a:solidFill>
              </a:defRPr>
            </a:lvl3pPr>
            <a:lvl4pPr lvl="3" rtl="0">
              <a:lnSpc>
                <a:spcPct val="100000"/>
              </a:lnSpc>
              <a:spcBef>
                <a:spcPts val="0"/>
              </a:spcBef>
              <a:spcAft>
                <a:spcPts val="0"/>
              </a:spcAft>
              <a:buClr>
                <a:schemeClr val="dk1"/>
              </a:buClr>
              <a:buSzPts val="2800"/>
              <a:buNone/>
              <a:defRPr sz="2800">
                <a:solidFill>
                  <a:schemeClr val="dk1"/>
                </a:solidFill>
              </a:defRPr>
            </a:lvl4pPr>
            <a:lvl5pPr lvl="4" rtl="0">
              <a:lnSpc>
                <a:spcPct val="100000"/>
              </a:lnSpc>
              <a:spcBef>
                <a:spcPts val="0"/>
              </a:spcBef>
              <a:spcAft>
                <a:spcPts val="0"/>
              </a:spcAft>
              <a:buClr>
                <a:schemeClr val="dk1"/>
              </a:buClr>
              <a:buSzPts val="2800"/>
              <a:buNone/>
              <a:defRPr sz="2800">
                <a:solidFill>
                  <a:schemeClr val="dk1"/>
                </a:solidFill>
              </a:defRPr>
            </a:lvl5pPr>
            <a:lvl6pPr lvl="5" rtl="0">
              <a:lnSpc>
                <a:spcPct val="100000"/>
              </a:lnSpc>
              <a:spcBef>
                <a:spcPts val="0"/>
              </a:spcBef>
              <a:spcAft>
                <a:spcPts val="0"/>
              </a:spcAft>
              <a:buClr>
                <a:schemeClr val="dk1"/>
              </a:buClr>
              <a:buSzPts val="2800"/>
              <a:buNone/>
              <a:defRPr sz="2800">
                <a:solidFill>
                  <a:schemeClr val="dk1"/>
                </a:solidFill>
              </a:defRPr>
            </a:lvl6pPr>
            <a:lvl7pPr lvl="6" rtl="0">
              <a:lnSpc>
                <a:spcPct val="100000"/>
              </a:lnSpc>
              <a:spcBef>
                <a:spcPts val="0"/>
              </a:spcBef>
              <a:spcAft>
                <a:spcPts val="0"/>
              </a:spcAft>
              <a:buClr>
                <a:schemeClr val="dk1"/>
              </a:buClr>
              <a:buSzPts val="2800"/>
              <a:buNone/>
              <a:defRPr sz="2800">
                <a:solidFill>
                  <a:schemeClr val="dk1"/>
                </a:solidFill>
              </a:defRPr>
            </a:lvl7pPr>
            <a:lvl8pPr lvl="7" rtl="0">
              <a:lnSpc>
                <a:spcPct val="100000"/>
              </a:lnSpc>
              <a:spcBef>
                <a:spcPts val="0"/>
              </a:spcBef>
              <a:spcAft>
                <a:spcPts val="0"/>
              </a:spcAft>
              <a:buClr>
                <a:schemeClr val="dk1"/>
              </a:buClr>
              <a:buSzPts val="2800"/>
              <a:buNone/>
              <a:defRPr sz="2800">
                <a:solidFill>
                  <a:schemeClr val="dk1"/>
                </a:solidFill>
              </a:defRPr>
            </a:lvl8pPr>
            <a:lvl9pPr lvl="8" rtl="0">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11" name="Google Shape;11;p2"/>
          <p:cNvSpPr txBox="1">
            <a:spLocks noGrp="1"/>
          </p:cNvSpPr>
          <p:nvPr>
            <p:ph type="title"/>
          </p:nvPr>
        </p:nvSpPr>
        <p:spPr>
          <a:xfrm>
            <a:off x="3059600" y="847922"/>
            <a:ext cx="3035700" cy="18405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5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9"/>
        <p:cNvGrpSpPr/>
        <p:nvPr/>
      </p:nvGrpSpPr>
      <p:grpSpPr>
        <a:xfrm>
          <a:off x="0" y="0"/>
          <a:ext cx="0" cy="0"/>
          <a:chOff x="0" y="0"/>
          <a:chExt cx="0" cy="0"/>
        </a:xfrm>
      </p:grpSpPr>
      <p:sp>
        <p:nvSpPr>
          <p:cNvPr id="60" name="Google Shape;60;p11"/>
          <p:cNvSpPr txBox="1">
            <a:spLocks noGrp="1"/>
          </p:cNvSpPr>
          <p:nvPr>
            <p:ph type="title" hasCustomPrompt="1"/>
          </p:nvPr>
        </p:nvSpPr>
        <p:spPr>
          <a:xfrm>
            <a:off x="2428775" y="1958850"/>
            <a:ext cx="42864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3000">
                <a:solidFill>
                  <a:schemeClr val="dk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1" name="Google Shape;61;p11"/>
          <p:cNvSpPr/>
          <p:nvPr/>
        </p:nvSpPr>
        <p:spPr>
          <a:xfrm>
            <a:off x="-675" y="366900"/>
            <a:ext cx="9145500" cy="10842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11"/>
          <p:cNvSpPr txBox="1">
            <a:spLocks noGrp="1"/>
          </p:cNvSpPr>
          <p:nvPr>
            <p:ph type="title" idx="2"/>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63" name="Google Shape;63;p11"/>
          <p:cNvGrpSpPr/>
          <p:nvPr/>
        </p:nvGrpSpPr>
        <p:grpSpPr>
          <a:xfrm>
            <a:off x="-1200" y="4422605"/>
            <a:ext cx="9144287" cy="720905"/>
            <a:chOff x="6554556" y="4623505"/>
            <a:chExt cx="7127825" cy="720905"/>
          </a:xfrm>
        </p:grpSpPr>
        <p:sp>
          <p:nvSpPr>
            <p:cNvPr id="64" name="Google Shape;64;p11"/>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1"/>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1">
  <p:cSld name="CUSTOM_16">
    <p:bg>
      <p:bgPr>
        <a:solidFill>
          <a:schemeClr val="accent2"/>
        </a:solidFill>
        <a:effectLst/>
      </p:bgPr>
    </p:bg>
    <p:spTree>
      <p:nvGrpSpPr>
        <p:cNvPr id="1" name="Shape 67"/>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2">
  <p:cSld name="CUSTOM_17">
    <p:bg>
      <p:bgPr>
        <a:solidFill>
          <a:schemeClr val="lt2"/>
        </a:solidFill>
        <a:effectLst/>
      </p:bgPr>
    </p:bg>
    <p:spTree>
      <p:nvGrpSpPr>
        <p:cNvPr id="1" name="Shape 68"/>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3">
  <p:cSld name="CUSTOM_18">
    <p:bg>
      <p:bgPr>
        <a:solidFill>
          <a:schemeClr val="dk2"/>
        </a:solidFill>
        <a:effectLst/>
      </p:bgPr>
    </p:bg>
    <p:spTree>
      <p:nvGrpSpPr>
        <p:cNvPr id="1" name="Shape 69"/>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4">
  <p:cSld name="CUSTOM_19">
    <p:bg>
      <p:bgPr>
        <a:solidFill>
          <a:schemeClr val="accent1"/>
        </a:solidFill>
        <a:effectLst/>
      </p:bgPr>
    </p:bg>
    <p:spTree>
      <p:nvGrpSpPr>
        <p:cNvPr id="1" name="Shape 70"/>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5">
  <p:cSld name="CUSTOM_20">
    <p:bg>
      <p:bgPr>
        <a:solidFill>
          <a:schemeClr val="accent3"/>
        </a:solidFill>
        <a:effectLst/>
      </p:bgPr>
    </p:bg>
    <p:spTree>
      <p:nvGrpSpPr>
        <p:cNvPr id="1" name="Shape 71"/>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p:cSld name="CUSTOM_4">
    <p:bg>
      <p:bgPr>
        <a:solidFill>
          <a:schemeClr val="accent3"/>
        </a:solidFill>
        <a:effectLst/>
      </p:bgPr>
    </p:bg>
    <p:spTree>
      <p:nvGrpSpPr>
        <p:cNvPr id="1" name="Shape 72"/>
        <p:cNvGrpSpPr/>
        <p:nvPr/>
      </p:nvGrpSpPr>
      <p:grpSpPr>
        <a:xfrm>
          <a:off x="0" y="0"/>
          <a:ext cx="0" cy="0"/>
          <a:chOff x="0" y="0"/>
          <a:chExt cx="0" cy="0"/>
        </a:xfrm>
      </p:grpSpPr>
      <p:sp>
        <p:nvSpPr>
          <p:cNvPr id="73" name="Google Shape;73;p18"/>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000" b="1"/>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74" name="Google Shape;74;p18">
            <a:hlinkClick r:id="" action="ppaction://noaction"/>
          </p:cNvPr>
          <p:cNvSpPr txBox="1">
            <a:spLocks noGrp="1"/>
          </p:cNvSpPr>
          <p:nvPr>
            <p:ph type="title" idx="2"/>
          </p:nvPr>
        </p:nvSpPr>
        <p:spPr>
          <a:xfrm>
            <a:off x="720900" y="1668925"/>
            <a:ext cx="1728300" cy="43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lnSpc>
                <a:spcPct val="80000"/>
              </a:lnSpc>
              <a:spcBef>
                <a:spcPts val="0"/>
              </a:spcBef>
              <a:spcAft>
                <a:spcPts val="0"/>
              </a:spcAft>
              <a:buSzPts val="2400"/>
              <a:buNone/>
              <a:defRPr sz="2400"/>
            </a:lvl2pPr>
            <a:lvl3pPr lvl="2" algn="ctr" rtl="0">
              <a:lnSpc>
                <a:spcPct val="80000"/>
              </a:lnSpc>
              <a:spcBef>
                <a:spcPts val="0"/>
              </a:spcBef>
              <a:spcAft>
                <a:spcPts val="0"/>
              </a:spcAft>
              <a:buSzPts val="2400"/>
              <a:buNone/>
              <a:defRPr sz="2400"/>
            </a:lvl3pPr>
            <a:lvl4pPr lvl="3" algn="ctr" rtl="0">
              <a:lnSpc>
                <a:spcPct val="80000"/>
              </a:lnSpc>
              <a:spcBef>
                <a:spcPts val="0"/>
              </a:spcBef>
              <a:spcAft>
                <a:spcPts val="0"/>
              </a:spcAft>
              <a:buSzPts val="2400"/>
              <a:buNone/>
              <a:defRPr sz="2400"/>
            </a:lvl4pPr>
            <a:lvl5pPr lvl="4" algn="ctr" rtl="0">
              <a:lnSpc>
                <a:spcPct val="80000"/>
              </a:lnSpc>
              <a:spcBef>
                <a:spcPts val="0"/>
              </a:spcBef>
              <a:spcAft>
                <a:spcPts val="0"/>
              </a:spcAft>
              <a:buSzPts val="2400"/>
              <a:buNone/>
              <a:defRPr sz="2400"/>
            </a:lvl5pPr>
            <a:lvl6pPr lvl="5" algn="ctr" rtl="0">
              <a:lnSpc>
                <a:spcPct val="80000"/>
              </a:lnSpc>
              <a:spcBef>
                <a:spcPts val="0"/>
              </a:spcBef>
              <a:spcAft>
                <a:spcPts val="0"/>
              </a:spcAft>
              <a:buSzPts val="2400"/>
              <a:buNone/>
              <a:defRPr sz="2400"/>
            </a:lvl6pPr>
            <a:lvl7pPr lvl="6" algn="ctr" rtl="0">
              <a:lnSpc>
                <a:spcPct val="80000"/>
              </a:lnSpc>
              <a:spcBef>
                <a:spcPts val="0"/>
              </a:spcBef>
              <a:spcAft>
                <a:spcPts val="0"/>
              </a:spcAft>
              <a:buSzPts val="2400"/>
              <a:buNone/>
              <a:defRPr sz="2400"/>
            </a:lvl7pPr>
            <a:lvl8pPr lvl="7" algn="ctr" rtl="0">
              <a:lnSpc>
                <a:spcPct val="80000"/>
              </a:lnSpc>
              <a:spcBef>
                <a:spcPts val="0"/>
              </a:spcBef>
              <a:spcAft>
                <a:spcPts val="0"/>
              </a:spcAft>
              <a:buSzPts val="2400"/>
              <a:buNone/>
              <a:defRPr sz="2400"/>
            </a:lvl8pPr>
            <a:lvl9pPr lvl="8" algn="ctr" rtl="0">
              <a:lnSpc>
                <a:spcPct val="80000"/>
              </a:lnSpc>
              <a:spcBef>
                <a:spcPts val="0"/>
              </a:spcBef>
              <a:spcAft>
                <a:spcPts val="0"/>
              </a:spcAft>
              <a:buSzPts val="2400"/>
              <a:buNone/>
              <a:defRPr sz="2400"/>
            </a:lvl9pPr>
          </a:lstStyle>
          <a:p>
            <a:endParaRPr/>
          </a:p>
        </p:txBody>
      </p:sp>
      <p:sp>
        <p:nvSpPr>
          <p:cNvPr id="75" name="Google Shape;75;p18">
            <a:hlinkClick r:id="" action="ppaction://noaction"/>
          </p:cNvPr>
          <p:cNvSpPr txBox="1">
            <a:spLocks noGrp="1"/>
          </p:cNvSpPr>
          <p:nvPr>
            <p:ph type="title" idx="3"/>
          </p:nvPr>
        </p:nvSpPr>
        <p:spPr>
          <a:xfrm>
            <a:off x="2715175" y="1668925"/>
            <a:ext cx="1728300" cy="43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lnSpc>
                <a:spcPct val="80000"/>
              </a:lnSpc>
              <a:spcBef>
                <a:spcPts val="0"/>
              </a:spcBef>
              <a:spcAft>
                <a:spcPts val="0"/>
              </a:spcAft>
              <a:buSzPts val="2400"/>
              <a:buNone/>
              <a:defRPr sz="2400"/>
            </a:lvl2pPr>
            <a:lvl3pPr lvl="2" algn="ctr" rtl="0">
              <a:lnSpc>
                <a:spcPct val="80000"/>
              </a:lnSpc>
              <a:spcBef>
                <a:spcPts val="0"/>
              </a:spcBef>
              <a:spcAft>
                <a:spcPts val="0"/>
              </a:spcAft>
              <a:buSzPts val="2400"/>
              <a:buNone/>
              <a:defRPr sz="2400"/>
            </a:lvl3pPr>
            <a:lvl4pPr lvl="3" algn="ctr" rtl="0">
              <a:lnSpc>
                <a:spcPct val="80000"/>
              </a:lnSpc>
              <a:spcBef>
                <a:spcPts val="0"/>
              </a:spcBef>
              <a:spcAft>
                <a:spcPts val="0"/>
              </a:spcAft>
              <a:buSzPts val="2400"/>
              <a:buNone/>
              <a:defRPr sz="2400"/>
            </a:lvl4pPr>
            <a:lvl5pPr lvl="4" algn="ctr" rtl="0">
              <a:lnSpc>
                <a:spcPct val="80000"/>
              </a:lnSpc>
              <a:spcBef>
                <a:spcPts val="0"/>
              </a:spcBef>
              <a:spcAft>
                <a:spcPts val="0"/>
              </a:spcAft>
              <a:buSzPts val="2400"/>
              <a:buNone/>
              <a:defRPr sz="2400"/>
            </a:lvl5pPr>
            <a:lvl6pPr lvl="5" algn="ctr" rtl="0">
              <a:lnSpc>
                <a:spcPct val="80000"/>
              </a:lnSpc>
              <a:spcBef>
                <a:spcPts val="0"/>
              </a:spcBef>
              <a:spcAft>
                <a:spcPts val="0"/>
              </a:spcAft>
              <a:buSzPts val="2400"/>
              <a:buNone/>
              <a:defRPr sz="2400"/>
            </a:lvl6pPr>
            <a:lvl7pPr lvl="6" algn="ctr" rtl="0">
              <a:lnSpc>
                <a:spcPct val="80000"/>
              </a:lnSpc>
              <a:spcBef>
                <a:spcPts val="0"/>
              </a:spcBef>
              <a:spcAft>
                <a:spcPts val="0"/>
              </a:spcAft>
              <a:buSzPts val="2400"/>
              <a:buNone/>
              <a:defRPr sz="2400"/>
            </a:lvl7pPr>
            <a:lvl8pPr lvl="7" algn="ctr" rtl="0">
              <a:lnSpc>
                <a:spcPct val="80000"/>
              </a:lnSpc>
              <a:spcBef>
                <a:spcPts val="0"/>
              </a:spcBef>
              <a:spcAft>
                <a:spcPts val="0"/>
              </a:spcAft>
              <a:buSzPts val="2400"/>
              <a:buNone/>
              <a:defRPr sz="2400"/>
            </a:lvl8pPr>
            <a:lvl9pPr lvl="8" algn="ctr" rtl="0">
              <a:lnSpc>
                <a:spcPct val="80000"/>
              </a:lnSpc>
              <a:spcBef>
                <a:spcPts val="0"/>
              </a:spcBef>
              <a:spcAft>
                <a:spcPts val="0"/>
              </a:spcAft>
              <a:buSzPts val="2400"/>
              <a:buNone/>
              <a:defRPr sz="2400"/>
            </a:lvl9pPr>
          </a:lstStyle>
          <a:p>
            <a:endParaRPr/>
          </a:p>
        </p:txBody>
      </p:sp>
      <p:sp>
        <p:nvSpPr>
          <p:cNvPr id="76" name="Google Shape;76;p18">
            <a:hlinkClick r:id="" action="ppaction://noaction"/>
          </p:cNvPr>
          <p:cNvSpPr txBox="1">
            <a:spLocks noGrp="1"/>
          </p:cNvSpPr>
          <p:nvPr>
            <p:ph type="title" idx="4"/>
          </p:nvPr>
        </p:nvSpPr>
        <p:spPr>
          <a:xfrm>
            <a:off x="4709450" y="1668925"/>
            <a:ext cx="1728300" cy="43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lnSpc>
                <a:spcPct val="80000"/>
              </a:lnSpc>
              <a:spcBef>
                <a:spcPts val="0"/>
              </a:spcBef>
              <a:spcAft>
                <a:spcPts val="0"/>
              </a:spcAft>
              <a:buSzPts val="2400"/>
              <a:buNone/>
              <a:defRPr sz="2400"/>
            </a:lvl2pPr>
            <a:lvl3pPr lvl="2" algn="ctr" rtl="0">
              <a:lnSpc>
                <a:spcPct val="80000"/>
              </a:lnSpc>
              <a:spcBef>
                <a:spcPts val="0"/>
              </a:spcBef>
              <a:spcAft>
                <a:spcPts val="0"/>
              </a:spcAft>
              <a:buSzPts val="2400"/>
              <a:buNone/>
              <a:defRPr sz="2400"/>
            </a:lvl3pPr>
            <a:lvl4pPr lvl="3" algn="ctr" rtl="0">
              <a:lnSpc>
                <a:spcPct val="80000"/>
              </a:lnSpc>
              <a:spcBef>
                <a:spcPts val="0"/>
              </a:spcBef>
              <a:spcAft>
                <a:spcPts val="0"/>
              </a:spcAft>
              <a:buSzPts val="2400"/>
              <a:buNone/>
              <a:defRPr sz="2400"/>
            </a:lvl4pPr>
            <a:lvl5pPr lvl="4" algn="ctr" rtl="0">
              <a:lnSpc>
                <a:spcPct val="80000"/>
              </a:lnSpc>
              <a:spcBef>
                <a:spcPts val="0"/>
              </a:spcBef>
              <a:spcAft>
                <a:spcPts val="0"/>
              </a:spcAft>
              <a:buSzPts val="2400"/>
              <a:buNone/>
              <a:defRPr sz="2400"/>
            </a:lvl5pPr>
            <a:lvl6pPr lvl="5" algn="ctr" rtl="0">
              <a:lnSpc>
                <a:spcPct val="80000"/>
              </a:lnSpc>
              <a:spcBef>
                <a:spcPts val="0"/>
              </a:spcBef>
              <a:spcAft>
                <a:spcPts val="0"/>
              </a:spcAft>
              <a:buSzPts val="2400"/>
              <a:buNone/>
              <a:defRPr sz="2400"/>
            </a:lvl6pPr>
            <a:lvl7pPr lvl="6" algn="ctr" rtl="0">
              <a:lnSpc>
                <a:spcPct val="80000"/>
              </a:lnSpc>
              <a:spcBef>
                <a:spcPts val="0"/>
              </a:spcBef>
              <a:spcAft>
                <a:spcPts val="0"/>
              </a:spcAft>
              <a:buSzPts val="2400"/>
              <a:buNone/>
              <a:defRPr sz="2400"/>
            </a:lvl7pPr>
            <a:lvl8pPr lvl="7" algn="ctr" rtl="0">
              <a:lnSpc>
                <a:spcPct val="80000"/>
              </a:lnSpc>
              <a:spcBef>
                <a:spcPts val="0"/>
              </a:spcBef>
              <a:spcAft>
                <a:spcPts val="0"/>
              </a:spcAft>
              <a:buSzPts val="2400"/>
              <a:buNone/>
              <a:defRPr sz="2400"/>
            </a:lvl8pPr>
            <a:lvl9pPr lvl="8" algn="ctr" rtl="0">
              <a:lnSpc>
                <a:spcPct val="80000"/>
              </a:lnSpc>
              <a:spcBef>
                <a:spcPts val="0"/>
              </a:spcBef>
              <a:spcAft>
                <a:spcPts val="0"/>
              </a:spcAft>
              <a:buSzPts val="2400"/>
              <a:buNone/>
              <a:defRPr sz="2400"/>
            </a:lvl9pPr>
          </a:lstStyle>
          <a:p>
            <a:endParaRPr/>
          </a:p>
        </p:txBody>
      </p:sp>
      <p:sp>
        <p:nvSpPr>
          <p:cNvPr id="77" name="Google Shape;77;p18">
            <a:hlinkClick r:id="" action="ppaction://noaction"/>
          </p:cNvPr>
          <p:cNvSpPr txBox="1">
            <a:spLocks noGrp="1"/>
          </p:cNvSpPr>
          <p:nvPr>
            <p:ph type="title" idx="5"/>
          </p:nvPr>
        </p:nvSpPr>
        <p:spPr>
          <a:xfrm>
            <a:off x="6703726" y="1668925"/>
            <a:ext cx="1728300" cy="43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lnSpc>
                <a:spcPct val="80000"/>
              </a:lnSpc>
              <a:spcBef>
                <a:spcPts val="0"/>
              </a:spcBef>
              <a:spcAft>
                <a:spcPts val="0"/>
              </a:spcAft>
              <a:buSzPts val="2400"/>
              <a:buNone/>
              <a:defRPr sz="2400"/>
            </a:lvl2pPr>
            <a:lvl3pPr lvl="2" algn="ctr" rtl="0">
              <a:lnSpc>
                <a:spcPct val="80000"/>
              </a:lnSpc>
              <a:spcBef>
                <a:spcPts val="0"/>
              </a:spcBef>
              <a:spcAft>
                <a:spcPts val="0"/>
              </a:spcAft>
              <a:buSzPts val="2400"/>
              <a:buNone/>
              <a:defRPr sz="2400"/>
            </a:lvl3pPr>
            <a:lvl4pPr lvl="3" algn="ctr" rtl="0">
              <a:lnSpc>
                <a:spcPct val="80000"/>
              </a:lnSpc>
              <a:spcBef>
                <a:spcPts val="0"/>
              </a:spcBef>
              <a:spcAft>
                <a:spcPts val="0"/>
              </a:spcAft>
              <a:buSzPts val="2400"/>
              <a:buNone/>
              <a:defRPr sz="2400"/>
            </a:lvl4pPr>
            <a:lvl5pPr lvl="4" algn="ctr" rtl="0">
              <a:lnSpc>
                <a:spcPct val="80000"/>
              </a:lnSpc>
              <a:spcBef>
                <a:spcPts val="0"/>
              </a:spcBef>
              <a:spcAft>
                <a:spcPts val="0"/>
              </a:spcAft>
              <a:buSzPts val="2400"/>
              <a:buNone/>
              <a:defRPr sz="2400"/>
            </a:lvl5pPr>
            <a:lvl6pPr lvl="5" algn="ctr" rtl="0">
              <a:lnSpc>
                <a:spcPct val="80000"/>
              </a:lnSpc>
              <a:spcBef>
                <a:spcPts val="0"/>
              </a:spcBef>
              <a:spcAft>
                <a:spcPts val="0"/>
              </a:spcAft>
              <a:buSzPts val="2400"/>
              <a:buNone/>
              <a:defRPr sz="2400"/>
            </a:lvl6pPr>
            <a:lvl7pPr lvl="6" algn="ctr" rtl="0">
              <a:lnSpc>
                <a:spcPct val="80000"/>
              </a:lnSpc>
              <a:spcBef>
                <a:spcPts val="0"/>
              </a:spcBef>
              <a:spcAft>
                <a:spcPts val="0"/>
              </a:spcAft>
              <a:buSzPts val="2400"/>
              <a:buNone/>
              <a:defRPr sz="2400"/>
            </a:lvl7pPr>
            <a:lvl8pPr lvl="7" algn="ctr" rtl="0">
              <a:lnSpc>
                <a:spcPct val="80000"/>
              </a:lnSpc>
              <a:spcBef>
                <a:spcPts val="0"/>
              </a:spcBef>
              <a:spcAft>
                <a:spcPts val="0"/>
              </a:spcAft>
              <a:buSzPts val="2400"/>
              <a:buNone/>
              <a:defRPr sz="2400"/>
            </a:lvl8pPr>
            <a:lvl9pPr lvl="8" algn="ctr" rtl="0">
              <a:lnSpc>
                <a:spcPct val="80000"/>
              </a:lnSpc>
              <a:spcBef>
                <a:spcPts val="0"/>
              </a:spcBef>
              <a:spcAft>
                <a:spcPts val="0"/>
              </a:spcAft>
              <a:buSzPts val="2400"/>
              <a:buNone/>
              <a:defRPr sz="2400"/>
            </a:lvl9pPr>
          </a:lstStyle>
          <a:p>
            <a:endParaRPr/>
          </a:p>
        </p:txBody>
      </p:sp>
      <p:sp>
        <p:nvSpPr>
          <p:cNvPr id="78" name="Google Shape;78;p18">
            <a:hlinkClick r:id="" action="ppaction://noaction"/>
          </p:cNvPr>
          <p:cNvSpPr txBox="1">
            <a:spLocks noGrp="1"/>
          </p:cNvSpPr>
          <p:nvPr>
            <p:ph type="subTitle" idx="1"/>
          </p:nvPr>
        </p:nvSpPr>
        <p:spPr>
          <a:xfrm>
            <a:off x="1599200" y="4008300"/>
            <a:ext cx="5956800" cy="52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12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Body1">
  <p:cSld name="CUSTOM_3">
    <p:spTree>
      <p:nvGrpSpPr>
        <p:cNvPr id="1" name="Shape 79"/>
        <p:cNvGrpSpPr/>
        <p:nvPr/>
      </p:nvGrpSpPr>
      <p:grpSpPr>
        <a:xfrm>
          <a:off x="0" y="0"/>
          <a:ext cx="0" cy="0"/>
          <a:chOff x="0" y="0"/>
          <a:chExt cx="0" cy="0"/>
        </a:xfrm>
      </p:grpSpPr>
      <p:sp>
        <p:nvSpPr>
          <p:cNvPr id="80" name="Google Shape;80;p19"/>
          <p:cNvSpPr/>
          <p:nvPr/>
        </p:nvSpPr>
        <p:spPr>
          <a:xfrm>
            <a:off x="-675" y="366900"/>
            <a:ext cx="9145500" cy="1084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9"/>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82" name="Google Shape;82;p19"/>
          <p:cNvGrpSpPr/>
          <p:nvPr/>
        </p:nvGrpSpPr>
        <p:grpSpPr>
          <a:xfrm>
            <a:off x="-1200" y="4422605"/>
            <a:ext cx="9144287" cy="720905"/>
            <a:chOff x="6554556" y="4623505"/>
            <a:chExt cx="7127825" cy="720905"/>
          </a:xfrm>
        </p:grpSpPr>
        <p:sp>
          <p:nvSpPr>
            <p:cNvPr id="83" name="Google Shape;83;p19"/>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9"/>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19"/>
          <p:cNvSpPr txBox="1">
            <a:spLocks noGrp="1"/>
          </p:cNvSpPr>
          <p:nvPr>
            <p:ph type="title" idx="2"/>
          </p:nvPr>
        </p:nvSpPr>
        <p:spPr>
          <a:xfrm>
            <a:off x="611025" y="2335750"/>
            <a:ext cx="2609400" cy="1203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6" name="Google Shape;86;p19">
            <a:hlinkClick r:id="" action="ppaction://noaction"/>
          </p:cNvPr>
          <p:cNvSpPr txBox="1">
            <a:spLocks noGrp="1"/>
          </p:cNvSpPr>
          <p:nvPr>
            <p:ph type="title" idx="3"/>
          </p:nvPr>
        </p:nvSpPr>
        <p:spPr>
          <a:xfrm>
            <a:off x="4739550" y="1893275"/>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7" name="Google Shape;87;p19">
            <a:hlinkClick r:id="" action="ppaction://noaction"/>
          </p:cNvPr>
          <p:cNvSpPr txBox="1">
            <a:spLocks noGrp="1"/>
          </p:cNvSpPr>
          <p:nvPr>
            <p:ph type="title" idx="4"/>
          </p:nvPr>
        </p:nvSpPr>
        <p:spPr>
          <a:xfrm>
            <a:off x="4739550" y="2632450"/>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8" name="Google Shape;88;p19">
            <a:hlinkClick r:id="" action="ppaction://noaction"/>
          </p:cNvPr>
          <p:cNvSpPr txBox="1">
            <a:spLocks noGrp="1"/>
          </p:cNvSpPr>
          <p:nvPr>
            <p:ph type="title" idx="5"/>
          </p:nvPr>
        </p:nvSpPr>
        <p:spPr>
          <a:xfrm>
            <a:off x="4739550" y="3371625"/>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Body2">
  <p:cSld name="CUSTOM_10">
    <p:spTree>
      <p:nvGrpSpPr>
        <p:cNvPr id="1" name="Shape 89"/>
        <p:cNvGrpSpPr/>
        <p:nvPr/>
      </p:nvGrpSpPr>
      <p:grpSpPr>
        <a:xfrm>
          <a:off x="0" y="0"/>
          <a:ext cx="0" cy="0"/>
          <a:chOff x="0" y="0"/>
          <a:chExt cx="0" cy="0"/>
        </a:xfrm>
      </p:grpSpPr>
      <p:sp>
        <p:nvSpPr>
          <p:cNvPr id="90" name="Google Shape;90;p20"/>
          <p:cNvSpPr txBox="1">
            <a:spLocks noGrp="1"/>
          </p:cNvSpPr>
          <p:nvPr>
            <p:ph type="body" idx="1"/>
          </p:nvPr>
        </p:nvSpPr>
        <p:spPr>
          <a:xfrm>
            <a:off x="535198" y="2101300"/>
            <a:ext cx="4598100" cy="1759200"/>
          </a:xfrm>
          <a:prstGeom prst="rect">
            <a:avLst/>
          </a:prstGeom>
        </p:spPr>
        <p:txBody>
          <a:bodyPr spcFirstLastPara="1" wrap="square" lIns="91425" tIns="91425" rIns="91425" bIns="91425" anchor="t" anchorCtr="0">
            <a:noAutofit/>
          </a:bodyPr>
          <a:lstStyle>
            <a:lvl1pPr marL="457200" lvl="0" indent="-355600" rtl="0">
              <a:lnSpc>
                <a:spcPct val="100000"/>
              </a:lnSpc>
              <a:spcBef>
                <a:spcPts val="0"/>
              </a:spcBef>
              <a:spcAft>
                <a:spcPts val="0"/>
              </a:spcAft>
              <a:buSzPts val="2000"/>
              <a:buChar char="●"/>
              <a:defRPr/>
            </a:lvl1pPr>
            <a:lvl2pPr marL="914400" lvl="1" indent="-342900" algn="ctr" rtl="0">
              <a:spcBef>
                <a:spcPts val="0"/>
              </a:spcBef>
              <a:spcAft>
                <a:spcPts val="0"/>
              </a:spcAft>
              <a:buSzPts val="1800"/>
              <a:buChar char="○"/>
              <a:defRPr sz="1800"/>
            </a:lvl2pPr>
            <a:lvl3pPr marL="1371600" lvl="2" indent="-342900" algn="ctr" rtl="0">
              <a:spcBef>
                <a:spcPts val="1600"/>
              </a:spcBef>
              <a:spcAft>
                <a:spcPts val="0"/>
              </a:spcAft>
              <a:buSzPts val="1800"/>
              <a:buChar char="■"/>
              <a:defRPr sz="1800"/>
            </a:lvl3pPr>
            <a:lvl4pPr marL="1828800" lvl="3" indent="-342900" algn="ctr" rtl="0">
              <a:spcBef>
                <a:spcPts val="1600"/>
              </a:spcBef>
              <a:spcAft>
                <a:spcPts val="0"/>
              </a:spcAft>
              <a:buSzPts val="1800"/>
              <a:buChar char="●"/>
              <a:defRPr sz="1800"/>
            </a:lvl4pPr>
            <a:lvl5pPr marL="2286000" lvl="4" indent="-342900" algn="ctr" rtl="0">
              <a:spcBef>
                <a:spcPts val="1600"/>
              </a:spcBef>
              <a:spcAft>
                <a:spcPts val="0"/>
              </a:spcAft>
              <a:buSzPts val="1800"/>
              <a:buChar char="○"/>
              <a:defRPr sz="1800"/>
            </a:lvl5pPr>
            <a:lvl6pPr marL="2743200" lvl="5" indent="-342900" algn="ctr" rtl="0">
              <a:spcBef>
                <a:spcPts val="1600"/>
              </a:spcBef>
              <a:spcAft>
                <a:spcPts val="0"/>
              </a:spcAft>
              <a:buSzPts val="1800"/>
              <a:buChar char="■"/>
              <a:defRPr sz="1800"/>
            </a:lvl6pPr>
            <a:lvl7pPr marL="3200400" lvl="6" indent="-342900" algn="ctr" rtl="0">
              <a:spcBef>
                <a:spcPts val="1600"/>
              </a:spcBef>
              <a:spcAft>
                <a:spcPts val="0"/>
              </a:spcAft>
              <a:buSzPts val="1800"/>
              <a:buChar char="●"/>
              <a:defRPr sz="1800"/>
            </a:lvl7pPr>
            <a:lvl8pPr marL="3657600" lvl="7" indent="-342900" algn="ctr" rtl="0">
              <a:spcBef>
                <a:spcPts val="1600"/>
              </a:spcBef>
              <a:spcAft>
                <a:spcPts val="0"/>
              </a:spcAft>
              <a:buSzPts val="1800"/>
              <a:buChar char="○"/>
              <a:defRPr sz="1800"/>
            </a:lvl8pPr>
            <a:lvl9pPr marL="4114800" lvl="8" indent="-342900" algn="ctr" rtl="0">
              <a:spcBef>
                <a:spcPts val="1600"/>
              </a:spcBef>
              <a:spcAft>
                <a:spcPts val="1600"/>
              </a:spcAft>
              <a:buSzPts val="1800"/>
              <a:buChar char="■"/>
              <a:defRPr sz="1800"/>
            </a:lvl9pPr>
          </a:lstStyle>
          <a:p>
            <a:endParaRPr/>
          </a:p>
        </p:txBody>
      </p:sp>
      <p:sp>
        <p:nvSpPr>
          <p:cNvPr id="91" name="Google Shape;91;p20"/>
          <p:cNvSpPr/>
          <p:nvPr/>
        </p:nvSpPr>
        <p:spPr>
          <a:xfrm>
            <a:off x="-675" y="366900"/>
            <a:ext cx="9145500" cy="1084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0"/>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93" name="Google Shape;93;p20"/>
          <p:cNvGrpSpPr/>
          <p:nvPr/>
        </p:nvGrpSpPr>
        <p:grpSpPr>
          <a:xfrm>
            <a:off x="-1200" y="4422605"/>
            <a:ext cx="9144287" cy="720905"/>
            <a:chOff x="6554556" y="4623505"/>
            <a:chExt cx="7127825" cy="720905"/>
          </a:xfrm>
        </p:grpSpPr>
        <p:sp>
          <p:nvSpPr>
            <p:cNvPr id="94" name="Google Shape;94;p2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sp>
        <p:nvSpPr>
          <p:cNvPr id="13" name="Google Shape;13;p3"/>
          <p:cNvSpPr/>
          <p:nvPr/>
        </p:nvSpPr>
        <p:spPr>
          <a:xfrm>
            <a:off x="-1200" y="2571750"/>
            <a:ext cx="9159900" cy="1851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14;p3"/>
          <p:cNvGrpSpPr/>
          <p:nvPr/>
        </p:nvGrpSpPr>
        <p:grpSpPr>
          <a:xfrm>
            <a:off x="-1533" y="4422632"/>
            <a:ext cx="9150702" cy="720905"/>
            <a:chOff x="6554556" y="4623505"/>
            <a:chExt cx="7127825" cy="720905"/>
          </a:xfrm>
        </p:grpSpPr>
        <p:sp>
          <p:nvSpPr>
            <p:cNvPr id="15" name="Google Shape;15;p3"/>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Google Shape;17;p3"/>
          <p:cNvSpPr txBox="1">
            <a:spLocks noGrp="1"/>
          </p:cNvSpPr>
          <p:nvPr>
            <p:ph type="subTitle" idx="1"/>
          </p:nvPr>
        </p:nvSpPr>
        <p:spPr>
          <a:xfrm>
            <a:off x="720900" y="1295431"/>
            <a:ext cx="3851100" cy="5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2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18" name="Google Shape;18;p3"/>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Body3">
  <p:cSld name="CUSTOM_5">
    <p:spTree>
      <p:nvGrpSpPr>
        <p:cNvPr id="1" name="Shape 96"/>
        <p:cNvGrpSpPr/>
        <p:nvPr/>
      </p:nvGrpSpPr>
      <p:grpSpPr>
        <a:xfrm>
          <a:off x="0" y="0"/>
          <a:ext cx="0" cy="0"/>
          <a:chOff x="0" y="0"/>
          <a:chExt cx="0" cy="0"/>
        </a:xfrm>
      </p:grpSpPr>
      <p:sp>
        <p:nvSpPr>
          <p:cNvPr id="97" name="Google Shape;97;p21"/>
          <p:cNvSpPr/>
          <p:nvPr/>
        </p:nvSpPr>
        <p:spPr>
          <a:xfrm>
            <a:off x="-7225" y="638275"/>
            <a:ext cx="9158400" cy="550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 name="Google Shape;98;p21"/>
          <p:cNvGrpSpPr/>
          <p:nvPr/>
        </p:nvGrpSpPr>
        <p:grpSpPr>
          <a:xfrm>
            <a:off x="-1200" y="4422605"/>
            <a:ext cx="9144287" cy="720905"/>
            <a:chOff x="6554556" y="4623505"/>
            <a:chExt cx="7127825" cy="720905"/>
          </a:xfrm>
        </p:grpSpPr>
        <p:sp>
          <p:nvSpPr>
            <p:cNvPr id="99" name="Google Shape;99;p21"/>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1"/>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 name="Google Shape;101;p21">
            <a:hlinkClick r:id="" action="ppaction://noaction"/>
          </p:cNvPr>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37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2" name="Google Shape;102;p21"/>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1">
  <p:cSld name="CUSTOM">
    <p:spTree>
      <p:nvGrpSpPr>
        <p:cNvPr id="1" name="Shape 103"/>
        <p:cNvGrpSpPr/>
        <p:nvPr/>
      </p:nvGrpSpPr>
      <p:grpSpPr>
        <a:xfrm>
          <a:off x="0" y="0"/>
          <a:ext cx="0" cy="0"/>
          <a:chOff x="0" y="0"/>
          <a:chExt cx="0" cy="0"/>
        </a:xfrm>
      </p:grpSpPr>
      <p:sp>
        <p:nvSpPr>
          <p:cNvPr id="104" name="Google Shape;104;p22"/>
          <p:cNvSpPr/>
          <p:nvPr/>
        </p:nvSpPr>
        <p:spPr>
          <a:xfrm>
            <a:off x="-1200" y="2571750"/>
            <a:ext cx="9159900" cy="1851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 name="Google Shape;105;p22"/>
          <p:cNvGrpSpPr/>
          <p:nvPr/>
        </p:nvGrpSpPr>
        <p:grpSpPr>
          <a:xfrm>
            <a:off x="-1533" y="4422632"/>
            <a:ext cx="9150702" cy="720905"/>
            <a:chOff x="6554556" y="4623505"/>
            <a:chExt cx="7127825" cy="720905"/>
          </a:xfrm>
        </p:grpSpPr>
        <p:sp>
          <p:nvSpPr>
            <p:cNvPr id="106" name="Google Shape;106;p22"/>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2"/>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108;p22"/>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9" name="Google Shape;109;p22"/>
          <p:cNvSpPr txBox="1">
            <a:spLocks noGrp="1"/>
          </p:cNvSpPr>
          <p:nvPr>
            <p:ph type="subTitle" idx="1"/>
          </p:nvPr>
        </p:nvSpPr>
        <p:spPr>
          <a:xfrm>
            <a:off x="720900" y="1295331"/>
            <a:ext cx="3851100" cy="5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2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Only Title 1">
  <p:cSld name="CUSTOM_6">
    <p:spTree>
      <p:nvGrpSpPr>
        <p:cNvPr id="1" name="Shape 110"/>
        <p:cNvGrpSpPr/>
        <p:nvPr/>
      </p:nvGrpSpPr>
      <p:grpSpPr>
        <a:xfrm>
          <a:off x="0" y="0"/>
          <a:ext cx="0" cy="0"/>
          <a:chOff x="0" y="0"/>
          <a:chExt cx="0" cy="0"/>
        </a:xfrm>
      </p:grpSpPr>
      <p:sp>
        <p:nvSpPr>
          <p:cNvPr id="111" name="Google Shape;111;p23"/>
          <p:cNvSpPr/>
          <p:nvPr/>
        </p:nvSpPr>
        <p:spPr>
          <a:xfrm>
            <a:off x="-675" y="366900"/>
            <a:ext cx="9145500" cy="10842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3"/>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113" name="Google Shape;113;p23"/>
          <p:cNvGrpSpPr/>
          <p:nvPr/>
        </p:nvGrpSpPr>
        <p:grpSpPr>
          <a:xfrm>
            <a:off x="-1200" y="4422605"/>
            <a:ext cx="9144287" cy="720905"/>
            <a:chOff x="6554556" y="4623505"/>
            <a:chExt cx="7127825" cy="720905"/>
          </a:xfrm>
        </p:grpSpPr>
        <p:sp>
          <p:nvSpPr>
            <p:cNvPr id="114" name="Google Shape;114;p23"/>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3"/>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Body4">
  <p:cSld name="CUSTOM_6_1">
    <p:spTree>
      <p:nvGrpSpPr>
        <p:cNvPr id="1" name="Shape 116"/>
        <p:cNvGrpSpPr/>
        <p:nvPr/>
      </p:nvGrpSpPr>
      <p:grpSpPr>
        <a:xfrm>
          <a:off x="0" y="0"/>
          <a:ext cx="0" cy="0"/>
          <a:chOff x="0" y="0"/>
          <a:chExt cx="0" cy="0"/>
        </a:xfrm>
      </p:grpSpPr>
      <p:sp>
        <p:nvSpPr>
          <p:cNvPr id="117" name="Google Shape;117;p24"/>
          <p:cNvSpPr/>
          <p:nvPr/>
        </p:nvSpPr>
        <p:spPr>
          <a:xfrm>
            <a:off x="-675" y="366900"/>
            <a:ext cx="9145500" cy="10842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4"/>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119" name="Google Shape;119;p24"/>
          <p:cNvGrpSpPr/>
          <p:nvPr/>
        </p:nvGrpSpPr>
        <p:grpSpPr>
          <a:xfrm>
            <a:off x="-1200" y="4422605"/>
            <a:ext cx="9144287" cy="720905"/>
            <a:chOff x="6554556" y="4623505"/>
            <a:chExt cx="7127825" cy="720905"/>
          </a:xfrm>
        </p:grpSpPr>
        <p:sp>
          <p:nvSpPr>
            <p:cNvPr id="120" name="Google Shape;120;p24"/>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4"/>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 name="Google Shape;122;p24"/>
          <p:cNvSpPr txBox="1">
            <a:spLocks noGrp="1"/>
          </p:cNvSpPr>
          <p:nvPr>
            <p:ph type="title" idx="2"/>
          </p:nvPr>
        </p:nvSpPr>
        <p:spPr>
          <a:xfrm>
            <a:off x="1590350" y="2222711"/>
            <a:ext cx="5963400" cy="698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Body5">
  <p:cSld name="CUSTOM_7">
    <p:spTree>
      <p:nvGrpSpPr>
        <p:cNvPr id="1" name="Shape 123"/>
        <p:cNvGrpSpPr/>
        <p:nvPr/>
      </p:nvGrpSpPr>
      <p:grpSpPr>
        <a:xfrm>
          <a:off x="0" y="0"/>
          <a:ext cx="0" cy="0"/>
          <a:chOff x="0" y="0"/>
          <a:chExt cx="0" cy="0"/>
        </a:xfrm>
      </p:grpSpPr>
      <p:sp>
        <p:nvSpPr>
          <p:cNvPr id="124" name="Google Shape;124;p25"/>
          <p:cNvSpPr/>
          <p:nvPr/>
        </p:nvSpPr>
        <p:spPr>
          <a:xfrm>
            <a:off x="-7225" y="638275"/>
            <a:ext cx="9158400" cy="550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 name="Google Shape;125;p25"/>
          <p:cNvGrpSpPr/>
          <p:nvPr/>
        </p:nvGrpSpPr>
        <p:grpSpPr>
          <a:xfrm>
            <a:off x="-1200" y="4422605"/>
            <a:ext cx="9144287" cy="720905"/>
            <a:chOff x="6554556" y="4623505"/>
            <a:chExt cx="7127825" cy="720905"/>
          </a:xfrm>
        </p:grpSpPr>
        <p:sp>
          <p:nvSpPr>
            <p:cNvPr id="126" name="Google Shape;126;p25"/>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5"/>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 name="Google Shape;128;p25">
            <a:hlinkClick r:id="" action="ppaction://noaction"/>
          </p:cNvPr>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37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9" name="Google Shape;129;p25"/>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2">
  <p:cSld name="CUSTOM_1">
    <p:spTree>
      <p:nvGrpSpPr>
        <p:cNvPr id="1" name="Shape 130"/>
        <p:cNvGrpSpPr/>
        <p:nvPr/>
      </p:nvGrpSpPr>
      <p:grpSpPr>
        <a:xfrm>
          <a:off x="0" y="0"/>
          <a:ext cx="0" cy="0"/>
          <a:chOff x="0" y="0"/>
          <a:chExt cx="0" cy="0"/>
        </a:xfrm>
      </p:grpSpPr>
      <p:sp>
        <p:nvSpPr>
          <p:cNvPr id="131" name="Google Shape;131;p26"/>
          <p:cNvSpPr/>
          <p:nvPr/>
        </p:nvSpPr>
        <p:spPr>
          <a:xfrm>
            <a:off x="-1200" y="2571750"/>
            <a:ext cx="9159900" cy="1851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26"/>
          <p:cNvGrpSpPr/>
          <p:nvPr/>
        </p:nvGrpSpPr>
        <p:grpSpPr>
          <a:xfrm>
            <a:off x="-1533" y="4422632"/>
            <a:ext cx="9150702" cy="720905"/>
            <a:chOff x="6554556" y="4623505"/>
            <a:chExt cx="7127825" cy="720905"/>
          </a:xfrm>
        </p:grpSpPr>
        <p:sp>
          <p:nvSpPr>
            <p:cNvPr id="133" name="Google Shape;133;p26"/>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6"/>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135;p26"/>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6" name="Google Shape;136;p26"/>
          <p:cNvSpPr txBox="1">
            <a:spLocks noGrp="1"/>
          </p:cNvSpPr>
          <p:nvPr>
            <p:ph type="subTitle" idx="1"/>
          </p:nvPr>
        </p:nvSpPr>
        <p:spPr>
          <a:xfrm>
            <a:off x="720900" y="1300343"/>
            <a:ext cx="3851100" cy="5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2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Body6">
  <p:cSld name="CUSTOM_8">
    <p:spTree>
      <p:nvGrpSpPr>
        <p:cNvPr id="1" name="Shape 137"/>
        <p:cNvGrpSpPr/>
        <p:nvPr/>
      </p:nvGrpSpPr>
      <p:grpSpPr>
        <a:xfrm>
          <a:off x="0" y="0"/>
          <a:ext cx="0" cy="0"/>
          <a:chOff x="0" y="0"/>
          <a:chExt cx="0" cy="0"/>
        </a:xfrm>
      </p:grpSpPr>
      <p:sp>
        <p:nvSpPr>
          <p:cNvPr id="138" name="Google Shape;138;p27"/>
          <p:cNvSpPr/>
          <p:nvPr/>
        </p:nvSpPr>
        <p:spPr>
          <a:xfrm>
            <a:off x="-7225" y="638275"/>
            <a:ext cx="9158400" cy="550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 name="Google Shape;139;p27"/>
          <p:cNvGrpSpPr/>
          <p:nvPr/>
        </p:nvGrpSpPr>
        <p:grpSpPr>
          <a:xfrm>
            <a:off x="-1200" y="4422605"/>
            <a:ext cx="9144287" cy="720905"/>
            <a:chOff x="6554556" y="4623505"/>
            <a:chExt cx="7127825" cy="720905"/>
          </a:xfrm>
        </p:grpSpPr>
        <p:sp>
          <p:nvSpPr>
            <p:cNvPr id="140" name="Google Shape;140;p27"/>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7"/>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 name="Google Shape;142;p27">
            <a:hlinkClick r:id="" action="ppaction://noaction"/>
          </p:cNvPr>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37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3" name="Google Shape;143;p27"/>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Only Title 2">
  <p:cSld name="CUSTOM_11">
    <p:spTree>
      <p:nvGrpSpPr>
        <p:cNvPr id="1" name="Shape 144"/>
        <p:cNvGrpSpPr/>
        <p:nvPr/>
      </p:nvGrpSpPr>
      <p:grpSpPr>
        <a:xfrm>
          <a:off x="0" y="0"/>
          <a:ext cx="0" cy="0"/>
          <a:chOff x="0" y="0"/>
          <a:chExt cx="0" cy="0"/>
        </a:xfrm>
      </p:grpSpPr>
      <p:sp>
        <p:nvSpPr>
          <p:cNvPr id="145" name="Google Shape;145;p28"/>
          <p:cNvSpPr/>
          <p:nvPr/>
        </p:nvSpPr>
        <p:spPr>
          <a:xfrm>
            <a:off x="-675" y="366900"/>
            <a:ext cx="9145500" cy="10842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8"/>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147" name="Google Shape;147;p28"/>
          <p:cNvGrpSpPr/>
          <p:nvPr/>
        </p:nvGrpSpPr>
        <p:grpSpPr>
          <a:xfrm>
            <a:off x="-1200" y="4422605"/>
            <a:ext cx="9144287" cy="720905"/>
            <a:chOff x="6554556" y="4623505"/>
            <a:chExt cx="7127825" cy="720905"/>
          </a:xfrm>
        </p:grpSpPr>
        <p:sp>
          <p:nvSpPr>
            <p:cNvPr id="148" name="Google Shape;148;p28"/>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8"/>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Body7">
  <p:cSld name="CUSTOM_11_1">
    <p:spTree>
      <p:nvGrpSpPr>
        <p:cNvPr id="1" name="Shape 150"/>
        <p:cNvGrpSpPr/>
        <p:nvPr/>
      </p:nvGrpSpPr>
      <p:grpSpPr>
        <a:xfrm>
          <a:off x="0" y="0"/>
          <a:ext cx="0" cy="0"/>
          <a:chOff x="0" y="0"/>
          <a:chExt cx="0" cy="0"/>
        </a:xfrm>
      </p:grpSpPr>
      <p:sp>
        <p:nvSpPr>
          <p:cNvPr id="151" name="Google Shape;151;p29"/>
          <p:cNvSpPr/>
          <p:nvPr/>
        </p:nvSpPr>
        <p:spPr>
          <a:xfrm>
            <a:off x="-675" y="366900"/>
            <a:ext cx="9145500" cy="10842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9"/>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
        <p:nvSpPr>
          <p:cNvPr id="153" name="Google Shape;153;p29"/>
          <p:cNvSpPr txBox="1">
            <a:spLocks noGrp="1"/>
          </p:cNvSpPr>
          <p:nvPr>
            <p:ph type="title" idx="2"/>
          </p:nvPr>
        </p:nvSpPr>
        <p:spPr>
          <a:xfrm>
            <a:off x="1590350" y="1873750"/>
            <a:ext cx="5963400" cy="212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54" name="Google Shape;154;p29"/>
          <p:cNvGrpSpPr/>
          <p:nvPr/>
        </p:nvGrpSpPr>
        <p:grpSpPr>
          <a:xfrm>
            <a:off x="-1200" y="4422605"/>
            <a:ext cx="9144287" cy="720905"/>
            <a:chOff x="6554556" y="4623505"/>
            <a:chExt cx="7127825" cy="720905"/>
          </a:xfrm>
        </p:grpSpPr>
        <p:sp>
          <p:nvSpPr>
            <p:cNvPr id="155" name="Google Shape;155;p29"/>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9"/>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8">
  <p:cSld name="CUSTOM_12">
    <p:spTree>
      <p:nvGrpSpPr>
        <p:cNvPr id="1" name="Shape 157"/>
        <p:cNvGrpSpPr/>
        <p:nvPr/>
      </p:nvGrpSpPr>
      <p:grpSpPr>
        <a:xfrm>
          <a:off x="0" y="0"/>
          <a:ext cx="0" cy="0"/>
          <a:chOff x="0" y="0"/>
          <a:chExt cx="0" cy="0"/>
        </a:xfrm>
      </p:grpSpPr>
      <p:sp>
        <p:nvSpPr>
          <p:cNvPr id="158" name="Google Shape;158;p30"/>
          <p:cNvSpPr/>
          <p:nvPr/>
        </p:nvSpPr>
        <p:spPr>
          <a:xfrm>
            <a:off x="-675" y="366900"/>
            <a:ext cx="9145500" cy="10842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0"/>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
        <p:nvSpPr>
          <p:cNvPr id="160" name="Google Shape;160;p30"/>
          <p:cNvSpPr txBox="1">
            <a:spLocks noGrp="1"/>
          </p:cNvSpPr>
          <p:nvPr>
            <p:ph type="title" idx="2"/>
          </p:nvPr>
        </p:nvSpPr>
        <p:spPr>
          <a:xfrm>
            <a:off x="1590350" y="1873750"/>
            <a:ext cx="5963400" cy="53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61" name="Google Shape;161;p30"/>
          <p:cNvGrpSpPr/>
          <p:nvPr/>
        </p:nvGrpSpPr>
        <p:grpSpPr>
          <a:xfrm>
            <a:off x="-1200" y="4422605"/>
            <a:ext cx="9144287" cy="720905"/>
            <a:chOff x="6554556" y="4623505"/>
            <a:chExt cx="7127825" cy="720905"/>
          </a:xfrm>
        </p:grpSpPr>
        <p:sp>
          <p:nvSpPr>
            <p:cNvPr id="162" name="Google Shape;162;p3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
        <p:cNvGrpSpPr/>
        <p:nvPr/>
      </p:nvGrpSpPr>
      <p:grpSpPr>
        <a:xfrm>
          <a:off x="0" y="0"/>
          <a:ext cx="0" cy="0"/>
          <a:chOff x="0" y="0"/>
          <a:chExt cx="0" cy="0"/>
        </a:xfrm>
      </p:grpSpPr>
      <p:grpSp>
        <p:nvGrpSpPr>
          <p:cNvPr id="20" name="Google Shape;20;p4"/>
          <p:cNvGrpSpPr/>
          <p:nvPr/>
        </p:nvGrpSpPr>
        <p:grpSpPr>
          <a:xfrm>
            <a:off x="-242443" y="313350"/>
            <a:ext cx="9544819" cy="874613"/>
            <a:chOff x="-242443" y="237150"/>
            <a:chExt cx="9544819" cy="874613"/>
          </a:xfrm>
        </p:grpSpPr>
        <p:sp>
          <p:nvSpPr>
            <p:cNvPr id="21" name="Google Shape;21;p4"/>
            <p:cNvSpPr/>
            <p:nvPr/>
          </p:nvSpPr>
          <p:spPr>
            <a:xfrm>
              <a:off x="7625675" y="408622"/>
              <a:ext cx="808827" cy="645494"/>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4"/>
            <p:cNvSpPr/>
            <p:nvPr/>
          </p:nvSpPr>
          <p:spPr>
            <a:xfrm>
              <a:off x="855672" y="238550"/>
              <a:ext cx="599324" cy="348163"/>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4"/>
            <p:cNvSpPr/>
            <p:nvPr/>
          </p:nvSpPr>
          <p:spPr>
            <a:xfrm>
              <a:off x="8585054" y="237150"/>
              <a:ext cx="717322" cy="416604"/>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4"/>
            <p:cNvSpPr/>
            <p:nvPr/>
          </p:nvSpPr>
          <p:spPr>
            <a:xfrm>
              <a:off x="-242443" y="427082"/>
              <a:ext cx="1178906" cy="684681"/>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25;p4"/>
          <p:cNvSpPr txBox="1">
            <a:spLocks noGrp="1"/>
          </p:cNvSpPr>
          <p:nvPr>
            <p:ph type="body" idx="1"/>
          </p:nvPr>
        </p:nvSpPr>
        <p:spPr>
          <a:xfrm>
            <a:off x="613050" y="1323875"/>
            <a:ext cx="7929300" cy="28728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434343"/>
              </a:buClr>
              <a:buSzPts val="1200"/>
              <a:buAutoNum type="arabicPeriod"/>
              <a:defRPr sz="1200"/>
            </a:lvl1pPr>
            <a:lvl2pPr marL="914400" lvl="1" indent="-304800" rtl="0">
              <a:spcBef>
                <a:spcPts val="1600"/>
              </a:spcBef>
              <a:spcAft>
                <a:spcPts val="0"/>
              </a:spcAft>
              <a:buClr>
                <a:srgbClr val="434343"/>
              </a:buClr>
              <a:buSzPts val="1200"/>
              <a:buFont typeface="Roboto Condensed Light"/>
              <a:buAutoNum type="alphaLcPeriod"/>
              <a:defRPr sz="1200"/>
            </a:lvl2pPr>
            <a:lvl3pPr marL="1371600" lvl="2" indent="-304800" rtl="0">
              <a:spcBef>
                <a:spcPts val="1600"/>
              </a:spcBef>
              <a:spcAft>
                <a:spcPts val="0"/>
              </a:spcAft>
              <a:buClr>
                <a:srgbClr val="434343"/>
              </a:buClr>
              <a:buSzPts val="1200"/>
              <a:buFont typeface="Roboto Condensed Light"/>
              <a:buAutoNum type="romanLcPeriod"/>
              <a:defRPr sz="1200"/>
            </a:lvl3pPr>
            <a:lvl4pPr marL="1828800" lvl="3" indent="-304800" rtl="0">
              <a:spcBef>
                <a:spcPts val="1600"/>
              </a:spcBef>
              <a:spcAft>
                <a:spcPts val="0"/>
              </a:spcAft>
              <a:buClr>
                <a:srgbClr val="434343"/>
              </a:buClr>
              <a:buSzPts val="1200"/>
              <a:buFont typeface="Roboto Condensed Light"/>
              <a:buAutoNum type="arabicPeriod"/>
              <a:defRPr sz="1200"/>
            </a:lvl4pPr>
            <a:lvl5pPr marL="2286000" lvl="4" indent="-304800" rtl="0">
              <a:spcBef>
                <a:spcPts val="1600"/>
              </a:spcBef>
              <a:spcAft>
                <a:spcPts val="0"/>
              </a:spcAft>
              <a:buClr>
                <a:srgbClr val="434343"/>
              </a:buClr>
              <a:buSzPts val="1200"/>
              <a:buFont typeface="Roboto Condensed Light"/>
              <a:buAutoNum type="alphaLcPeriod"/>
              <a:defRPr sz="1200"/>
            </a:lvl5pPr>
            <a:lvl6pPr marL="2743200" lvl="5" indent="-304800" rtl="0">
              <a:spcBef>
                <a:spcPts val="1600"/>
              </a:spcBef>
              <a:spcAft>
                <a:spcPts val="0"/>
              </a:spcAft>
              <a:buClr>
                <a:srgbClr val="434343"/>
              </a:buClr>
              <a:buSzPts val="1200"/>
              <a:buFont typeface="Roboto Condensed Light"/>
              <a:buAutoNum type="romanLcPeriod"/>
              <a:defRPr sz="1200"/>
            </a:lvl6pPr>
            <a:lvl7pPr marL="3200400" lvl="6" indent="-304800" rtl="0">
              <a:spcBef>
                <a:spcPts val="1600"/>
              </a:spcBef>
              <a:spcAft>
                <a:spcPts val="0"/>
              </a:spcAft>
              <a:buClr>
                <a:srgbClr val="434343"/>
              </a:buClr>
              <a:buSzPts val="1200"/>
              <a:buFont typeface="Roboto Condensed Light"/>
              <a:buAutoNum type="arabicPeriod"/>
              <a:defRPr sz="1200"/>
            </a:lvl7pPr>
            <a:lvl8pPr marL="3657600" lvl="7" indent="-304800" rtl="0">
              <a:spcBef>
                <a:spcPts val="1600"/>
              </a:spcBef>
              <a:spcAft>
                <a:spcPts val="0"/>
              </a:spcAft>
              <a:buClr>
                <a:srgbClr val="434343"/>
              </a:buClr>
              <a:buSzPts val="1200"/>
              <a:buFont typeface="Roboto Condensed Light"/>
              <a:buAutoNum type="alphaLcPeriod"/>
              <a:defRPr sz="1200"/>
            </a:lvl8pPr>
            <a:lvl9pPr marL="4114800" lvl="8" indent="-304800" rtl="0">
              <a:spcBef>
                <a:spcPts val="1600"/>
              </a:spcBef>
              <a:spcAft>
                <a:spcPts val="1600"/>
              </a:spcAft>
              <a:buClr>
                <a:srgbClr val="434343"/>
              </a:buClr>
              <a:buSzPts val="1200"/>
              <a:buFont typeface="Roboto Condensed Light"/>
              <a:buAutoNum type="romanLcPeriod"/>
              <a:defRPr sz="1200"/>
            </a:lvl9pPr>
          </a:lstStyle>
          <a:p>
            <a:endParaRPr/>
          </a:p>
        </p:txBody>
      </p:sp>
      <p:sp>
        <p:nvSpPr>
          <p:cNvPr id="26" name="Google Shape;26;p4"/>
          <p:cNvSpPr/>
          <p:nvPr/>
        </p:nvSpPr>
        <p:spPr>
          <a:xfrm>
            <a:off x="-1533" y="4560882"/>
            <a:ext cx="9150702"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 name="Google Shape;27;p4"/>
          <p:cNvGrpSpPr/>
          <p:nvPr/>
        </p:nvGrpSpPr>
        <p:grpSpPr>
          <a:xfrm>
            <a:off x="-1533" y="4422632"/>
            <a:ext cx="9150702" cy="720905"/>
            <a:chOff x="6554556" y="4623505"/>
            <a:chExt cx="7127825" cy="720905"/>
          </a:xfrm>
        </p:grpSpPr>
        <p:sp>
          <p:nvSpPr>
            <p:cNvPr id="28" name="Google Shape;28;p4"/>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30;p4"/>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000" b="1"/>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3">
  <p:cSld name="CUSTOM_2">
    <p:spTree>
      <p:nvGrpSpPr>
        <p:cNvPr id="1" name="Shape 164"/>
        <p:cNvGrpSpPr/>
        <p:nvPr/>
      </p:nvGrpSpPr>
      <p:grpSpPr>
        <a:xfrm>
          <a:off x="0" y="0"/>
          <a:ext cx="0" cy="0"/>
          <a:chOff x="0" y="0"/>
          <a:chExt cx="0" cy="0"/>
        </a:xfrm>
      </p:grpSpPr>
      <p:sp>
        <p:nvSpPr>
          <p:cNvPr id="165" name="Google Shape;165;p31"/>
          <p:cNvSpPr/>
          <p:nvPr/>
        </p:nvSpPr>
        <p:spPr>
          <a:xfrm>
            <a:off x="-1200" y="2571750"/>
            <a:ext cx="9159900" cy="1851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 name="Google Shape;166;p31"/>
          <p:cNvGrpSpPr/>
          <p:nvPr/>
        </p:nvGrpSpPr>
        <p:grpSpPr>
          <a:xfrm>
            <a:off x="-1533" y="4422632"/>
            <a:ext cx="9150702" cy="720905"/>
            <a:chOff x="6554556" y="4623505"/>
            <a:chExt cx="7127825" cy="720905"/>
          </a:xfrm>
        </p:grpSpPr>
        <p:sp>
          <p:nvSpPr>
            <p:cNvPr id="167" name="Google Shape;167;p31"/>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1"/>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 name="Google Shape;169;p31"/>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0" name="Google Shape;170;p31"/>
          <p:cNvSpPr txBox="1">
            <a:spLocks noGrp="1"/>
          </p:cNvSpPr>
          <p:nvPr>
            <p:ph type="subTitle" idx="1"/>
          </p:nvPr>
        </p:nvSpPr>
        <p:spPr>
          <a:xfrm>
            <a:off x="720900" y="1310531"/>
            <a:ext cx="3851100" cy="5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2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Body9">
  <p:cSld name="CUSTOM_9">
    <p:spTree>
      <p:nvGrpSpPr>
        <p:cNvPr id="1" name="Shape 171"/>
        <p:cNvGrpSpPr/>
        <p:nvPr/>
      </p:nvGrpSpPr>
      <p:grpSpPr>
        <a:xfrm>
          <a:off x="0" y="0"/>
          <a:ext cx="0" cy="0"/>
          <a:chOff x="0" y="0"/>
          <a:chExt cx="0" cy="0"/>
        </a:xfrm>
      </p:grpSpPr>
      <p:sp>
        <p:nvSpPr>
          <p:cNvPr id="172" name="Google Shape;172;p32"/>
          <p:cNvSpPr/>
          <p:nvPr/>
        </p:nvSpPr>
        <p:spPr>
          <a:xfrm>
            <a:off x="-7225" y="638275"/>
            <a:ext cx="9158400" cy="550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 name="Google Shape;173;p32"/>
          <p:cNvGrpSpPr/>
          <p:nvPr/>
        </p:nvGrpSpPr>
        <p:grpSpPr>
          <a:xfrm>
            <a:off x="-1200" y="4422605"/>
            <a:ext cx="9144287" cy="720905"/>
            <a:chOff x="6554556" y="4623505"/>
            <a:chExt cx="7127825" cy="720905"/>
          </a:xfrm>
        </p:grpSpPr>
        <p:sp>
          <p:nvSpPr>
            <p:cNvPr id="174" name="Google Shape;174;p32"/>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2"/>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 name="Google Shape;176;p32">
            <a:hlinkClick r:id="" action="ppaction://noaction"/>
          </p:cNvPr>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37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7" name="Google Shape;177;p32"/>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10">
  <p:cSld name="CUSTOM_13">
    <p:spTree>
      <p:nvGrpSpPr>
        <p:cNvPr id="1" name="Shape 178"/>
        <p:cNvGrpSpPr/>
        <p:nvPr/>
      </p:nvGrpSpPr>
      <p:grpSpPr>
        <a:xfrm>
          <a:off x="0" y="0"/>
          <a:ext cx="0" cy="0"/>
          <a:chOff x="0" y="0"/>
          <a:chExt cx="0" cy="0"/>
        </a:xfrm>
      </p:grpSpPr>
      <p:grpSp>
        <p:nvGrpSpPr>
          <p:cNvPr id="179" name="Google Shape;179;p33"/>
          <p:cNvGrpSpPr/>
          <p:nvPr/>
        </p:nvGrpSpPr>
        <p:grpSpPr>
          <a:xfrm>
            <a:off x="-1200" y="4422605"/>
            <a:ext cx="9144287" cy="720905"/>
            <a:chOff x="6554556" y="4623505"/>
            <a:chExt cx="7127825" cy="720905"/>
          </a:xfrm>
        </p:grpSpPr>
        <p:sp>
          <p:nvSpPr>
            <p:cNvPr id="180" name="Google Shape;180;p33"/>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3"/>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 name="Google Shape;182;p33"/>
          <p:cNvSpPr/>
          <p:nvPr/>
        </p:nvSpPr>
        <p:spPr>
          <a:xfrm>
            <a:off x="-675" y="366900"/>
            <a:ext cx="9145500" cy="1084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3"/>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
        <p:nvSpPr>
          <p:cNvPr id="184" name="Google Shape;184;p33"/>
          <p:cNvSpPr txBox="1">
            <a:spLocks noGrp="1"/>
          </p:cNvSpPr>
          <p:nvPr>
            <p:ph type="title" idx="2"/>
          </p:nvPr>
        </p:nvSpPr>
        <p:spPr>
          <a:xfrm>
            <a:off x="1590350" y="1873750"/>
            <a:ext cx="5963400" cy="212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ly Title 3">
  <p:cSld name="CUSTOM_15">
    <p:spTree>
      <p:nvGrpSpPr>
        <p:cNvPr id="1" name="Shape 185"/>
        <p:cNvGrpSpPr/>
        <p:nvPr/>
      </p:nvGrpSpPr>
      <p:grpSpPr>
        <a:xfrm>
          <a:off x="0" y="0"/>
          <a:ext cx="0" cy="0"/>
          <a:chOff x="0" y="0"/>
          <a:chExt cx="0" cy="0"/>
        </a:xfrm>
      </p:grpSpPr>
      <p:grpSp>
        <p:nvGrpSpPr>
          <p:cNvPr id="186" name="Google Shape;186;p34"/>
          <p:cNvGrpSpPr/>
          <p:nvPr/>
        </p:nvGrpSpPr>
        <p:grpSpPr>
          <a:xfrm>
            <a:off x="-1200" y="4422605"/>
            <a:ext cx="9144287" cy="720905"/>
            <a:chOff x="6554556" y="4623505"/>
            <a:chExt cx="7127825" cy="720905"/>
          </a:xfrm>
        </p:grpSpPr>
        <p:sp>
          <p:nvSpPr>
            <p:cNvPr id="187" name="Google Shape;187;p34"/>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4"/>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 name="Google Shape;189;p34"/>
          <p:cNvSpPr/>
          <p:nvPr/>
        </p:nvSpPr>
        <p:spPr>
          <a:xfrm>
            <a:off x="-675" y="366900"/>
            <a:ext cx="9145500" cy="1084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4"/>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11">
  <p:cSld name="CUSTOM_15_1">
    <p:spTree>
      <p:nvGrpSpPr>
        <p:cNvPr id="1" name="Shape 191"/>
        <p:cNvGrpSpPr/>
        <p:nvPr/>
      </p:nvGrpSpPr>
      <p:grpSpPr>
        <a:xfrm>
          <a:off x="0" y="0"/>
          <a:ext cx="0" cy="0"/>
          <a:chOff x="0" y="0"/>
          <a:chExt cx="0" cy="0"/>
        </a:xfrm>
      </p:grpSpPr>
      <p:grpSp>
        <p:nvGrpSpPr>
          <p:cNvPr id="192" name="Google Shape;192;p35"/>
          <p:cNvGrpSpPr/>
          <p:nvPr/>
        </p:nvGrpSpPr>
        <p:grpSpPr>
          <a:xfrm>
            <a:off x="-1200" y="4422605"/>
            <a:ext cx="9144287" cy="720905"/>
            <a:chOff x="6554556" y="4623505"/>
            <a:chExt cx="7127825" cy="720905"/>
          </a:xfrm>
        </p:grpSpPr>
        <p:sp>
          <p:nvSpPr>
            <p:cNvPr id="193" name="Google Shape;193;p35"/>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5"/>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 name="Google Shape;195;p35"/>
          <p:cNvSpPr/>
          <p:nvPr/>
        </p:nvSpPr>
        <p:spPr>
          <a:xfrm>
            <a:off x="-675" y="366900"/>
            <a:ext cx="9145500" cy="1084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5"/>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
        <p:nvSpPr>
          <p:cNvPr id="197" name="Google Shape;197;p35">
            <a:hlinkClick r:id="" action="ppaction://noaction"/>
          </p:cNvPr>
          <p:cNvSpPr txBox="1">
            <a:spLocks noGrp="1"/>
          </p:cNvSpPr>
          <p:nvPr>
            <p:ph type="title" idx="2"/>
          </p:nvPr>
        </p:nvSpPr>
        <p:spPr>
          <a:xfrm>
            <a:off x="4739550" y="1893275"/>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8" name="Google Shape;198;p35">
            <a:hlinkClick r:id="" action="ppaction://noaction"/>
          </p:cNvPr>
          <p:cNvSpPr txBox="1">
            <a:spLocks noGrp="1"/>
          </p:cNvSpPr>
          <p:nvPr>
            <p:ph type="title" idx="3"/>
          </p:nvPr>
        </p:nvSpPr>
        <p:spPr>
          <a:xfrm>
            <a:off x="4739550" y="2632450"/>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9" name="Google Shape;199;p35">
            <a:hlinkClick r:id="" action="ppaction://noaction"/>
          </p:cNvPr>
          <p:cNvSpPr txBox="1">
            <a:spLocks noGrp="1"/>
          </p:cNvSpPr>
          <p:nvPr>
            <p:ph type="title" idx="4"/>
          </p:nvPr>
        </p:nvSpPr>
        <p:spPr>
          <a:xfrm>
            <a:off x="4739550" y="3371625"/>
            <a:ext cx="1418400" cy="61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Body 12">
  <p:cSld name="CUSTOM_15_1_1">
    <p:spTree>
      <p:nvGrpSpPr>
        <p:cNvPr id="1" name="Shape 200"/>
        <p:cNvGrpSpPr/>
        <p:nvPr/>
      </p:nvGrpSpPr>
      <p:grpSpPr>
        <a:xfrm>
          <a:off x="0" y="0"/>
          <a:ext cx="0" cy="0"/>
          <a:chOff x="0" y="0"/>
          <a:chExt cx="0" cy="0"/>
        </a:xfrm>
      </p:grpSpPr>
      <p:grpSp>
        <p:nvGrpSpPr>
          <p:cNvPr id="201" name="Google Shape;201;p36"/>
          <p:cNvGrpSpPr/>
          <p:nvPr/>
        </p:nvGrpSpPr>
        <p:grpSpPr>
          <a:xfrm>
            <a:off x="-1200" y="4422605"/>
            <a:ext cx="9144287" cy="720905"/>
            <a:chOff x="6554556" y="4623505"/>
            <a:chExt cx="7127825" cy="720905"/>
          </a:xfrm>
        </p:grpSpPr>
        <p:sp>
          <p:nvSpPr>
            <p:cNvPr id="202" name="Google Shape;202;p36"/>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6"/>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36"/>
          <p:cNvSpPr/>
          <p:nvPr/>
        </p:nvSpPr>
        <p:spPr>
          <a:xfrm>
            <a:off x="-675" y="366900"/>
            <a:ext cx="9145500" cy="1084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6"/>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
        <p:nvSpPr>
          <p:cNvPr id="206" name="Google Shape;206;p36"/>
          <p:cNvSpPr txBox="1">
            <a:spLocks noGrp="1"/>
          </p:cNvSpPr>
          <p:nvPr>
            <p:ph type="title" idx="2"/>
          </p:nvPr>
        </p:nvSpPr>
        <p:spPr>
          <a:xfrm>
            <a:off x="1590350" y="1873750"/>
            <a:ext cx="5963400" cy="53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 Credits">
  <p:cSld name="CUSTOM_14">
    <p:bg>
      <p:bgPr>
        <a:solidFill>
          <a:schemeClr val="lt2"/>
        </a:solidFill>
        <a:effectLst/>
      </p:bgPr>
    </p:bg>
    <p:spTree>
      <p:nvGrpSpPr>
        <p:cNvPr id="1" name="Shape 207"/>
        <p:cNvGrpSpPr/>
        <p:nvPr/>
      </p:nvGrpSpPr>
      <p:grpSpPr>
        <a:xfrm>
          <a:off x="0" y="0"/>
          <a:ext cx="0" cy="0"/>
          <a:chOff x="0" y="0"/>
          <a:chExt cx="0" cy="0"/>
        </a:xfrm>
      </p:grpSpPr>
      <p:sp>
        <p:nvSpPr>
          <p:cNvPr id="208" name="Google Shape;208;p37"/>
          <p:cNvSpPr/>
          <p:nvPr/>
        </p:nvSpPr>
        <p:spPr>
          <a:xfrm>
            <a:off x="321499" y="1619875"/>
            <a:ext cx="4980000" cy="4980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 name="Google Shape;209;p37"/>
          <p:cNvGrpSpPr/>
          <p:nvPr/>
        </p:nvGrpSpPr>
        <p:grpSpPr>
          <a:xfrm>
            <a:off x="-1533" y="4422632"/>
            <a:ext cx="9150702" cy="720905"/>
            <a:chOff x="6554556" y="4623505"/>
            <a:chExt cx="7127825" cy="720905"/>
          </a:xfrm>
        </p:grpSpPr>
        <p:sp>
          <p:nvSpPr>
            <p:cNvPr id="210" name="Google Shape;210;p37"/>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7"/>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37"/>
          <p:cNvSpPr txBox="1">
            <a:spLocks noGrp="1"/>
          </p:cNvSpPr>
          <p:nvPr>
            <p:ph type="title"/>
          </p:nvPr>
        </p:nvSpPr>
        <p:spPr>
          <a:xfrm>
            <a:off x="2520338" y="698750"/>
            <a:ext cx="4099200" cy="560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60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14" name="Google Shape;214;p37"/>
          <p:cNvSpPr txBox="1">
            <a:spLocks noGrp="1"/>
          </p:cNvSpPr>
          <p:nvPr>
            <p:ph type="subTitle" idx="1"/>
          </p:nvPr>
        </p:nvSpPr>
        <p:spPr>
          <a:xfrm>
            <a:off x="5198860" y="3925150"/>
            <a:ext cx="2605200" cy="311400"/>
          </a:xfrm>
          <a:prstGeom prst="rect">
            <a:avLst/>
          </a:prstGeom>
        </p:spPr>
        <p:txBody>
          <a:bodyPr spcFirstLastPara="1" wrap="square" lIns="91425" tIns="91425" rIns="91425" bIns="91425" anchor="t" anchorCtr="0">
            <a:noAutofit/>
          </a:bodyPr>
          <a:lstStyle>
            <a:lvl1pPr lvl="0" algn="ctr" rtl="0">
              <a:lnSpc>
                <a:spcPct val="100000"/>
              </a:lnSpc>
              <a:spcBef>
                <a:spcPts val="300"/>
              </a:spcBef>
              <a:spcAft>
                <a:spcPts val="0"/>
              </a:spcAft>
              <a:buNone/>
              <a:defRPr sz="1200" b="0"/>
            </a:lvl1pPr>
            <a:lvl2pPr lvl="1" algn="ctr" rtl="0">
              <a:lnSpc>
                <a:spcPct val="100000"/>
              </a:lnSpc>
              <a:spcBef>
                <a:spcPts val="300"/>
              </a:spcBef>
              <a:spcAft>
                <a:spcPts val="0"/>
              </a:spcAft>
              <a:buNone/>
              <a:defRPr sz="1200"/>
            </a:lvl2pPr>
            <a:lvl3pPr lvl="2" algn="ctr" rtl="0">
              <a:lnSpc>
                <a:spcPct val="100000"/>
              </a:lnSpc>
              <a:spcBef>
                <a:spcPts val="300"/>
              </a:spcBef>
              <a:spcAft>
                <a:spcPts val="0"/>
              </a:spcAft>
              <a:buNone/>
              <a:defRPr sz="1200"/>
            </a:lvl3pPr>
            <a:lvl4pPr lvl="3" algn="ctr" rtl="0">
              <a:lnSpc>
                <a:spcPct val="100000"/>
              </a:lnSpc>
              <a:spcBef>
                <a:spcPts val="300"/>
              </a:spcBef>
              <a:spcAft>
                <a:spcPts val="0"/>
              </a:spcAft>
              <a:buNone/>
              <a:defRPr sz="1200"/>
            </a:lvl4pPr>
            <a:lvl5pPr lvl="4" algn="ctr" rtl="0">
              <a:lnSpc>
                <a:spcPct val="100000"/>
              </a:lnSpc>
              <a:spcBef>
                <a:spcPts val="300"/>
              </a:spcBef>
              <a:spcAft>
                <a:spcPts val="0"/>
              </a:spcAft>
              <a:buNone/>
              <a:defRPr sz="1200"/>
            </a:lvl5pPr>
            <a:lvl6pPr lvl="5" algn="ctr" rtl="0">
              <a:lnSpc>
                <a:spcPct val="100000"/>
              </a:lnSpc>
              <a:spcBef>
                <a:spcPts val="300"/>
              </a:spcBef>
              <a:spcAft>
                <a:spcPts val="0"/>
              </a:spcAft>
              <a:buNone/>
              <a:defRPr sz="1200"/>
            </a:lvl6pPr>
            <a:lvl7pPr lvl="6" algn="ctr" rtl="0">
              <a:lnSpc>
                <a:spcPct val="100000"/>
              </a:lnSpc>
              <a:spcBef>
                <a:spcPts val="300"/>
              </a:spcBef>
              <a:spcAft>
                <a:spcPts val="0"/>
              </a:spcAft>
              <a:buNone/>
              <a:defRPr sz="1200"/>
            </a:lvl7pPr>
            <a:lvl8pPr lvl="7" algn="ctr" rtl="0">
              <a:lnSpc>
                <a:spcPct val="100000"/>
              </a:lnSpc>
              <a:spcBef>
                <a:spcPts val="300"/>
              </a:spcBef>
              <a:spcAft>
                <a:spcPts val="0"/>
              </a:spcAft>
              <a:buNone/>
              <a:defRPr sz="1200"/>
            </a:lvl8pPr>
            <a:lvl9pPr lvl="8" algn="ctr" rtl="0">
              <a:lnSpc>
                <a:spcPct val="100000"/>
              </a:lnSpc>
              <a:spcBef>
                <a:spcPts val="300"/>
              </a:spcBef>
              <a:spcAft>
                <a:spcPts val="0"/>
              </a:spcAft>
              <a:buNone/>
              <a:defRPr sz="1200"/>
            </a:lvl9pPr>
          </a:lstStyle>
          <a:p>
            <a:endParaRPr/>
          </a:p>
        </p:txBody>
      </p:sp>
      <p:sp>
        <p:nvSpPr>
          <p:cNvPr id="215" name="Google Shape;215;p37"/>
          <p:cNvSpPr txBox="1">
            <a:spLocks noGrp="1"/>
          </p:cNvSpPr>
          <p:nvPr>
            <p:ph type="subTitle" idx="2"/>
          </p:nvPr>
        </p:nvSpPr>
        <p:spPr>
          <a:xfrm>
            <a:off x="2549600" y="1798522"/>
            <a:ext cx="4069200" cy="89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b="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16" name="Google Shape;216;p37"/>
          <p:cNvSpPr/>
          <p:nvPr/>
        </p:nvSpPr>
        <p:spPr>
          <a:xfrm>
            <a:off x="2806801" y="917525"/>
            <a:ext cx="565288" cy="45122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7"/>
          <p:cNvSpPr/>
          <p:nvPr/>
        </p:nvSpPr>
        <p:spPr>
          <a:xfrm>
            <a:off x="472550" y="539500"/>
            <a:ext cx="1316952" cy="764855"/>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2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3"/>
        </a:solidFill>
        <a:effectLst/>
      </p:bgPr>
    </p:bg>
    <p:spTree>
      <p:nvGrpSpPr>
        <p:cNvPr id="1" name="Shape 31"/>
        <p:cNvGrpSpPr/>
        <p:nvPr/>
      </p:nvGrpSpPr>
      <p:grpSpPr>
        <a:xfrm>
          <a:off x="0" y="0"/>
          <a:ext cx="0" cy="0"/>
          <a:chOff x="0" y="0"/>
          <a:chExt cx="0" cy="0"/>
        </a:xfrm>
      </p:grpSpPr>
      <p:sp>
        <p:nvSpPr>
          <p:cNvPr id="32" name="Google Shape;32;p5"/>
          <p:cNvSpPr txBox="1">
            <a:spLocks noGrp="1"/>
          </p:cNvSpPr>
          <p:nvPr>
            <p:ph type="body" idx="1"/>
          </p:nvPr>
        </p:nvSpPr>
        <p:spPr>
          <a:xfrm>
            <a:off x="1732388" y="2578150"/>
            <a:ext cx="3570300" cy="1767300"/>
          </a:xfrm>
          <a:prstGeom prst="rect">
            <a:avLst/>
          </a:prstGeom>
        </p:spPr>
        <p:txBody>
          <a:bodyPr spcFirstLastPara="1" wrap="square" lIns="91425" tIns="91425" rIns="91425" bIns="91425" anchor="t" anchorCtr="0">
            <a:noAutofit/>
          </a:bodyPr>
          <a:lstStyle>
            <a:lvl1pPr marL="457200" marR="50800" lvl="0" indent="-317500">
              <a:lnSpc>
                <a:spcPct val="150000"/>
              </a:lnSpc>
              <a:spcBef>
                <a:spcPts val="0"/>
              </a:spcBef>
              <a:spcAft>
                <a:spcPts val="0"/>
              </a:spcAft>
              <a:buSzPts val="1400"/>
              <a:buChar char="●"/>
              <a:defRPr sz="1200"/>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3" name="Google Shape;33;p5"/>
          <p:cNvSpPr txBox="1">
            <a:spLocks noGrp="1"/>
          </p:cNvSpPr>
          <p:nvPr>
            <p:ph type="body" idx="2"/>
          </p:nvPr>
        </p:nvSpPr>
        <p:spPr>
          <a:xfrm>
            <a:off x="5302688" y="2578150"/>
            <a:ext cx="3242100" cy="1767300"/>
          </a:xfrm>
          <a:prstGeom prst="rect">
            <a:avLst/>
          </a:prstGeom>
        </p:spPr>
        <p:txBody>
          <a:bodyPr spcFirstLastPara="1" wrap="square" lIns="91425" tIns="91425" rIns="91425" bIns="91425" anchor="t" anchorCtr="0">
            <a:noAutofit/>
          </a:bodyPr>
          <a:lstStyle>
            <a:lvl1pPr marL="457200" marR="50800" lvl="0" indent="-317500">
              <a:lnSpc>
                <a:spcPct val="150000"/>
              </a:lnSpc>
              <a:spcBef>
                <a:spcPts val="0"/>
              </a:spcBef>
              <a:spcAft>
                <a:spcPts val="0"/>
              </a:spcAft>
              <a:buSzPts val="1400"/>
              <a:buChar char="●"/>
              <a:defRPr sz="1200"/>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4" name="Google Shape;34;p5"/>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000" b="1"/>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35" name="Google Shape;35;p5"/>
          <p:cNvSpPr/>
          <p:nvPr/>
        </p:nvSpPr>
        <p:spPr>
          <a:xfrm>
            <a:off x="7344071" y="813874"/>
            <a:ext cx="507975" cy="40535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5"/>
          <p:cNvSpPr/>
          <p:nvPr/>
        </p:nvSpPr>
        <p:spPr>
          <a:xfrm>
            <a:off x="7917911" y="363001"/>
            <a:ext cx="1551417" cy="901027"/>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5"/>
          <p:cNvSpPr/>
          <p:nvPr/>
        </p:nvSpPr>
        <p:spPr>
          <a:xfrm>
            <a:off x="404950" y="663200"/>
            <a:ext cx="1111413" cy="645483"/>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5"/>
          <p:cNvSpPr/>
          <p:nvPr/>
        </p:nvSpPr>
        <p:spPr>
          <a:xfrm>
            <a:off x="1376676" y="362997"/>
            <a:ext cx="478781" cy="382047"/>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5"/>
          <p:cNvSpPr/>
          <p:nvPr/>
        </p:nvSpPr>
        <p:spPr>
          <a:xfrm rot="10800000">
            <a:off x="7700525" y="1451960"/>
            <a:ext cx="1027850" cy="597041"/>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0"/>
        <p:cNvGrpSpPr/>
        <p:nvPr/>
      </p:nvGrpSpPr>
      <p:grpSpPr>
        <a:xfrm>
          <a:off x="0" y="0"/>
          <a:ext cx="0" cy="0"/>
          <a:chOff x="0" y="0"/>
          <a:chExt cx="0" cy="0"/>
        </a:xfrm>
      </p:grpSpPr>
      <p:sp>
        <p:nvSpPr>
          <p:cNvPr id="41" name="Google Shape;41;p6"/>
          <p:cNvSpPr/>
          <p:nvPr/>
        </p:nvSpPr>
        <p:spPr>
          <a:xfrm>
            <a:off x="-675" y="366900"/>
            <a:ext cx="9145500" cy="1084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6"/>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
        <p:cNvGrpSpPr/>
        <p:nvPr/>
      </p:nvGrpSpPr>
      <p:grpSpPr>
        <a:xfrm>
          <a:off x="0" y="0"/>
          <a:ext cx="0" cy="0"/>
          <a:chOff x="0" y="0"/>
          <a:chExt cx="0" cy="0"/>
        </a:xfrm>
      </p:grpSpPr>
      <p:sp>
        <p:nvSpPr>
          <p:cNvPr id="44" name="Google Shape;44;p7"/>
          <p:cNvSpPr/>
          <p:nvPr/>
        </p:nvSpPr>
        <p:spPr>
          <a:xfrm>
            <a:off x="-675" y="366900"/>
            <a:ext cx="9145500" cy="1084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7"/>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AutoNum type="arabicPeriod"/>
              <a:defRPr sz="4000" b="1"/>
            </a:lvl1pPr>
            <a:lvl2pPr lvl="1" algn="ctr" rtl="0">
              <a:spcBef>
                <a:spcPts val="0"/>
              </a:spcBef>
              <a:spcAft>
                <a:spcPts val="0"/>
              </a:spcAft>
              <a:buSzPts val="4200"/>
              <a:buAutoNum type="alphaLcPeriod"/>
              <a:defRPr sz="4200"/>
            </a:lvl2pPr>
            <a:lvl3pPr lvl="2" algn="ctr" rtl="0">
              <a:spcBef>
                <a:spcPts val="0"/>
              </a:spcBef>
              <a:spcAft>
                <a:spcPts val="0"/>
              </a:spcAft>
              <a:buSzPts val="4200"/>
              <a:buAutoNum type="romanLcPeriod"/>
              <a:defRPr sz="4200"/>
            </a:lvl3pPr>
            <a:lvl4pPr lvl="3" algn="ctr" rtl="0">
              <a:spcBef>
                <a:spcPts val="0"/>
              </a:spcBef>
              <a:spcAft>
                <a:spcPts val="0"/>
              </a:spcAft>
              <a:buSzPts val="4200"/>
              <a:buAutoNum type="arabicPeriod"/>
              <a:defRPr sz="4200"/>
            </a:lvl4pPr>
            <a:lvl5pPr lvl="4" algn="ctr" rtl="0">
              <a:spcBef>
                <a:spcPts val="0"/>
              </a:spcBef>
              <a:spcAft>
                <a:spcPts val="0"/>
              </a:spcAft>
              <a:buSzPts val="4200"/>
              <a:buAutoNum type="alphaLcPeriod"/>
              <a:defRPr sz="4200"/>
            </a:lvl5pPr>
            <a:lvl6pPr lvl="5" algn="ctr" rtl="0">
              <a:spcBef>
                <a:spcPts val="0"/>
              </a:spcBef>
              <a:spcAft>
                <a:spcPts val="0"/>
              </a:spcAft>
              <a:buSzPts val="4200"/>
              <a:buAutoNum type="romanLcPeriod"/>
              <a:defRPr sz="4200"/>
            </a:lvl6pPr>
            <a:lvl7pPr lvl="6" algn="ctr" rtl="0">
              <a:spcBef>
                <a:spcPts val="0"/>
              </a:spcBef>
              <a:spcAft>
                <a:spcPts val="0"/>
              </a:spcAft>
              <a:buSzPts val="4200"/>
              <a:buAutoNum type="arabicPeriod"/>
              <a:defRPr sz="4200"/>
            </a:lvl7pPr>
            <a:lvl8pPr lvl="7" algn="ctr" rtl="0">
              <a:spcBef>
                <a:spcPts val="0"/>
              </a:spcBef>
              <a:spcAft>
                <a:spcPts val="0"/>
              </a:spcAft>
              <a:buSzPts val="4200"/>
              <a:buAutoNum type="alphaLcPeriod"/>
              <a:defRPr sz="4200"/>
            </a:lvl8pPr>
            <a:lvl9pPr lvl="8" algn="ctr" rtl="0">
              <a:spcBef>
                <a:spcPts val="0"/>
              </a:spcBef>
              <a:spcAft>
                <a:spcPts val="0"/>
              </a:spcAft>
              <a:buSzPts val="4200"/>
              <a:buAutoNum type="romanLcPeriod"/>
              <a:defRPr sz="4200"/>
            </a:lvl9pPr>
          </a:lstStyle>
          <a:p>
            <a:endParaRPr/>
          </a:p>
        </p:txBody>
      </p:sp>
      <p:grpSp>
        <p:nvGrpSpPr>
          <p:cNvPr id="46" name="Google Shape;46;p7"/>
          <p:cNvGrpSpPr/>
          <p:nvPr/>
        </p:nvGrpSpPr>
        <p:grpSpPr>
          <a:xfrm>
            <a:off x="-1200" y="4422605"/>
            <a:ext cx="9144287" cy="720905"/>
            <a:chOff x="6554556" y="4623505"/>
            <a:chExt cx="7127825" cy="720905"/>
          </a:xfrm>
        </p:grpSpPr>
        <p:sp>
          <p:nvSpPr>
            <p:cNvPr id="47" name="Google Shape;47;p7"/>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7"/>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7"/>
          <p:cNvSpPr txBox="1">
            <a:spLocks noGrp="1"/>
          </p:cNvSpPr>
          <p:nvPr>
            <p:ph type="title" idx="2"/>
          </p:nvPr>
        </p:nvSpPr>
        <p:spPr>
          <a:xfrm>
            <a:off x="1448975" y="1873750"/>
            <a:ext cx="6246300" cy="2124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2400"/>
              <a:buNone/>
              <a:defRPr sz="2500" b="0">
                <a:latin typeface="Lato"/>
                <a:ea typeface="Lato"/>
                <a:cs typeface="Lato"/>
                <a:sym typeface="Lato"/>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0"/>
        <p:cNvGrpSpPr/>
        <p:nvPr/>
      </p:nvGrpSpPr>
      <p:grpSpPr>
        <a:xfrm>
          <a:off x="0" y="0"/>
          <a:ext cx="0" cy="0"/>
          <a:chOff x="0" y="0"/>
          <a:chExt cx="0" cy="0"/>
        </a:xfrm>
      </p:grpSpPr>
      <p:sp>
        <p:nvSpPr>
          <p:cNvPr id="51" name="Google Shape;51;p8"/>
          <p:cNvSpPr txBox="1">
            <a:spLocks noGrp="1"/>
          </p:cNvSpPr>
          <p:nvPr>
            <p:ph type="title"/>
          </p:nvPr>
        </p:nvSpPr>
        <p:spPr>
          <a:xfrm>
            <a:off x="1388100" y="1183850"/>
            <a:ext cx="6367800" cy="26235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2"/>
        <p:cNvGrpSpPr/>
        <p:nvPr/>
      </p:nvGrpSpPr>
      <p:grpSpPr>
        <a:xfrm>
          <a:off x="0" y="0"/>
          <a:ext cx="0" cy="0"/>
          <a:chOff x="0" y="0"/>
          <a:chExt cx="0" cy="0"/>
        </a:xfrm>
      </p:grpSpPr>
      <p:sp>
        <p:nvSpPr>
          <p:cNvPr id="53" name="Google Shape;53;p9"/>
          <p:cNvSpPr/>
          <p:nvPr/>
        </p:nvSpPr>
        <p:spPr>
          <a:xfrm>
            <a:off x="4572000" y="-125"/>
            <a:ext cx="4572000" cy="5143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9"/>
          <p:cNvSpPr txBox="1">
            <a:spLocks noGrp="1"/>
          </p:cNvSpPr>
          <p:nvPr>
            <p:ph type="title"/>
          </p:nvPr>
        </p:nvSpPr>
        <p:spPr>
          <a:xfrm>
            <a:off x="591925" y="1233175"/>
            <a:ext cx="32778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55" name="Google Shape;55;p9"/>
          <p:cNvSpPr txBox="1">
            <a:spLocks noGrp="1"/>
          </p:cNvSpPr>
          <p:nvPr>
            <p:ph type="subTitle" idx="1"/>
          </p:nvPr>
        </p:nvSpPr>
        <p:spPr>
          <a:xfrm>
            <a:off x="591925" y="2803075"/>
            <a:ext cx="32778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56" name="Google Shape;56;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55600">
              <a:spcBef>
                <a:spcPts val="0"/>
              </a:spcBef>
              <a:spcAft>
                <a:spcPts val="0"/>
              </a:spcAft>
              <a:buSzPts val="2000"/>
              <a:buChar char="●"/>
              <a:defRPr/>
            </a:lvl1pPr>
            <a:lvl2pPr marL="914400" lvl="1" indent="-355600">
              <a:spcBef>
                <a:spcPts val="1600"/>
              </a:spcBef>
              <a:spcAft>
                <a:spcPts val="0"/>
              </a:spcAft>
              <a:buSzPts val="2000"/>
              <a:buChar char="○"/>
              <a:defRPr/>
            </a:lvl2pPr>
            <a:lvl3pPr marL="1371600" lvl="2" indent="-355600">
              <a:spcBef>
                <a:spcPts val="1600"/>
              </a:spcBef>
              <a:spcAft>
                <a:spcPts val="0"/>
              </a:spcAft>
              <a:buSzPts val="2000"/>
              <a:buChar char="■"/>
              <a:defRPr/>
            </a:lvl3pPr>
            <a:lvl4pPr marL="1828800" lvl="3" indent="-355600">
              <a:spcBef>
                <a:spcPts val="1600"/>
              </a:spcBef>
              <a:spcAft>
                <a:spcPts val="0"/>
              </a:spcAft>
              <a:buSzPts val="2000"/>
              <a:buChar char="●"/>
              <a:defRPr/>
            </a:lvl4pPr>
            <a:lvl5pPr marL="2286000" lvl="4" indent="-355600">
              <a:spcBef>
                <a:spcPts val="1600"/>
              </a:spcBef>
              <a:spcAft>
                <a:spcPts val="0"/>
              </a:spcAft>
              <a:buSzPts val="2000"/>
              <a:buChar char="○"/>
              <a:defRPr/>
            </a:lvl5pPr>
            <a:lvl6pPr marL="2743200" lvl="5" indent="-355600">
              <a:spcBef>
                <a:spcPts val="1600"/>
              </a:spcBef>
              <a:spcAft>
                <a:spcPts val="0"/>
              </a:spcAft>
              <a:buSzPts val="2000"/>
              <a:buChar char="■"/>
              <a:defRPr/>
            </a:lvl6pPr>
            <a:lvl7pPr marL="3200400" lvl="6" indent="-355600">
              <a:spcBef>
                <a:spcPts val="1600"/>
              </a:spcBef>
              <a:spcAft>
                <a:spcPts val="0"/>
              </a:spcAft>
              <a:buSzPts val="2000"/>
              <a:buChar char="●"/>
              <a:defRPr/>
            </a:lvl7pPr>
            <a:lvl8pPr marL="3657600" lvl="7" indent="-355600">
              <a:spcBef>
                <a:spcPts val="1600"/>
              </a:spcBef>
              <a:spcAft>
                <a:spcPts val="0"/>
              </a:spcAft>
              <a:buSzPts val="2000"/>
              <a:buChar char="○"/>
              <a:defRPr/>
            </a:lvl8pPr>
            <a:lvl9pPr marL="4114800" lvl="8" indent="-355600">
              <a:spcBef>
                <a:spcPts val="1600"/>
              </a:spcBef>
              <a:spcAft>
                <a:spcPts val="1600"/>
              </a:spcAft>
              <a:buSzPts val="2000"/>
              <a:buChar ch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7"/>
        <p:cNvGrpSpPr/>
        <p:nvPr/>
      </p:nvGrpSpPr>
      <p:grpSpPr>
        <a:xfrm>
          <a:off x="0" y="0"/>
          <a:ext cx="0" cy="0"/>
          <a:chOff x="0" y="0"/>
          <a:chExt cx="0" cy="0"/>
        </a:xfrm>
      </p:grpSpPr>
      <p:sp>
        <p:nvSpPr>
          <p:cNvPr id="58" name="Google Shape;58;p10"/>
          <p:cNvSpPr txBox="1">
            <a:spLocks noGrp="1"/>
          </p:cNvSpPr>
          <p:nvPr>
            <p:ph type="body" idx="1"/>
          </p:nvPr>
        </p:nvSpPr>
        <p:spPr>
          <a:xfrm>
            <a:off x="559095" y="4029539"/>
            <a:ext cx="65352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2000"/>
              <a:buNone/>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hyperlink" Target="https://plantillaspowerpoint.org/" TargetMode="Externa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3" Type="http://schemas.openxmlformats.org/officeDocument/2006/relationships/hyperlink" Target="https://plantillaspowerpoint.org/" TargetMode="External"/><Relationship Id="rId2" Type="http://schemas.openxmlformats.org/officeDocument/2006/relationships/theme" Target="../theme/theme2.xml"/><Relationship Id="rId1" Type="http://schemas.openxmlformats.org/officeDocument/2006/relationships/slideLayout" Target="../slideLayouts/slideLayout37.xml"/><Relationship Id="rId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500"/>
              <a:buFont typeface="Patrick Hand"/>
              <a:buNone/>
              <a:defRPr sz="3500" b="1">
                <a:solidFill>
                  <a:schemeClr val="dk1"/>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55600">
              <a:lnSpc>
                <a:spcPct val="115000"/>
              </a:lnSpc>
              <a:spcBef>
                <a:spcPts val="0"/>
              </a:spcBef>
              <a:spcAft>
                <a:spcPts val="0"/>
              </a:spcAft>
              <a:buClr>
                <a:schemeClr val="dk1"/>
              </a:buClr>
              <a:buSzPts val="2000"/>
              <a:buFont typeface="Lato"/>
              <a:buChar char="●"/>
              <a:defRPr sz="2000">
                <a:solidFill>
                  <a:schemeClr val="dk1"/>
                </a:solidFill>
                <a:latin typeface="Lato"/>
                <a:ea typeface="Lato"/>
                <a:cs typeface="Lato"/>
                <a:sym typeface="Lato"/>
              </a:defRPr>
            </a:lvl1pPr>
            <a:lvl2pPr marL="914400" lvl="1"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2pPr>
            <a:lvl3pPr marL="1371600" lvl="2"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3pPr>
            <a:lvl4pPr marL="1828800" lvl="3"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4pPr>
            <a:lvl5pPr marL="2286000" lvl="4"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5pPr>
            <a:lvl6pPr marL="2743200" lvl="5"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6pPr>
            <a:lvl7pPr marL="3200400" lvl="6"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7pPr>
            <a:lvl8pPr marL="3657600" lvl="7" indent="-355600">
              <a:lnSpc>
                <a:spcPct val="115000"/>
              </a:lnSpc>
              <a:spcBef>
                <a:spcPts val="1600"/>
              </a:spcBef>
              <a:spcAft>
                <a:spcPts val="0"/>
              </a:spcAft>
              <a:buClr>
                <a:schemeClr val="dk1"/>
              </a:buClr>
              <a:buSzPts val="2000"/>
              <a:buFont typeface="Lato"/>
              <a:buChar char="○"/>
              <a:defRPr sz="2000">
                <a:solidFill>
                  <a:schemeClr val="dk1"/>
                </a:solidFill>
                <a:latin typeface="Lato"/>
                <a:ea typeface="Lato"/>
                <a:cs typeface="Lato"/>
                <a:sym typeface="Lato"/>
              </a:defRPr>
            </a:lvl8pPr>
            <a:lvl9pPr marL="4114800" lvl="8" indent="-355600">
              <a:lnSpc>
                <a:spcPct val="115000"/>
              </a:lnSpc>
              <a:spcBef>
                <a:spcPts val="1600"/>
              </a:spcBef>
              <a:spcAft>
                <a:spcPts val="1600"/>
              </a:spcAft>
              <a:buClr>
                <a:schemeClr val="dk1"/>
              </a:buClr>
              <a:buSzPts val="2000"/>
              <a:buFont typeface="Lato"/>
              <a:buChar char="■"/>
              <a:defRPr sz="2000">
                <a:solidFill>
                  <a:schemeClr val="dk1"/>
                </a:solidFill>
                <a:latin typeface="Lato"/>
                <a:ea typeface="Lato"/>
                <a:cs typeface="Lato"/>
                <a:sym typeface="Lato"/>
              </a:defRPr>
            </a:lvl9pPr>
          </a:lstStyle>
          <a:p>
            <a:endParaRPr/>
          </a:p>
        </p:txBody>
      </p:sp>
      <p:sp>
        <p:nvSpPr>
          <p:cNvPr id="4" name="TextBox 11"/>
          <p:cNvSpPr txBox="1"/>
          <p:nvPr userDrawn="1"/>
        </p:nvSpPr>
        <p:spPr>
          <a:xfrm rot="16200000">
            <a:off x="-2375976" y="1446127"/>
            <a:ext cx="4446020" cy="246221"/>
          </a:xfrm>
          <a:prstGeom prst="rect">
            <a:avLst/>
          </a:prstGeom>
          <a:noFill/>
        </p:spPr>
        <p:txBody>
          <a:bodyPr wrap="square" rtlCol="0" anchor="ctr">
            <a:spAutoFit/>
          </a:bodyPr>
          <a:lstStyle/>
          <a:p>
            <a:r>
              <a:rPr lang="bs-Latn-BA" sz="1000" dirty="0">
                <a:solidFill>
                  <a:schemeClr val="bg1">
                    <a:lumMod val="65000"/>
                  </a:schemeClr>
                </a:solidFill>
              </a:rPr>
              <a:t>Find</a:t>
            </a:r>
            <a:r>
              <a:rPr lang="bs-Latn-BA" sz="1000" baseline="0" dirty="0">
                <a:solidFill>
                  <a:schemeClr val="bg1">
                    <a:lumMod val="65000"/>
                  </a:schemeClr>
                </a:solidFill>
              </a:rPr>
              <a:t> m</a:t>
            </a:r>
            <a:r>
              <a:rPr lang="bs-Latn-BA" sz="1000" dirty="0">
                <a:solidFill>
                  <a:schemeClr val="bg1">
                    <a:lumMod val="65000"/>
                  </a:schemeClr>
                </a:solidFill>
              </a:rPr>
              <a:t>ore PowerPoint templates</a:t>
            </a:r>
            <a:r>
              <a:rPr lang="bs-Latn-BA" sz="1000" baseline="0" dirty="0">
                <a:solidFill>
                  <a:schemeClr val="bg1">
                    <a:lumMod val="65000"/>
                  </a:schemeClr>
                </a:solidFill>
              </a:rPr>
              <a:t> on </a:t>
            </a:r>
            <a:r>
              <a:rPr lang="es-PE" sz="1000" b="1" baseline="0" dirty="0" smtClean="0">
                <a:solidFill>
                  <a:schemeClr val="bg1">
                    <a:lumMod val="65000"/>
                  </a:schemeClr>
                </a:solidFill>
                <a:hlinkClick r:id="rId38"/>
              </a:rPr>
              <a:t>plantillaspowerpoint.org</a:t>
            </a:r>
            <a:endParaRPr lang="en-US" sz="1000" dirty="0">
              <a:solidFill>
                <a:schemeClr val="bg1">
                  <a:lumMod val="65000"/>
                </a:schemeClr>
              </a:solidFill>
            </a:endParaRPr>
          </a:p>
        </p:txBody>
      </p:sp>
      <p:pic>
        <p:nvPicPr>
          <p:cNvPr id="5" name="Imagen 4"/>
          <p:cNvPicPr>
            <a:picLocks noChangeAspect="1"/>
          </p:cNvPicPr>
          <p:nvPr userDrawn="1"/>
        </p:nvPicPr>
        <p:blipFill>
          <a:blip r:embed="rId39">
            <a:extLst>
              <a:ext uri="{28A0092B-C50C-407E-A947-70E740481C1C}">
                <a14:useLocalDpi xmlns:a14="http://schemas.microsoft.com/office/drawing/2010/main" val="0"/>
              </a:ext>
            </a:extLst>
          </a:blip>
          <a:stretch>
            <a:fillRect/>
          </a:stretch>
        </p:blipFill>
        <p:spPr>
          <a:xfrm rot="16200000">
            <a:off x="-794667" y="4242768"/>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mod="1">
    <p:ext uri="{27BBF7A9-308A-43DC-89C8-2F10F3537804}">
      <p15:sldGuideLst xmlns:p15="http://schemas.microsoft.com/office/powerpoint/2012/main">
        <p15:guide id="1" pos="2880">
          <p15:clr>
            <a:srgbClr val="EA4335"/>
          </p15:clr>
        </p15:guide>
        <p15:guide id="2">
          <p15:clr>
            <a:srgbClr val="EA4335"/>
          </p15:clr>
        </p15:guide>
        <p15:guide id="3" pos="5760">
          <p15:clr>
            <a:srgbClr val="EA4335"/>
          </p15:clr>
        </p15:guide>
        <p15:guide id="4" pos="449">
          <p15:clr>
            <a:srgbClr val="EA4335"/>
          </p15:clr>
        </p15:guide>
        <p15:guide id="5" pos="5311">
          <p15:clr>
            <a:srgbClr val="EA4335"/>
          </p15:clr>
        </p15:guide>
        <p15:guide id="6" orient="horz" pos="1620">
          <p15:clr>
            <a:srgbClr val="EA4335"/>
          </p15:clr>
        </p15:guide>
        <p15:guide id="7" orient="horz" pos="340">
          <p15:clr>
            <a:srgbClr val="EA4335"/>
          </p15:clr>
        </p15:guide>
        <p15:guide id="8" orient="horz">
          <p15:clr>
            <a:srgbClr val="EA4335"/>
          </p15:clr>
        </p15:guide>
        <p15:guide id="9" orient="horz" pos="2897">
          <p15:clr>
            <a:srgbClr val="EA4335"/>
          </p15:clr>
        </p15:guide>
        <p15:guide id="10" orient="horz" pos="3237">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18"/>
        <p:cNvGrpSpPr/>
        <p:nvPr/>
      </p:nvGrpSpPr>
      <p:grpSpPr>
        <a:xfrm>
          <a:off x="0" y="0"/>
          <a:ext cx="0" cy="0"/>
          <a:chOff x="0" y="0"/>
          <a:chExt cx="0" cy="0"/>
        </a:xfrm>
      </p:grpSpPr>
      <p:sp>
        <p:nvSpPr>
          <p:cNvPr id="219" name="Google Shape;219;p3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20" name="Google Shape;220;p3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 name="TextBox 11"/>
          <p:cNvSpPr txBox="1"/>
          <p:nvPr userDrawn="1"/>
        </p:nvSpPr>
        <p:spPr>
          <a:xfrm rot="16200000">
            <a:off x="-2375976" y="1446127"/>
            <a:ext cx="4446020" cy="246221"/>
          </a:xfrm>
          <a:prstGeom prst="rect">
            <a:avLst/>
          </a:prstGeom>
          <a:noFill/>
        </p:spPr>
        <p:txBody>
          <a:bodyPr wrap="square" rtlCol="0" anchor="ctr">
            <a:spAutoFit/>
          </a:bodyPr>
          <a:lstStyle/>
          <a:p>
            <a:r>
              <a:rPr lang="bs-Latn-BA" sz="1000" dirty="0">
                <a:solidFill>
                  <a:schemeClr val="bg1">
                    <a:lumMod val="65000"/>
                  </a:schemeClr>
                </a:solidFill>
              </a:rPr>
              <a:t>Find</a:t>
            </a:r>
            <a:r>
              <a:rPr lang="bs-Latn-BA" sz="1000" baseline="0" dirty="0">
                <a:solidFill>
                  <a:schemeClr val="bg1">
                    <a:lumMod val="65000"/>
                  </a:schemeClr>
                </a:solidFill>
              </a:rPr>
              <a:t> m</a:t>
            </a:r>
            <a:r>
              <a:rPr lang="bs-Latn-BA" sz="1000" dirty="0">
                <a:solidFill>
                  <a:schemeClr val="bg1">
                    <a:lumMod val="65000"/>
                  </a:schemeClr>
                </a:solidFill>
              </a:rPr>
              <a:t>ore PowerPoint templates</a:t>
            </a:r>
            <a:r>
              <a:rPr lang="bs-Latn-BA" sz="1000" baseline="0" dirty="0">
                <a:solidFill>
                  <a:schemeClr val="bg1">
                    <a:lumMod val="65000"/>
                  </a:schemeClr>
                </a:solidFill>
              </a:rPr>
              <a:t> on </a:t>
            </a:r>
            <a:r>
              <a:rPr lang="es-PE" sz="1000" b="1" baseline="0" dirty="0" smtClean="0">
                <a:solidFill>
                  <a:schemeClr val="bg1">
                    <a:lumMod val="65000"/>
                  </a:schemeClr>
                </a:solidFill>
                <a:hlinkClick r:id="rId3"/>
              </a:rPr>
              <a:t>plantillaspowerpoint.org</a:t>
            </a:r>
            <a:endParaRPr lang="en-US" sz="1000" dirty="0">
              <a:solidFill>
                <a:schemeClr val="bg1">
                  <a:lumMod val="65000"/>
                </a:schemeClr>
              </a:solidFill>
            </a:endParaRPr>
          </a:p>
        </p:txBody>
      </p:sp>
      <p:pic>
        <p:nvPicPr>
          <p:cNvPr id="5" name="Imagen 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rot="16200000">
            <a:off x="-794667" y="4242768"/>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8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10.xml"/><Relationship Id="rId1" Type="http://schemas.openxmlformats.org/officeDocument/2006/relationships/slideLayout" Target="../slideLayouts/slideLayout20.xml"/><Relationship Id="rId6" Type="http://schemas.openxmlformats.org/officeDocument/2006/relationships/image" Target="../media/image2.png"/><Relationship Id="rId5" Type="http://schemas.openxmlformats.org/officeDocument/2006/relationships/slide" Target="slide4.xml"/><Relationship Id="rId4" Type="http://schemas.openxmlformats.org/officeDocument/2006/relationships/slide" Target="slide3.xml"/></Relationships>
</file>

<file path=ppt/slides/_rels/slide11.xml.rels><?xml version="1.0" encoding="UTF-8" standalone="yes"?>
<Relationships xmlns="http://schemas.openxmlformats.org/package/2006/relationships"><Relationship Id="rId3" Type="http://schemas.openxmlformats.org/officeDocument/2006/relationships/slide" Target="slide12.xml"/><Relationship Id="rId2" Type="http://schemas.openxmlformats.org/officeDocument/2006/relationships/notesSlide" Target="../notesSlides/notesSlide11.xml"/><Relationship Id="rId1" Type="http://schemas.openxmlformats.org/officeDocument/2006/relationships/slideLayout" Target="../slideLayouts/slideLayout19.xml"/><Relationship Id="rId6" Type="http://schemas.openxmlformats.org/officeDocument/2006/relationships/image" Target="../media/image2.png"/><Relationship Id="rId5" Type="http://schemas.openxmlformats.org/officeDocument/2006/relationships/slide" Target="slide4.xml"/><Relationship Id="rId4" Type="http://schemas.openxmlformats.org/officeDocument/2006/relationships/slide" Target="slide3.xml"/></Relationships>
</file>

<file path=ppt/slides/_rels/slide12.xml.rels><?xml version="1.0" encoding="UTF-8" standalone="yes"?>
<Relationships xmlns="http://schemas.openxmlformats.org/package/2006/relationships"><Relationship Id="rId3" Type="http://schemas.openxmlformats.org/officeDocument/2006/relationships/slide" Target="slide13.xml"/><Relationship Id="rId2" Type="http://schemas.openxmlformats.org/officeDocument/2006/relationships/notesSlide" Target="../notesSlides/notesSlide12.xml"/><Relationship Id="rId1" Type="http://schemas.openxmlformats.org/officeDocument/2006/relationships/slideLayout" Target="../slideLayouts/slideLayout20.xml"/><Relationship Id="rId6" Type="http://schemas.openxmlformats.org/officeDocument/2006/relationships/image" Target="../media/image2.png"/><Relationship Id="rId5" Type="http://schemas.openxmlformats.org/officeDocument/2006/relationships/slide" Target="slide4.xml"/><Relationship Id="rId4" Type="http://schemas.openxmlformats.org/officeDocument/2006/relationships/slide" Target="slide3.xml"/></Relationships>
</file>

<file path=ppt/slides/_rels/slide13.xml.rels><?xml version="1.0" encoding="UTF-8" standalone="yes"?>
<Relationships xmlns="http://schemas.openxmlformats.org/package/2006/relationships"><Relationship Id="rId3" Type="http://schemas.openxmlformats.org/officeDocument/2006/relationships/slide" Target="slide14.xml"/><Relationship Id="rId7" Type="http://schemas.openxmlformats.org/officeDocument/2006/relationships/slide" Target="slide3.xml"/><Relationship Id="rId2" Type="http://schemas.openxmlformats.org/officeDocument/2006/relationships/notesSlide" Target="../notesSlides/notesSlide13.xml"/><Relationship Id="rId1" Type="http://schemas.openxmlformats.org/officeDocument/2006/relationships/slideLayout" Target="../slideLayouts/slideLayout21.xml"/><Relationship Id="rId6" Type="http://schemas.openxmlformats.org/officeDocument/2006/relationships/slide" Target="slide20.xml"/><Relationship Id="rId5" Type="http://schemas.openxmlformats.org/officeDocument/2006/relationships/slide" Target="slide18.xml"/><Relationship Id="rId4" Type="http://schemas.openxmlformats.org/officeDocument/2006/relationships/slide" Target="slide16.xml"/></Relationships>
</file>

<file path=ppt/slides/_rels/slide1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4.xml"/><Relationship Id="rId1" Type="http://schemas.openxmlformats.org/officeDocument/2006/relationships/slideLayout" Target="../slideLayouts/slideLayout23.xml"/><Relationship Id="rId6" Type="http://schemas.openxmlformats.org/officeDocument/2006/relationships/image" Target="../media/image3.png"/><Relationship Id="rId5" Type="http://schemas.openxmlformats.org/officeDocument/2006/relationships/slide" Target="slide13.xml"/><Relationship Id="rId4" Type="http://schemas.openxmlformats.org/officeDocument/2006/relationships/slide" Target="slide15.xml"/></Relationships>
</file>

<file path=ppt/slides/_rels/slide15.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15.xml"/><Relationship Id="rId1" Type="http://schemas.openxmlformats.org/officeDocument/2006/relationships/slideLayout" Target="../slideLayouts/slideLayout24.xml"/><Relationship Id="rId5" Type="http://schemas.openxmlformats.org/officeDocument/2006/relationships/image" Target="../media/image3.png"/><Relationship Id="rId4" Type="http://schemas.openxmlformats.org/officeDocument/2006/relationships/slide" Target="slide13.xml"/></Relationships>
</file>

<file path=ppt/slides/_rels/slide1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6.xml"/><Relationship Id="rId1" Type="http://schemas.openxmlformats.org/officeDocument/2006/relationships/slideLayout" Target="../slideLayouts/slideLayout22.xml"/><Relationship Id="rId6" Type="http://schemas.openxmlformats.org/officeDocument/2006/relationships/image" Target="../media/image3.png"/><Relationship Id="rId5" Type="http://schemas.openxmlformats.org/officeDocument/2006/relationships/slide" Target="slide13.xml"/><Relationship Id="rId4" Type="http://schemas.openxmlformats.org/officeDocument/2006/relationships/slide" Target="slide17.xml"/></Relationships>
</file>

<file path=ppt/slides/_rels/slide17.xml.rels><?xml version="1.0" encoding="UTF-8" standalone="yes"?>
<Relationships xmlns="http://schemas.openxmlformats.org/package/2006/relationships"><Relationship Id="rId3" Type="http://schemas.openxmlformats.org/officeDocument/2006/relationships/slide" Target="slide18.xml"/><Relationship Id="rId2" Type="http://schemas.openxmlformats.org/officeDocument/2006/relationships/notesSlide" Target="../notesSlides/notesSlide17.xml"/><Relationship Id="rId1" Type="http://schemas.openxmlformats.org/officeDocument/2006/relationships/slideLayout" Target="../slideLayouts/slideLayout24.xml"/><Relationship Id="rId6" Type="http://schemas.openxmlformats.org/officeDocument/2006/relationships/image" Target="../media/image3.png"/><Relationship Id="rId5" Type="http://schemas.openxmlformats.org/officeDocument/2006/relationships/slide" Target="slide13.xml"/><Relationship Id="rId4" Type="http://schemas.openxmlformats.org/officeDocument/2006/relationships/slide" Target="slide3.xml"/></Relationships>
</file>

<file path=ppt/slides/_rels/slide1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8.xml"/><Relationship Id="rId1" Type="http://schemas.openxmlformats.org/officeDocument/2006/relationships/slideLayout" Target="../slideLayouts/slideLayout10.xml"/><Relationship Id="rId6" Type="http://schemas.openxmlformats.org/officeDocument/2006/relationships/image" Target="../media/image3.png"/><Relationship Id="rId5" Type="http://schemas.openxmlformats.org/officeDocument/2006/relationships/slide" Target="slide13.xml"/><Relationship Id="rId4" Type="http://schemas.openxmlformats.org/officeDocument/2006/relationships/slide" Target="slide19.xml"/></Relationships>
</file>

<file path=ppt/slides/_rels/slide19.xml.rels><?xml version="1.0" encoding="UTF-8" standalone="yes"?>
<Relationships xmlns="http://schemas.openxmlformats.org/package/2006/relationships"><Relationship Id="rId3" Type="http://schemas.openxmlformats.org/officeDocument/2006/relationships/slide" Target="slide20.xml"/><Relationship Id="rId2" Type="http://schemas.openxmlformats.org/officeDocument/2006/relationships/notesSlide" Target="../notesSlides/notesSlide19.xml"/><Relationship Id="rId1" Type="http://schemas.openxmlformats.org/officeDocument/2006/relationships/slideLayout" Target="../slideLayouts/slideLayout24.xml"/><Relationship Id="rId6" Type="http://schemas.openxmlformats.org/officeDocument/2006/relationships/image" Target="../media/image3.png"/><Relationship Id="rId5" Type="http://schemas.openxmlformats.org/officeDocument/2006/relationships/slide" Target="slide13.xml"/><Relationship Id="rId4" Type="http://schemas.openxmlformats.org/officeDocument/2006/relationships/slide" Target="slide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 Target="slide3.xml"/><Relationship Id="rId7" Type="http://schemas.openxmlformats.org/officeDocument/2006/relationships/slide" Target="slide13.xml"/><Relationship Id="rId2" Type="http://schemas.openxmlformats.org/officeDocument/2006/relationships/notesSlide" Target="../notesSlides/notesSlide20.xml"/><Relationship Id="rId1" Type="http://schemas.openxmlformats.org/officeDocument/2006/relationships/slideLayout" Target="../slideLayouts/slideLayout22.xml"/><Relationship Id="rId6" Type="http://schemas.openxmlformats.org/officeDocument/2006/relationships/image" Target="../media/image4.png"/><Relationship Id="rId5" Type="http://schemas.openxmlformats.org/officeDocument/2006/relationships/hyperlink" Target="https://docs.google.com/spreadsheets/d/16AU5tys2H1zwOBN2yzDpfK5c85vfac0T9gtu7H5tZts/copy" TargetMode="External"/><Relationship Id="rId4" Type="http://schemas.openxmlformats.org/officeDocument/2006/relationships/slide" Target="slide21.xml"/></Relationships>
</file>

<file path=ppt/slides/_rels/slide21.xml.rels><?xml version="1.0" encoding="UTF-8" standalone="yes"?>
<Relationships xmlns="http://schemas.openxmlformats.org/package/2006/relationships"><Relationship Id="rId3" Type="http://schemas.openxmlformats.org/officeDocument/2006/relationships/slide" Target="slide22.xml"/><Relationship Id="rId2" Type="http://schemas.openxmlformats.org/officeDocument/2006/relationships/notesSlide" Target="../notesSlides/notesSlide21.xml"/><Relationship Id="rId1" Type="http://schemas.openxmlformats.org/officeDocument/2006/relationships/slideLayout" Target="../slideLayouts/slideLayout24.xml"/><Relationship Id="rId6" Type="http://schemas.openxmlformats.org/officeDocument/2006/relationships/image" Target="../media/image3.png"/><Relationship Id="rId5" Type="http://schemas.openxmlformats.org/officeDocument/2006/relationships/slide" Target="slide13.xml"/><Relationship Id="rId4" Type="http://schemas.openxmlformats.org/officeDocument/2006/relationships/slide" Target="slide3.xml"/></Relationships>
</file>

<file path=ppt/slides/_rels/slide22.xml.rels><?xml version="1.0" encoding="UTF-8" standalone="yes"?>
<Relationships xmlns="http://schemas.openxmlformats.org/package/2006/relationships"><Relationship Id="rId3" Type="http://schemas.openxmlformats.org/officeDocument/2006/relationships/slide" Target="slide23.xml"/><Relationship Id="rId7" Type="http://schemas.openxmlformats.org/officeDocument/2006/relationships/slide" Target="slide3.xml"/><Relationship Id="rId2" Type="http://schemas.openxmlformats.org/officeDocument/2006/relationships/notesSlide" Target="../notesSlides/notesSlide22.xml"/><Relationship Id="rId1" Type="http://schemas.openxmlformats.org/officeDocument/2006/relationships/slideLayout" Target="../slideLayouts/slideLayout25.xml"/><Relationship Id="rId6" Type="http://schemas.openxmlformats.org/officeDocument/2006/relationships/slide" Target="slide29.xml"/><Relationship Id="rId5" Type="http://schemas.openxmlformats.org/officeDocument/2006/relationships/slide" Target="slide27.xml"/><Relationship Id="rId4" Type="http://schemas.openxmlformats.org/officeDocument/2006/relationships/slide" Target="slide25.xml"/></Relationships>
</file>

<file path=ppt/slides/_rels/slide2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3.xml"/><Relationship Id="rId1" Type="http://schemas.openxmlformats.org/officeDocument/2006/relationships/slideLayout" Target="../slideLayouts/slideLayout27.xml"/><Relationship Id="rId6" Type="http://schemas.openxmlformats.org/officeDocument/2006/relationships/image" Target="../media/image5.png"/><Relationship Id="rId5" Type="http://schemas.openxmlformats.org/officeDocument/2006/relationships/slide" Target="slide22.xml"/><Relationship Id="rId4" Type="http://schemas.openxmlformats.org/officeDocument/2006/relationships/slide" Target="slide24.xml"/></Relationships>
</file>

<file path=ppt/slides/_rels/slide24.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notesSlide" Target="../notesSlides/notesSlide24.xml"/><Relationship Id="rId1" Type="http://schemas.openxmlformats.org/officeDocument/2006/relationships/slideLayout" Target="../slideLayouts/slideLayout26.xml"/><Relationship Id="rId6" Type="http://schemas.openxmlformats.org/officeDocument/2006/relationships/image" Target="../media/image5.png"/><Relationship Id="rId5" Type="http://schemas.openxmlformats.org/officeDocument/2006/relationships/slide" Target="slide22.xml"/><Relationship Id="rId4" Type="http://schemas.openxmlformats.org/officeDocument/2006/relationships/slide" Target="slide3.xml"/></Relationships>
</file>

<file path=ppt/slides/_rels/slide2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5.xml"/><Relationship Id="rId1" Type="http://schemas.openxmlformats.org/officeDocument/2006/relationships/slideLayout" Target="../slideLayouts/slideLayout29.xml"/><Relationship Id="rId6" Type="http://schemas.openxmlformats.org/officeDocument/2006/relationships/image" Target="../media/image5.png"/><Relationship Id="rId5" Type="http://schemas.openxmlformats.org/officeDocument/2006/relationships/slide" Target="slide22.xml"/><Relationship Id="rId4" Type="http://schemas.openxmlformats.org/officeDocument/2006/relationships/slide" Target="slide26.xml"/></Relationships>
</file>

<file path=ppt/slides/_rels/slide26.xml.rels><?xml version="1.0" encoding="UTF-8" standalone="yes"?>
<Relationships xmlns="http://schemas.openxmlformats.org/package/2006/relationships"><Relationship Id="rId3" Type="http://schemas.openxmlformats.org/officeDocument/2006/relationships/slide" Target="slide27.xml"/><Relationship Id="rId2" Type="http://schemas.openxmlformats.org/officeDocument/2006/relationships/notesSlide" Target="../notesSlides/notesSlide26.xml"/><Relationship Id="rId1" Type="http://schemas.openxmlformats.org/officeDocument/2006/relationships/slideLayout" Target="../slideLayouts/slideLayout26.xml"/><Relationship Id="rId6" Type="http://schemas.openxmlformats.org/officeDocument/2006/relationships/image" Target="../media/image5.png"/><Relationship Id="rId5" Type="http://schemas.openxmlformats.org/officeDocument/2006/relationships/slide" Target="slide22.xml"/><Relationship Id="rId4" Type="http://schemas.openxmlformats.org/officeDocument/2006/relationships/slide" Target="slide3.xml"/></Relationships>
</file>

<file path=ppt/slides/_rels/slide2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7.xml"/><Relationship Id="rId1" Type="http://schemas.openxmlformats.org/officeDocument/2006/relationships/slideLayout" Target="../slideLayouts/slideLayout27.xml"/><Relationship Id="rId6" Type="http://schemas.openxmlformats.org/officeDocument/2006/relationships/image" Target="../media/image5.png"/><Relationship Id="rId5" Type="http://schemas.openxmlformats.org/officeDocument/2006/relationships/slide" Target="slide22.xml"/><Relationship Id="rId4" Type="http://schemas.openxmlformats.org/officeDocument/2006/relationships/slide" Target="slide28.xml"/></Relationships>
</file>

<file path=ppt/slides/_rels/slide28.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notesSlide" Target="../notesSlides/notesSlide28.xml"/><Relationship Id="rId1" Type="http://schemas.openxmlformats.org/officeDocument/2006/relationships/slideLayout" Target="../slideLayouts/slideLayout26.xml"/><Relationship Id="rId6" Type="http://schemas.openxmlformats.org/officeDocument/2006/relationships/image" Target="../media/image5.png"/><Relationship Id="rId5" Type="http://schemas.openxmlformats.org/officeDocument/2006/relationships/slide" Target="slide22.xml"/><Relationship Id="rId4" Type="http://schemas.openxmlformats.org/officeDocument/2006/relationships/slide" Target="slide3.xml"/></Relationships>
</file>

<file path=ppt/slides/_rels/slide2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9.xml"/><Relationship Id="rId1" Type="http://schemas.openxmlformats.org/officeDocument/2006/relationships/slideLayout" Target="../slideLayouts/slideLayout28.xml"/><Relationship Id="rId6" Type="http://schemas.openxmlformats.org/officeDocument/2006/relationships/image" Target="../media/image5.png"/><Relationship Id="rId5" Type="http://schemas.openxmlformats.org/officeDocument/2006/relationships/slide" Target="slide22.xml"/><Relationship Id="rId4" Type="http://schemas.openxmlformats.org/officeDocument/2006/relationships/slide" Target="slide30.xml"/></Relationships>
</file>

<file path=ppt/slides/_rels/slide3.xml.rels><?xml version="1.0" encoding="UTF-8" standalone="yes"?>
<Relationships xmlns="http://schemas.openxmlformats.org/package/2006/relationships"><Relationship Id="rId8" Type="http://schemas.openxmlformats.org/officeDocument/2006/relationships/slide" Target="slide16.xml"/><Relationship Id="rId13" Type="http://schemas.openxmlformats.org/officeDocument/2006/relationships/slide" Target="slide27.xml"/><Relationship Id="rId18" Type="http://schemas.openxmlformats.org/officeDocument/2006/relationships/slide" Target="slide38.xml"/><Relationship Id="rId3" Type="http://schemas.openxmlformats.org/officeDocument/2006/relationships/slide" Target="slide5.xml"/><Relationship Id="rId21" Type="http://schemas.openxmlformats.org/officeDocument/2006/relationships/slide" Target="slide22.xml"/><Relationship Id="rId7" Type="http://schemas.openxmlformats.org/officeDocument/2006/relationships/slide" Target="slide7.xml"/><Relationship Id="rId12" Type="http://schemas.openxmlformats.org/officeDocument/2006/relationships/slide" Target="slide18.xml"/><Relationship Id="rId17" Type="http://schemas.openxmlformats.org/officeDocument/2006/relationships/slide" Target="slide29.xml"/><Relationship Id="rId2" Type="http://schemas.openxmlformats.org/officeDocument/2006/relationships/notesSlide" Target="../notesSlides/notesSlide3.xml"/><Relationship Id="rId16" Type="http://schemas.openxmlformats.org/officeDocument/2006/relationships/slide" Target="slide20.xml"/><Relationship Id="rId20" Type="http://schemas.openxmlformats.org/officeDocument/2006/relationships/slide" Target="slide13.xml"/><Relationship Id="rId1" Type="http://schemas.openxmlformats.org/officeDocument/2006/relationships/slideLayout" Target="../slideLayouts/slideLayout17.xml"/><Relationship Id="rId6" Type="http://schemas.openxmlformats.org/officeDocument/2006/relationships/slide" Target="slide32.xml"/><Relationship Id="rId11" Type="http://schemas.openxmlformats.org/officeDocument/2006/relationships/slide" Target="slide9.xml"/><Relationship Id="rId5" Type="http://schemas.openxmlformats.org/officeDocument/2006/relationships/slide" Target="slide23.xml"/><Relationship Id="rId15" Type="http://schemas.openxmlformats.org/officeDocument/2006/relationships/slide" Target="slide11.xml"/><Relationship Id="rId10" Type="http://schemas.openxmlformats.org/officeDocument/2006/relationships/slide" Target="slide34.xml"/><Relationship Id="rId19" Type="http://schemas.openxmlformats.org/officeDocument/2006/relationships/slide" Target="slide4.xml"/><Relationship Id="rId4" Type="http://schemas.openxmlformats.org/officeDocument/2006/relationships/slide" Target="slide14.xml"/><Relationship Id="rId9" Type="http://schemas.openxmlformats.org/officeDocument/2006/relationships/slide" Target="slide25.xml"/><Relationship Id="rId14" Type="http://schemas.openxmlformats.org/officeDocument/2006/relationships/slide" Target="slide36.xml"/><Relationship Id="rId22" Type="http://schemas.openxmlformats.org/officeDocument/2006/relationships/slide" Target="slide31.xml"/></Relationships>
</file>

<file path=ppt/slides/_rels/slide30.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30.xml"/><Relationship Id="rId1" Type="http://schemas.openxmlformats.org/officeDocument/2006/relationships/slideLayout" Target="../slideLayouts/slideLayout26.xml"/><Relationship Id="rId6" Type="http://schemas.openxmlformats.org/officeDocument/2006/relationships/image" Target="../media/image5.png"/><Relationship Id="rId5" Type="http://schemas.openxmlformats.org/officeDocument/2006/relationships/slide" Target="slide22.xml"/><Relationship Id="rId4" Type="http://schemas.openxmlformats.org/officeDocument/2006/relationships/slide" Target="slide3.xml"/></Relationships>
</file>

<file path=ppt/slides/_rels/slide31.xml.rels><?xml version="1.0" encoding="UTF-8" standalone="yes"?>
<Relationships xmlns="http://schemas.openxmlformats.org/package/2006/relationships"><Relationship Id="rId3" Type="http://schemas.openxmlformats.org/officeDocument/2006/relationships/slide" Target="slide32.xml"/><Relationship Id="rId7" Type="http://schemas.openxmlformats.org/officeDocument/2006/relationships/slide" Target="slide3.xml"/><Relationship Id="rId2" Type="http://schemas.openxmlformats.org/officeDocument/2006/relationships/notesSlide" Target="../notesSlides/notesSlide31.xml"/><Relationship Id="rId1" Type="http://schemas.openxmlformats.org/officeDocument/2006/relationships/slideLayout" Target="../slideLayouts/slideLayout30.xml"/><Relationship Id="rId6" Type="http://schemas.openxmlformats.org/officeDocument/2006/relationships/slide" Target="slide38.xml"/><Relationship Id="rId5" Type="http://schemas.openxmlformats.org/officeDocument/2006/relationships/slide" Target="slide36.xml"/><Relationship Id="rId4" Type="http://schemas.openxmlformats.org/officeDocument/2006/relationships/slide" Target="slide34.xml"/></Relationships>
</file>

<file path=ppt/slides/_rels/slide3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2.xml"/><Relationship Id="rId1" Type="http://schemas.openxmlformats.org/officeDocument/2006/relationships/slideLayout" Target="../slideLayouts/slideLayout32.xml"/><Relationship Id="rId6" Type="http://schemas.openxmlformats.org/officeDocument/2006/relationships/image" Target="../media/image6.png"/><Relationship Id="rId5" Type="http://schemas.openxmlformats.org/officeDocument/2006/relationships/slide" Target="slide31.xml"/><Relationship Id="rId4" Type="http://schemas.openxmlformats.org/officeDocument/2006/relationships/slide" Target="slide33.xml"/></Relationships>
</file>

<file path=ppt/slides/_rels/slide33.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33.xml"/><Relationship Id="rId1" Type="http://schemas.openxmlformats.org/officeDocument/2006/relationships/slideLayout" Target="../slideLayouts/slideLayout31.xml"/><Relationship Id="rId6" Type="http://schemas.openxmlformats.org/officeDocument/2006/relationships/image" Target="../media/image6.png"/><Relationship Id="rId5" Type="http://schemas.openxmlformats.org/officeDocument/2006/relationships/slide" Target="slide31.xml"/><Relationship Id="rId4" Type="http://schemas.openxmlformats.org/officeDocument/2006/relationships/slide" Target="slide3.xml"/></Relationships>
</file>

<file path=ppt/slides/_rels/slide3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4.xml"/><Relationship Id="rId1" Type="http://schemas.openxmlformats.org/officeDocument/2006/relationships/slideLayout" Target="../slideLayouts/slideLayout34.xml"/><Relationship Id="rId6" Type="http://schemas.openxmlformats.org/officeDocument/2006/relationships/image" Target="../media/image6.png"/><Relationship Id="rId5" Type="http://schemas.openxmlformats.org/officeDocument/2006/relationships/slide" Target="slide31.xml"/><Relationship Id="rId4" Type="http://schemas.openxmlformats.org/officeDocument/2006/relationships/slide" Target="slide35.xml"/></Relationships>
</file>

<file path=ppt/slides/_rels/slide35.xml.rels><?xml version="1.0" encoding="UTF-8" standalone="yes"?>
<Relationships xmlns="http://schemas.openxmlformats.org/package/2006/relationships"><Relationship Id="rId3" Type="http://schemas.openxmlformats.org/officeDocument/2006/relationships/slide" Target="slide36.xml"/><Relationship Id="rId2" Type="http://schemas.openxmlformats.org/officeDocument/2006/relationships/notesSlide" Target="../notesSlides/notesSlide35.xml"/><Relationship Id="rId1" Type="http://schemas.openxmlformats.org/officeDocument/2006/relationships/slideLayout" Target="../slideLayouts/slideLayout31.xml"/><Relationship Id="rId6" Type="http://schemas.openxmlformats.org/officeDocument/2006/relationships/image" Target="../media/image6.png"/><Relationship Id="rId5" Type="http://schemas.openxmlformats.org/officeDocument/2006/relationships/slide" Target="slide31.xml"/><Relationship Id="rId4" Type="http://schemas.openxmlformats.org/officeDocument/2006/relationships/slide" Target="slide3.xml"/></Relationships>
</file>

<file path=ppt/slides/_rels/slide3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6.xml"/><Relationship Id="rId1" Type="http://schemas.openxmlformats.org/officeDocument/2006/relationships/slideLayout" Target="../slideLayouts/slideLayout35.xml"/><Relationship Id="rId6" Type="http://schemas.openxmlformats.org/officeDocument/2006/relationships/image" Target="../media/image6.png"/><Relationship Id="rId5" Type="http://schemas.openxmlformats.org/officeDocument/2006/relationships/slide" Target="slide31.xml"/><Relationship Id="rId4" Type="http://schemas.openxmlformats.org/officeDocument/2006/relationships/slide" Target="slide37.xml"/></Relationships>
</file>

<file path=ppt/slides/_rels/slide37.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notesSlide" Target="../notesSlides/notesSlide37.xml"/><Relationship Id="rId1" Type="http://schemas.openxmlformats.org/officeDocument/2006/relationships/slideLayout" Target="../slideLayouts/slideLayout31.xml"/><Relationship Id="rId6" Type="http://schemas.openxmlformats.org/officeDocument/2006/relationships/image" Target="../media/image6.png"/><Relationship Id="rId5" Type="http://schemas.openxmlformats.org/officeDocument/2006/relationships/slide" Target="slide31.xml"/><Relationship Id="rId4" Type="http://schemas.openxmlformats.org/officeDocument/2006/relationships/slide" Target="slide3.xml"/></Relationships>
</file>

<file path=ppt/slides/_rels/slide38.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6.png"/><Relationship Id="rId2" Type="http://schemas.openxmlformats.org/officeDocument/2006/relationships/notesSlide" Target="../notesSlides/notesSlide38.xml"/><Relationship Id="rId1" Type="http://schemas.openxmlformats.org/officeDocument/2006/relationships/slideLayout" Target="../slideLayouts/slideLayout33.xml"/><Relationship Id="rId6" Type="http://schemas.openxmlformats.org/officeDocument/2006/relationships/slide" Target="slide31.xml"/><Relationship Id="rId5" Type="http://schemas.openxmlformats.org/officeDocument/2006/relationships/image" Target="../media/image7.jpg"/><Relationship Id="rId4" Type="http://schemas.openxmlformats.org/officeDocument/2006/relationships/slide" Target="slide39.xml"/></Relationships>
</file>

<file path=ppt/slides/_rels/slide39.xml.rels><?xml version="1.0" encoding="UTF-8" standalone="yes"?>
<Relationships xmlns="http://schemas.openxmlformats.org/package/2006/relationships"><Relationship Id="rId3" Type="http://schemas.openxmlformats.org/officeDocument/2006/relationships/slide" Target="slide40.xml"/><Relationship Id="rId2" Type="http://schemas.openxmlformats.org/officeDocument/2006/relationships/notesSlide" Target="../notesSlides/notesSlide39.xml"/><Relationship Id="rId1" Type="http://schemas.openxmlformats.org/officeDocument/2006/relationships/slideLayout" Target="../slideLayouts/slideLayout31.xml"/><Relationship Id="rId6" Type="http://schemas.openxmlformats.org/officeDocument/2006/relationships/image" Target="../media/image6.png"/><Relationship Id="rId5" Type="http://schemas.openxmlformats.org/officeDocument/2006/relationships/slide" Target="slide31.xml"/><Relationship Id="rId4" Type="http://schemas.openxmlformats.org/officeDocument/2006/relationships/slide" Target="slide3.xml"/></Relationships>
</file>

<file path=ppt/slides/_rels/slide4.xml.rels><?xml version="1.0" encoding="UTF-8" standalone="yes"?>
<Relationships xmlns="http://schemas.openxmlformats.org/package/2006/relationships"><Relationship Id="rId3" Type="http://schemas.openxmlformats.org/officeDocument/2006/relationships/slide" Target="slide5.xml"/><Relationship Id="rId7" Type="http://schemas.openxmlformats.org/officeDocument/2006/relationships/slide" Target="slide3.xml"/><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slide" Target="slide11.xml"/><Relationship Id="rId5" Type="http://schemas.openxmlformats.org/officeDocument/2006/relationships/slide" Target="slide9.xml"/><Relationship Id="rId4" Type="http://schemas.openxmlformats.org/officeDocument/2006/relationships/slide" Target="slide7.xml"/></Relationships>
</file>

<file path=ppt/slides/_rels/slide40.xml.rels><?xml version="1.0" encoding="UTF-8" standalone="yes"?>
<Relationships xmlns="http://schemas.openxmlformats.org/package/2006/relationships"><Relationship Id="rId3" Type="http://schemas.openxmlformats.org/officeDocument/2006/relationships/hyperlink" Target="mailto:addyouremail@freepik.com" TargetMode="External"/><Relationship Id="rId2" Type="http://schemas.openxmlformats.org/officeDocument/2006/relationships/notesSlide" Target="../notesSlides/notesSlide40.xml"/><Relationship Id="rId1" Type="http://schemas.openxmlformats.org/officeDocument/2006/relationships/slideLayout" Target="../slideLayouts/slideLayout3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8" Type="http://schemas.openxmlformats.org/officeDocument/2006/relationships/hyperlink" Target="https://www.freepik.com/free-vector/pack-people-enjoying-their-hobbies_4998772.htm/?utm_source=slidesgo_template&amp;utm_medium=referral-link&amp;utm_campaign=sg_resources&amp;utm_content=freepik" TargetMode="External"/><Relationship Id="rId13" Type="http://schemas.openxmlformats.org/officeDocument/2006/relationships/hyperlink" Target="https://www.freepik.com/free-vector/young-people-holding-blank-banner_4999036.htm/?utm_source=slidesgo_template&amp;utm_medium=referral-link&amp;utm_campaign=sg_resources&amp;utm_content=freepik" TargetMode="External"/><Relationship Id="rId3" Type="http://schemas.openxmlformats.org/officeDocument/2006/relationships/hyperlink" Target="https://www.freepik.com/free-vector/hand-drawn-back-school-background_4885195.htm/?utm_source=slidesgo_template&amp;utm_medium=referral-link&amp;utm_campaign=sg_resources&amp;utm_content=freepik" TargetMode="External"/><Relationship Id="rId7" Type="http://schemas.openxmlformats.org/officeDocument/2006/relationships/hyperlink" Target="https://www.freepik.com/free-vector/set-people-camping-hand-drawn-design_4998942.htm/?utm_source=slidesgo_template&amp;utm_medium=referral-link&amp;utm_campaign=sg_resources&amp;utm_content=freepik" TargetMode="External"/><Relationship Id="rId12" Type="http://schemas.openxmlformats.org/officeDocument/2006/relationships/hyperlink" Target="https://www.freepik.com/free-vector/hand-drawn-children-back-school_4923105.htm/?utm_source=slidesgo_template&amp;utm_medium=referral-link&amp;utm_campaign=sg_resources&amp;utm_content=freepik" TargetMode="External"/><Relationship Id="rId2" Type="http://schemas.openxmlformats.org/officeDocument/2006/relationships/notesSlide" Target="../notesSlides/notesSlide43.xml"/><Relationship Id="rId1" Type="http://schemas.openxmlformats.org/officeDocument/2006/relationships/slideLayout" Target="../slideLayouts/slideLayout4.xml"/><Relationship Id="rId6" Type="http://schemas.openxmlformats.org/officeDocument/2006/relationships/hyperlink" Target="https://www.freepik.com/free-vector/people-night-fair-flat-design_4998919.htm/?utm_source=slidesgo_template&amp;utm_medium=referral-link&amp;utm_campaign=sg_resources&amp;utm_content=freepik" TargetMode="External"/><Relationship Id="rId11" Type="http://schemas.openxmlformats.org/officeDocument/2006/relationships/hyperlink" Target="https://www.freepik.com/free-vector/hand-drawn-children-back-school_4923102.htm/?utm_source=slidesgo_template&amp;utm_medium=referral-link&amp;utm_campaign=sg_resources&amp;utm_content=freepik" TargetMode="External"/><Relationship Id="rId5" Type="http://schemas.openxmlformats.org/officeDocument/2006/relationships/hyperlink" Target="https://www.freepik.com/free-vector/blackboard-back-school-background_4885190.htm/?utm_source=slidesgo_template&amp;utm_medium=referral-link&amp;utm_campaign=sg_resources&amp;utm_content=freepik" TargetMode="External"/><Relationship Id="rId10" Type="http://schemas.openxmlformats.org/officeDocument/2006/relationships/hyperlink" Target="https://www.freepik.com/free-vector/hand-drawn-school-logo-collection_4923073.htm/?utm_source=slidesgo_template&amp;utm_medium=referral-link&amp;utm_campaign=sg_resources&amp;utm_content=freepik" TargetMode="External"/><Relationship Id="rId4" Type="http://schemas.openxmlformats.org/officeDocument/2006/relationships/hyperlink" Target="https://www.freepik.com/free-vector/different-cute-illustrated-animals-collection_5328972.htm/?utm_source=slidesgo_template&amp;utm_medium=referral-link&amp;utm_campaign=sg_resources&amp;utm_content=freepik" TargetMode="External"/><Relationship Id="rId9" Type="http://schemas.openxmlformats.org/officeDocument/2006/relationships/hyperlink" Target="https://www.freepik.com/free-vector/pack-people-enjoying-their-hobbies_4998773.htm/?utm_source=slidesgo_template&amp;utm_medium=referral-link&amp;utm_campaign=sg_resources&amp;utm_content=freepik" TargetMode="External"/><Relationship Id="rId14" Type="http://schemas.openxmlformats.org/officeDocument/2006/relationships/hyperlink" Target="https://www.freepik.com/free-vector/hand-drawn-back-school-banners_4923100.htm/?utm_source=slidesgo_template&amp;utm_medium=referral-link&amp;utm_campaign=sg_resources&amp;utm_content=freepik"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s://fonts.google.com/specimen/Patrick+Hand" TargetMode="External"/><Relationship Id="rId2" Type="http://schemas.openxmlformats.org/officeDocument/2006/relationships/notesSlide" Target="../notesSlides/notesSlide44.xml"/><Relationship Id="rId1" Type="http://schemas.openxmlformats.org/officeDocument/2006/relationships/slideLayout" Target="../slideLayouts/slideLayout37.xml"/><Relationship Id="rId4" Type="http://schemas.openxmlformats.org/officeDocument/2006/relationships/hyperlink" Target="https://fonts.google.com/specimen/Lato"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3" Type="http://schemas.openxmlformats.org/officeDocument/2006/relationships/image" Target="../media/image8.gif"/><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2" Type="http://schemas.openxmlformats.org/officeDocument/2006/relationships/notesSlide" Target="../notesSlides/notesSlide45.xml"/><Relationship Id="rId1" Type="http://schemas.openxmlformats.org/officeDocument/2006/relationships/slideLayout" Target="../slideLayouts/slideLayout37.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11.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10.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9.gif"/></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2.png"/><Relationship Id="rId5" Type="http://schemas.openxmlformats.org/officeDocument/2006/relationships/slide" Target="slide4.xml"/><Relationship Id="rId4" Type="http://schemas.openxmlformats.org/officeDocument/2006/relationships/slide" Target="slide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7.xml"/></Relationships>
</file>

<file path=ppt/slides/_rels/slide52.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2.xml"/><Relationship Id="rId1" Type="http://schemas.openxmlformats.org/officeDocument/2006/relationships/slideLayout" Target="../slideLayouts/slideLayout3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7.xml"/></Relationships>
</file>

<file path=ppt/slides/_rels/slide6.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6.xml"/><Relationship Id="rId1" Type="http://schemas.openxmlformats.org/officeDocument/2006/relationships/slideLayout" Target="../slideLayouts/slideLayout20.xml"/><Relationship Id="rId6" Type="http://schemas.openxmlformats.org/officeDocument/2006/relationships/image" Target="../media/image2.png"/><Relationship Id="rId5" Type="http://schemas.openxmlformats.org/officeDocument/2006/relationships/slide" Target="slide4.xml"/><Relationship Id="rId4" Type="http://schemas.openxmlformats.org/officeDocument/2006/relationships/slide" Target="slide3.xml"/></Relationships>
</file>

<file path=ppt/slides/_rels/slide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image" Target="../media/image2.png"/><Relationship Id="rId5" Type="http://schemas.openxmlformats.org/officeDocument/2006/relationships/slide" Target="slide4.xml"/><Relationship Id="rId4" Type="http://schemas.openxmlformats.org/officeDocument/2006/relationships/slide" Target="slide8.xml"/></Relationships>
</file>

<file path=ppt/slides/_rels/slide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xml"/><Relationship Id="rId1" Type="http://schemas.openxmlformats.org/officeDocument/2006/relationships/slideLayout" Target="../slideLayouts/slideLayout20.xml"/><Relationship Id="rId6" Type="http://schemas.openxmlformats.org/officeDocument/2006/relationships/image" Target="../media/image2.png"/><Relationship Id="rId5" Type="http://schemas.openxmlformats.org/officeDocument/2006/relationships/slide" Target="slide4.xml"/><Relationship Id="rId4" Type="http://schemas.openxmlformats.org/officeDocument/2006/relationships/slide" Target="slide3.xml"/></Relationships>
</file>

<file path=ppt/slides/_rels/slide9.xml.rels><?xml version="1.0" encoding="UTF-8" standalone="yes"?>
<Relationships xmlns="http://schemas.openxmlformats.org/package/2006/relationships"><Relationship Id="rId3" Type="http://schemas.openxmlformats.org/officeDocument/2006/relationships/slide" Target="slide10.xml"/><Relationship Id="rId2" Type="http://schemas.openxmlformats.org/officeDocument/2006/relationships/notesSlide" Target="../notesSlides/notesSlide9.xml"/><Relationship Id="rId1" Type="http://schemas.openxmlformats.org/officeDocument/2006/relationships/slideLayout" Target="../slideLayouts/slideLayout18.xml"/><Relationship Id="rId6" Type="http://schemas.openxmlformats.org/officeDocument/2006/relationships/image" Target="../media/image2.png"/><Relationship Id="rId5" Type="http://schemas.openxmlformats.org/officeDocument/2006/relationships/slide" Target="slide4.xml"/><Relationship Id="rId4" Type="http://schemas.openxmlformats.org/officeDocument/2006/relationships/slide" Target="slide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25"/>
        <p:cNvGrpSpPr/>
        <p:nvPr/>
      </p:nvGrpSpPr>
      <p:grpSpPr>
        <a:xfrm>
          <a:off x="0" y="0"/>
          <a:ext cx="0" cy="0"/>
          <a:chOff x="0" y="0"/>
          <a:chExt cx="0" cy="0"/>
        </a:xfrm>
      </p:grpSpPr>
      <p:sp>
        <p:nvSpPr>
          <p:cNvPr id="226" name="Google Shape;226;p40"/>
          <p:cNvSpPr/>
          <p:nvPr/>
        </p:nvSpPr>
        <p:spPr>
          <a:xfrm>
            <a:off x="7668975" y="1065575"/>
            <a:ext cx="1031008" cy="822965"/>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 name="Google Shape;227;p40"/>
          <p:cNvGrpSpPr/>
          <p:nvPr/>
        </p:nvGrpSpPr>
        <p:grpSpPr>
          <a:xfrm>
            <a:off x="322845" y="1399711"/>
            <a:ext cx="1941885" cy="2248761"/>
            <a:chOff x="5293245" y="6083019"/>
            <a:chExt cx="1941885" cy="2248761"/>
          </a:xfrm>
        </p:grpSpPr>
        <p:sp>
          <p:nvSpPr>
            <p:cNvPr id="228" name="Google Shape;228;p40"/>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0"/>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40"/>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0"/>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0"/>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0"/>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0"/>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40"/>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40"/>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0"/>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0"/>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0"/>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0"/>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0"/>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0"/>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0"/>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40"/>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40"/>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0"/>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40"/>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0"/>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0"/>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0"/>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0"/>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0"/>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0"/>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40"/>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0"/>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0"/>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0"/>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0"/>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0"/>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0"/>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0"/>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0"/>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0"/>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0"/>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0"/>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40"/>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0"/>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0"/>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0"/>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0"/>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0"/>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40"/>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40"/>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0"/>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0"/>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0"/>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0"/>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0"/>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0"/>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0"/>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0"/>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0"/>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0"/>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0"/>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0"/>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0"/>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0"/>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0"/>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0"/>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0"/>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0"/>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0"/>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0"/>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0"/>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40"/>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0"/>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0"/>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0"/>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40"/>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40"/>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0"/>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0"/>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0"/>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0"/>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0"/>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0"/>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0"/>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0"/>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0"/>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0"/>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0"/>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0"/>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0"/>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0"/>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0"/>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0"/>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0"/>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0"/>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0"/>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0"/>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0"/>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0"/>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0"/>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0"/>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0"/>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0"/>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0"/>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0"/>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0"/>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0"/>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0"/>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0"/>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0"/>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0"/>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0"/>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 name="Google Shape;336;p40"/>
          <p:cNvGrpSpPr/>
          <p:nvPr/>
        </p:nvGrpSpPr>
        <p:grpSpPr>
          <a:xfrm>
            <a:off x="6789213" y="1221136"/>
            <a:ext cx="2012471" cy="2391463"/>
            <a:chOff x="11016213" y="5853720"/>
            <a:chExt cx="2012471" cy="2391463"/>
          </a:xfrm>
        </p:grpSpPr>
        <p:sp>
          <p:nvSpPr>
            <p:cNvPr id="337" name="Google Shape;337;p40"/>
            <p:cNvSpPr/>
            <p:nvPr/>
          </p:nvSpPr>
          <p:spPr>
            <a:xfrm>
              <a:off x="11596703" y="7707979"/>
              <a:ext cx="271820" cy="394502"/>
            </a:xfrm>
            <a:custGeom>
              <a:avLst/>
              <a:gdLst/>
              <a:ahLst/>
              <a:cxnLst/>
              <a:rect l="l" t="t" r="r" b="b"/>
              <a:pathLst>
                <a:path w="10305" h="14956" extrusionOk="0">
                  <a:moveTo>
                    <a:pt x="10305" y="1"/>
                  </a:moveTo>
                  <a:lnTo>
                    <a:pt x="10305" y="1"/>
                  </a:lnTo>
                  <a:cubicBezTo>
                    <a:pt x="6809" y="852"/>
                    <a:pt x="3344" y="1642"/>
                    <a:pt x="0" y="2584"/>
                  </a:cubicBezTo>
                  <a:lnTo>
                    <a:pt x="1368" y="14955"/>
                  </a:lnTo>
                  <a:lnTo>
                    <a:pt x="8025" y="14955"/>
                  </a:lnTo>
                  <a:lnTo>
                    <a:pt x="10305" y="1"/>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0"/>
            <p:cNvSpPr/>
            <p:nvPr/>
          </p:nvSpPr>
          <p:spPr>
            <a:xfrm>
              <a:off x="11579874" y="7529192"/>
              <a:ext cx="315897" cy="246973"/>
            </a:xfrm>
            <a:custGeom>
              <a:avLst/>
              <a:gdLst/>
              <a:ahLst/>
              <a:cxnLst/>
              <a:rect l="l" t="t" r="r" b="b"/>
              <a:pathLst>
                <a:path w="11976" h="9363" extrusionOk="0">
                  <a:moveTo>
                    <a:pt x="11976" y="0"/>
                  </a:moveTo>
                  <a:lnTo>
                    <a:pt x="0" y="3496"/>
                  </a:lnTo>
                  <a:lnTo>
                    <a:pt x="638" y="9362"/>
                  </a:lnTo>
                  <a:cubicBezTo>
                    <a:pt x="3982" y="8420"/>
                    <a:pt x="7447" y="7630"/>
                    <a:pt x="10943" y="6779"/>
                  </a:cubicBezTo>
                  <a:lnTo>
                    <a:pt x="11976"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0"/>
            <p:cNvSpPr/>
            <p:nvPr/>
          </p:nvSpPr>
          <p:spPr>
            <a:xfrm>
              <a:off x="11400269" y="5856727"/>
              <a:ext cx="215689" cy="360000"/>
            </a:xfrm>
            <a:custGeom>
              <a:avLst/>
              <a:gdLst/>
              <a:ahLst/>
              <a:cxnLst/>
              <a:rect l="l" t="t" r="r" b="b"/>
              <a:pathLst>
                <a:path w="8177" h="13648" extrusionOk="0">
                  <a:moveTo>
                    <a:pt x="7630" y="0"/>
                  </a:moveTo>
                  <a:cubicBezTo>
                    <a:pt x="4742" y="274"/>
                    <a:pt x="2219" y="760"/>
                    <a:pt x="1" y="1490"/>
                  </a:cubicBezTo>
                  <a:cubicBezTo>
                    <a:pt x="2098" y="5867"/>
                    <a:pt x="4742" y="9940"/>
                    <a:pt x="8177" y="13648"/>
                  </a:cubicBezTo>
                  <a:cubicBezTo>
                    <a:pt x="7934" y="9119"/>
                    <a:pt x="7691" y="4560"/>
                    <a:pt x="763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0"/>
            <p:cNvSpPr/>
            <p:nvPr/>
          </p:nvSpPr>
          <p:spPr>
            <a:xfrm>
              <a:off x="11029059" y="6037123"/>
              <a:ext cx="623801" cy="843473"/>
            </a:xfrm>
            <a:custGeom>
              <a:avLst/>
              <a:gdLst/>
              <a:ahLst/>
              <a:cxnLst/>
              <a:rect l="l" t="t" r="r" b="b"/>
              <a:pathLst>
                <a:path w="23649" h="31977" extrusionOk="0">
                  <a:moveTo>
                    <a:pt x="5441" y="0"/>
                  </a:moveTo>
                  <a:cubicBezTo>
                    <a:pt x="2341" y="3405"/>
                    <a:pt x="669" y="7964"/>
                    <a:pt x="0" y="13526"/>
                  </a:cubicBezTo>
                  <a:cubicBezTo>
                    <a:pt x="6779" y="21156"/>
                    <a:pt x="13344" y="29818"/>
                    <a:pt x="23648" y="31976"/>
                  </a:cubicBezTo>
                  <a:cubicBezTo>
                    <a:pt x="23618" y="31946"/>
                    <a:pt x="23618" y="31916"/>
                    <a:pt x="23618" y="31855"/>
                  </a:cubicBezTo>
                  <a:cubicBezTo>
                    <a:pt x="23557" y="31733"/>
                    <a:pt x="23557" y="31612"/>
                    <a:pt x="23587" y="31460"/>
                  </a:cubicBezTo>
                  <a:cubicBezTo>
                    <a:pt x="23344" y="27143"/>
                    <a:pt x="23101" y="22797"/>
                    <a:pt x="22888" y="18450"/>
                  </a:cubicBezTo>
                  <a:cubicBezTo>
                    <a:pt x="18876" y="17447"/>
                    <a:pt x="14894" y="12310"/>
                    <a:pt x="12402" y="9484"/>
                  </a:cubicBezTo>
                  <a:cubicBezTo>
                    <a:pt x="9818" y="6505"/>
                    <a:pt x="7478" y="3344"/>
                    <a:pt x="544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0"/>
            <p:cNvSpPr/>
            <p:nvPr/>
          </p:nvSpPr>
          <p:spPr>
            <a:xfrm>
              <a:off x="11635979" y="5853720"/>
              <a:ext cx="119490" cy="338160"/>
            </a:xfrm>
            <a:custGeom>
              <a:avLst/>
              <a:gdLst/>
              <a:ahLst/>
              <a:cxnLst/>
              <a:rect l="l" t="t" r="r" b="b"/>
              <a:pathLst>
                <a:path w="4530" h="12820" extrusionOk="0">
                  <a:moveTo>
                    <a:pt x="936" y="0"/>
                  </a:moveTo>
                  <a:cubicBezTo>
                    <a:pt x="632" y="0"/>
                    <a:pt x="320" y="8"/>
                    <a:pt x="1" y="23"/>
                  </a:cubicBezTo>
                  <a:cubicBezTo>
                    <a:pt x="62" y="4309"/>
                    <a:pt x="214" y="8564"/>
                    <a:pt x="396" y="12820"/>
                  </a:cubicBezTo>
                  <a:cubicBezTo>
                    <a:pt x="1855" y="11816"/>
                    <a:pt x="3375" y="9780"/>
                    <a:pt x="4530" y="8108"/>
                  </a:cubicBezTo>
                  <a:cubicBezTo>
                    <a:pt x="3618" y="4947"/>
                    <a:pt x="2676" y="2211"/>
                    <a:pt x="1825" y="23"/>
                  </a:cubicBezTo>
                  <a:cubicBezTo>
                    <a:pt x="1536" y="8"/>
                    <a:pt x="1239" y="0"/>
                    <a:pt x="93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0"/>
            <p:cNvSpPr/>
            <p:nvPr/>
          </p:nvSpPr>
          <p:spPr>
            <a:xfrm>
              <a:off x="11016213" y="6437190"/>
              <a:ext cx="660677" cy="819417"/>
            </a:xfrm>
            <a:custGeom>
              <a:avLst/>
              <a:gdLst/>
              <a:ahLst/>
              <a:cxnLst/>
              <a:rect l="l" t="t" r="r" b="b"/>
              <a:pathLst>
                <a:path w="25047" h="31065" extrusionOk="0">
                  <a:moveTo>
                    <a:pt x="335" y="1"/>
                  </a:moveTo>
                  <a:lnTo>
                    <a:pt x="335" y="1"/>
                  </a:lnTo>
                  <a:cubicBezTo>
                    <a:pt x="1" y="4226"/>
                    <a:pt x="183" y="8998"/>
                    <a:pt x="730" y="14226"/>
                  </a:cubicBezTo>
                  <a:cubicBezTo>
                    <a:pt x="7205" y="22037"/>
                    <a:pt x="15047" y="30031"/>
                    <a:pt x="25047" y="31065"/>
                  </a:cubicBezTo>
                  <a:cubicBezTo>
                    <a:pt x="24743" y="26506"/>
                    <a:pt x="24439" y="21977"/>
                    <a:pt x="24166" y="17448"/>
                  </a:cubicBezTo>
                  <a:cubicBezTo>
                    <a:pt x="24105" y="17478"/>
                    <a:pt x="24044" y="17478"/>
                    <a:pt x="23953" y="17478"/>
                  </a:cubicBezTo>
                  <a:cubicBezTo>
                    <a:pt x="14257" y="15624"/>
                    <a:pt x="6779" y="7660"/>
                    <a:pt x="335"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0"/>
            <p:cNvSpPr/>
            <p:nvPr/>
          </p:nvSpPr>
          <p:spPr>
            <a:xfrm>
              <a:off x="11191017" y="5905631"/>
              <a:ext cx="440188" cy="600537"/>
            </a:xfrm>
            <a:custGeom>
              <a:avLst/>
              <a:gdLst/>
              <a:ahLst/>
              <a:cxnLst/>
              <a:rect l="l" t="t" r="r" b="b"/>
              <a:pathLst>
                <a:path w="16688" h="22767" extrusionOk="0">
                  <a:moveTo>
                    <a:pt x="6900" y="0"/>
                  </a:moveTo>
                  <a:cubicBezTo>
                    <a:pt x="4104" y="1034"/>
                    <a:pt x="1854" y="2462"/>
                    <a:pt x="0" y="4256"/>
                  </a:cubicBezTo>
                  <a:cubicBezTo>
                    <a:pt x="2006" y="7630"/>
                    <a:pt x="4286" y="10882"/>
                    <a:pt x="6900" y="13830"/>
                  </a:cubicBezTo>
                  <a:cubicBezTo>
                    <a:pt x="9362" y="16596"/>
                    <a:pt x="12979" y="21368"/>
                    <a:pt x="16687" y="22767"/>
                  </a:cubicBezTo>
                  <a:cubicBezTo>
                    <a:pt x="16657" y="22219"/>
                    <a:pt x="16627" y="21672"/>
                    <a:pt x="16627" y="21125"/>
                  </a:cubicBezTo>
                  <a:cubicBezTo>
                    <a:pt x="16475" y="18359"/>
                    <a:pt x="16323" y="15593"/>
                    <a:pt x="16171" y="12797"/>
                  </a:cubicBezTo>
                  <a:cubicBezTo>
                    <a:pt x="12250" y="9149"/>
                    <a:pt x="9210" y="4772"/>
                    <a:pt x="690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0"/>
            <p:cNvSpPr/>
            <p:nvPr/>
          </p:nvSpPr>
          <p:spPr>
            <a:xfrm>
              <a:off x="11683300" y="6783553"/>
              <a:ext cx="186832" cy="473054"/>
            </a:xfrm>
            <a:custGeom>
              <a:avLst/>
              <a:gdLst/>
              <a:ahLst/>
              <a:cxnLst/>
              <a:rect l="l" t="t" r="r" b="b"/>
              <a:pathLst>
                <a:path w="7083" h="17934" extrusionOk="0">
                  <a:moveTo>
                    <a:pt x="6930" y="0"/>
                  </a:moveTo>
                  <a:lnTo>
                    <a:pt x="6930" y="0"/>
                  </a:lnTo>
                  <a:cubicBezTo>
                    <a:pt x="4712" y="1338"/>
                    <a:pt x="2401" y="2493"/>
                    <a:pt x="0" y="3496"/>
                  </a:cubicBezTo>
                  <a:cubicBezTo>
                    <a:pt x="274" y="8329"/>
                    <a:pt x="578" y="13131"/>
                    <a:pt x="882" y="17934"/>
                  </a:cubicBezTo>
                  <a:cubicBezTo>
                    <a:pt x="2736" y="17022"/>
                    <a:pt x="4560" y="16110"/>
                    <a:pt x="6292" y="15016"/>
                  </a:cubicBezTo>
                  <a:cubicBezTo>
                    <a:pt x="6900" y="9788"/>
                    <a:pt x="7082" y="4742"/>
                    <a:pt x="693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0"/>
            <p:cNvSpPr/>
            <p:nvPr/>
          </p:nvSpPr>
          <p:spPr>
            <a:xfrm>
              <a:off x="11707356" y="7217305"/>
              <a:ext cx="137902" cy="300677"/>
            </a:xfrm>
            <a:custGeom>
              <a:avLst/>
              <a:gdLst/>
              <a:ahLst/>
              <a:cxnLst/>
              <a:rect l="l" t="t" r="r" b="b"/>
              <a:pathLst>
                <a:path w="5228" h="11399" extrusionOk="0">
                  <a:moveTo>
                    <a:pt x="5228" y="0"/>
                  </a:moveTo>
                  <a:cubicBezTo>
                    <a:pt x="3587" y="943"/>
                    <a:pt x="1824" y="1703"/>
                    <a:pt x="0" y="2250"/>
                  </a:cubicBezTo>
                  <a:cubicBezTo>
                    <a:pt x="182" y="5289"/>
                    <a:pt x="365" y="8359"/>
                    <a:pt x="517" y="11399"/>
                  </a:cubicBezTo>
                  <a:cubicBezTo>
                    <a:pt x="1337" y="10913"/>
                    <a:pt x="2310" y="10821"/>
                    <a:pt x="3283" y="10639"/>
                  </a:cubicBezTo>
                  <a:cubicBezTo>
                    <a:pt x="4134" y="7022"/>
                    <a:pt x="4803" y="3466"/>
                    <a:pt x="522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0"/>
            <p:cNvSpPr/>
            <p:nvPr/>
          </p:nvSpPr>
          <p:spPr>
            <a:xfrm>
              <a:off x="11648007" y="6106865"/>
              <a:ext cx="179631" cy="400094"/>
            </a:xfrm>
            <a:custGeom>
              <a:avLst/>
              <a:gdLst/>
              <a:ahLst/>
              <a:cxnLst/>
              <a:rect l="l" t="t" r="r" b="b"/>
              <a:pathLst>
                <a:path w="6810" h="15168" extrusionOk="0">
                  <a:moveTo>
                    <a:pt x="4469" y="1"/>
                  </a:moveTo>
                  <a:cubicBezTo>
                    <a:pt x="3162" y="1824"/>
                    <a:pt x="1612" y="3587"/>
                    <a:pt x="1" y="4165"/>
                  </a:cubicBezTo>
                  <a:cubicBezTo>
                    <a:pt x="183" y="7873"/>
                    <a:pt x="366" y="11521"/>
                    <a:pt x="578" y="15168"/>
                  </a:cubicBezTo>
                  <a:cubicBezTo>
                    <a:pt x="2888" y="13861"/>
                    <a:pt x="4955" y="12341"/>
                    <a:pt x="6809" y="10639"/>
                  </a:cubicBezTo>
                  <a:cubicBezTo>
                    <a:pt x="6141" y="6718"/>
                    <a:pt x="5350" y="3162"/>
                    <a:pt x="446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0"/>
            <p:cNvSpPr/>
            <p:nvPr/>
          </p:nvSpPr>
          <p:spPr>
            <a:xfrm>
              <a:off x="11664044" y="6428380"/>
              <a:ext cx="201260" cy="420932"/>
            </a:xfrm>
            <a:custGeom>
              <a:avLst/>
              <a:gdLst/>
              <a:ahLst/>
              <a:cxnLst/>
              <a:rect l="l" t="t" r="r" b="b"/>
              <a:pathLst>
                <a:path w="7630" h="15958" extrusionOk="0">
                  <a:moveTo>
                    <a:pt x="6445" y="0"/>
                  </a:moveTo>
                  <a:cubicBezTo>
                    <a:pt x="4499" y="1611"/>
                    <a:pt x="2341" y="2918"/>
                    <a:pt x="1" y="3830"/>
                  </a:cubicBezTo>
                  <a:cubicBezTo>
                    <a:pt x="31" y="4104"/>
                    <a:pt x="31" y="4377"/>
                    <a:pt x="61" y="4651"/>
                  </a:cubicBezTo>
                  <a:cubicBezTo>
                    <a:pt x="244" y="8420"/>
                    <a:pt x="457" y="12189"/>
                    <a:pt x="669" y="15958"/>
                  </a:cubicBezTo>
                  <a:cubicBezTo>
                    <a:pt x="3101" y="14833"/>
                    <a:pt x="5442" y="13557"/>
                    <a:pt x="7630" y="12158"/>
                  </a:cubicBezTo>
                  <a:cubicBezTo>
                    <a:pt x="7448" y="7842"/>
                    <a:pt x="7022" y="3769"/>
                    <a:pt x="644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0"/>
            <p:cNvSpPr/>
            <p:nvPr/>
          </p:nvSpPr>
          <p:spPr>
            <a:xfrm>
              <a:off x="11722576" y="7529192"/>
              <a:ext cx="64176" cy="137480"/>
            </a:xfrm>
            <a:custGeom>
              <a:avLst/>
              <a:gdLst/>
              <a:ahLst/>
              <a:cxnLst/>
              <a:rect l="l" t="t" r="r" b="b"/>
              <a:pathLst>
                <a:path w="2433" h="5212" extrusionOk="0">
                  <a:moveTo>
                    <a:pt x="2432" y="0"/>
                  </a:moveTo>
                  <a:lnTo>
                    <a:pt x="2432" y="0"/>
                  </a:lnTo>
                  <a:cubicBezTo>
                    <a:pt x="1642" y="152"/>
                    <a:pt x="852" y="244"/>
                    <a:pt x="1" y="335"/>
                  </a:cubicBezTo>
                  <a:cubicBezTo>
                    <a:pt x="92" y="1946"/>
                    <a:pt x="153" y="3587"/>
                    <a:pt x="213" y="5198"/>
                  </a:cubicBezTo>
                  <a:cubicBezTo>
                    <a:pt x="294" y="5208"/>
                    <a:pt x="375" y="5212"/>
                    <a:pt x="459" y="5212"/>
                  </a:cubicBezTo>
                  <a:cubicBezTo>
                    <a:pt x="625" y="5212"/>
                    <a:pt x="801" y="5198"/>
                    <a:pt x="1004" y="5198"/>
                  </a:cubicBezTo>
                  <a:cubicBezTo>
                    <a:pt x="1551" y="3435"/>
                    <a:pt x="2007" y="1703"/>
                    <a:pt x="243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0"/>
            <p:cNvSpPr/>
            <p:nvPr/>
          </p:nvSpPr>
          <p:spPr>
            <a:xfrm>
              <a:off x="11239921" y="7411338"/>
              <a:ext cx="461844" cy="254174"/>
            </a:xfrm>
            <a:custGeom>
              <a:avLst/>
              <a:gdLst/>
              <a:ahLst/>
              <a:cxnLst/>
              <a:rect l="l" t="t" r="r" b="b"/>
              <a:pathLst>
                <a:path w="17509" h="9636" extrusionOk="0">
                  <a:moveTo>
                    <a:pt x="0" y="0"/>
                  </a:moveTo>
                  <a:lnTo>
                    <a:pt x="0" y="0"/>
                  </a:lnTo>
                  <a:cubicBezTo>
                    <a:pt x="7174" y="8572"/>
                    <a:pt x="17022" y="9575"/>
                    <a:pt x="17508" y="9636"/>
                  </a:cubicBezTo>
                  <a:cubicBezTo>
                    <a:pt x="17447" y="8237"/>
                    <a:pt x="17356" y="6839"/>
                    <a:pt x="17296" y="5471"/>
                  </a:cubicBezTo>
                  <a:cubicBezTo>
                    <a:pt x="17265" y="5471"/>
                    <a:pt x="17235" y="5532"/>
                    <a:pt x="17204" y="5532"/>
                  </a:cubicBezTo>
                  <a:cubicBezTo>
                    <a:pt x="16182" y="5857"/>
                    <a:pt x="15122" y="6002"/>
                    <a:pt x="14045" y="6002"/>
                  </a:cubicBezTo>
                  <a:cubicBezTo>
                    <a:pt x="9069" y="6002"/>
                    <a:pt x="3723" y="2899"/>
                    <a:pt x="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0"/>
            <p:cNvSpPr/>
            <p:nvPr/>
          </p:nvSpPr>
          <p:spPr>
            <a:xfrm>
              <a:off x="11041878" y="6866932"/>
              <a:ext cx="653476" cy="681041"/>
            </a:xfrm>
            <a:custGeom>
              <a:avLst/>
              <a:gdLst/>
              <a:ahLst/>
              <a:cxnLst/>
              <a:rect l="l" t="t" r="r" b="b"/>
              <a:pathLst>
                <a:path w="24774" h="25819" extrusionOk="0">
                  <a:moveTo>
                    <a:pt x="1" y="1"/>
                  </a:moveTo>
                  <a:lnTo>
                    <a:pt x="1" y="1"/>
                  </a:lnTo>
                  <a:cubicBezTo>
                    <a:pt x="153" y="1277"/>
                    <a:pt x="305" y="2584"/>
                    <a:pt x="487" y="3922"/>
                  </a:cubicBezTo>
                  <a:cubicBezTo>
                    <a:pt x="1338" y="9818"/>
                    <a:pt x="3192" y="14408"/>
                    <a:pt x="5533" y="17964"/>
                  </a:cubicBezTo>
                  <a:cubicBezTo>
                    <a:pt x="10333" y="22451"/>
                    <a:pt x="15849" y="25819"/>
                    <a:pt x="21640" y="25819"/>
                  </a:cubicBezTo>
                  <a:cubicBezTo>
                    <a:pt x="22596" y="25819"/>
                    <a:pt x="23560" y="25727"/>
                    <a:pt x="24530" y="25533"/>
                  </a:cubicBezTo>
                  <a:cubicBezTo>
                    <a:pt x="24621" y="25533"/>
                    <a:pt x="24712" y="25533"/>
                    <a:pt x="24773" y="25594"/>
                  </a:cubicBezTo>
                  <a:cubicBezTo>
                    <a:pt x="24560" y="22311"/>
                    <a:pt x="24348" y="19059"/>
                    <a:pt x="24135" y="15776"/>
                  </a:cubicBezTo>
                  <a:cubicBezTo>
                    <a:pt x="23952" y="15746"/>
                    <a:pt x="23861" y="15533"/>
                    <a:pt x="23983" y="15381"/>
                  </a:cubicBezTo>
                  <a:cubicBezTo>
                    <a:pt x="14560" y="15350"/>
                    <a:pt x="6384" y="7569"/>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0"/>
            <p:cNvSpPr/>
            <p:nvPr/>
          </p:nvSpPr>
          <p:spPr>
            <a:xfrm>
              <a:off x="11765862" y="5924860"/>
              <a:ext cx="283057" cy="462661"/>
            </a:xfrm>
            <a:custGeom>
              <a:avLst/>
              <a:gdLst/>
              <a:ahLst/>
              <a:cxnLst/>
              <a:rect l="l" t="t" r="r" b="b"/>
              <a:pathLst>
                <a:path w="10731" h="17540" extrusionOk="0">
                  <a:moveTo>
                    <a:pt x="4591" y="1"/>
                  </a:moveTo>
                  <a:cubicBezTo>
                    <a:pt x="3952" y="1034"/>
                    <a:pt x="3314" y="2098"/>
                    <a:pt x="2615" y="3071"/>
                  </a:cubicBezTo>
                  <a:cubicBezTo>
                    <a:pt x="1916" y="4074"/>
                    <a:pt x="1034" y="5502"/>
                    <a:pt x="1" y="6901"/>
                  </a:cubicBezTo>
                  <a:cubicBezTo>
                    <a:pt x="882" y="10062"/>
                    <a:pt x="1673" y="13618"/>
                    <a:pt x="2341" y="17539"/>
                  </a:cubicBezTo>
                  <a:cubicBezTo>
                    <a:pt x="5624" y="14530"/>
                    <a:pt x="8299" y="11004"/>
                    <a:pt x="10731" y="7174"/>
                  </a:cubicBezTo>
                  <a:cubicBezTo>
                    <a:pt x="9089" y="4195"/>
                    <a:pt x="7083" y="1733"/>
                    <a:pt x="459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0"/>
            <p:cNvSpPr/>
            <p:nvPr/>
          </p:nvSpPr>
          <p:spPr>
            <a:xfrm>
              <a:off x="11684091" y="5854327"/>
              <a:ext cx="177204" cy="213288"/>
            </a:xfrm>
            <a:custGeom>
              <a:avLst/>
              <a:gdLst/>
              <a:ahLst/>
              <a:cxnLst/>
              <a:rect l="l" t="t" r="r" b="b"/>
              <a:pathLst>
                <a:path w="6718" h="8086" extrusionOk="0">
                  <a:moveTo>
                    <a:pt x="1" y="0"/>
                  </a:moveTo>
                  <a:lnTo>
                    <a:pt x="1" y="0"/>
                  </a:lnTo>
                  <a:cubicBezTo>
                    <a:pt x="852" y="2188"/>
                    <a:pt x="1794" y="4924"/>
                    <a:pt x="2706" y="8085"/>
                  </a:cubicBezTo>
                  <a:cubicBezTo>
                    <a:pt x="3131" y="7477"/>
                    <a:pt x="3496" y="6900"/>
                    <a:pt x="3800" y="6474"/>
                  </a:cubicBezTo>
                  <a:cubicBezTo>
                    <a:pt x="4834" y="5046"/>
                    <a:pt x="5806" y="3556"/>
                    <a:pt x="6718" y="2037"/>
                  </a:cubicBezTo>
                  <a:cubicBezTo>
                    <a:pt x="4742" y="851"/>
                    <a:pt x="2523" y="152"/>
                    <a:pt x="1"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0"/>
            <p:cNvSpPr/>
            <p:nvPr/>
          </p:nvSpPr>
          <p:spPr>
            <a:xfrm>
              <a:off x="11793927" y="6854904"/>
              <a:ext cx="411331" cy="643031"/>
            </a:xfrm>
            <a:custGeom>
              <a:avLst/>
              <a:gdLst/>
              <a:ahLst/>
              <a:cxnLst/>
              <a:rect l="l" t="t" r="r" b="b"/>
              <a:pathLst>
                <a:path w="15594" h="24378" extrusionOk="0">
                  <a:moveTo>
                    <a:pt x="15594" y="1"/>
                  </a:moveTo>
                  <a:cubicBezTo>
                    <a:pt x="12189" y="5381"/>
                    <a:pt x="7569" y="10578"/>
                    <a:pt x="1946" y="13739"/>
                  </a:cubicBezTo>
                  <a:cubicBezTo>
                    <a:pt x="1521" y="17205"/>
                    <a:pt x="852" y="20761"/>
                    <a:pt x="1" y="24378"/>
                  </a:cubicBezTo>
                  <a:cubicBezTo>
                    <a:pt x="396" y="24317"/>
                    <a:pt x="791" y="24256"/>
                    <a:pt x="1186" y="24104"/>
                  </a:cubicBezTo>
                  <a:cubicBezTo>
                    <a:pt x="5107" y="22858"/>
                    <a:pt x="8177" y="20183"/>
                    <a:pt x="10913" y="17205"/>
                  </a:cubicBezTo>
                  <a:cubicBezTo>
                    <a:pt x="12068" y="15928"/>
                    <a:pt x="13284" y="14682"/>
                    <a:pt x="14469" y="13405"/>
                  </a:cubicBezTo>
                  <a:cubicBezTo>
                    <a:pt x="15199" y="9606"/>
                    <a:pt x="15594" y="4955"/>
                    <a:pt x="1559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0"/>
            <p:cNvSpPr/>
            <p:nvPr/>
          </p:nvSpPr>
          <p:spPr>
            <a:xfrm>
              <a:off x="11834021" y="6147750"/>
              <a:ext cx="339162" cy="601354"/>
            </a:xfrm>
            <a:custGeom>
              <a:avLst/>
              <a:gdLst/>
              <a:ahLst/>
              <a:cxnLst/>
              <a:rect l="l" t="t" r="r" b="b"/>
              <a:pathLst>
                <a:path w="12858" h="22798" extrusionOk="0">
                  <a:moveTo>
                    <a:pt x="8846" y="1"/>
                  </a:moveTo>
                  <a:cubicBezTo>
                    <a:pt x="6444" y="3952"/>
                    <a:pt x="3526" y="7752"/>
                    <a:pt x="1" y="10639"/>
                  </a:cubicBezTo>
                  <a:cubicBezTo>
                    <a:pt x="578" y="14408"/>
                    <a:pt x="1004" y="18481"/>
                    <a:pt x="1186" y="22797"/>
                  </a:cubicBezTo>
                  <a:cubicBezTo>
                    <a:pt x="5563" y="20001"/>
                    <a:pt x="9454" y="16688"/>
                    <a:pt x="12858" y="12858"/>
                  </a:cubicBezTo>
                  <a:cubicBezTo>
                    <a:pt x="12007" y="8208"/>
                    <a:pt x="10700" y="3770"/>
                    <a:pt x="8846"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0"/>
            <p:cNvSpPr/>
            <p:nvPr/>
          </p:nvSpPr>
          <p:spPr>
            <a:xfrm>
              <a:off x="11749033" y="7299075"/>
              <a:ext cx="405712" cy="367228"/>
            </a:xfrm>
            <a:custGeom>
              <a:avLst/>
              <a:gdLst/>
              <a:ahLst/>
              <a:cxnLst/>
              <a:rect l="l" t="t" r="r" b="b"/>
              <a:pathLst>
                <a:path w="15381" h="13922" extrusionOk="0">
                  <a:moveTo>
                    <a:pt x="15381" y="1"/>
                  </a:moveTo>
                  <a:lnTo>
                    <a:pt x="15381" y="1"/>
                  </a:lnTo>
                  <a:cubicBezTo>
                    <a:pt x="13891" y="1399"/>
                    <a:pt x="12402" y="2736"/>
                    <a:pt x="10882" y="3983"/>
                  </a:cubicBezTo>
                  <a:cubicBezTo>
                    <a:pt x="7934" y="6445"/>
                    <a:pt x="4955" y="8025"/>
                    <a:pt x="1429" y="8724"/>
                  </a:cubicBezTo>
                  <a:cubicBezTo>
                    <a:pt x="1004" y="10427"/>
                    <a:pt x="548" y="12159"/>
                    <a:pt x="1" y="13922"/>
                  </a:cubicBezTo>
                  <a:cubicBezTo>
                    <a:pt x="3557" y="13740"/>
                    <a:pt x="11612" y="12068"/>
                    <a:pt x="15198" y="578"/>
                  </a:cubicBezTo>
                  <a:cubicBezTo>
                    <a:pt x="15259" y="396"/>
                    <a:pt x="15320" y="183"/>
                    <a:pt x="1538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0"/>
            <p:cNvSpPr/>
            <p:nvPr/>
          </p:nvSpPr>
          <p:spPr>
            <a:xfrm>
              <a:off x="11849267" y="6531806"/>
              <a:ext cx="355199" cy="647831"/>
            </a:xfrm>
            <a:custGeom>
              <a:avLst/>
              <a:gdLst/>
              <a:ahLst/>
              <a:cxnLst/>
              <a:rect l="l" t="t" r="r" b="b"/>
              <a:pathLst>
                <a:path w="13466" h="24560" extrusionOk="0">
                  <a:moveTo>
                    <a:pt x="12554" y="0"/>
                  </a:moveTo>
                  <a:cubicBezTo>
                    <a:pt x="9088" y="3739"/>
                    <a:pt x="5076" y="6930"/>
                    <a:pt x="638" y="9575"/>
                  </a:cubicBezTo>
                  <a:cubicBezTo>
                    <a:pt x="790" y="14286"/>
                    <a:pt x="608" y="19332"/>
                    <a:pt x="0" y="24560"/>
                  </a:cubicBezTo>
                  <a:cubicBezTo>
                    <a:pt x="1885" y="23405"/>
                    <a:pt x="3648" y="22098"/>
                    <a:pt x="5259" y="20456"/>
                  </a:cubicBezTo>
                  <a:cubicBezTo>
                    <a:pt x="8359" y="17356"/>
                    <a:pt x="10882" y="13830"/>
                    <a:pt x="13465" y="10304"/>
                  </a:cubicBezTo>
                  <a:cubicBezTo>
                    <a:pt x="13374" y="6900"/>
                    <a:pt x="13101" y="3405"/>
                    <a:pt x="12554"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0"/>
            <p:cNvSpPr/>
            <p:nvPr/>
          </p:nvSpPr>
          <p:spPr>
            <a:xfrm>
              <a:off x="11652016" y="6875742"/>
              <a:ext cx="54549" cy="388092"/>
            </a:xfrm>
            <a:custGeom>
              <a:avLst/>
              <a:gdLst/>
              <a:ahLst/>
              <a:cxnLst/>
              <a:rect l="l" t="t" r="r" b="b"/>
              <a:pathLst>
                <a:path w="2068" h="14713" extrusionOk="0">
                  <a:moveTo>
                    <a:pt x="1" y="62"/>
                  </a:moveTo>
                  <a:cubicBezTo>
                    <a:pt x="1" y="123"/>
                    <a:pt x="1" y="153"/>
                    <a:pt x="1" y="183"/>
                  </a:cubicBezTo>
                  <a:lnTo>
                    <a:pt x="31" y="183"/>
                  </a:lnTo>
                  <a:cubicBezTo>
                    <a:pt x="57" y="190"/>
                    <a:pt x="81" y="198"/>
                    <a:pt x="103" y="208"/>
                  </a:cubicBezTo>
                  <a:lnTo>
                    <a:pt x="103" y="208"/>
                  </a:lnTo>
                  <a:cubicBezTo>
                    <a:pt x="61" y="165"/>
                    <a:pt x="27" y="115"/>
                    <a:pt x="1" y="62"/>
                  </a:cubicBezTo>
                  <a:close/>
                  <a:moveTo>
                    <a:pt x="103" y="208"/>
                  </a:moveTo>
                  <a:cubicBezTo>
                    <a:pt x="136" y="242"/>
                    <a:pt x="174" y="272"/>
                    <a:pt x="215" y="293"/>
                  </a:cubicBezTo>
                  <a:lnTo>
                    <a:pt x="215" y="293"/>
                  </a:lnTo>
                  <a:cubicBezTo>
                    <a:pt x="188" y="259"/>
                    <a:pt x="151" y="230"/>
                    <a:pt x="103" y="208"/>
                  </a:cubicBezTo>
                  <a:close/>
                  <a:moveTo>
                    <a:pt x="1186" y="1"/>
                  </a:moveTo>
                  <a:cubicBezTo>
                    <a:pt x="943" y="123"/>
                    <a:pt x="730" y="214"/>
                    <a:pt x="517" y="305"/>
                  </a:cubicBezTo>
                  <a:cubicBezTo>
                    <a:pt x="467" y="324"/>
                    <a:pt x="420" y="332"/>
                    <a:pt x="375" y="332"/>
                  </a:cubicBezTo>
                  <a:cubicBezTo>
                    <a:pt x="317" y="332"/>
                    <a:pt x="263" y="318"/>
                    <a:pt x="215" y="293"/>
                  </a:cubicBezTo>
                  <a:lnTo>
                    <a:pt x="215" y="293"/>
                  </a:lnTo>
                  <a:cubicBezTo>
                    <a:pt x="345" y="456"/>
                    <a:pt x="248" y="728"/>
                    <a:pt x="62" y="822"/>
                  </a:cubicBezTo>
                  <a:cubicBezTo>
                    <a:pt x="335" y="5351"/>
                    <a:pt x="639" y="9910"/>
                    <a:pt x="943" y="14439"/>
                  </a:cubicBezTo>
                  <a:cubicBezTo>
                    <a:pt x="1034" y="14439"/>
                    <a:pt x="1156" y="14469"/>
                    <a:pt x="1277" y="14500"/>
                  </a:cubicBezTo>
                  <a:cubicBezTo>
                    <a:pt x="1429" y="14500"/>
                    <a:pt x="1490" y="14591"/>
                    <a:pt x="1521" y="14712"/>
                  </a:cubicBezTo>
                  <a:cubicBezTo>
                    <a:pt x="1703" y="14621"/>
                    <a:pt x="1885" y="14530"/>
                    <a:pt x="2068" y="14439"/>
                  </a:cubicBezTo>
                  <a:cubicBezTo>
                    <a:pt x="1764" y="9636"/>
                    <a:pt x="1460" y="4834"/>
                    <a:pt x="1186"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0"/>
            <p:cNvSpPr/>
            <p:nvPr/>
          </p:nvSpPr>
          <p:spPr>
            <a:xfrm>
              <a:off x="11632787" y="6523788"/>
              <a:ext cx="48930" cy="343171"/>
            </a:xfrm>
            <a:custGeom>
              <a:avLst/>
              <a:gdLst/>
              <a:ahLst/>
              <a:cxnLst/>
              <a:rect l="l" t="t" r="r" b="b"/>
              <a:pathLst>
                <a:path w="1855" h="13010" extrusionOk="0">
                  <a:moveTo>
                    <a:pt x="0" y="0"/>
                  </a:moveTo>
                  <a:lnTo>
                    <a:pt x="0" y="0"/>
                  </a:lnTo>
                  <a:cubicBezTo>
                    <a:pt x="183" y="4347"/>
                    <a:pt x="426" y="8693"/>
                    <a:pt x="699" y="13010"/>
                  </a:cubicBezTo>
                  <a:cubicBezTo>
                    <a:pt x="730" y="12949"/>
                    <a:pt x="791" y="12858"/>
                    <a:pt x="882" y="12827"/>
                  </a:cubicBezTo>
                  <a:cubicBezTo>
                    <a:pt x="1216" y="12675"/>
                    <a:pt x="1520" y="12493"/>
                    <a:pt x="1854" y="12341"/>
                  </a:cubicBezTo>
                  <a:cubicBezTo>
                    <a:pt x="1642" y="8572"/>
                    <a:pt x="1429" y="4803"/>
                    <a:pt x="1246" y="1034"/>
                  </a:cubicBezTo>
                  <a:cubicBezTo>
                    <a:pt x="1216" y="760"/>
                    <a:pt x="1216" y="487"/>
                    <a:pt x="1186" y="213"/>
                  </a:cubicBezTo>
                  <a:cubicBezTo>
                    <a:pt x="1034" y="274"/>
                    <a:pt x="912" y="335"/>
                    <a:pt x="760" y="395"/>
                  </a:cubicBezTo>
                  <a:cubicBezTo>
                    <a:pt x="728" y="405"/>
                    <a:pt x="697" y="409"/>
                    <a:pt x="668" y="409"/>
                  </a:cubicBezTo>
                  <a:cubicBezTo>
                    <a:pt x="504" y="409"/>
                    <a:pt x="391" y="272"/>
                    <a:pt x="365" y="92"/>
                  </a:cubicBezTo>
                  <a:cubicBezTo>
                    <a:pt x="243" y="92"/>
                    <a:pt x="122" y="3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0"/>
            <p:cNvSpPr/>
            <p:nvPr/>
          </p:nvSpPr>
          <p:spPr>
            <a:xfrm>
              <a:off x="11601503" y="5854327"/>
              <a:ext cx="61776" cy="660651"/>
            </a:xfrm>
            <a:custGeom>
              <a:avLst/>
              <a:gdLst/>
              <a:ahLst/>
              <a:cxnLst/>
              <a:rect l="l" t="t" r="r" b="b"/>
              <a:pathLst>
                <a:path w="2342" h="25046" extrusionOk="0">
                  <a:moveTo>
                    <a:pt x="913" y="0"/>
                  </a:moveTo>
                  <a:cubicBezTo>
                    <a:pt x="609" y="30"/>
                    <a:pt x="305" y="61"/>
                    <a:pt x="1" y="91"/>
                  </a:cubicBezTo>
                  <a:cubicBezTo>
                    <a:pt x="62" y="4651"/>
                    <a:pt x="305" y="9210"/>
                    <a:pt x="548" y="13739"/>
                  </a:cubicBezTo>
                  <a:cubicBezTo>
                    <a:pt x="761" y="13982"/>
                    <a:pt x="973" y="14225"/>
                    <a:pt x="1217" y="14468"/>
                  </a:cubicBezTo>
                  <a:cubicBezTo>
                    <a:pt x="1426" y="14700"/>
                    <a:pt x="1227" y="14986"/>
                    <a:pt x="986" y="14986"/>
                  </a:cubicBezTo>
                  <a:cubicBezTo>
                    <a:pt x="911" y="14986"/>
                    <a:pt x="833" y="14958"/>
                    <a:pt x="761" y="14894"/>
                  </a:cubicBezTo>
                  <a:cubicBezTo>
                    <a:pt x="700" y="14863"/>
                    <a:pt x="670" y="14803"/>
                    <a:pt x="609" y="14742"/>
                  </a:cubicBezTo>
                  <a:lnTo>
                    <a:pt x="609" y="14742"/>
                  </a:lnTo>
                  <a:cubicBezTo>
                    <a:pt x="761" y="17538"/>
                    <a:pt x="913" y="20304"/>
                    <a:pt x="1065" y="23070"/>
                  </a:cubicBezTo>
                  <a:cubicBezTo>
                    <a:pt x="1065" y="23617"/>
                    <a:pt x="1125" y="24164"/>
                    <a:pt x="1125" y="24712"/>
                  </a:cubicBezTo>
                  <a:cubicBezTo>
                    <a:pt x="1338" y="24772"/>
                    <a:pt x="1521" y="24894"/>
                    <a:pt x="1733" y="24924"/>
                  </a:cubicBezTo>
                  <a:cubicBezTo>
                    <a:pt x="1794" y="24955"/>
                    <a:pt x="1825" y="24985"/>
                    <a:pt x="1855" y="25046"/>
                  </a:cubicBezTo>
                  <a:cubicBezTo>
                    <a:pt x="2037" y="24955"/>
                    <a:pt x="2159" y="24833"/>
                    <a:pt x="2341" y="24742"/>
                  </a:cubicBezTo>
                  <a:cubicBezTo>
                    <a:pt x="2129" y="21095"/>
                    <a:pt x="1946" y="17417"/>
                    <a:pt x="1764" y="13739"/>
                  </a:cubicBezTo>
                  <a:cubicBezTo>
                    <a:pt x="1521" y="13830"/>
                    <a:pt x="1308" y="13891"/>
                    <a:pt x="1065" y="13921"/>
                  </a:cubicBezTo>
                  <a:cubicBezTo>
                    <a:pt x="1044" y="13924"/>
                    <a:pt x="1023" y="13926"/>
                    <a:pt x="1003" y="13926"/>
                  </a:cubicBezTo>
                  <a:cubicBezTo>
                    <a:pt x="625" y="13926"/>
                    <a:pt x="507" y="13397"/>
                    <a:pt x="882" y="13252"/>
                  </a:cubicBezTo>
                  <a:cubicBezTo>
                    <a:pt x="1156" y="13161"/>
                    <a:pt x="1429" y="12979"/>
                    <a:pt x="1703" y="12797"/>
                  </a:cubicBezTo>
                  <a:cubicBezTo>
                    <a:pt x="1521" y="8541"/>
                    <a:pt x="1369" y="4286"/>
                    <a:pt x="130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0"/>
            <p:cNvSpPr/>
            <p:nvPr/>
          </p:nvSpPr>
          <p:spPr>
            <a:xfrm>
              <a:off x="11678473" y="7276628"/>
              <a:ext cx="49748" cy="389675"/>
            </a:xfrm>
            <a:custGeom>
              <a:avLst/>
              <a:gdLst/>
              <a:ahLst/>
              <a:cxnLst/>
              <a:rect l="l" t="t" r="r" b="b"/>
              <a:pathLst>
                <a:path w="1886" h="14773" extrusionOk="0">
                  <a:moveTo>
                    <a:pt x="1095" y="1"/>
                  </a:moveTo>
                  <a:cubicBezTo>
                    <a:pt x="761" y="92"/>
                    <a:pt x="457" y="183"/>
                    <a:pt x="122" y="274"/>
                  </a:cubicBezTo>
                  <a:cubicBezTo>
                    <a:pt x="62" y="274"/>
                    <a:pt x="31" y="274"/>
                    <a:pt x="1" y="244"/>
                  </a:cubicBezTo>
                  <a:lnTo>
                    <a:pt x="1" y="244"/>
                  </a:lnTo>
                  <a:cubicBezTo>
                    <a:pt x="214" y="3527"/>
                    <a:pt x="426" y="6779"/>
                    <a:pt x="639" y="10062"/>
                  </a:cubicBezTo>
                  <a:cubicBezTo>
                    <a:pt x="821" y="10153"/>
                    <a:pt x="852" y="10426"/>
                    <a:pt x="670" y="10578"/>
                  </a:cubicBezTo>
                  <a:cubicBezTo>
                    <a:pt x="730" y="11946"/>
                    <a:pt x="821" y="13344"/>
                    <a:pt x="882" y="14743"/>
                  </a:cubicBezTo>
                  <a:lnTo>
                    <a:pt x="913" y="14743"/>
                  </a:lnTo>
                  <a:cubicBezTo>
                    <a:pt x="913" y="14743"/>
                    <a:pt x="1277" y="14773"/>
                    <a:pt x="1885" y="14773"/>
                  </a:cubicBezTo>
                  <a:cubicBezTo>
                    <a:pt x="1825" y="13162"/>
                    <a:pt x="1764" y="11521"/>
                    <a:pt x="1673" y="9910"/>
                  </a:cubicBezTo>
                  <a:cubicBezTo>
                    <a:pt x="1551" y="9910"/>
                    <a:pt x="1460" y="9910"/>
                    <a:pt x="1369" y="9940"/>
                  </a:cubicBezTo>
                  <a:cubicBezTo>
                    <a:pt x="1125" y="9940"/>
                    <a:pt x="1004" y="9636"/>
                    <a:pt x="1186" y="9484"/>
                  </a:cubicBezTo>
                  <a:cubicBezTo>
                    <a:pt x="1308" y="9363"/>
                    <a:pt x="1460" y="9241"/>
                    <a:pt x="1612" y="9150"/>
                  </a:cubicBezTo>
                  <a:cubicBezTo>
                    <a:pt x="1460" y="6110"/>
                    <a:pt x="1277" y="3040"/>
                    <a:pt x="109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0"/>
            <p:cNvSpPr/>
            <p:nvPr/>
          </p:nvSpPr>
          <p:spPr>
            <a:xfrm>
              <a:off x="11172579" y="6017867"/>
              <a:ext cx="460235" cy="505947"/>
            </a:xfrm>
            <a:custGeom>
              <a:avLst/>
              <a:gdLst/>
              <a:ahLst/>
              <a:cxnLst/>
              <a:rect l="l" t="t" r="r" b="b"/>
              <a:pathLst>
                <a:path w="17448" h="19181" extrusionOk="0">
                  <a:moveTo>
                    <a:pt x="730" y="1"/>
                  </a:moveTo>
                  <a:cubicBezTo>
                    <a:pt x="486" y="244"/>
                    <a:pt x="243" y="487"/>
                    <a:pt x="0" y="730"/>
                  </a:cubicBezTo>
                  <a:cubicBezTo>
                    <a:pt x="2037" y="4074"/>
                    <a:pt x="4377" y="7235"/>
                    <a:pt x="6961" y="10214"/>
                  </a:cubicBezTo>
                  <a:cubicBezTo>
                    <a:pt x="9453" y="13040"/>
                    <a:pt x="13435" y="18177"/>
                    <a:pt x="17447" y="19180"/>
                  </a:cubicBezTo>
                  <a:cubicBezTo>
                    <a:pt x="17417" y="18968"/>
                    <a:pt x="17417" y="18724"/>
                    <a:pt x="17386" y="18512"/>
                  </a:cubicBezTo>
                  <a:cubicBezTo>
                    <a:pt x="13678" y="17113"/>
                    <a:pt x="10061" y="12341"/>
                    <a:pt x="7599" y="9575"/>
                  </a:cubicBezTo>
                  <a:cubicBezTo>
                    <a:pt x="4985" y="6627"/>
                    <a:pt x="2705" y="3375"/>
                    <a:pt x="73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0"/>
            <p:cNvSpPr/>
            <p:nvPr/>
          </p:nvSpPr>
          <p:spPr>
            <a:xfrm>
              <a:off x="11631178" y="6506141"/>
              <a:ext cx="19256" cy="20865"/>
            </a:xfrm>
            <a:custGeom>
              <a:avLst/>
              <a:gdLst/>
              <a:ahLst/>
              <a:cxnLst/>
              <a:rect l="l" t="t" r="r" b="b"/>
              <a:pathLst>
                <a:path w="730" h="791" extrusionOk="0">
                  <a:moveTo>
                    <a:pt x="0" y="1"/>
                  </a:moveTo>
                  <a:lnTo>
                    <a:pt x="0" y="1"/>
                  </a:lnTo>
                  <a:cubicBezTo>
                    <a:pt x="31" y="213"/>
                    <a:pt x="31" y="457"/>
                    <a:pt x="61" y="669"/>
                  </a:cubicBezTo>
                  <a:cubicBezTo>
                    <a:pt x="183" y="700"/>
                    <a:pt x="304" y="761"/>
                    <a:pt x="426" y="791"/>
                  </a:cubicBezTo>
                  <a:cubicBezTo>
                    <a:pt x="396" y="639"/>
                    <a:pt x="426" y="517"/>
                    <a:pt x="578" y="426"/>
                  </a:cubicBezTo>
                  <a:cubicBezTo>
                    <a:pt x="639" y="396"/>
                    <a:pt x="669" y="365"/>
                    <a:pt x="730" y="335"/>
                  </a:cubicBezTo>
                  <a:cubicBezTo>
                    <a:pt x="700" y="274"/>
                    <a:pt x="669" y="244"/>
                    <a:pt x="608" y="213"/>
                  </a:cubicBezTo>
                  <a:cubicBezTo>
                    <a:pt x="396" y="183"/>
                    <a:pt x="213" y="6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0"/>
            <p:cNvSpPr/>
            <p:nvPr/>
          </p:nvSpPr>
          <p:spPr>
            <a:xfrm>
              <a:off x="11025049" y="6393905"/>
              <a:ext cx="628602" cy="504654"/>
            </a:xfrm>
            <a:custGeom>
              <a:avLst/>
              <a:gdLst/>
              <a:ahLst/>
              <a:cxnLst/>
              <a:rect l="l" t="t" r="r" b="b"/>
              <a:pathLst>
                <a:path w="23831" h="19132" extrusionOk="0">
                  <a:moveTo>
                    <a:pt x="152" y="0"/>
                  </a:moveTo>
                  <a:cubicBezTo>
                    <a:pt x="92" y="547"/>
                    <a:pt x="31" y="1064"/>
                    <a:pt x="0" y="1642"/>
                  </a:cubicBezTo>
                  <a:cubicBezTo>
                    <a:pt x="6444" y="9301"/>
                    <a:pt x="13922" y="17265"/>
                    <a:pt x="23618" y="19119"/>
                  </a:cubicBezTo>
                  <a:cubicBezTo>
                    <a:pt x="23644" y="19128"/>
                    <a:pt x="23669" y="19132"/>
                    <a:pt x="23691" y="19132"/>
                  </a:cubicBezTo>
                  <a:cubicBezTo>
                    <a:pt x="23745" y="19132"/>
                    <a:pt x="23788" y="19110"/>
                    <a:pt x="23831" y="19089"/>
                  </a:cubicBezTo>
                  <a:cubicBezTo>
                    <a:pt x="23800" y="18876"/>
                    <a:pt x="23800" y="18663"/>
                    <a:pt x="23770" y="18450"/>
                  </a:cubicBezTo>
                  <a:cubicBezTo>
                    <a:pt x="13496" y="16292"/>
                    <a:pt x="6931" y="7630"/>
                    <a:pt x="15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0"/>
            <p:cNvSpPr/>
            <p:nvPr/>
          </p:nvSpPr>
          <p:spPr>
            <a:xfrm>
              <a:off x="11652834" y="6880570"/>
              <a:ext cx="9628" cy="16855"/>
            </a:xfrm>
            <a:custGeom>
              <a:avLst/>
              <a:gdLst/>
              <a:ahLst/>
              <a:cxnLst/>
              <a:rect l="l" t="t" r="r" b="b"/>
              <a:pathLst>
                <a:path w="365" h="639" extrusionOk="0">
                  <a:moveTo>
                    <a:pt x="0" y="0"/>
                  </a:moveTo>
                  <a:cubicBezTo>
                    <a:pt x="0" y="213"/>
                    <a:pt x="0" y="426"/>
                    <a:pt x="31" y="639"/>
                  </a:cubicBezTo>
                  <a:cubicBezTo>
                    <a:pt x="304" y="517"/>
                    <a:pt x="365" y="92"/>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0"/>
            <p:cNvSpPr/>
            <p:nvPr/>
          </p:nvSpPr>
          <p:spPr>
            <a:xfrm>
              <a:off x="11035469" y="6812410"/>
              <a:ext cx="642239" cy="460235"/>
            </a:xfrm>
            <a:custGeom>
              <a:avLst/>
              <a:gdLst/>
              <a:ahLst/>
              <a:cxnLst/>
              <a:rect l="l" t="t" r="r" b="b"/>
              <a:pathLst>
                <a:path w="24348" h="17448" extrusionOk="0">
                  <a:moveTo>
                    <a:pt x="0" y="1"/>
                  </a:moveTo>
                  <a:lnTo>
                    <a:pt x="0" y="1"/>
                  </a:lnTo>
                  <a:cubicBezTo>
                    <a:pt x="61" y="700"/>
                    <a:pt x="152" y="1369"/>
                    <a:pt x="244" y="2068"/>
                  </a:cubicBezTo>
                  <a:cubicBezTo>
                    <a:pt x="6627" y="9636"/>
                    <a:pt x="14803" y="17417"/>
                    <a:pt x="24226" y="17448"/>
                  </a:cubicBezTo>
                  <a:cubicBezTo>
                    <a:pt x="24256" y="17448"/>
                    <a:pt x="24256" y="17417"/>
                    <a:pt x="24287" y="17387"/>
                  </a:cubicBezTo>
                  <a:cubicBezTo>
                    <a:pt x="24317" y="17387"/>
                    <a:pt x="24317" y="17387"/>
                    <a:pt x="24347" y="17357"/>
                  </a:cubicBezTo>
                  <a:cubicBezTo>
                    <a:pt x="24347" y="17205"/>
                    <a:pt x="24317" y="17022"/>
                    <a:pt x="24317" y="16840"/>
                  </a:cubicBezTo>
                  <a:cubicBezTo>
                    <a:pt x="14317" y="15806"/>
                    <a:pt x="6475" y="781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0"/>
            <p:cNvSpPr/>
            <p:nvPr/>
          </p:nvSpPr>
          <p:spPr>
            <a:xfrm>
              <a:off x="11676890" y="7256581"/>
              <a:ext cx="15246" cy="13664"/>
            </a:xfrm>
            <a:custGeom>
              <a:avLst/>
              <a:gdLst/>
              <a:ahLst/>
              <a:cxnLst/>
              <a:rect l="l" t="t" r="r" b="b"/>
              <a:pathLst>
                <a:path w="578" h="518" extrusionOk="0">
                  <a:moveTo>
                    <a:pt x="0" y="1"/>
                  </a:moveTo>
                  <a:cubicBezTo>
                    <a:pt x="0" y="183"/>
                    <a:pt x="30" y="335"/>
                    <a:pt x="30" y="518"/>
                  </a:cubicBezTo>
                  <a:cubicBezTo>
                    <a:pt x="213" y="426"/>
                    <a:pt x="395" y="366"/>
                    <a:pt x="578" y="274"/>
                  </a:cubicBezTo>
                  <a:cubicBezTo>
                    <a:pt x="547" y="153"/>
                    <a:pt x="486" y="62"/>
                    <a:pt x="334" y="31"/>
                  </a:cubicBezTo>
                  <a:cubicBezTo>
                    <a:pt x="213" y="31"/>
                    <a:pt x="122" y="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0"/>
            <p:cNvSpPr/>
            <p:nvPr/>
          </p:nvSpPr>
          <p:spPr>
            <a:xfrm>
              <a:off x="11187799" y="7340778"/>
              <a:ext cx="508347" cy="228904"/>
            </a:xfrm>
            <a:custGeom>
              <a:avLst/>
              <a:gdLst/>
              <a:ahLst/>
              <a:cxnLst/>
              <a:rect l="l" t="t" r="r" b="b"/>
              <a:pathLst>
                <a:path w="19272" h="8678" extrusionOk="0">
                  <a:moveTo>
                    <a:pt x="1" y="0"/>
                  </a:moveTo>
                  <a:cubicBezTo>
                    <a:pt x="609" y="973"/>
                    <a:pt x="1277" y="1855"/>
                    <a:pt x="1976" y="2675"/>
                  </a:cubicBezTo>
                  <a:cubicBezTo>
                    <a:pt x="5699" y="5574"/>
                    <a:pt x="11045" y="8677"/>
                    <a:pt x="16021" y="8677"/>
                  </a:cubicBezTo>
                  <a:cubicBezTo>
                    <a:pt x="17098" y="8677"/>
                    <a:pt x="18158" y="8532"/>
                    <a:pt x="19180" y="8207"/>
                  </a:cubicBezTo>
                  <a:cubicBezTo>
                    <a:pt x="19211" y="8207"/>
                    <a:pt x="19241" y="8146"/>
                    <a:pt x="19272" y="8146"/>
                  </a:cubicBezTo>
                  <a:cubicBezTo>
                    <a:pt x="19241" y="7964"/>
                    <a:pt x="19241" y="7782"/>
                    <a:pt x="19241" y="7630"/>
                  </a:cubicBezTo>
                  <a:cubicBezTo>
                    <a:pt x="19180" y="7569"/>
                    <a:pt x="19089" y="7569"/>
                    <a:pt x="18998" y="7569"/>
                  </a:cubicBezTo>
                  <a:cubicBezTo>
                    <a:pt x="18028" y="7763"/>
                    <a:pt x="17064" y="7855"/>
                    <a:pt x="16108" y="7855"/>
                  </a:cubicBezTo>
                  <a:cubicBezTo>
                    <a:pt x="10317" y="7855"/>
                    <a:pt x="4801" y="4487"/>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0"/>
            <p:cNvSpPr/>
            <p:nvPr/>
          </p:nvSpPr>
          <p:spPr>
            <a:xfrm>
              <a:off x="11695328" y="7542012"/>
              <a:ext cx="5618" cy="13664"/>
            </a:xfrm>
            <a:custGeom>
              <a:avLst/>
              <a:gdLst/>
              <a:ahLst/>
              <a:cxnLst/>
              <a:rect l="l" t="t" r="r" b="b"/>
              <a:pathLst>
                <a:path w="213" h="518" extrusionOk="0">
                  <a:moveTo>
                    <a:pt x="0" y="1"/>
                  </a:moveTo>
                  <a:cubicBezTo>
                    <a:pt x="0" y="153"/>
                    <a:pt x="0" y="335"/>
                    <a:pt x="31" y="517"/>
                  </a:cubicBezTo>
                  <a:cubicBezTo>
                    <a:pt x="213" y="365"/>
                    <a:pt x="182" y="9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0"/>
            <p:cNvSpPr/>
            <p:nvPr/>
          </p:nvSpPr>
          <p:spPr>
            <a:xfrm>
              <a:off x="11373021" y="5896003"/>
              <a:ext cx="244546" cy="347181"/>
            </a:xfrm>
            <a:custGeom>
              <a:avLst/>
              <a:gdLst/>
              <a:ahLst/>
              <a:cxnLst/>
              <a:rect l="l" t="t" r="r" b="b"/>
              <a:pathLst>
                <a:path w="9271" h="13162" extrusionOk="0">
                  <a:moveTo>
                    <a:pt x="1034" y="1"/>
                  </a:moveTo>
                  <a:cubicBezTo>
                    <a:pt x="699" y="122"/>
                    <a:pt x="334" y="213"/>
                    <a:pt x="0" y="365"/>
                  </a:cubicBezTo>
                  <a:cubicBezTo>
                    <a:pt x="2310" y="5107"/>
                    <a:pt x="5350" y="9484"/>
                    <a:pt x="9271" y="13162"/>
                  </a:cubicBezTo>
                  <a:cubicBezTo>
                    <a:pt x="9240" y="12828"/>
                    <a:pt x="9240" y="12493"/>
                    <a:pt x="9210" y="12159"/>
                  </a:cubicBezTo>
                  <a:cubicBezTo>
                    <a:pt x="5775" y="8451"/>
                    <a:pt x="3131" y="4378"/>
                    <a:pt x="103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0"/>
            <p:cNvSpPr/>
            <p:nvPr/>
          </p:nvSpPr>
          <p:spPr>
            <a:xfrm>
              <a:off x="11615932" y="6216701"/>
              <a:ext cx="23186" cy="32919"/>
            </a:xfrm>
            <a:custGeom>
              <a:avLst/>
              <a:gdLst/>
              <a:ahLst/>
              <a:cxnLst/>
              <a:rect l="l" t="t" r="r" b="b"/>
              <a:pathLst>
                <a:path w="879" h="1248" extrusionOk="0">
                  <a:moveTo>
                    <a:pt x="1" y="1"/>
                  </a:moveTo>
                  <a:lnTo>
                    <a:pt x="1" y="1"/>
                  </a:lnTo>
                  <a:cubicBezTo>
                    <a:pt x="31" y="335"/>
                    <a:pt x="31" y="670"/>
                    <a:pt x="62" y="1004"/>
                  </a:cubicBezTo>
                  <a:cubicBezTo>
                    <a:pt x="123" y="1065"/>
                    <a:pt x="153" y="1125"/>
                    <a:pt x="214" y="1156"/>
                  </a:cubicBezTo>
                  <a:cubicBezTo>
                    <a:pt x="286" y="1220"/>
                    <a:pt x="364" y="1248"/>
                    <a:pt x="439" y="1248"/>
                  </a:cubicBezTo>
                  <a:cubicBezTo>
                    <a:pt x="680" y="1248"/>
                    <a:pt x="879" y="962"/>
                    <a:pt x="670" y="730"/>
                  </a:cubicBezTo>
                  <a:cubicBezTo>
                    <a:pt x="426" y="48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0"/>
            <p:cNvSpPr/>
            <p:nvPr/>
          </p:nvSpPr>
          <p:spPr>
            <a:xfrm>
              <a:off x="11646398" y="6067589"/>
              <a:ext cx="119490" cy="149138"/>
            </a:xfrm>
            <a:custGeom>
              <a:avLst/>
              <a:gdLst/>
              <a:ahLst/>
              <a:cxnLst/>
              <a:rect l="l" t="t" r="r" b="b"/>
              <a:pathLst>
                <a:path w="4530" h="5654" extrusionOk="0">
                  <a:moveTo>
                    <a:pt x="4135" y="0"/>
                  </a:moveTo>
                  <a:cubicBezTo>
                    <a:pt x="2980" y="1672"/>
                    <a:pt x="1460" y="3708"/>
                    <a:pt x="1" y="4712"/>
                  </a:cubicBezTo>
                  <a:cubicBezTo>
                    <a:pt x="31" y="5046"/>
                    <a:pt x="31" y="5350"/>
                    <a:pt x="62" y="5654"/>
                  </a:cubicBezTo>
                  <a:cubicBezTo>
                    <a:pt x="1673" y="5076"/>
                    <a:pt x="3223" y="3313"/>
                    <a:pt x="4530" y="1490"/>
                  </a:cubicBezTo>
                  <a:cubicBezTo>
                    <a:pt x="4408" y="1003"/>
                    <a:pt x="4256" y="487"/>
                    <a:pt x="41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0"/>
            <p:cNvSpPr/>
            <p:nvPr/>
          </p:nvSpPr>
          <p:spPr>
            <a:xfrm>
              <a:off x="11755442" y="5908031"/>
              <a:ext cx="131518" cy="198860"/>
            </a:xfrm>
            <a:custGeom>
              <a:avLst/>
              <a:gdLst/>
              <a:ahLst/>
              <a:cxnLst/>
              <a:rect l="l" t="t" r="r" b="b"/>
              <a:pathLst>
                <a:path w="4986" h="7539" extrusionOk="0">
                  <a:moveTo>
                    <a:pt x="3983" y="1"/>
                  </a:moveTo>
                  <a:cubicBezTo>
                    <a:pt x="3071" y="1520"/>
                    <a:pt x="2129" y="3010"/>
                    <a:pt x="1095" y="4438"/>
                  </a:cubicBezTo>
                  <a:cubicBezTo>
                    <a:pt x="791" y="4864"/>
                    <a:pt x="426" y="5441"/>
                    <a:pt x="1" y="6049"/>
                  </a:cubicBezTo>
                  <a:cubicBezTo>
                    <a:pt x="122" y="6536"/>
                    <a:pt x="274" y="7052"/>
                    <a:pt x="396" y="7539"/>
                  </a:cubicBezTo>
                  <a:cubicBezTo>
                    <a:pt x="1429" y="6140"/>
                    <a:pt x="2311" y="4712"/>
                    <a:pt x="3010" y="3709"/>
                  </a:cubicBezTo>
                  <a:cubicBezTo>
                    <a:pt x="3709" y="2736"/>
                    <a:pt x="4347" y="1672"/>
                    <a:pt x="4986" y="639"/>
                  </a:cubicBezTo>
                  <a:cubicBezTo>
                    <a:pt x="4651" y="426"/>
                    <a:pt x="4347" y="183"/>
                    <a:pt x="398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0"/>
            <p:cNvSpPr/>
            <p:nvPr/>
          </p:nvSpPr>
          <p:spPr>
            <a:xfrm>
              <a:off x="11614930" y="6191853"/>
              <a:ext cx="33104" cy="29807"/>
            </a:xfrm>
            <a:custGeom>
              <a:avLst/>
              <a:gdLst/>
              <a:ahLst/>
              <a:cxnLst/>
              <a:rect l="l" t="t" r="r" b="b"/>
              <a:pathLst>
                <a:path w="1255" h="1130" extrusionOk="0">
                  <a:moveTo>
                    <a:pt x="1194" y="1"/>
                  </a:moveTo>
                  <a:cubicBezTo>
                    <a:pt x="920" y="213"/>
                    <a:pt x="647" y="365"/>
                    <a:pt x="404" y="456"/>
                  </a:cubicBezTo>
                  <a:cubicBezTo>
                    <a:pt x="0" y="629"/>
                    <a:pt x="116" y="1130"/>
                    <a:pt x="517" y="1130"/>
                  </a:cubicBezTo>
                  <a:cubicBezTo>
                    <a:pt x="539" y="1130"/>
                    <a:pt x="562" y="1128"/>
                    <a:pt x="586" y="1125"/>
                  </a:cubicBezTo>
                  <a:cubicBezTo>
                    <a:pt x="799" y="1095"/>
                    <a:pt x="1012" y="1034"/>
                    <a:pt x="1255" y="943"/>
                  </a:cubicBezTo>
                  <a:cubicBezTo>
                    <a:pt x="1224" y="639"/>
                    <a:pt x="1224" y="305"/>
                    <a:pt x="119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0"/>
            <p:cNvSpPr/>
            <p:nvPr/>
          </p:nvSpPr>
          <p:spPr>
            <a:xfrm>
              <a:off x="11663253" y="6387495"/>
              <a:ext cx="170794" cy="141937"/>
            </a:xfrm>
            <a:custGeom>
              <a:avLst/>
              <a:gdLst/>
              <a:ahLst/>
              <a:cxnLst/>
              <a:rect l="l" t="t" r="r" b="b"/>
              <a:pathLst>
                <a:path w="6475" h="5381" extrusionOk="0">
                  <a:moveTo>
                    <a:pt x="6231" y="0"/>
                  </a:moveTo>
                  <a:cubicBezTo>
                    <a:pt x="4377" y="1702"/>
                    <a:pt x="2310" y="3222"/>
                    <a:pt x="0" y="4529"/>
                  </a:cubicBezTo>
                  <a:cubicBezTo>
                    <a:pt x="0" y="4803"/>
                    <a:pt x="31" y="5107"/>
                    <a:pt x="31" y="5380"/>
                  </a:cubicBezTo>
                  <a:cubicBezTo>
                    <a:pt x="2371" y="4468"/>
                    <a:pt x="4529" y="3161"/>
                    <a:pt x="6475" y="1550"/>
                  </a:cubicBezTo>
                  <a:cubicBezTo>
                    <a:pt x="6414" y="1034"/>
                    <a:pt x="6323" y="517"/>
                    <a:pt x="623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0"/>
            <p:cNvSpPr/>
            <p:nvPr/>
          </p:nvSpPr>
          <p:spPr>
            <a:xfrm>
              <a:off x="11827611" y="6114092"/>
              <a:ext cx="239745" cy="314314"/>
            </a:xfrm>
            <a:custGeom>
              <a:avLst/>
              <a:gdLst/>
              <a:ahLst/>
              <a:cxnLst/>
              <a:rect l="l" t="t" r="r" b="b"/>
              <a:pathLst>
                <a:path w="9089" h="11916" extrusionOk="0">
                  <a:moveTo>
                    <a:pt x="8390" y="0"/>
                  </a:moveTo>
                  <a:cubicBezTo>
                    <a:pt x="5958" y="3830"/>
                    <a:pt x="3283" y="7356"/>
                    <a:pt x="0" y="10365"/>
                  </a:cubicBezTo>
                  <a:cubicBezTo>
                    <a:pt x="92" y="10882"/>
                    <a:pt x="183" y="11399"/>
                    <a:pt x="244" y="11915"/>
                  </a:cubicBezTo>
                  <a:cubicBezTo>
                    <a:pt x="3769" y="9028"/>
                    <a:pt x="6687" y="5228"/>
                    <a:pt x="9089" y="1277"/>
                  </a:cubicBezTo>
                  <a:cubicBezTo>
                    <a:pt x="8846" y="851"/>
                    <a:pt x="8633" y="395"/>
                    <a:pt x="839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0"/>
            <p:cNvSpPr/>
            <p:nvPr/>
          </p:nvSpPr>
          <p:spPr>
            <a:xfrm>
              <a:off x="11642415" y="6506959"/>
              <a:ext cx="21656" cy="27644"/>
            </a:xfrm>
            <a:custGeom>
              <a:avLst/>
              <a:gdLst/>
              <a:ahLst/>
              <a:cxnLst/>
              <a:rect l="l" t="t" r="r" b="b"/>
              <a:pathLst>
                <a:path w="821" h="1048" extrusionOk="0">
                  <a:moveTo>
                    <a:pt x="790" y="0"/>
                  </a:moveTo>
                  <a:cubicBezTo>
                    <a:pt x="608" y="91"/>
                    <a:pt x="486" y="213"/>
                    <a:pt x="304" y="304"/>
                  </a:cubicBezTo>
                  <a:cubicBezTo>
                    <a:pt x="449" y="478"/>
                    <a:pt x="318" y="762"/>
                    <a:pt x="68" y="762"/>
                  </a:cubicBezTo>
                  <a:cubicBezTo>
                    <a:pt x="56" y="762"/>
                    <a:pt x="43" y="761"/>
                    <a:pt x="30" y="760"/>
                  </a:cubicBezTo>
                  <a:lnTo>
                    <a:pt x="0" y="760"/>
                  </a:lnTo>
                  <a:cubicBezTo>
                    <a:pt x="26" y="914"/>
                    <a:pt x="139" y="1047"/>
                    <a:pt x="302" y="1047"/>
                  </a:cubicBezTo>
                  <a:cubicBezTo>
                    <a:pt x="332" y="1047"/>
                    <a:pt x="363" y="1043"/>
                    <a:pt x="395" y="1033"/>
                  </a:cubicBezTo>
                  <a:cubicBezTo>
                    <a:pt x="547" y="973"/>
                    <a:pt x="699" y="912"/>
                    <a:pt x="821" y="851"/>
                  </a:cubicBezTo>
                  <a:cubicBezTo>
                    <a:pt x="821" y="578"/>
                    <a:pt x="790" y="304"/>
                    <a:pt x="79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0"/>
            <p:cNvSpPr/>
            <p:nvPr/>
          </p:nvSpPr>
          <p:spPr>
            <a:xfrm>
              <a:off x="11641597" y="6514951"/>
              <a:ext cx="12661" cy="12107"/>
            </a:xfrm>
            <a:custGeom>
              <a:avLst/>
              <a:gdLst/>
              <a:ahLst/>
              <a:cxnLst/>
              <a:rect l="l" t="t" r="r" b="b"/>
              <a:pathLst>
                <a:path w="480" h="459" extrusionOk="0">
                  <a:moveTo>
                    <a:pt x="335" y="1"/>
                  </a:moveTo>
                  <a:cubicBezTo>
                    <a:pt x="274" y="31"/>
                    <a:pt x="244" y="62"/>
                    <a:pt x="183" y="92"/>
                  </a:cubicBezTo>
                  <a:cubicBezTo>
                    <a:pt x="31" y="183"/>
                    <a:pt x="1" y="305"/>
                    <a:pt x="31" y="427"/>
                  </a:cubicBezTo>
                  <a:cubicBezTo>
                    <a:pt x="31" y="457"/>
                    <a:pt x="61" y="457"/>
                    <a:pt x="61" y="457"/>
                  </a:cubicBezTo>
                  <a:cubicBezTo>
                    <a:pt x="74" y="458"/>
                    <a:pt x="87" y="459"/>
                    <a:pt x="99" y="459"/>
                  </a:cubicBezTo>
                  <a:cubicBezTo>
                    <a:pt x="349" y="459"/>
                    <a:pt x="480" y="175"/>
                    <a:pt x="3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0"/>
            <p:cNvSpPr/>
            <p:nvPr/>
          </p:nvSpPr>
          <p:spPr>
            <a:xfrm>
              <a:off x="11650407" y="6866932"/>
              <a:ext cx="1635" cy="10445"/>
            </a:xfrm>
            <a:custGeom>
              <a:avLst/>
              <a:gdLst/>
              <a:ahLst/>
              <a:cxnLst/>
              <a:rect l="l" t="t" r="r" b="b"/>
              <a:pathLst>
                <a:path w="62" h="396" extrusionOk="0">
                  <a:moveTo>
                    <a:pt x="31" y="1"/>
                  </a:moveTo>
                  <a:cubicBezTo>
                    <a:pt x="1" y="153"/>
                    <a:pt x="1" y="274"/>
                    <a:pt x="62" y="396"/>
                  </a:cubicBezTo>
                  <a:cubicBezTo>
                    <a:pt x="62" y="274"/>
                    <a:pt x="62" y="153"/>
                    <a:pt x="3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0"/>
            <p:cNvSpPr/>
            <p:nvPr/>
          </p:nvSpPr>
          <p:spPr>
            <a:xfrm>
              <a:off x="11681691" y="6749078"/>
              <a:ext cx="184431" cy="126691"/>
            </a:xfrm>
            <a:custGeom>
              <a:avLst/>
              <a:gdLst/>
              <a:ahLst/>
              <a:cxnLst/>
              <a:rect l="l" t="t" r="r" b="b"/>
              <a:pathLst>
                <a:path w="6992" h="4803" extrusionOk="0">
                  <a:moveTo>
                    <a:pt x="6961" y="0"/>
                  </a:moveTo>
                  <a:cubicBezTo>
                    <a:pt x="4773" y="1399"/>
                    <a:pt x="2432" y="2675"/>
                    <a:pt x="0" y="3800"/>
                  </a:cubicBezTo>
                  <a:cubicBezTo>
                    <a:pt x="31" y="4134"/>
                    <a:pt x="31" y="4469"/>
                    <a:pt x="61" y="4803"/>
                  </a:cubicBezTo>
                  <a:cubicBezTo>
                    <a:pt x="2462" y="3800"/>
                    <a:pt x="4803" y="2645"/>
                    <a:pt x="6991" y="1307"/>
                  </a:cubicBezTo>
                  <a:cubicBezTo>
                    <a:pt x="6991" y="882"/>
                    <a:pt x="6961" y="456"/>
                    <a:pt x="69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0"/>
            <p:cNvSpPr/>
            <p:nvPr/>
          </p:nvSpPr>
          <p:spPr>
            <a:xfrm>
              <a:off x="11865305" y="6486912"/>
              <a:ext cx="315106" cy="297459"/>
            </a:xfrm>
            <a:custGeom>
              <a:avLst/>
              <a:gdLst/>
              <a:ahLst/>
              <a:cxnLst/>
              <a:rect l="l" t="t" r="r" b="b"/>
              <a:pathLst>
                <a:path w="11946" h="11277" extrusionOk="0">
                  <a:moveTo>
                    <a:pt x="11672" y="0"/>
                  </a:moveTo>
                  <a:cubicBezTo>
                    <a:pt x="8268" y="3830"/>
                    <a:pt x="4377" y="7143"/>
                    <a:pt x="0" y="9939"/>
                  </a:cubicBezTo>
                  <a:cubicBezTo>
                    <a:pt x="0" y="10395"/>
                    <a:pt x="30" y="10821"/>
                    <a:pt x="30" y="11277"/>
                  </a:cubicBezTo>
                  <a:cubicBezTo>
                    <a:pt x="4468" y="8632"/>
                    <a:pt x="8450" y="5441"/>
                    <a:pt x="11946" y="1702"/>
                  </a:cubicBezTo>
                  <a:cubicBezTo>
                    <a:pt x="11854" y="1125"/>
                    <a:pt x="11763" y="578"/>
                    <a:pt x="1167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0"/>
            <p:cNvSpPr/>
            <p:nvPr/>
          </p:nvSpPr>
          <p:spPr>
            <a:xfrm>
              <a:off x="11651225" y="6849286"/>
              <a:ext cx="32101" cy="35319"/>
            </a:xfrm>
            <a:custGeom>
              <a:avLst/>
              <a:gdLst/>
              <a:ahLst/>
              <a:cxnLst/>
              <a:rect l="l" t="t" r="r" b="b"/>
              <a:pathLst>
                <a:path w="1217" h="1339" extrusionOk="0">
                  <a:moveTo>
                    <a:pt x="1155" y="1"/>
                  </a:moveTo>
                  <a:cubicBezTo>
                    <a:pt x="821" y="153"/>
                    <a:pt x="517" y="335"/>
                    <a:pt x="183" y="487"/>
                  </a:cubicBezTo>
                  <a:cubicBezTo>
                    <a:pt x="92" y="518"/>
                    <a:pt x="61" y="609"/>
                    <a:pt x="0" y="670"/>
                  </a:cubicBezTo>
                  <a:cubicBezTo>
                    <a:pt x="31" y="822"/>
                    <a:pt x="31" y="943"/>
                    <a:pt x="31" y="1065"/>
                  </a:cubicBezTo>
                  <a:cubicBezTo>
                    <a:pt x="101" y="1229"/>
                    <a:pt x="225" y="1339"/>
                    <a:pt x="390" y="1339"/>
                  </a:cubicBezTo>
                  <a:cubicBezTo>
                    <a:pt x="439" y="1339"/>
                    <a:pt x="492" y="1329"/>
                    <a:pt x="547" y="1308"/>
                  </a:cubicBezTo>
                  <a:cubicBezTo>
                    <a:pt x="760" y="1217"/>
                    <a:pt x="1003" y="1126"/>
                    <a:pt x="1216" y="1004"/>
                  </a:cubicBezTo>
                  <a:cubicBezTo>
                    <a:pt x="1186" y="670"/>
                    <a:pt x="1186" y="335"/>
                    <a:pt x="115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0"/>
            <p:cNvSpPr/>
            <p:nvPr/>
          </p:nvSpPr>
          <p:spPr>
            <a:xfrm>
              <a:off x="11671272" y="7272618"/>
              <a:ext cx="7227" cy="10445"/>
            </a:xfrm>
            <a:custGeom>
              <a:avLst/>
              <a:gdLst/>
              <a:ahLst/>
              <a:cxnLst/>
              <a:rect l="l" t="t" r="r" b="b"/>
              <a:pathLst>
                <a:path w="274" h="396" extrusionOk="0">
                  <a:moveTo>
                    <a:pt x="122" y="1"/>
                  </a:moveTo>
                  <a:cubicBezTo>
                    <a:pt x="0" y="153"/>
                    <a:pt x="91" y="366"/>
                    <a:pt x="274" y="396"/>
                  </a:cubicBezTo>
                  <a:cubicBezTo>
                    <a:pt x="274" y="274"/>
                    <a:pt x="243" y="153"/>
                    <a:pt x="2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0"/>
            <p:cNvSpPr/>
            <p:nvPr/>
          </p:nvSpPr>
          <p:spPr>
            <a:xfrm>
              <a:off x="11706539" y="7179611"/>
              <a:ext cx="142729" cy="97043"/>
            </a:xfrm>
            <a:custGeom>
              <a:avLst/>
              <a:gdLst/>
              <a:ahLst/>
              <a:cxnLst/>
              <a:rect l="l" t="t" r="r" b="b"/>
              <a:pathLst>
                <a:path w="5411" h="3679" extrusionOk="0">
                  <a:moveTo>
                    <a:pt x="5411" y="1"/>
                  </a:moveTo>
                  <a:lnTo>
                    <a:pt x="5411" y="1"/>
                  </a:lnTo>
                  <a:cubicBezTo>
                    <a:pt x="3679" y="1095"/>
                    <a:pt x="1855" y="2007"/>
                    <a:pt x="1" y="2919"/>
                  </a:cubicBezTo>
                  <a:cubicBezTo>
                    <a:pt x="1" y="3162"/>
                    <a:pt x="1" y="3405"/>
                    <a:pt x="31" y="3679"/>
                  </a:cubicBezTo>
                  <a:cubicBezTo>
                    <a:pt x="1855" y="3132"/>
                    <a:pt x="3618" y="2372"/>
                    <a:pt x="5259" y="1429"/>
                  </a:cubicBezTo>
                  <a:cubicBezTo>
                    <a:pt x="5320" y="943"/>
                    <a:pt x="5350" y="487"/>
                    <a:pt x="541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0"/>
            <p:cNvSpPr/>
            <p:nvPr/>
          </p:nvSpPr>
          <p:spPr>
            <a:xfrm>
              <a:off x="11845258" y="6803600"/>
              <a:ext cx="360000" cy="413731"/>
            </a:xfrm>
            <a:custGeom>
              <a:avLst/>
              <a:gdLst/>
              <a:ahLst/>
              <a:cxnLst/>
              <a:rect l="l" t="t" r="r" b="b"/>
              <a:pathLst>
                <a:path w="13648" h="15685" extrusionOk="0">
                  <a:moveTo>
                    <a:pt x="13617" y="0"/>
                  </a:moveTo>
                  <a:cubicBezTo>
                    <a:pt x="11034" y="3526"/>
                    <a:pt x="8511" y="7052"/>
                    <a:pt x="5411" y="10152"/>
                  </a:cubicBezTo>
                  <a:cubicBezTo>
                    <a:pt x="3800" y="11794"/>
                    <a:pt x="2037" y="13101"/>
                    <a:pt x="152" y="14256"/>
                  </a:cubicBezTo>
                  <a:cubicBezTo>
                    <a:pt x="91" y="14742"/>
                    <a:pt x="61" y="15198"/>
                    <a:pt x="0" y="15684"/>
                  </a:cubicBezTo>
                  <a:cubicBezTo>
                    <a:pt x="5623" y="12523"/>
                    <a:pt x="10243" y="7326"/>
                    <a:pt x="13648" y="1946"/>
                  </a:cubicBezTo>
                  <a:cubicBezTo>
                    <a:pt x="13648" y="1307"/>
                    <a:pt x="13648" y="639"/>
                    <a:pt x="1361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0"/>
            <p:cNvSpPr/>
            <p:nvPr/>
          </p:nvSpPr>
          <p:spPr>
            <a:xfrm>
              <a:off x="11677682" y="7256581"/>
              <a:ext cx="29675" cy="27301"/>
            </a:xfrm>
            <a:custGeom>
              <a:avLst/>
              <a:gdLst/>
              <a:ahLst/>
              <a:cxnLst/>
              <a:rect l="l" t="t" r="r" b="b"/>
              <a:pathLst>
                <a:path w="1125" h="1035" extrusionOk="0">
                  <a:moveTo>
                    <a:pt x="1064" y="1"/>
                  </a:moveTo>
                  <a:cubicBezTo>
                    <a:pt x="912" y="92"/>
                    <a:pt x="730" y="183"/>
                    <a:pt x="548" y="274"/>
                  </a:cubicBezTo>
                  <a:cubicBezTo>
                    <a:pt x="608" y="426"/>
                    <a:pt x="517" y="639"/>
                    <a:pt x="304" y="639"/>
                  </a:cubicBezTo>
                  <a:cubicBezTo>
                    <a:pt x="213" y="639"/>
                    <a:pt x="92" y="609"/>
                    <a:pt x="0" y="609"/>
                  </a:cubicBezTo>
                  <a:cubicBezTo>
                    <a:pt x="0" y="761"/>
                    <a:pt x="31" y="882"/>
                    <a:pt x="31" y="1004"/>
                  </a:cubicBezTo>
                  <a:cubicBezTo>
                    <a:pt x="61" y="1034"/>
                    <a:pt x="92" y="1034"/>
                    <a:pt x="152" y="1034"/>
                  </a:cubicBezTo>
                  <a:cubicBezTo>
                    <a:pt x="456" y="943"/>
                    <a:pt x="791" y="852"/>
                    <a:pt x="1125" y="761"/>
                  </a:cubicBezTo>
                  <a:cubicBezTo>
                    <a:pt x="1095" y="487"/>
                    <a:pt x="1095" y="244"/>
                    <a:pt x="106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0"/>
            <p:cNvSpPr/>
            <p:nvPr/>
          </p:nvSpPr>
          <p:spPr>
            <a:xfrm>
              <a:off x="11674464" y="7270218"/>
              <a:ext cx="3244" cy="2427"/>
            </a:xfrm>
            <a:custGeom>
              <a:avLst/>
              <a:gdLst/>
              <a:ahLst/>
              <a:cxnLst/>
              <a:rect l="l" t="t" r="r" b="b"/>
              <a:pathLst>
                <a:path w="123" h="92" extrusionOk="0">
                  <a:moveTo>
                    <a:pt x="122" y="1"/>
                  </a:moveTo>
                  <a:cubicBezTo>
                    <a:pt x="92" y="31"/>
                    <a:pt x="92" y="31"/>
                    <a:pt x="62" y="31"/>
                  </a:cubicBezTo>
                  <a:cubicBezTo>
                    <a:pt x="31" y="61"/>
                    <a:pt x="31" y="92"/>
                    <a:pt x="1" y="92"/>
                  </a:cubicBezTo>
                  <a:lnTo>
                    <a:pt x="122" y="92"/>
                  </a:lnTo>
                  <a:cubicBezTo>
                    <a:pt x="122" y="61"/>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0"/>
            <p:cNvSpPr/>
            <p:nvPr/>
          </p:nvSpPr>
          <p:spPr>
            <a:xfrm>
              <a:off x="11677682" y="7263808"/>
              <a:ext cx="16064" cy="9654"/>
            </a:xfrm>
            <a:custGeom>
              <a:avLst/>
              <a:gdLst/>
              <a:ahLst/>
              <a:cxnLst/>
              <a:rect l="l" t="t" r="r" b="b"/>
              <a:pathLst>
                <a:path w="609" h="366" extrusionOk="0">
                  <a:moveTo>
                    <a:pt x="548" y="0"/>
                  </a:moveTo>
                  <a:lnTo>
                    <a:pt x="548" y="0"/>
                  </a:lnTo>
                  <a:cubicBezTo>
                    <a:pt x="365" y="92"/>
                    <a:pt x="183" y="183"/>
                    <a:pt x="0" y="244"/>
                  </a:cubicBezTo>
                  <a:cubicBezTo>
                    <a:pt x="0" y="274"/>
                    <a:pt x="0" y="304"/>
                    <a:pt x="0" y="335"/>
                  </a:cubicBezTo>
                  <a:cubicBezTo>
                    <a:pt x="92" y="335"/>
                    <a:pt x="183" y="365"/>
                    <a:pt x="304" y="365"/>
                  </a:cubicBezTo>
                  <a:cubicBezTo>
                    <a:pt x="517" y="365"/>
                    <a:pt x="608" y="152"/>
                    <a:pt x="54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0"/>
            <p:cNvSpPr/>
            <p:nvPr/>
          </p:nvSpPr>
          <p:spPr>
            <a:xfrm>
              <a:off x="11720967" y="7497909"/>
              <a:ext cx="72987" cy="40120"/>
            </a:xfrm>
            <a:custGeom>
              <a:avLst/>
              <a:gdLst/>
              <a:ahLst/>
              <a:cxnLst/>
              <a:rect l="l" t="t" r="r" b="b"/>
              <a:pathLst>
                <a:path w="2767" h="1521" extrusionOk="0">
                  <a:moveTo>
                    <a:pt x="2767" y="1"/>
                  </a:moveTo>
                  <a:cubicBezTo>
                    <a:pt x="1794" y="183"/>
                    <a:pt x="821" y="275"/>
                    <a:pt x="1" y="761"/>
                  </a:cubicBezTo>
                  <a:cubicBezTo>
                    <a:pt x="31" y="1004"/>
                    <a:pt x="31" y="1247"/>
                    <a:pt x="62" y="1521"/>
                  </a:cubicBezTo>
                  <a:cubicBezTo>
                    <a:pt x="913" y="1460"/>
                    <a:pt x="1703" y="1338"/>
                    <a:pt x="2493" y="1186"/>
                  </a:cubicBezTo>
                  <a:cubicBezTo>
                    <a:pt x="2584" y="791"/>
                    <a:pt x="2676" y="396"/>
                    <a:pt x="2767"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0"/>
            <p:cNvSpPr/>
            <p:nvPr/>
          </p:nvSpPr>
          <p:spPr>
            <a:xfrm>
              <a:off x="11786726" y="7208495"/>
              <a:ext cx="388883" cy="320724"/>
            </a:xfrm>
            <a:custGeom>
              <a:avLst/>
              <a:gdLst/>
              <a:ahLst/>
              <a:cxnLst/>
              <a:rect l="l" t="t" r="r" b="b"/>
              <a:pathLst>
                <a:path w="14743" h="12159" extrusionOk="0">
                  <a:moveTo>
                    <a:pt x="14742" y="0"/>
                  </a:moveTo>
                  <a:lnTo>
                    <a:pt x="14742" y="0"/>
                  </a:lnTo>
                  <a:cubicBezTo>
                    <a:pt x="13557" y="1277"/>
                    <a:pt x="12341" y="2523"/>
                    <a:pt x="11186" y="3800"/>
                  </a:cubicBezTo>
                  <a:cubicBezTo>
                    <a:pt x="8450" y="6778"/>
                    <a:pt x="5380" y="9453"/>
                    <a:pt x="1459" y="10699"/>
                  </a:cubicBezTo>
                  <a:cubicBezTo>
                    <a:pt x="1064" y="10851"/>
                    <a:pt x="669" y="10912"/>
                    <a:pt x="274" y="10973"/>
                  </a:cubicBezTo>
                  <a:cubicBezTo>
                    <a:pt x="183" y="11368"/>
                    <a:pt x="91" y="11763"/>
                    <a:pt x="0" y="12158"/>
                  </a:cubicBezTo>
                  <a:cubicBezTo>
                    <a:pt x="3526" y="11459"/>
                    <a:pt x="6505" y="9879"/>
                    <a:pt x="9453" y="7417"/>
                  </a:cubicBezTo>
                  <a:cubicBezTo>
                    <a:pt x="10973" y="6170"/>
                    <a:pt x="12462" y="4833"/>
                    <a:pt x="13921" y="3435"/>
                  </a:cubicBezTo>
                  <a:cubicBezTo>
                    <a:pt x="14225" y="2401"/>
                    <a:pt x="14499" y="1246"/>
                    <a:pt x="1474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0"/>
            <p:cNvSpPr/>
            <p:nvPr/>
          </p:nvSpPr>
          <p:spPr>
            <a:xfrm>
              <a:off x="11704930" y="7517955"/>
              <a:ext cx="17673" cy="20891"/>
            </a:xfrm>
            <a:custGeom>
              <a:avLst/>
              <a:gdLst/>
              <a:ahLst/>
              <a:cxnLst/>
              <a:rect l="l" t="t" r="r" b="b"/>
              <a:pathLst>
                <a:path w="670" h="792" extrusionOk="0">
                  <a:moveTo>
                    <a:pt x="609" y="1"/>
                  </a:moveTo>
                  <a:cubicBezTo>
                    <a:pt x="457" y="92"/>
                    <a:pt x="305" y="214"/>
                    <a:pt x="183" y="335"/>
                  </a:cubicBezTo>
                  <a:cubicBezTo>
                    <a:pt x="1" y="487"/>
                    <a:pt x="122" y="791"/>
                    <a:pt x="366" y="791"/>
                  </a:cubicBezTo>
                  <a:cubicBezTo>
                    <a:pt x="457" y="761"/>
                    <a:pt x="548" y="761"/>
                    <a:pt x="670" y="761"/>
                  </a:cubicBezTo>
                  <a:cubicBezTo>
                    <a:pt x="639" y="518"/>
                    <a:pt x="639" y="244"/>
                    <a:pt x="60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0"/>
            <p:cNvSpPr/>
            <p:nvPr/>
          </p:nvSpPr>
          <p:spPr>
            <a:xfrm>
              <a:off x="12508309" y="7907630"/>
              <a:ext cx="232518" cy="337553"/>
            </a:xfrm>
            <a:custGeom>
              <a:avLst/>
              <a:gdLst/>
              <a:ahLst/>
              <a:cxnLst/>
              <a:rect l="l" t="t" r="r" b="b"/>
              <a:pathLst>
                <a:path w="8815" h="12797" extrusionOk="0">
                  <a:moveTo>
                    <a:pt x="8815" y="0"/>
                  </a:moveTo>
                  <a:cubicBezTo>
                    <a:pt x="5836" y="699"/>
                    <a:pt x="2858" y="1368"/>
                    <a:pt x="0" y="2189"/>
                  </a:cubicBezTo>
                  <a:lnTo>
                    <a:pt x="1155" y="12797"/>
                  </a:lnTo>
                  <a:lnTo>
                    <a:pt x="6839"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0"/>
            <p:cNvSpPr/>
            <p:nvPr/>
          </p:nvSpPr>
          <p:spPr>
            <a:xfrm>
              <a:off x="12493881" y="7753691"/>
              <a:ext cx="270211" cy="211679"/>
            </a:xfrm>
            <a:custGeom>
              <a:avLst/>
              <a:gdLst/>
              <a:ahLst/>
              <a:cxnLst/>
              <a:rect l="l" t="t" r="r" b="b"/>
              <a:pathLst>
                <a:path w="10244" h="8025" extrusionOk="0">
                  <a:moveTo>
                    <a:pt x="10244" y="0"/>
                  </a:moveTo>
                  <a:lnTo>
                    <a:pt x="0" y="3009"/>
                  </a:lnTo>
                  <a:lnTo>
                    <a:pt x="547" y="8025"/>
                  </a:lnTo>
                  <a:cubicBezTo>
                    <a:pt x="3405" y="7204"/>
                    <a:pt x="6383" y="6535"/>
                    <a:pt x="9362" y="5836"/>
                  </a:cubicBezTo>
                  <a:lnTo>
                    <a:pt x="10244"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0"/>
            <p:cNvSpPr/>
            <p:nvPr/>
          </p:nvSpPr>
          <p:spPr>
            <a:xfrm>
              <a:off x="12340733" y="6323345"/>
              <a:ext cx="183640" cy="307905"/>
            </a:xfrm>
            <a:custGeom>
              <a:avLst/>
              <a:gdLst/>
              <a:ahLst/>
              <a:cxnLst/>
              <a:rect l="l" t="t" r="r" b="b"/>
              <a:pathLst>
                <a:path w="6962" h="11673" extrusionOk="0">
                  <a:moveTo>
                    <a:pt x="6505" y="0"/>
                  </a:moveTo>
                  <a:cubicBezTo>
                    <a:pt x="4043" y="213"/>
                    <a:pt x="1885" y="639"/>
                    <a:pt x="1" y="1277"/>
                  </a:cubicBezTo>
                  <a:cubicBezTo>
                    <a:pt x="1764" y="5016"/>
                    <a:pt x="4013" y="8511"/>
                    <a:pt x="6961" y="11672"/>
                  </a:cubicBezTo>
                  <a:cubicBezTo>
                    <a:pt x="6749" y="7782"/>
                    <a:pt x="6566" y="3891"/>
                    <a:pt x="650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0"/>
            <p:cNvSpPr/>
            <p:nvPr/>
          </p:nvSpPr>
          <p:spPr>
            <a:xfrm>
              <a:off x="12022436" y="6477284"/>
              <a:ext cx="533195" cy="721609"/>
            </a:xfrm>
            <a:custGeom>
              <a:avLst/>
              <a:gdLst/>
              <a:ahLst/>
              <a:cxnLst/>
              <a:rect l="l" t="t" r="r" b="b"/>
              <a:pathLst>
                <a:path w="20214" h="27357" extrusionOk="0">
                  <a:moveTo>
                    <a:pt x="4651" y="0"/>
                  </a:moveTo>
                  <a:cubicBezTo>
                    <a:pt x="2007" y="2888"/>
                    <a:pt x="548" y="6809"/>
                    <a:pt x="1" y="11581"/>
                  </a:cubicBezTo>
                  <a:cubicBezTo>
                    <a:pt x="5806" y="18116"/>
                    <a:pt x="11429" y="25533"/>
                    <a:pt x="20214" y="27356"/>
                  </a:cubicBezTo>
                  <a:cubicBezTo>
                    <a:pt x="20214" y="27326"/>
                    <a:pt x="20214" y="27296"/>
                    <a:pt x="20214" y="27265"/>
                  </a:cubicBezTo>
                  <a:cubicBezTo>
                    <a:pt x="20153" y="27174"/>
                    <a:pt x="20153" y="27052"/>
                    <a:pt x="20183" y="26931"/>
                  </a:cubicBezTo>
                  <a:cubicBezTo>
                    <a:pt x="19971" y="23223"/>
                    <a:pt x="19758" y="19514"/>
                    <a:pt x="19575" y="15806"/>
                  </a:cubicBezTo>
                  <a:cubicBezTo>
                    <a:pt x="16171" y="14925"/>
                    <a:pt x="12736" y="10548"/>
                    <a:pt x="10609" y="8116"/>
                  </a:cubicBezTo>
                  <a:cubicBezTo>
                    <a:pt x="8390" y="5563"/>
                    <a:pt x="6384" y="2858"/>
                    <a:pt x="465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0"/>
            <p:cNvSpPr/>
            <p:nvPr/>
          </p:nvSpPr>
          <p:spPr>
            <a:xfrm>
              <a:off x="12541967" y="6320575"/>
              <a:ext cx="101870" cy="289810"/>
            </a:xfrm>
            <a:custGeom>
              <a:avLst/>
              <a:gdLst/>
              <a:ahLst/>
              <a:cxnLst/>
              <a:rect l="l" t="t" r="r" b="b"/>
              <a:pathLst>
                <a:path w="3862" h="10987" extrusionOk="0">
                  <a:moveTo>
                    <a:pt x="1048" y="1"/>
                  </a:moveTo>
                  <a:cubicBezTo>
                    <a:pt x="703" y="1"/>
                    <a:pt x="345" y="14"/>
                    <a:pt x="1" y="14"/>
                  </a:cubicBezTo>
                  <a:cubicBezTo>
                    <a:pt x="31" y="3692"/>
                    <a:pt x="183" y="7340"/>
                    <a:pt x="335" y="10987"/>
                  </a:cubicBezTo>
                  <a:cubicBezTo>
                    <a:pt x="1582" y="10106"/>
                    <a:pt x="2889" y="8373"/>
                    <a:pt x="3861" y="6944"/>
                  </a:cubicBezTo>
                  <a:cubicBezTo>
                    <a:pt x="3071" y="4209"/>
                    <a:pt x="2281" y="1899"/>
                    <a:pt x="1551" y="14"/>
                  </a:cubicBezTo>
                  <a:cubicBezTo>
                    <a:pt x="1389" y="4"/>
                    <a:pt x="1220" y="1"/>
                    <a:pt x="104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0"/>
            <p:cNvSpPr/>
            <p:nvPr/>
          </p:nvSpPr>
          <p:spPr>
            <a:xfrm>
              <a:off x="12011225" y="6819638"/>
              <a:ext cx="565243" cy="701562"/>
            </a:xfrm>
            <a:custGeom>
              <a:avLst/>
              <a:gdLst/>
              <a:ahLst/>
              <a:cxnLst/>
              <a:rect l="l" t="t" r="r" b="b"/>
              <a:pathLst>
                <a:path w="21429" h="26597" extrusionOk="0">
                  <a:moveTo>
                    <a:pt x="304" y="0"/>
                  </a:moveTo>
                  <a:lnTo>
                    <a:pt x="304" y="0"/>
                  </a:lnTo>
                  <a:cubicBezTo>
                    <a:pt x="0" y="3617"/>
                    <a:pt x="152" y="7690"/>
                    <a:pt x="638" y="12189"/>
                  </a:cubicBezTo>
                  <a:cubicBezTo>
                    <a:pt x="6170" y="18846"/>
                    <a:pt x="12888" y="25715"/>
                    <a:pt x="21429" y="26596"/>
                  </a:cubicBezTo>
                  <a:cubicBezTo>
                    <a:pt x="21186" y="22706"/>
                    <a:pt x="20943" y="18815"/>
                    <a:pt x="20669" y="14925"/>
                  </a:cubicBezTo>
                  <a:cubicBezTo>
                    <a:pt x="20648" y="14946"/>
                    <a:pt x="20611" y="14967"/>
                    <a:pt x="20570" y="14967"/>
                  </a:cubicBezTo>
                  <a:cubicBezTo>
                    <a:pt x="20553" y="14967"/>
                    <a:pt x="20535" y="14964"/>
                    <a:pt x="20517" y="14955"/>
                  </a:cubicBezTo>
                  <a:cubicBezTo>
                    <a:pt x="12219" y="13374"/>
                    <a:pt x="5806" y="6566"/>
                    <a:pt x="30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0"/>
            <p:cNvSpPr/>
            <p:nvPr/>
          </p:nvSpPr>
          <p:spPr>
            <a:xfrm>
              <a:off x="12161155" y="6365021"/>
              <a:ext cx="376829" cy="513966"/>
            </a:xfrm>
            <a:custGeom>
              <a:avLst/>
              <a:gdLst/>
              <a:ahLst/>
              <a:cxnLst/>
              <a:rect l="l" t="t" r="r" b="b"/>
              <a:pathLst>
                <a:path w="14286" h="19485" extrusionOk="0">
                  <a:moveTo>
                    <a:pt x="5897" y="1"/>
                  </a:moveTo>
                  <a:cubicBezTo>
                    <a:pt x="3526" y="882"/>
                    <a:pt x="1581" y="2098"/>
                    <a:pt x="0" y="3618"/>
                  </a:cubicBezTo>
                  <a:cubicBezTo>
                    <a:pt x="1733" y="6536"/>
                    <a:pt x="3648" y="9302"/>
                    <a:pt x="5897" y="11825"/>
                  </a:cubicBezTo>
                  <a:cubicBezTo>
                    <a:pt x="7994" y="14196"/>
                    <a:pt x="11125" y="18269"/>
                    <a:pt x="14286" y="19485"/>
                  </a:cubicBezTo>
                  <a:cubicBezTo>
                    <a:pt x="14256" y="18998"/>
                    <a:pt x="14225" y="18542"/>
                    <a:pt x="14195" y="18056"/>
                  </a:cubicBezTo>
                  <a:cubicBezTo>
                    <a:pt x="14104" y="15716"/>
                    <a:pt x="13952" y="13345"/>
                    <a:pt x="13830" y="10943"/>
                  </a:cubicBezTo>
                  <a:cubicBezTo>
                    <a:pt x="10487" y="7813"/>
                    <a:pt x="7873" y="4074"/>
                    <a:pt x="5897"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0"/>
            <p:cNvSpPr/>
            <p:nvPr/>
          </p:nvSpPr>
          <p:spPr>
            <a:xfrm>
              <a:off x="12582061" y="7116279"/>
              <a:ext cx="159584" cy="404921"/>
            </a:xfrm>
            <a:custGeom>
              <a:avLst/>
              <a:gdLst/>
              <a:ahLst/>
              <a:cxnLst/>
              <a:rect l="l" t="t" r="r" b="b"/>
              <a:pathLst>
                <a:path w="6050" h="15351" extrusionOk="0">
                  <a:moveTo>
                    <a:pt x="5958" y="1"/>
                  </a:moveTo>
                  <a:lnTo>
                    <a:pt x="5958" y="1"/>
                  </a:lnTo>
                  <a:cubicBezTo>
                    <a:pt x="4043" y="1125"/>
                    <a:pt x="2068" y="2128"/>
                    <a:pt x="1" y="3010"/>
                  </a:cubicBezTo>
                  <a:cubicBezTo>
                    <a:pt x="244" y="7113"/>
                    <a:pt x="517" y="11247"/>
                    <a:pt x="761" y="15350"/>
                  </a:cubicBezTo>
                  <a:cubicBezTo>
                    <a:pt x="2372" y="14560"/>
                    <a:pt x="3922" y="13770"/>
                    <a:pt x="5381" y="12858"/>
                  </a:cubicBezTo>
                  <a:cubicBezTo>
                    <a:pt x="5898" y="8359"/>
                    <a:pt x="6050" y="4074"/>
                    <a:pt x="595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0"/>
            <p:cNvSpPr/>
            <p:nvPr/>
          </p:nvSpPr>
          <p:spPr>
            <a:xfrm>
              <a:off x="12602925" y="7487489"/>
              <a:ext cx="117881" cy="257392"/>
            </a:xfrm>
            <a:custGeom>
              <a:avLst/>
              <a:gdLst/>
              <a:ahLst/>
              <a:cxnLst/>
              <a:rect l="l" t="t" r="r" b="b"/>
              <a:pathLst>
                <a:path w="4469" h="9758" extrusionOk="0">
                  <a:moveTo>
                    <a:pt x="4468" y="1"/>
                  </a:moveTo>
                  <a:lnTo>
                    <a:pt x="4468" y="1"/>
                  </a:lnTo>
                  <a:cubicBezTo>
                    <a:pt x="3040" y="791"/>
                    <a:pt x="1550" y="1460"/>
                    <a:pt x="0" y="1916"/>
                  </a:cubicBezTo>
                  <a:cubicBezTo>
                    <a:pt x="152" y="4530"/>
                    <a:pt x="304" y="7144"/>
                    <a:pt x="456" y="9758"/>
                  </a:cubicBezTo>
                  <a:cubicBezTo>
                    <a:pt x="1155" y="9332"/>
                    <a:pt x="1976" y="9241"/>
                    <a:pt x="2796" y="9119"/>
                  </a:cubicBezTo>
                  <a:cubicBezTo>
                    <a:pt x="3526" y="6019"/>
                    <a:pt x="4103" y="2949"/>
                    <a:pt x="446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0"/>
            <p:cNvSpPr/>
            <p:nvPr/>
          </p:nvSpPr>
          <p:spPr>
            <a:xfrm>
              <a:off x="12551595" y="6537425"/>
              <a:ext cx="153965" cy="342354"/>
            </a:xfrm>
            <a:custGeom>
              <a:avLst/>
              <a:gdLst/>
              <a:ahLst/>
              <a:cxnLst/>
              <a:rect l="l" t="t" r="r" b="b"/>
              <a:pathLst>
                <a:path w="5837" h="12979" extrusionOk="0">
                  <a:moveTo>
                    <a:pt x="3861" y="0"/>
                  </a:moveTo>
                  <a:cubicBezTo>
                    <a:pt x="2706" y="1550"/>
                    <a:pt x="1399" y="3040"/>
                    <a:pt x="1" y="3556"/>
                  </a:cubicBezTo>
                  <a:cubicBezTo>
                    <a:pt x="183" y="6717"/>
                    <a:pt x="335" y="9848"/>
                    <a:pt x="517" y="12979"/>
                  </a:cubicBezTo>
                  <a:cubicBezTo>
                    <a:pt x="2493" y="11854"/>
                    <a:pt x="4256" y="10547"/>
                    <a:pt x="5837" y="9088"/>
                  </a:cubicBezTo>
                  <a:cubicBezTo>
                    <a:pt x="5290" y="5745"/>
                    <a:pt x="4590" y="2705"/>
                    <a:pt x="386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0"/>
            <p:cNvSpPr/>
            <p:nvPr/>
          </p:nvSpPr>
          <p:spPr>
            <a:xfrm>
              <a:off x="12566023" y="6812410"/>
              <a:ext cx="171612" cy="360026"/>
            </a:xfrm>
            <a:custGeom>
              <a:avLst/>
              <a:gdLst/>
              <a:ahLst/>
              <a:cxnLst/>
              <a:rect l="l" t="t" r="r" b="b"/>
              <a:pathLst>
                <a:path w="6506" h="13649" extrusionOk="0">
                  <a:moveTo>
                    <a:pt x="5502" y="1"/>
                  </a:moveTo>
                  <a:cubicBezTo>
                    <a:pt x="3831" y="1369"/>
                    <a:pt x="2007" y="2493"/>
                    <a:pt x="1" y="3283"/>
                  </a:cubicBezTo>
                  <a:cubicBezTo>
                    <a:pt x="1" y="3496"/>
                    <a:pt x="31" y="3739"/>
                    <a:pt x="31" y="3983"/>
                  </a:cubicBezTo>
                  <a:cubicBezTo>
                    <a:pt x="183" y="7204"/>
                    <a:pt x="366" y="10426"/>
                    <a:pt x="578" y="13648"/>
                  </a:cubicBezTo>
                  <a:cubicBezTo>
                    <a:pt x="2645" y="12676"/>
                    <a:pt x="4621" y="11612"/>
                    <a:pt x="6506" y="10396"/>
                  </a:cubicBezTo>
                  <a:cubicBezTo>
                    <a:pt x="6354" y="6718"/>
                    <a:pt x="6019" y="3223"/>
                    <a:pt x="550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0"/>
            <p:cNvSpPr/>
            <p:nvPr/>
          </p:nvSpPr>
          <p:spPr>
            <a:xfrm>
              <a:off x="12615745" y="7753691"/>
              <a:ext cx="55340" cy="117881"/>
            </a:xfrm>
            <a:custGeom>
              <a:avLst/>
              <a:gdLst/>
              <a:ahLst/>
              <a:cxnLst/>
              <a:rect l="l" t="t" r="r" b="b"/>
              <a:pathLst>
                <a:path w="2098" h="4469" extrusionOk="0">
                  <a:moveTo>
                    <a:pt x="2098" y="0"/>
                  </a:moveTo>
                  <a:cubicBezTo>
                    <a:pt x="1399" y="152"/>
                    <a:pt x="730" y="243"/>
                    <a:pt x="0" y="304"/>
                  </a:cubicBezTo>
                  <a:cubicBezTo>
                    <a:pt x="61" y="1672"/>
                    <a:pt x="122" y="3070"/>
                    <a:pt x="183" y="4468"/>
                  </a:cubicBezTo>
                  <a:lnTo>
                    <a:pt x="851" y="4468"/>
                  </a:lnTo>
                  <a:cubicBezTo>
                    <a:pt x="1307" y="2979"/>
                    <a:pt x="1703" y="1490"/>
                    <a:pt x="209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0"/>
            <p:cNvSpPr/>
            <p:nvPr/>
          </p:nvSpPr>
          <p:spPr>
            <a:xfrm>
              <a:off x="12202831" y="7653457"/>
              <a:ext cx="395293" cy="217298"/>
            </a:xfrm>
            <a:custGeom>
              <a:avLst/>
              <a:gdLst/>
              <a:ahLst/>
              <a:cxnLst/>
              <a:rect l="l" t="t" r="r" b="b"/>
              <a:pathLst>
                <a:path w="14986" h="8238" extrusionOk="0">
                  <a:moveTo>
                    <a:pt x="1" y="1"/>
                  </a:moveTo>
                  <a:lnTo>
                    <a:pt x="1" y="1"/>
                  </a:lnTo>
                  <a:cubicBezTo>
                    <a:pt x="6141" y="7326"/>
                    <a:pt x="14560" y="8207"/>
                    <a:pt x="14986" y="8238"/>
                  </a:cubicBezTo>
                  <a:cubicBezTo>
                    <a:pt x="14925" y="7052"/>
                    <a:pt x="14864" y="5867"/>
                    <a:pt x="14803" y="4682"/>
                  </a:cubicBezTo>
                  <a:cubicBezTo>
                    <a:pt x="14773" y="4682"/>
                    <a:pt x="14743" y="4712"/>
                    <a:pt x="14712" y="4742"/>
                  </a:cubicBezTo>
                  <a:cubicBezTo>
                    <a:pt x="13841" y="5017"/>
                    <a:pt x="12938" y="5140"/>
                    <a:pt x="12022" y="5140"/>
                  </a:cubicBezTo>
                  <a:cubicBezTo>
                    <a:pt x="7756" y="5140"/>
                    <a:pt x="3178" y="2477"/>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0"/>
            <p:cNvSpPr/>
            <p:nvPr/>
          </p:nvSpPr>
          <p:spPr>
            <a:xfrm>
              <a:off x="12032855" y="7187630"/>
              <a:ext cx="559651" cy="582811"/>
            </a:xfrm>
            <a:custGeom>
              <a:avLst/>
              <a:gdLst/>
              <a:ahLst/>
              <a:cxnLst/>
              <a:rect l="l" t="t" r="r" b="b"/>
              <a:pathLst>
                <a:path w="21217" h="22095" extrusionOk="0">
                  <a:moveTo>
                    <a:pt x="1" y="1"/>
                  </a:moveTo>
                  <a:cubicBezTo>
                    <a:pt x="153" y="1095"/>
                    <a:pt x="274" y="2189"/>
                    <a:pt x="457" y="3344"/>
                  </a:cubicBezTo>
                  <a:cubicBezTo>
                    <a:pt x="1156" y="8390"/>
                    <a:pt x="2767" y="12311"/>
                    <a:pt x="4742" y="15351"/>
                  </a:cubicBezTo>
                  <a:cubicBezTo>
                    <a:pt x="8870" y="19217"/>
                    <a:pt x="13603" y="22095"/>
                    <a:pt x="18556" y="22095"/>
                  </a:cubicBezTo>
                  <a:cubicBezTo>
                    <a:pt x="19367" y="22095"/>
                    <a:pt x="20183" y="22018"/>
                    <a:pt x="21004" y="21855"/>
                  </a:cubicBezTo>
                  <a:cubicBezTo>
                    <a:pt x="21031" y="21846"/>
                    <a:pt x="21055" y="21843"/>
                    <a:pt x="21077" y="21843"/>
                  </a:cubicBezTo>
                  <a:cubicBezTo>
                    <a:pt x="21131" y="21843"/>
                    <a:pt x="21174" y="21864"/>
                    <a:pt x="21217" y="21886"/>
                  </a:cubicBezTo>
                  <a:cubicBezTo>
                    <a:pt x="21035" y="19089"/>
                    <a:pt x="20852" y="16293"/>
                    <a:pt x="20670" y="13496"/>
                  </a:cubicBezTo>
                  <a:cubicBezTo>
                    <a:pt x="20518" y="13466"/>
                    <a:pt x="20427" y="13284"/>
                    <a:pt x="20548" y="13162"/>
                  </a:cubicBezTo>
                  <a:cubicBezTo>
                    <a:pt x="12493" y="13132"/>
                    <a:pt x="5472" y="644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0"/>
            <p:cNvSpPr/>
            <p:nvPr/>
          </p:nvSpPr>
          <p:spPr>
            <a:xfrm>
              <a:off x="12653412" y="6381877"/>
              <a:ext cx="242172" cy="395293"/>
            </a:xfrm>
            <a:custGeom>
              <a:avLst/>
              <a:gdLst/>
              <a:ahLst/>
              <a:cxnLst/>
              <a:rect l="l" t="t" r="r" b="b"/>
              <a:pathLst>
                <a:path w="9181" h="14986" extrusionOk="0">
                  <a:moveTo>
                    <a:pt x="3922" y="0"/>
                  </a:moveTo>
                  <a:cubicBezTo>
                    <a:pt x="3375" y="882"/>
                    <a:pt x="2828" y="1763"/>
                    <a:pt x="2220" y="2614"/>
                  </a:cubicBezTo>
                  <a:cubicBezTo>
                    <a:pt x="1612" y="3465"/>
                    <a:pt x="852" y="4681"/>
                    <a:pt x="1" y="5897"/>
                  </a:cubicBezTo>
                  <a:cubicBezTo>
                    <a:pt x="730" y="8602"/>
                    <a:pt x="1430" y="11642"/>
                    <a:pt x="1977" y="14985"/>
                  </a:cubicBezTo>
                  <a:cubicBezTo>
                    <a:pt x="4804" y="12432"/>
                    <a:pt x="7083" y="9393"/>
                    <a:pt x="9180" y="6110"/>
                  </a:cubicBezTo>
                  <a:cubicBezTo>
                    <a:pt x="7752" y="3587"/>
                    <a:pt x="6019" y="1459"/>
                    <a:pt x="392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0"/>
            <p:cNvSpPr/>
            <p:nvPr/>
          </p:nvSpPr>
          <p:spPr>
            <a:xfrm>
              <a:off x="12582878" y="6320945"/>
              <a:ext cx="151539" cy="182822"/>
            </a:xfrm>
            <a:custGeom>
              <a:avLst/>
              <a:gdLst/>
              <a:ahLst/>
              <a:cxnLst/>
              <a:rect l="l" t="t" r="r" b="b"/>
              <a:pathLst>
                <a:path w="5745" h="6931" extrusionOk="0">
                  <a:moveTo>
                    <a:pt x="0" y="0"/>
                  </a:moveTo>
                  <a:lnTo>
                    <a:pt x="0" y="0"/>
                  </a:lnTo>
                  <a:cubicBezTo>
                    <a:pt x="730" y="1885"/>
                    <a:pt x="1520" y="4195"/>
                    <a:pt x="2310" y="6930"/>
                  </a:cubicBezTo>
                  <a:cubicBezTo>
                    <a:pt x="2675" y="6414"/>
                    <a:pt x="3009" y="5927"/>
                    <a:pt x="3253" y="5563"/>
                  </a:cubicBezTo>
                  <a:cubicBezTo>
                    <a:pt x="4134" y="4316"/>
                    <a:pt x="4955" y="3040"/>
                    <a:pt x="5745" y="1733"/>
                  </a:cubicBezTo>
                  <a:cubicBezTo>
                    <a:pt x="4043" y="730"/>
                    <a:pt x="2158"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0"/>
            <p:cNvSpPr/>
            <p:nvPr/>
          </p:nvSpPr>
          <p:spPr>
            <a:xfrm>
              <a:off x="12676677" y="7177211"/>
              <a:ext cx="352008" cy="550050"/>
            </a:xfrm>
            <a:custGeom>
              <a:avLst/>
              <a:gdLst/>
              <a:ahLst/>
              <a:cxnLst/>
              <a:rect l="l" t="t" r="r" b="b"/>
              <a:pathLst>
                <a:path w="13345" h="20853" extrusionOk="0">
                  <a:moveTo>
                    <a:pt x="13344" y="1"/>
                  </a:moveTo>
                  <a:cubicBezTo>
                    <a:pt x="10426" y="4590"/>
                    <a:pt x="6475" y="9059"/>
                    <a:pt x="1672" y="11764"/>
                  </a:cubicBezTo>
                  <a:cubicBezTo>
                    <a:pt x="1307" y="14712"/>
                    <a:pt x="730" y="17752"/>
                    <a:pt x="0" y="20852"/>
                  </a:cubicBezTo>
                  <a:cubicBezTo>
                    <a:pt x="365" y="20791"/>
                    <a:pt x="700" y="20730"/>
                    <a:pt x="1034" y="20639"/>
                  </a:cubicBezTo>
                  <a:cubicBezTo>
                    <a:pt x="4377" y="19545"/>
                    <a:pt x="6991" y="17265"/>
                    <a:pt x="9332" y="14712"/>
                  </a:cubicBezTo>
                  <a:cubicBezTo>
                    <a:pt x="10335" y="13618"/>
                    <a:pt x="11368" y="12554"/>
                    <a:pt x="12402" y="11460"/>
                  </a:cubicBezTo>
                  <a:cubicBezTo>
                    <a:pt x="13010" y="8238"/>
                    <a:pt x="13344" y="4256"/>
                    <a:pt x="1334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0"/>
            <p:cNvSpPr/>
            <p:nvPr/>
          </p:nvSpPr>
          <p:spPr>
            <a:xfrm>
              <a:off x="12711152" y="6572691"/>
              <a:ext cx="290258" cy="513939"/>
            </a:xfrm>
            <a:custGeom>
              <a:avLst/>
              <a:gdLst/>
              <a:ahLst/>
              <a:cxnLst/>
              <a:rect l="l" t="t" r="r" b="b"/>
              <a:pathLst>
                <a:path w="11004" h="19484" extrusionOk="0">
                  <a:moveTo>
                    <a:pt x="7569" y="0"/>
                  </a:moveTo>
                  <a:cubicBezTo>
                    <a:pt x="5532" y="3374"/>
                    <a:pt x="3010" y="6627"/>
                    <a:pt x="0" y="9089"/>
                  </a:cubicBezTo>
                  <a:cubicBezTo>
                    <a:pt x="517" y="12311"/>
                    <a:pt x="852" y="15806"/>
                    <a:pt x="1004" y="19484"/>
                  </a:cubicBezTo>
                  <a:cubicBezTo>
                    <a:pt x="4742" y="17113"/>
                    <a:pt x="8086" y="14256"/>
                    <a:pt x="11004" y="10973"/>
                  </a:cubicBezTo>
                  <a:cubicBezTo>
                    <a:pt x="10274" y="7022"/>
                    <a:pt x="9150" y="3222"/>
                    <a:pt x="7569"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0"/>
            <p:cNvSpPr/>
            <p:nvPr/>
          </p:nvSpPr>
          <p:spPr>
            <a:xfrm>
              <a:off x="12638192" y="7557258"/>
              <a:ext cx="347181" cy="314314"/>
            </a:xfrm>
            <a:custGeom>
              <a:avLst/>
              <a:gdLst/>
              <a:ahLst/>
              <a:cxnLst/>
              <a:rect l="l" t="t" r="r" b="b"/>
              <a:pathLst>
                <a:path w="13162" h="11916" extrusionOk="0">
                  <a:moveTo>
                    <a:pt x="13162" y="0"/>
                  </a:moveTo>
                  <a:lnTo>
                    <a:pt x="13162" y="0"/>
                  </a:lnTo>
                  <a:cubicBezTo>
                    <a:pt x="11885" y="1186"/>
                    <a:pt x="10609" y="2341"/>
                    <a:pt x="9332" y="3405"/>
                  </a:cubicBezTo>
                  <a:cubicBezTo>
                    <a:pt x="6809" y="5502"/>
                    <a:pt x="4256" y="6870"/>
                    <a:pt x="1216" y="7447"/>
                  </a:cubicBezTo>
                  <a:cubicBezTo>
                    <a:pt x="852" y="8937"/>
                    <a:pt x="456" y="10426"/>
                    <a:pt x="0" y="11915"/>
                  </a:cubicBezTo>
                  <a:cubicBezTo>
                    <a:pt x="3040" y="11763"/>
                    <a:pt x="9940" y="10335"/>
                    <a:pt x="13010" y="487"/>
                  </a:cubicBezTo>
                  <a:cubicBezTo>
                    <a:pt x="13071" y="335"/>
                    <a:pt x="13101" y="152"/>
                    <a:pt x="1316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0"/>
            <p:cNvSpPr/>
            <p:nvPr/>
          </p:nvSpPr>
          <p:spPr>
            <a:xfrm>
              <a:off x="12723972" y="6900616"/>
              <a:ext cx="303895" cy="554824"/>
            </a:xfrm>
            <a:custGeom>
              <a:avLst/>
              <a:gdLst/>
              <a:ahLst/>
              <a:cxnLst/>
              <a:rect l="l" t="t" r="r" b="b"/>
              <a:pathLst>
                <a:path w="11521" h="21034" extrusionOk="0">
                  <a:moveTo>
                    <a:pt x="10761" y="0"/>
                  </a:moveTo>
                  <a:cubicBezTo>
                    <a:pt x="7782" y="3192"/>
                    <a:pt x="4347" y="5927"/>
                    <a:pt x="578" y="8177"/>
                  </a:cubicBezTo>
                  <a:cubicBezTo>
                    <a:pt x="670" y="12250"/>
                    <a:pt x="518" y="16535"/>
                    <a:pt x="1" y="21034"/>
                  </a:cubicBezTo>
                  <a:cubicBezTo>
                    <a:pt x="1612" y="20031"/>
                    <a:pt x="3132" y="18906"/>
                    <a:pt x="4499" y="17508"/>
                  </a:cubicBezTo>
                  <a:cubicBezTo>
                    <a:pt x="7174" y="14833"/>
                    <a:pt x="9332" y="11824"/>
                    <a:pt x="11521" y="8815"/>
                  </a:cubicBezTo>
                  <a:cubicBezTo>
                    <a:pt x="11460" y="5897"/>
                    <a:pt x="11217" y="2918"/>
                    <a:pt x="10761"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0"/>
            <p:cNvSpPr/>
            <p:nvPr/>
          </p:nvSpPr>
          <p:spPr>
            <a:xfrm>
              <a:off x="12555604" y="7195649"/>
              <a:ext cx="46530" cy="331170"/>
            </a:xfrm>
            <a:custGeom>
              <a:avLst/>
              <a:gdLst/>
              <a:ahLst/>
              <a:cxnLst/>
              <a:rect l="l" t="t" r="r" b="b"/>
              <a:pathLst>
                <a:path w="1764" h="12555" extrusionOk="0">
                  <a:moveTo>
                    <a:pt x="1" y="31"/>
                  </a:moveTo>
                  <a:cubicBezTo>
                    <a:pt x="1" y="92"/>
                    <a:pt x="1" y="122"/>
                    <a:pt x="1" y="153"/>
                  </a:cubicBezTo>
                  <a:lnTo>
                    <a:pt x="31" y="153"/>
                  </a:lnTo>
                  <a:cubicBezTo>
                    <a:pt x="60" y="158"/>
                    <a:pt x="85" y="167"/>
                    <a:pt x="107" y="177"/>
                  </a:cubicBezTo>
                  <a:lnTo>
                    <a:pt x="107" y="177"/>
                  </a:lnTo>
                  <a:cubicBezTo>
                    <a:pt x="66" y="140"/>
                    <a:pt x="30" y="90"/>
                    <a:pt x="1" y="31"/>
                  </a:cubicBezTo>
                  <a:close/>
                  <a:moveTo>
                    <a:pt x="107" y="177"/>
                  </a:moveTo>
                  <a:cubicBezTo>
                    <a:pt x="129" y="198"/>
                    <a:pt x="153" y="215"/>
                    <a:pt x="178" y="228"/>
                  </a:cubicBezTo>
                  <a:lnTo>
                    <a:pt x="178" y="228"/>
                  </a:lnTo>
                  <a:cubicBezTo>
                    <a:pt x="159" y="208"/>
                    <a:pt x="136" y="191"/>
                    <a:pt x="107" y="177"/>
                  </a:cubicBezTo>
                  <a:close/>
                  <a:moveTo>
                    <a:pt x="1004" y="1"/>
                  </a:moveTo>
                  <a:cubicBezTo>
                    <a:pt x="821" y="62"/>
                    <a:pt x="609" y="153"/>
                    <a:pt x="426" y="244"/>
                  </a:cubicBezTo>
                  <a:cubicBezTo>
                    <a:pt x="388" y="257"/>
                    <a:pt x="351" y="263"/>
                    <a:pt x="316" y="263"/>
                  </a:cubicBezTo>
                  <a:cubicBezTo>
                    <a:pt x="267" y="263"/>
                    <a:pt x="221" y="251"/>
                    <a:pt x="178" y="228"/>
                  </a:cubicBezTo>
                  <a:lnTo>
                    <a:pt x="178" y="228"/>
                  </a:lnTo>
                  <a:cubicBezTo>
                    <a:pt x="301" y="358"/>
                    <a:pt x="222" y="598"/>
                    <a:pt x="31" y="670"/>
                  </a:cubicBezTo>
                  <a:cubicBezTo>
                    <a:pt x="305" y="4560"/>
                    <a:pt x="548" y="8451"/>
                    <a:pt x="791" y="12341"/>
                  </a:cubicBezTo>
                  <a:cubicBezTo>
                    <a:pt x="882" y="12341"/>
                    <a:pt x="973" y="12372"/>
                    <a:pt x="1065" y="12372"/>
                  </a:cubicBezTo>
                  <a:cubicBezTo>
                    <a:pt x="1217" y="12372"/>
                    <a:pt x="1277" y="12463"/>
                    <a:pt x="1308" y="12554"/>
                  </a:cubicBezTo>
                  <a:lnTo>
                    <a:pt x="1764" y="12341"/>
                  </a:lnTo>
                  <a:cubicBezTo>
                    <a:pt x="1520" y="8238"/>
                    <a:pt x="1247" y="4104"/>
                    <a:pt x="10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0"/>
            <p:cNvSpPr/>
            <p:nvPr/>
          </p:nvSpPr>
          <p:spPr>
            <a:xfrm>
              <a:off x="12538775" y="6894207"/>
              <a:ext cx="42521" cy="293450"/>
            </a:xfrm>
            <a:custGeom>
              <a:avLst/>
              <a:gdLst/>
              <a:ahLst/>
              <a:cxnLst/>
              <a:rect l="l" t="t" r="r" b="b"/>
              <a:pathLst>
                <a:path w="1612" h="11125" extrusionOk="0">
                  <a:moveTo>
                    <a:pt x="0" y="0"/>
                  </a:moveTo>
                  <a:lnTo>
                    <a:pt x="0" y="0"/>
                  </a:lnTo>
                  <a:cubicBezTo>
                    <a:pt x="183" y="3708"/>
                    <a:pt x="396" y="7417"/>
                    <a:pt x="608" y="11125"/>
                  </a:cubicBezTo>
                  <a:cubicBezTo>
                    <a:pt x="639" y="11064"/>
                    <a:pt x="669" y="11003"/>
                    <a:pt x="760" y="10942"/>
                  </a:cubicBezTo>
                  <a:cubicBezTo>
                    <a:pt x="1064" y="10821"/>
                    <a:pt x="1307" y="10669"/>
                    <a:pt x="1611" y="10547"/>
                  </a:cubicBezTo>
                  <a:cubicBezTo>
                    <a:pt x="1399" y="7325"/>
                    <a:pt x="1216" y="4103"/>
                    <a:pt x="1064" y="882"/>
                  </a:cubicBezTo>
                  <a:cubicBezTo>
                    <a:pt x="1064" y="638"/>
                    <a:pt x="1034" y="395"/>
                    <a:pt x="1034" y="182"/>
                  </a:cubicBezTo>
                  <a:cubicBezTo>
                    <a:pt x="912" y="213"/>
                    <a:pt x="791" y="274"/>
                    <a:pt x="669" y="304"/>
                  </a:cubicBezTo>
                  <a:cubicBezTo>
                    <a:pt x="636" y="315"/>
                    <a:pt x="605" y="320"/>
                    <a:pt x="577" y="320"/>
                  </a:cubicBezTo>
                  <a:cubicBezTo>
                    <a:pt x="446" y="320"/>
                    <a:pt x="360" y="216"/>
                    <a:pt x="335" y="91"/>
                  </a:cubicBezTo>
                  <a:cubicBezTo>
                    <a:pt x="213" y="61"/>
                    <a:pt x="92"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0"/>
            <p:cNvSpPr/>
            <p:nvPr/>
          </p:nvSpPr>
          <p:spPr>
            <a:xfrm>
              <a:off x="12512318" y="6321393"/>
              <a:ext cx="52940" cy="564821"/>
            </a:xfrm>
            <a:custGeom>
              <a:avLst/>
              <a:gdLst/>
              <a:ahLst/>
              <a:cxnLst/>
              <a:rect l="l" t="t" r="r" b="b"/>
              <a:pathLst>
                <a:path w="2007" h="21413" extrusionOk="0">
                  <a:moveTo>
                    <a:pt x="904" y="0"/>
                  </a:moveTo>
                  <a:cubicBezTo>
                    <a:pt x="868" y="0"/>
                    <a:pt x="831" y="4"/>
                    <a:pt x="791" y="14"/>
                  </a:cubicBezTo>
                  <a:cubicBezTo>
                    <a:pt x="517" y="14"/>
                    <a:pt x="244" y="44"/>
                    <a:pt x="0" y="74"/>
                  </a:cubicBezTo>
                  <a:cubicBezTo>
                    <a:pt x="61" y="3965"/>
                    <a:pt x="244" y="7886"/>
                    <a:pt x="487" y="11746"/>
                  </a:cubicBezTo>
                  <a:cubicBezTo>
                    <a:pt x="669" y="11959"/>
                    <a:pt x="821" y="12172"/>
                    <a:pt x="1034" y="12354"/>
                  </a:cubicBezTo>
                  <a:cubicBezTo>
                    <a:pt x="1223" y="12567"/>
                    <a:pt x="1044" y="12817"/>
                    <a:pt x="841" y="12817"/>
                  </a:cubicBezTo>
                  <a:cubicBezTo>
                    <a:pt x="783" y="12817"/>
                    <a:pt x="723" y="12797"/>
                    <a:pt x="669" y="12749"/>
                  </a:cubicBezTo>
                  <a:cubicBezTo>
                    <a:pt x="608" y="12689"/>
                    <a:pt x="578" y="12658"/>
                    <a:pt x="517" y="12597"/>
                  </a:cubicBezTo>
                  <a:lnTo>
                    <a:pt x="517" y="12597"/>
                  </a:lnTo>
                  <a:cubicBezTo>
                    <a:pt x="669" y="14999"/>
                    <a:pt x="791" y="17370"/>
                    <a:pt x="912" y="19740"/>
                  </a:cubicBezTo>
                  <a:cubicBezTo>
                    <a:pt x="912" y="20196"/>
                    <a:pt x="943" y="20652"/>
                    <a:pt x="973" y="21139"/>
                  </a:cubicBezTo>
                  <a:cubicBezTo>
                    <a:pt x="1155" y="21199"/>
                    <a:pt x="1307" y="21291"/>
                    <a:pt x="1490" y="21321"/>
                  </a:cubicBezTo>
                  <a:cubicBezTo>
                    <a:pt x="1520" y="21351"/>
                    <a:pt x="1551" y="21382"/>
                    <a:pt x="1581" y="21412"/>
                  </a:cubicBezTo>
                  <a:cubicBezTo>
                    <a:pt x="1733" y="21351"/>
                    <a:pt x="1854" y="21260"/>
                    <a:pt x="2006" y="21169"/>
                  </a:cubicBezTo>
                  <a:cubicBezTo>
                    <a:pt x="1824" y="18038"/>
                    <a:pt x="1672" y="14907"/>
                    <a:pt x="1490" y="11746"/>
                  </a:cubicBezTo>
                  <a:cubicBezTo>
                    <a:pt x="1307" y="11838"/>
                    <a:pt x="1125" y="11868"/>
                    <a:pt x="912" y="11898"/>
                  </a:cubicBezTo>
                  <a:cubicBezTo>
                    <a:pt x="891" y="11902"/>
                    <a:pt x="870" y="11904"/>
                    <a:pt x="851" y="11904"/>
                  </a:cubicBezTo>
                  <a:cubicBezTo>
                    <a:pt x="531" y="11904"/>
                    <a:pt x="417" y="11466"/>
                    <a:pt x="760" y="11351"/>
                  </a:cubicBezTo>
                  <a:cubicBezTo>
                    <a:pt x="1003" y="11260"/>
                    <a:pt x="1247" y="11108"/>
                    <a:pt x="1459" y="10956"/>
                  </a:cubicBezTo>
                  <a:cubicBezTo>
                    <a:pt x="1307" y="7309"/>
                    <a:pt x="1155" y="3661"/>
                    <a:pt x="1125" y="14"/>
                  </a:cubicBezTo>
                  <a:cubicBezTo>
                    <a:pt x="1044" y="14"/>
                    <a:pt x="976" y="0"/>
                    <a:pt x="9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0"/>
            <p:cNvSpPr/>
            <p:nvPr/>
          </p:nvSpPr>
          <p:spPr>
            <a:xfrm>
              <a:off x="12578051" y="7538002"/>
              <a:ext cx="42521" cy="333570"/>
            </a:xfrm>
            <a:custGeom>
              <a:avLst/>
              <a:gdLst/>
              <a:ahLst/>
              <a:cxnLst/>
              <a:rect l="l" t="t" r="r" b="b"/>
              <a:pathLst>
                <a:path w="1612" h="12646" extrusionOk="0">
                  <a:moveTo>
                    <a:pt x="943" y="1"/>
                  </a:moveTo>
                  <a:cubicBezTo>
                    <a:pt x="669" y="62"/>
                    <a:pt x="396" y="153"/>
                    <a:pt x="92" y="213"/>
                  </a:cubicBezTo>
                  <a:cubicBezTo>
                    <a:pt x="82" y="224"/>
                    <a:pt x="72" y="227"/>
                    <a:pt x="62" y="227"/>
                  </a:cubicBezTo>
                  <a:cubicBezTo>
                    <a:pt x="41" y="227"/>
                    <a:pt x="21" y="213"/>
                    <a:pt x="1" y="213"/>
                  </a:cubicBezTo>
                  <a:lnTo>
                    <a:pt x="1" y="213"/>
                  </a:lnTo>
                  <a:cubicBezTo>
                    <a:pt x="183" y="3010"/>
                    <a:pt x="366" y="5806"/>
                    <a:pt x="548" y="8603"/>
                  </a:cubicBezTo>
                  <a:cubicBezTo>
                    <a:pt x="700" y="8694"/>
                    <a:pt x="730" y="8907"/>
                    <a:pt x="578" y="9028"/>
                  </a:cubicBezTo>
                  <a:cubicBezTo>
                    <a:pt x="639" y="10244"/>
                    <a:pt x="700" y="11429"/>
                    <a:pt x="761" y="12615"/>
                  </a:cubicBezTo>
                  <a:lnTo>
                    <a:pt x="791" y="12615"/>
                  </a:lnTo>
                  <a:cubicBezTo>
                    <a:pt x="791" y="12615"/>
                    <a:pt x="1095" y="12645"/>
                    <a:pt x="1612" y="12645"/>
                  </a:cubicBezTo>
                  <a:cubicBezTo>
                    <a:pt x="1551" y="11247"/>
                    <a:pt x="1490" y="9849"/>
                    <a:pt x="1429" y="8481"/>
                  </a:cubicBezTo>
                  <a:lnTo>
                    <a:pt x="1156" y="8481"/>
                  </a:lnTo>
                  <a:cubicBezTo>
                    <a:pt x="1146" y="8483"/>
                    <a:pt x="1137" y="8483"/>
                    <a:pt x="1128" y="8483"/>
                  </a:cubicBezTo>
                  <a:cubicBezTo>
                    <a:pt x="962" y="8483"/>
                    <a:pt x="860" y="8232"/>
                    <a:pt x="1004" y="8116"/>
                  </a:cubicBezTo>
                  <a:cubicBezTo>
                    <a:pt x="1125" y="7995"/>
                    <a:pt x="1247" y="7934"/>
                    <a:pt x="1399" y="7843"/>
                  </a:cubicBezTo>
                  <a:cubicBezTo>
                    <a:pt x="1247" y="5229"/>
                    <a:pt x="1095" y="2615"/>
                    <a:pt x="9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0"/>
            <p:cNvSpPr/>
            <p:nvPr/>
          </p:nvSpPr>
          <p:spPr>
            <a:xfrm>
              <a:off x="12145117" y="6460455"/>
              <a:ext cx="393684" cy="433778"/>
            </a:xfrm>
            <a:custGeom>
              <a:avLst/>
              <a:gdLst/>
              <a:ahLst/>
              <a:cxnLst/>
              <a:rect l="l" t="t" r="r" b="b"/>
              <a:pathLst>
                <a:path w="14925" h="16445" extrusionOk="0">
                  <a:moveTo>
                    <a:pt x="608" y="0"/>
                  </a:moveTo>
                  <a:cubicBezTo>
                    <a:pt x="395" y="213"/>
                    <a:pt x="213" y="426"/>
                    <a:pt x="0" y="638"/>
                  </a:cubicBezTo>
                  <a:cubicBezTo>
                    <a:pt x="1733" y="3496"/>
                    <a:pt x="3739" y="6201"/>
                    <a:pt x="5958" y="8754"/>
                  </a:cubicBezTo>
                  <a:cubicBezTo>
                    <a:pt x="8085" y="11186"/>
                    <a:pt x="11520" y="15563"/>
                    <a:pt x="14924" y="16444"/>
                  </a:cubicBezTo>
                  <a:cubicBezTo>
                    <a:pt x="14924" y="16231"/>
                    <a:pt x="14894" y="16049"/>
                    <a:pt x="14894" y="15867"/>
                  </a:cubicBezTo>
                  <a:cubicBezTo>
                    <a:pt x="11733" y="14651"/>
                    <a:pt x="8632" y="10578"/>
                    <a:pt x="6505" y="8207"/>
                  </a:cubicBezTo>
                  <a:cubicBezTo>
                    <a:pt x="4256" y="5684"/>
                    <a:pt x="2341" y="2918"/>
                    <a:pt x="60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0"/>
            <p:cNvSpPr/>
            <p:nvPr/>
          </p:nvSpPr>
          <p:spPr>
            <a:xfrm>
              <a:off x="12537984" y="6878169"/>
              <a:ext cx="16038" cy="17647"/>
            </a:xfrm>
            <a:custGeom>
              <a:avLst/>
              <a:gdLst/>
              <a:ahLst/>
              <a:cxnLst/>
              <a:rect l="l" t="t" r="r" b="b"/>
              <a:pathLst>
                <a:path w="608" h="669" extrusionOk="0">
                  <a:moveTo>
                    <a:pt x="0" y="0"/>
                  </a:moveTo>
                  <a:cubicBezTo>
                    <a:pt x="0" y="213"/>
                    <a:pt x="30" y="395"/>
                    <a:pt x="30" y="608"/>
                  </a:cubicBezTo>
                  <a:cubicBezTo>
                    <a:pt x="122" y="638"/>
                    <a:pt x="243" y="669"/>
                    <a:pt x="334" y="669"/>
                  </a:cubicBezTo>
                  <a:cubicBezTo>
                    <a:pt x="334" y="578"/>
                    <a:pt x="365" y="456"/>
                    <a:pt x="486" y="395"/>
                  </a:cubicBezTo>
                  <a:cubicBezTo>
                    <a:pt x="517" y="365"/>
                    <a:pt x="547" y="335"/>
                    <a:pt x="608" y="304"/>
                  </a:cubicBezTo>
                  <a:cubicBezTo>
                    <a:pt x="578" y="274"/>
                    <a:pt x="547" y="213"/>
                    <a:pt x="486" y="213"/>
                  </a:cubicBezTo>
                  <a:cubicBezTo>
                    <a:pt x="334" y="183"/>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0"/>
            <p:cNvSpPr/>
            <p:nvPr/>
          </p:nvSpPr>
          <p:spPr>
            <a:xfrm>
              <a:off x="12019217" y="6782762"/>
              <a:ext cx="537204" cy="431694"/>
            </a:xfrm>
            <a:custGeom>
              <a:avLst/>
              <a:gdLst/>
              <a:ahLst/>
              <a:cxnLst/>
              <a:rect l="l" t="t" r="r" b="b"/>
              <a:pathLst>
                <a:path w="20366" h="16366" extrusionOk="0">
                  <a:moveTo>
                    <a:pt x="123" y="0"/>
                  </a:moveTo>
                  <a:cubicBezTo>
                    <a:pt x="62" y="456"/>
                    <a:pt x="31" y="912"/>
                    <a:pt x="1" y="1398"/>
                  </a:cubicBezTo>
                  <a:cubicBezTo>
                    <a:pt x="5503" y="7964"/>
                    <a:pt x="11916" y="14772"/>
                    <a:pt x="20214" y="16353"/>
                  </a:cubicBezTo>
                  <a:cubicBezTo>
                    <a:pt x="20232" y="16362"/>
                    <a:pt x="20250" y="16365"/>
                    <a:pt x="20267" y="16365"/>
                  </a:cubicBezTo>
                  <a:cubicBezTo>
                    <a:pt x="20308" y="16365"/>
                    <a:pt x="20345" y="16344"/>
                    <a:pt x="20366" y="16323"/>
                  </a:cubicBezTo>
                  <a:lnTo>
                    <a:pt x="20336" y="15775"/>
                  </a:lnTo>
                  <a:cubicBezTo>
                    <a:pt x="11551" y="13921"/>
                    <a:pt x="5928" y="6535"/>
                    <a:pt x="12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0"/>
            <p:cNvSpPr/>
            <p:nvPr/>
          </p:nvSpPr>
          <p:spPr>
            <a:xfrm>
              <a:off x="12555604" y="7198867"/>
              <a:ext cx="8836" cy="14455"/>
            </a:xfrm>
            <a:custGeom>
              <a:avLst/>
              <a:gdLst/>
              <a:ahLst/>
              <a:cxnLst/>
              <a:rect l="l" t="t" r="r" b="b"/>
              <a:pathLst>
                <a:path w="335" h="548" extrusionOk="0">
                  <a:moveTo>
                    <a:pt x="1" y="0"/>
                  </a:moveTo>
                  <a:cubicBezTo>
                    <a:pt x="1" y="2"/>
                    <a:pt x="1" y="4"/>
                    <a:pt x="1" y="5"/>
                  </a:cubicBezTo>
                  <a:lnTo>
                    <a:pt x="1" y="5"/>
                  </a:lnTo>
                  <a:lnTo>
                    <a:pt x="1" y="0"/>
                  </a:lnTo>
                  <a:close/>
                  <a:moveTo>
                    <a:pt x="1" y="5"/>
                  </a:moveTo>
                  <a:lnTo>
                    <a:pt x="31" y="548"/>
                  </a:lnTo>
                  <a:cubicBezTo>
                    <a:pt x="274" y="456"/>
                    <a:pt x="335" y="92"/>
                    <a:pt x="31" y="31"/>
                  </a:cubicBezTo>
                  <a:cubicBezTo>
                    <a:pt x="31" y="31"/>
                    <a:pt x="4" y="31"/>
                    <a:pt x="1" y="5"/>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0"/>
            <p:cNvSpPr/>
            <p:nvPr/>
          </p:nvSpPr>
          <p:spPr>
            <a:xfrm>
              <a:off x="12028054" y="7140335"/>
              <a:ext cx="549232" cy="394502"/>
            </a:xfrm>
            <a:custGeom>
              <a:avLst/>
              <a:gdLst/>
              <a:ahLst/>
              <a:cxnLst/>
              <a:rect l="l" t="t" r="r" b="b"/>
              <a:pathLst>
                <a:path w="20822" h="14956" extrusionOk="0">
                  <a:moveTo>
                    <a:pt x="0" y="1"/>
                  </a:moveTo>
                  <a:lnTo>
                    <a:pt x="0" y="1"/>
                  </a:lnTo>
                  <a:cubicBezTo>
                    <a:pt x="61" y="608"/>
                    <a:pt x="122" y="1186"/>
                    <a:pt x="183" y="1794"/>
                  </a:cubicBezTo>
                  <a:cubicBezTo>
                    <a:pt x="5654" y="8268"/>
                    <a:pt x="12675" y="14925"/>
                    <a:pt x="20730" y="14955"/>
                  </a:cubicBezTo>
                  <a:cubicBezTo>
                    <a:pt x="20761" y="14955"/>
                    <a:pt x="20761" y="14925"/>
                    <a:pt x="20791" y="14894"/>
                  </a:cubicBezTo>
                  <a:lnTo>
                    <a:pt x="20821" y="14894"/>
                  </a:lnTo>
                  <a:cubicBezTo>
                    <a:pt x="20821" y="14712"/>
                    <a:pt x="20821" y="14590"/>
                    <a:pt x="20791" y="14408"/>
                  </a:cubicBezTo>
                  <a:cubicBezTo>
                    <a:pt x="12250" y="13557"/>
                    <a:pt x="5532" y="6688"/>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0"/>
            <p:cNvSpPr/>
            <p:nvPr/>
          </p:nvSpPr>
          <p:spPr>
            <a:xfrm>
              <a:off x="12576469" y="7520382"/>
              <a:ext cx="13637" cy="12028"/>
            </a:xfrm>
            <a:custGeom>
              <a:avLst/>
              <a:gdLst/>
              <a:ahLst/>
              <a:cxnLst/>
              <a:rect l="l" t="t" r="r" b="b"/>
              <a:pathLst>
                <a:path w="517" h="456" extrusionOk="0">
                  <a:moveTo>
                    <a:pt x="0" y="0"/>
                  </a:moveTo>
                  <a:cubicBezTo>
                    <a:pt x="0" y="152"/>
                    <a:pt x="30" y="304"/>
                    <a:pt x="30" y="456"/>
                  </a:cubicBezTo>
                  <a:cubicBezTo>
                    <a:pt x="182" y="395"/>
                    <a:pt x="334" y="334"/>
                    <a:pt x="517" y="243"/>
                  </a:cubicBezTo>
                  <a:cubicBezTo>
                    <a:pt x="486" y="152"/>
                    <a:pt x="426" y="61"/>
                    <a:pt x="274" y="61"/>
                  </a:cubicBezTo>
                  <a:cubicBezTo>
                    <a:pt x="182" y="61"/>
                    <a:pt x="91"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0"/>
            <p:cNvSpPr/>
            <p:nvPr/>
          </p:nvSpPr>
          <p:spPr>
            <a:xfrm>
              <a:off x="12157937" y="7592525"/>
              <a:ext cx="435387" cy="196512"/>
            </a:xfrm>
            <a:custGeom>
              <a:avLst/>
              <a:gdLst/>
              <a:ahLst/>
              <a:cxnLst/>
              <a:rect l="l" t="t" r="r" b="b"/>
              <a:pathLst>
                <a:path w="16506" h="7450" extrusionOk="0">
                  <a:moveTo>
                    <a:pt x="0" y="1"/>
                  </a:moveTo>
                  <a:cubicBezTo>
                    <a:pt x="548" y="821"/>
                    <a:pt x="1095" y="1612"/>
                    <a:pt x="1703" y="2311"/>
                  </a:cubicBezTo>
                  <a:cubicBezTo>
                    <a:pt x="4880" y="4787"/>
                    <a:pt x="9478" y="7450"/>
                    <a:pt x="13734" y="7450"/>
                  </a:cubicBezTo>
                  <a:cubicBezTo>
                    <a:pt x="14649" y="7450"/>
                    <a:pt x="15548" y="7327"/>
                    <a:pt x="16414" y="7052"/>
                  </a:cubicBezTo>
                  <a:cubicBezTo>
                    <a:pt x="16445" y="7022"/>
                    <a:pt x="16475" y="6992"/>
                    <a:pt x="16505" y="6992"/>
                  </a:cubicBezTo>
                  <a:cubicBezTo>
                    <a:pt x="16475" y="6840"/>
                    <a:pt x="16475" y="6688"/>
                    <a:pt x="16475" y="6536"/>
                  </a:cubicBezTo>
                  <a:cubicBezTo>
                    <a:pt x="16432" y="6514"/>
                    <a:pt x="16389" y="6493"/>
                    <a:pt x="16335" y="6493"/>
                  </a:cubicBezTo>
                  <a:cubicBezTo>
                    <a:pt x="16313" y="6493"/>
                    <a:pt x="16289" y="6496"/>
                    <a:pt x="16262" y="6505"/>
                  </a:cubicBezTo>
                  <a:cubicBezTo>
                    <a:pt x="15441" y="6668"/>
                    <a:pt x="14625" y="6745"/>
                    <a:pt x="13814" y="6745"/>
                  </a:cubicBezTo>
                  <a:cubicBezTo>
                    <a:pt x="8861" y="6745"/>
                    <a:pt x="4128" y="3867"/>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0"/>
            <p:cNvSpPr/>
            <p:nvPr/>
          </p:nvSpPr>
          <p:spPr>
            <a:xfrm>
              <a:off x="12592480" y="7764902"/>
              <a:ext cx="4853" cy="12055"/>
            </a:xfrm>
            <a:custGeom>
              <a:avLst/>
              <a:gdLst/>
              <a:ahLst/>
              <a:cxnLst/>
              <a:rect l="l" t="t" r="r" b="b"/>
              <a:pathLst>
                <a:path w="184" h="457" extrusionOk="0">
                  <a:moveTo>
                    <a:pt x="1" y="1"/>
                  </a:moveTo>
                  <a:lnTo>
                    <a:pt x="31" y="457"/>
                  </a:lnTo>
                  <a:cubicBezTo>
                    <a:pt x="183" y="305"/>
                    <a:pt x="153" y="92"/>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0"/>
            <p:cNvSpPr/>
            <p:nvPr/>
          </p:nvSpPr>
          <p:spPr>
            <a:xfrm>
              <a:off x="12316677" y="6357029"/>
              <a:ext cx="209279" cy="296668"/>
            </a:xfrm>
            <a:custGeom>
              <a:avLst/>
              <a:gdLst/>
              <a:ahLst/>
              <a:cxnLst/>
              <a:rect l="l" t="t" r="r" b="b"/>
              <a:pathLst>
                <a:path w="7934" h="11247" extrusionOk="0">
                  <a:moveTo>
                    <a:pt x="913" y="0"/>
                  </a:moveTo>
                  <a:cubicBezTo>
                    <a:pt x="609" y="91"/>
                    <a:pt x="305" y="182"/>
                    <a:pt x="1" y="304"/>
                  </a:cubicBezTo>
                  <a:cubicBezTo>
                    <a:pt x="1977" y="4377"/>
                    <a:pt x="4591" y="8116"/>
                    <a:pt x="7934" y="11246"/>
                  </a:cubicBezTo>
                  <a:cubicBezTo>
                    <a:pt x="7904" y="10973"/>
                    <a:pt x="7904" y="10669"/>
                    <a:pt x="7873" y="10395"/>
                  </a:cubicBezTo>
                  <a:cubicBezTo>
                    <a:pt x="4955" y="7234"/>
                    <a:pt x="2676" y="3739"/>
                    <a:pt x="9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0"/>
            <p:cNvSpPr/>
            <p:nvPr/>
          </p:nvSpPr>
          <p:spPr>
            <a:xfrm>
              <a:off x="12524347" y="6631223"/>
              <a:ext cx="20232" cy="28250"/>
            </a:xfrm>
            <a:custGeom>
              <a:avLst/>
              <a:gdLst/>
              <a:ahLst/>
              <a:cxnLst/>
              <a:rect l="l" t="t" r="r" b="b"/>
              <a:pathLst>
                <a:path w="767" h="1071" extrusionOk="0">
                  <a:moveTo>
                    <a:pt x="0" y="0"/>
                  </a:moveTo>
                  <a:cubicBezTo>
                    <a:pt x="31" y="274"/>
                    <a:pt x="61" y="578"/>
                    <a:pt x="61" y="851"/>
                  </a:cubicBezTo>
                  <a:cubicBezTo>
                    <a:pt x="122" y="882"/>
                    <a:pt x="152" y="943"/>
                    <a:pt x="213" y="1003"/>
                  </a:cubicBezTo>
                  <a:cubicBezTo>
                    <a:pt x="267" y="1051"/>
                    <a:pt x="327" y="1071"/>
                    <a:pt x="385" y="1071"/>
                  </a:cubicBezTo>
                  <a:cubicBezTo>
                    <a:pt x="588" y="1071"/>
                    <a:pt x="767" y="821"/>
                    <a:pt x="578" y="608"/>
                  </a:cubicBezTo>
                  <a:cubicBezTo>
                    <a:pt x="365" y="426"/>
                    <a:pt x="213" y="213"/>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0"/>
            <p:cNvSpPr/>
            <p:nvPr/>
          </p:nvSpPr>
          <p:spPr>
            <a:xfrm>
              <a:off x="12550803" y="6503741"/>
              <a:ext cx="102635" cy="127509"/>
            </a:xfrm>
            <a:custGeom>
              <a:avLst/>
              <a:gdLst/>
              <a:ahLst/>
              <a:cxnLst/>
              <a:rect l="l" t="t" r="r" b="b"/>
              <a:pathLst>
                <a:path w="3891" h="4834" extrusionOk="0">
                  <a:moveTo>
                    <a:pt x="3526" y="0"/>
                  </a:moveTo>
                  <a:cubicBezTo>
                    <a:pt x="2554" y="1429"/>
                    <a:pt x="1247" y="3162"/>
                    <a:pt x="0" y="4043"/>
                  </a:cubicBezTo>
                  <a:lnTo>
                    <a:pt x="31" y="4833"/>
                  </a:lnTo>
                  <a:cubicBezTo>
                    <a:pt x="1429" y="4317"/>
                    <a:pt x="2736" y="2827"/>
                    <a:pt x="3891" y="1277"/>
                  </a:cubicBezTo>
                  <a:cubicBezTo>
                    <a:pt x="3769" y="852"/>
                    <a:pt x="3648" y="396"/>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0"/>
            <p:cNvSpPr/>
            <p:nvPr/>
          </p:nvSpPr>
          <p:spPr>
            <a:xfrm>
              <a:off x="12643810" y="6366630"/>
              <a:ext cx="113054" cy="170794"/>
            </a:xfrm>
            <a:custGeom>
              <a:avLst/>
              <a:gdLst/>
              <a:ahLst/>
              <a:cxnLst/>
              <a:rect l="l" t="t" r="r" b="b"/>
              <a:pathLst>
                <a:path w="4286" h="6475" extrusionOk="0">
                  <a:moveTo>
                    <a:pt x="3435" y="1"/>
                  </a:moveTo>
                  <a:cubicBezTo>
                    <a:pt x="2645" y="1308"/>
                    <a:pt x="1824" y="2584"/>
                    <a:pt x="943" y="3831"/>
                  </a:cubicBezTo>
                  <a:cubicBezTo>
                    <a:pt x="699" y="4195"/>
                    <a:pt x="365" y="4682"/>
                    <a:pt x="0" y="5198"/>
                  </a:cubicBezTo>
                  <a:cubicBezTo>
                    <a:pt x="122" y="5594"/>
                    <a:pt x="243" y="6050"/>
                    <a:pt x="365" y="6475"/>
                  </a:cubicBezTo>
                  <a:cubicBezTo>
                    <a:pt x="1216" y="5259"/>
                    <a:pt x="1976" y="4043"/>
                    <a:pt x="2584" y="3192"/>
                  </a:cubicBezTo>
                  <a:cubicBezTo>
                    <a:pt x="3192" y="2341"/>
                    <a:pt x="3739" y="1460"/>
                    <a:pt x="4286" y="578"/>
                  </a:cubicBezTo>
                  <a:cubicBezTo>
                    <a:pt x="4012" y="366"/>
                    <a:pt x="3709" y="183"/>
                    <a:pt x="34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0"/>
            <p:cNvSpPr/>
            <p:nvPr/>
          </p:nvSpPr>
          <p:spPr>
            <a:xfrm>
              <a:off x="12523291" y="6610385"/>
              <a:ext cx="28329" cy="25006"/>
            </a:xfrm>
            <a:custGeom>
              <a:avLst/>
              <a:gdLst/>
              <a:ahLst/>
              <a:cxnLst/>
              <a:rect l="l" t="t" r="r" b="b"/>
              <a:pathLst>
                <a:path w="1074" h="948" extrusionOk="0">
                  <a:moveTo>
                    <a:pt x="1043" y="0"/>
                  </a:moveTo>
                  <a:cubicBezTo>
                    <a:pt x="800" y="152"/>
                    <a:pt x="587" y="274"/>
                    <a:pt x="344" y="365"/>
                  </a:cubicBezTo>
                  <a:cubicBezTo>
                    <a:pt x="1" y="508"/>
                    <a:pt x="116" y="948"/>
                    <a:pt x="435" y="948"/>
                  </a:cubicBezTo>
                  <a:cubicBezTo>
                    <a:pt x="454" y="948"/>
                    <a:pt x="475" y="946"/>
                    <a:pt x="496" y="942"/>
                  </a:cubicBezTo>
                  <a:cubicBezTo>
                    <a:pt x="709" y="912"/>
                    <a:pt x="891" y="851"/>
                    <a:pt x="1074" y="790"/>
                  </a:cubicBezTo>
                  <a:lnTo>
                    <a:pt x="1043"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0"/>
            <p:cNvSpPr/>
            <p:nvPr/>
          </p:nvSpPr>
          <p:spPr>
            <a:xfrm>
              <a:off x="12564440" y="6777143"/>
              <a:ext cx="146738" cy="121890"/>
            </a:xfrm>
            <a:custGeom>
              <a:avLst/>
              <a:gdLst/>
              <a:ahLst/>
              <a:cxnLst/>
              <a:rect l="l" t="t" r="r" b="b"/>
              <a:pathLst>
                <a:path w="5563" h="4621" extrusionOk="0">
                  <a:moveTo>
                    <a:pt x="5350" y="0"/>
                  </a:moveTo>
                  <a:cubicBezTo>
                    <a:pt x="3769" y="1459"/>
                    <a:pt x="2006" y="2766"/>
                    <a:pt x="0" y="3891"/>
                  </a:cubicBezTo>
                  <a:cubicBezTo>
                    <a:pt x="30" y="4134"/>
                    <a:pt x="30" y="4377"/>
                    <a:pt x="61" y="4620"/>
                  </a:cubicBezTo>
                  <a:cubicBezTo>
                    <a:pt x="2067" y="3830"/>
                    <a:pt x="3891" y="2706"/>
                    <a:pt x="5562" y="1338"/>
                  </a:cubicBezTo>
                  <a:cubicBezTo>
                    <a:pt x="5502" y="882"/>
                    <a:pt x="5411" y="456"/>
                    <a:pt x="535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0"/>
            <p:cNvSpPr/>
            <p:nvPr/>
          </p:nvSpPr>
          <p:spPr>
            <a:xfrm>
              <a:off x="12705534" y="6543017"/>
              <a:ext cx="205270" cy="269420"/>
            </a:xfrm>
            <a:custGeom>
              <a:avLst/>
              <a:gdLst/>
              <a:ahLst/>
              <a:cxnLst/>
              <a:rect l="l" t="t" r="r" b="b"/>
              <a:pathLst>
                <a:path w="7782" h="10214" extrusionOk="0">
                  <a:moveTo>
                    <a:pt x="7204" y="1"/>
                  </a:moveTo>
                  <a:cubicBezTo>
                    <a:pt x="5107" y="3284"/>
                    <a:pt x="2828" y="6323"/>
                    <a:pt x="1" y="8876"/>
                  </a:cubicBezTo>
                  <a:cubicBezTo>
                    <a:pt x="92" y="9332"/>
                    <a:pt x="153" y="9758"/>
                    <a:pt x="213" y="10214"/>
                  </a:cubicBezTo>
                  <a:cubicBezTo>
                    <a:pt x="3223" y="7752"/>
                    <a:pt x="5745" y="4499"/>
                    <a:pt x="7782" y="1125"/>
                  </a:cubicBezTo>
                  <a:cubicBezTo>
                    <a:pt x="7600" y="730"/>
                    <a:pt x="7387" y="366"/>
                    <a:pt x="72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0"/>
            <p:cNvSpPr/>
            <p:nvPr/>
          </p:nvSpPr>
          <p:spPr>
            <a:xfrm>
              <a:off x="12547585" y="6879752"/>
              <a:ext cx="18464" cy="22896"/>
            </a:xfrm>
            <a:custGeom>
              <a:avLst/>
              <a:gdLst/>
              <a:ahLst/>
              <a:cxnLst/>
              <a:rect l="l" t="t" r="r" b="b"/>
              <a:pathLst>
                <a:path w="700" h="868" extrusionOk="0">
                  <a:moveTo>
                    <a:pt x="669" y="1"/>
                  </a:moveTo>
                  <a:cubicBezTo>
                    <a:pt x="517" y="62"/>
                    <a:pt x="396" y="153"/>
                    <a:pt x="244" y="244"/>
                  </a:cubicBezTo>
                  <a:cubicBezTo>
                    <a:pt x="359" y="388"/>
                    <a:pt x="256" y="642"/>
                    <a:pt x="38" y="642"/>
                  </a:cubicBezTo>
                  <a:cubicBezTo>
                    <a:pt x="26" y="642"/>
                    <a:pt x="13" y="641"/>
                    <a:pt x="1" y="639"/>
                  </a:cubicBezTo>
                  <a:lnTo>
                    <a:pt x="1" y="639"/>
                  </a:lnTo>
                  <a:cubicBezTo>
                    <a:pt x="26" y="764"/>
                    <a:pt x="112" y="868"/>
                    <a:pt x="243" y="868"/>
                  </a:cubicBezTo>
                  <a:cubicBezTo>
                    <a:pt x="271" y="868"/>
                    <a:pt x="302" y="863"/>
                    <a:pt x="335" y="852"/>
                  </a:cubicBezTo>
                  <a:cubicBezTo>
                    <a:pt x="457" y="822"/>
                    <a:pt x="578" y="761"/>
                    <a:pt x="700" y="730"/>
                  </a:cubicBezTo>
                  <a:cubicBezTo>
                    <a:pt x="66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0"/>
            <p:cNvSpPr/>
            <p:nvPr/>
          </p:nvSpPr>
          <p:spPr>
            <a:xfrm>
              <a:off x="12546794" y="6886188"/>
              <a:ext cx="10287" cy="10498"/>
            </a:xfrm>
            <a:custGeom>
              <a:avLst/>
              <a:gdLst/>
              <a:ahLst/>
              <a:cxnLst/>
              <a:rect l="l" t="t" r="r" b="b"/>
              <a:pathLst>
                <a:path w="390" h="398" extrusionOk="0">
                  <a:moveTo>
                    <a:pt x="274" y="0"/>
                  </a:moveTo>
                  <a:cubicBezTo>
                    <a:pt x="244" y="31"/>
                    <a:pt x="183" y="61"/>
                    <a:pt x="152" y="91"/>
                  </a:cubicBezTo>
                  <a:cubicBezTo>
                    <a:pt x="31" y="152"/>
                    <a:pt x="0" y="274"/>
                    <a:pt x="31" y="395"/>
                  </a:cubicBezTo>
                  <a:cubicBezTo>
                    <a:pt x="43" y="397"/>
                    <a:pt x="56" y="398"/>
                    <a:pt x="68" y="398"/>
                  </a:cubicBezTo>
                  <a:cubicBezTo>
                    <a:pt x="286" y="398"/>
                    <a:pt x="389" y="144"/>
                    <a:pt x="27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0"/>
            <p:cNvSpPr/>
            <p:nvPr/>
          </p:nvSpPr>
          <p:spPr>
            <a:xfrm>
              <a:off x="12553995" y="7187630"/>
              <a:ext cx="1635" cy="8863"/>
            </a:xfrm>
            <a:custGeom>
              <a:avLst/>
              <a:gdLst/>
              <a:ahLst/>
              <a:cxnLst/>
              <a:rect l="l" t="t" r="r" b="b"/>
              <a:pathLst>
                <a:path w="62" h="336" extrusionOk="0">
                  <a:moveTo>
                    <a:pt x="31" y="1"/>
                  </a:moveTo>
                  <a:cubicBezTo>
                    <a:pt x="1" y="122"/>
                    <a:pt x="1" y="244"/>
                    <a:pt x="62" y="335"/>
                  </a:cubicBezTo>
                  <a:cubicBezTo>
                    <a:pt x="62" y="244"/>
                    <a:pt x="62" y="122"/>
                    <a:pt x="3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0"/>
            <p:cNvSpPr/>
            <p:nvPr/>
          </p:nvSpPr>
          <p:spPr>
            <a:xfrm>
              <a:off x="12581269" y="7086631"/>
              <a:ext cx="157975" cy="109045"/>
            </a:xfrm>
            <a:custGeom>
              <a:avLst/>
              <a:gdLst/>
              <a:ahLst/>
              <a:cxnLst/>
              <a:rect l="l" t="t" r="r" b="b"/>
              <a:pathLst>
                <a:path w="5989" h="4134" extrusionOk="0">
                  <a:moveTo>
                    <a:pt x="5928" y="0"/>
                  </a:moveTo>
                  <a:cubicBezTo>
                    <a:pt x="4043" y="1216"/>
                    <a:pt x="2067" y="2280"/>
                    <a:pt x="0" y="3252"/>
                  </a:cubicBezTo>
                  <a:cubicBezTo>
                    <a:pt x="0" y="3526"/>
                    <a:pt x="31" y="3830"/>
                    <a:pt x="31" y="4134"/>
                  </a:cubicBezTo>
                  <a:cubicBezTo>
                    <a:pt x="2098" y="3252"/>
                    <a:pt x="4073" y="2249"/>
                    <a:pt x="5988" y="1125"/>
                  </a:cubicBezTo>
                  <a:cubicBezTo>
                    <a:pt x="5958" y="760"/>
                    <a:pt x="5958" y="395"/>
                    <a:pt x="592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0"/>
            <p:cNvSpPr/>
            <p:nvPr/>
          </p:nvSpPr>
          <p:spPr>
            <a:xfrm>
              <a:off x="12737609" y="6862132"/>
              <a:ext cx="270211" cy="254174"/>
            </a:xfrm>
            <a:custGeom>
              <a:avLst/>
              <a:gdLst/>
              <a:ahLst/>
              <a:cxnLst/>
              <a:rect l="l" t="t" r="r" b="b"/>
              <a:pathLst>
                <a:path w="10244" h="9636" extrusionOk="0">
                  <a:moveTo>
                    <a:pt x="10001" y="0"/>
                  </a:moveTo>
                  <a:cubicBezTo>
                    <a:pt x="7083" y="3283"/>
                    <a:pt x="3739" y="6140"/>
                    <a:pt x="1" y="8511"/>
                  </a:cubicBezTo>
                  <a:cubicBezTo>
                    <a:pt x="31" y="8906"/>
                    <a:pt x="31" y="9271"/>
                    <a:pt x="61" y="9636"/>
                  </a:cubicBezTo>
                  <a:cubicBezTo>
                    <a:pt x="3830" y="7386"/>
                    <a:pt x="7265" y="4651"/>
                    <a:pt x="10244" y="1459"/>
                  </a:cubicBezTo>
                  <a:cubicBezTo>
                    <a:pt x="10153" y="973"/>
                    <a:pt x="10062" y="487"/>
                    <a:pt x="1000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0"/>
            <p:cNvSpPr/>
            <p:nvPr/>
          </p:nvSpPr>
          <p:spPr>
            <a:xfrm>
              <a:off x="12554813" y="7172410"/>
              <a:ext cx="27274" cy="30176"/>
            </a:xfrm>
            <a:custGeom>
              <a:avLst/>
              <a:gdLst/>
              <a:ahLst/>
              <a:cxnLst/>
              <a:rect l="l" t="t" r="r" b="b"/>
              <a:pathLst>
                <a:path w="1034" h="1144" extrusionOk="0">
                  <a:moveTo>
                    <a:pt x="1003" y="0"/>
                  </a:moveTo>
                  <a:cubicBezTo>
                    <a:pt x="699" y="122"/>
                    <a:pt x="456" y="274"/>
                    <a:pt x="152" y="395"/>
                  </a:cubicBezTo>
                  <a:cubicBezTo>
                    <a:pt x="92" y="456"/>
                    <a:pt x="31" y="517"/>
                    <a:pt x="0" y="578"/>
                  </a:cubicBezTo>
                  <a:cubicBezTo>
                    <a:pt x="31" y="699"/>
                    <a:pt x="31" y="791"/>
                    <a:pt x="31" y="912"/>
                  </a:cubicBezTo>
                  <a:cubicBezTo>
                    <a:pt x="103" y="1057"/>
                    <a:pt x="213" y="1144"/>
                    <a:pt x="346" y="1144"/>
                  </a:cubicBezTo>
                  <a:cubicBezTo>
                    <a:pt x="381" y="1144"/>
                    <a:pt x="418" y="1138"/>
                    <a:pt x="456" y="1125"/>
                  </a:cubicBezTo>
                  <a:cubicBezTo>
                    <a:pt x="669" y="1034"/>
                    <a:pt x="851" y="943"/>
                    <a:pt x="1034" y="882"/>
                  </a:cubicBezTo>
                  <a:cubicBezTo>
                    <a:pt x="1034" y="578"/>
                    <a:pt x="1003" y="274"/>
                    <a:pt x="100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0"/>
            <p:cNvSpPr/>
            <p:nvPr/>
          </p:nvSpPr>
          <p:spPr>
            <a:xfrm>
              <a:off x="12571641" y="7534811"/>
              <a:ext cx="6436" cy="8836"/>
            </a:xfrm>
            <a:custGeom>
              <a:avLst/>
              <a:gdLst/>
              <a:ahLst/>
              <a:cxnLst/>
              <a:rect l="l" t="t" r="r" b="b"/>
              <a:pathLst>
                <a:path w="244" h="335" extrusionOk="0">
                  <a:moveTo>
                    <a:pt x="122" y="0"/>
                  </a:moveTo>
                  <a:cubicBezTo>
                    <a:pt x="1" y="122"/>
                    <a:pt x="92" y="304"/>
                    <a:pt x="244" y="334"/>
                  </a:cubicBezTo>
                  <a:cubicBezTo>
                    <a:pt x="244" y="243"/>
                    <a:pt x="244" y="122"/>
                    <a:pt x="2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0"/>
            <p:cNvSpPr/>
            <p:nvPr/>
          </p:nvSpPr>
          <p:spPr>
            <a:xfrm>
              <a:off x="12602107" y="7455414"/>
              <a:ext cx="121890" cy="82614"/>
            </a:xfrm>
            <a:custGeom>
              <a:avLst/>
              <a:gdLst/>
              <a:ahLst/>
              <a:cxnLst/>
              <a:rect l="l" t="t" r="r" b="b"/>
              <a:pathLst>
                <a:path w="4621" h="3132" extrusionOk="0">
                  <a:moveTo>
                    <a:pt x="4621" y="1"/>
                  </a:moveTo>
                  <a:cubicBezTo>
                    <a:pt x="3162" y="913"/>
                    <a:pt x="1581" y="1703"/>
                    <a:pt x="1" y="2493"/>
                  </a:cubicBezTo>
                  <a:cubicBezTo>
                    <a:pt x="1" y="2706"/>
                    <a:pt x="1" y="2919"/>
                    <a:pt x="31" y="3132"/>
                  </a:cubicBezTo>
                  <a:cubicBezTo>
                    <a:pt x="1581" y="2676"/>
                    <a:pt x="3071" y="2007"/>
                    <a:pt x="4499" y="1217"/>
                  </a:cubicBezTo>
                  <a:cubicBezTo>
                    <a:pt x="4560" y="791"/>
                    <a:pt x="4590" y="396"/>
                    <a:pt x="46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0"/>
            <p:cNvSpPr/>
            <p:nvPr/>
          </p:nvSpPr>
          <p:spPr>
            <a:xfrm>
              <a:off x="12720780" y="7133108"/>
              <a:ext cx="307905" cy="354408"/>
            </a:xfrm>
            <a:custGeom>
              <a:avLst/>
              <a:gdLst/>
              <a:ahLst/>
              <a:cxnLst/>
              <a:rect l="l" t="t" r="r" b="b"/>
              <a:pathLst>
                <a:path w="11673" h="13436" extrusionOk="0">
                  <a:moveTo>
                    <a:pt x="11642" y="1"/>
                  </a:moveTo>
                  <a:cubicBezTo>
                    <a:pt x="9453" y="3010"/>
                    <a:pt x="7295" y="6019"/>
                    <a:pt x="4620" y="8694"/>
                  </a:cubicBezTo>
                  <a:cubicBezTo>
                    <a:pt x="3253" y="10092"/>
                    <a:pt x="1733" y="11217"/>
                    <a:pt x="122" y="12220"/>
                  </a:cubicBezTo>
                  <a:cubicBezTo>
                    <a:pt x="91" y="12615"/>
                    <a:pt x="61" y="13010"/>
                    <a:pt x="0" y="13436"/>
                  </a:cubicBezTo>
                  <a:cubicBezTo>
                    <a:pt x="4803" y="10731"/>
                    <a:pt x="8754" y="6262"/>
                    <a:pt x="11672" y="1673"/>
                  </a:cubicBezTo>
                  <a:cubicBezTo>
                    <a:pt x="11672" y="1126"/>
                    <a:pt x="11672" y="548"/>
                    <a:pt x="116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0"/>
            <p:cNvSpPr/>
            <p:nvPr/>
          </p:nvSpPr>
          <p:spPr>
            <a:xfrm>
              <a:off x="12577260" y="7521174"/>
              <a:ext cx="25665" cy="23265"/>
            </a:xfrm>
            <a:custGeom>
              <a:avLst/>
              <a:gdLst/>
              <a:ahLst/>
              <a:cxnLst/>
              <a:rect l="l" t="t" r="r" b="b"/>
              <a:pathLst>
                <a:path w="973" h="882" extrusionOk="0">
                  <a:moveTo>
                    <a:pt x="943" y="0"/>
                  </a:moveTo>
                  <a:cubicBezTo>
                    <a:pt x="791" y="61"/>
                    <a:pt x="639" y="152"/>
                    <a:pt x="487" y="213"/>
                  </a:cubicBezTo>
                  <a:cubicBezTo>
                    <a:pt x="517" y="365"/>
                    <a:pt x="456" y="517"/>
                    <a:pt x="244" y="548"/>
                  </a:cubicBezTo>
                  <a:cubicBezTo>
                    <a:pt x="183" y="548"/>
                    <a:pt x="92" y="517"/>
                    <a:pt x="0" y="517"/>
                  </a:cubicBezTo>
                  <a:cubicBezTo>
                    <a:pt x="31" y="639"/>
                    <a:pt x="31" y="730"/>
                    <a:pt x="31" y="851"/>
                  </a:cubicBezTo>
                  <a:cubicBezTo>
                    <a:pt x="61" y="851"/>
                    <a:pt x="92" y="882"/>
                    <a:pt x="122" y="882"/>
                  </a:cubicBezTo>
                  <a:cubicBezTo>
                    <a:pt x="396" y="791"/>
                    <a:pt x="699" y="700"/>
                    <a:pt x="973" y="639"/>
                  </a:cubicBezTo>
                  <a:cubicBezTo>
                    <a:pt x="943" y="426"/>
                    <a:pt x="943" y="213"/>
                    <a:pt x="94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0"/>
            <p:cNvSpPr/>
            <p:nvPr/>
          </p:nvSpPr>
          <p:spPr>
            <a:xfrm>
              <a:off x="12574860" y="7532384"/>
              <a:ext cx="2427" cy="2453"/>
            </a:xfrm>
            <a:custGeom>
              <a:avLst/>
              <a:gdLst/>
              <a:ahLst/>
              <a:cxnLst/>
              <a:rect l="l" t="t" r="r" b="b"/>
              <a:pathLst>
                <a:path w="92" h="93" extrusionOk="0">
                  <a:moveTo>
                    <a:pt x="91" y="1"/>
                  </a:moveTo>
                  <a:cubicBezTo>
                    <a:pt x="91" y="31"/>
                    <a:pt x="61" y="31"/>
                    <a:pt x="61" y="31"/>
                  </a:cubicBezTo>
                  <a:cubicBezTo>
                    <a:pt x="31" y="62"/>
                    <a:pt x="31" y="62"/>
                    <a:pt x="0" y="92"/>
                  </a:cubicBezTo>
                  <a:lnTo>
                    <a:pt x="91" y="92"/>
                  </a:lnTo>
                  <a:cubicBezTo>
                    <a:pt x="91" y="62"/>
                    <a:pt x="91" y="31"/>
                    <a:pt x="9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0"/>
            <p:cNvSpPr/>
            <p:nvPr/>
          </p:nvSpPr>
          <p:spPr>
            <a:xfrm>
              <a:off x="12577260" y="7526792"/>
              <a:ext cx="13637" cy="8836"/>
            </a:xfrm>
            <a:custGeom>
              <a:avLst/>
              <a:gdLst/>
              <a:ahLst/>
              <a:cxnLst/>
              <a:rect l="l" t="t" r="r" b="b"/>
              <a:pathLst>
                <a:path w="517" h="335" extrusionOk="0">
                  <a:moveTo>
                    <a:pt x="487" y="0"/>
                  </a:moveTo>
                  <a:lnTo>
                    <a:pt x="487" y="0"/>
                  </a:lnTo>
                  <a:cubicBezTo>
                    <a:pt x="335" y="91"/>
                    <a:pt x="152" y="152"/>
                    <a:pt x="0" y="213"/>
                  </a:cubicBezTo>
                  <a:cubicBezTo>
                    <a:pt x="0" y="243"/>
                    <a:pt x="0" y="274"/>
                    <a:pt x="0" y="304"/>
                  </a:cubicBezTo>
                  <a:cubicBezTo>
                    <a:pt x="92" y="304"/>
                    <a:pt x="183" y="335"/>
                    <a:pt x="244" y="335"/>
                  </a:cubicBezTo>
                  <a:cubicBezTo>
                    <a:pt x="456" y="304"/>
                    <a:pt x="517" y="152"/>
                    <a:pt x="48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0"/>
            <p:cNvSpPr/>
            <p:nvPr/>
          </p:nvSpPr>
          <p:spPr>
            <a:xfrm>
              <a:off x="12614927" y="7727235"/>
              <a:ext cx="61776" cy="34502"/>
            </a:xfrm>
            <a:custGeom>
              <a:avLst/>
              <a:gdLst/>
              <a:ahLst/>
              <a:cxnLst/>
              <a:rect l="l" t="t" r="r" b="b"/>
              <a:pathLst>
                <a:path w="2342" h="1308" extrusionOk="0">
                  <a:moveTo>
                    <a:pt x="2341" y="0"/>
                  </a:moveTo>
                  <a:lnTo>
                    <a:pt x="2341" y="0"/>
                  </a:lnTo>
                  <a:cubicBezTo>
                    <a:pt x="1521" y="152"/>
                    <a:pt x="700" y="243"/>
                    <a:pt x="1" y="669"/>
                  </a:cubicBezTo>
                  <a:cubicBezTo>
                    <a:pt x="1" y="882"/>
                    <a:pt x="31" y="1094"/>
                    <a:pt x="31" y="1307"/>
                  </a:cubicBezTo>
                  <a:cubicBezTo>
                    <a:pt x="761" y="1246"/>
                    <a:pt x="1430" y="1155"/>
                    <a:pt x="2129" y="1003"/>
                  </a:cubicBezTo>
                  <a:cubicBezTo>
                    <a:pt x="2189" y="669"/>
                    <a:pt x="2281" y="334"/>
                    <a:pt x="23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0"/>
            <p:cNvSpPr/>
            <p:nvPr/>
          </p:nvSpPr>
          <p:spPr>
            <a:xfrm>
              <a:off x="12671058" y="7479471"/>
              <a:ext cx="332752" cy="274247"/>
            </a:xfrm>
            <a:custGeom>
              <a:avLst/>
              <a:gdLst/>
              <a:ahLst/>
              <a:cxnLst/>
              <a:rect l="l" t="t" r="r" b="b"/>
              <a:pathLst>
                <a:path w="12615" h="10397" extrusionOk="0">
                  <a:moveTo>
                    <a:pt x="12615" y="1"/>
                  </a:moveTo>
                  <a:cubicBezTo>
                    <a:pt x="11581" y="1095"/>
                    <a:pt x="10548" y="2159"/>
                    <a:pt x="9545" y="3253"/>
                  </a:cubicBezTo>
                  <a:cubicBezTo>
                    <a:pt x="7204" y="5806"/>
                    <a:pt x="4590" y="8086"/>
                    <a:pt x="1247" y="9180"/>
                  </a:cubicBezTo>
                  <a:cubicBezTo>
                    <a:pt x="913" y="9271"/>
                    <a:pt x="578" y="9363"/>
                    <a:pt x="213" y="9393"/>
                  </a:cubicBezTo>
                  <a:cubicBezTo>
                    <a:pt x="153" y="9727"/>
                    <a:pt x="61" y="10062"/>
                    <a:pt x="1" y="10396"/>
                  </a:cubicBezTo>
                  <a:cubicBezTo>
                    <a:pt x="3010" y="9819"/>
                    <a:pt x="5563" y="8451"/>
                    <a:pt x="8086" y="6354"/>
                  </a:cubicBezTo>
                  <a:cubicBezTo>
                    <a:pt x="9363" y="5290"/>
                    <a:pt x="10670" y="4135"/>
                    <a:pt x="11916" y="2949"/>
                  </a:cubicBezTo>
                  <a:cubicBezTo>
                    <a:pt x="12189" y="2037"/>
                    <a:pt x="12402" y="1065"/>
                    <a:pt x="1261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0"/>
            <p:cNvSpPr/>
            <p:nvPr/>
          </p:nvSpPr>
          <p:spPr>
            <a:xfrm>
              <a:off x="12600709" y="7744855"/>
              <a:ext cx="15062" cy="16934"/>
            </a:xfrm>
            <a:custGeom>
              <a:avLst/>
              <a:gdLst/>
              <a:ahLst/>
              <a:cxnLst/>
              <a:rect l="l" t="t" r="r" b="b"/>
              <a:pathLst>
                <a:path w="571" h="642" extrusionOk="0">
                  <a:moveTo>
                    <a:pt x="540" y="1"/>
                  </a:moveTo>
                  <a:cubicBezTo>
                    <a:pt x="388" y="92"/>
                    <a:pt x="266" y="153"/>
                    <a:pt x="145" y="274"/>
                  </a:cubicBezTo>
                  <a:cubicBezTo>
                    <a:pt x="1" y="390"/>
                    <a:pt x="103" y="641"/>
                    <a:pt x="269" y="641"/>
                  </a:cubicBezTo>
                  <a:cubicBezTo>
                    <a:pt x="278" y="641"/>
                    <a:pt x="287" y="641"/>
                    <a:pt x="297" y="639"/>
                  </a:cubicBezTo>
                  <a:lnTo>
                    <a:pt x="570" y="639"/>
                  </a:lnTo>
                  <a:lnTo>
                    <a:pt x="540"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 name="Google Shape;445;p40"/>
          <p:cNvSpPr/>
          <p:nvPr/>
        </p:nvSpPr>
        <p:spPr>
          <a:xfrm>
            <a:off x="490225" y="449803"/>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 name="Google Shape;446;p40"/>
          <p:cNvGrpSpPr/>
          <p:nvPr/>
        </p:nvGrpSpPr>
        <p:grpSpPr>
          <a:xfrm>
            <a:off x="-1208" y="3506288"/>
            <a:ext cx="9144294" cy="1637222"/>
            <a:chOff x="6554550" y="3707188"/>
            <a:chExt cx="7127831" cy="1637222"/>
          </a:xfrm>
        </p:grpSpPr>
        <p:sp>
          <p:nvSpPr>
            <p:cNvPr id="447" name="Google Shape;447;p40"/>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0"/>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0"/>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 name="Google Shape;452;p40"/>
          <p:cNvGrpSpPr/>
          <p:nvPr/>
        </p:nvGrpSpPr>
        <p:grpSpPr>
          <a:xfrm>
            <a:off x="3572082" y="3023058"/>
            <a:ext cx="1999791" cy="956170"/>
            <a:chOff x="1313950" y="2027925"/>
            <a:chExt cx="6516100" cy="3115575"/>
          </a:xfrm>
        </p:grpSpPr>
        <p:sp>
          <p:nvSpPr>
            <p:cNvPr id="453" name="Google Shape;453;p40"/>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0"/>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0"/>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0"/>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0"/>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0"/>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0"/>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0"/>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0"/>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0"/>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0"/>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0"/>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0"/>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0"/>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0"/>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0"/>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0"/>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0"/>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0"/>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0"/>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0"/>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0"/>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0"/>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0"/>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0"/>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0"/>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0"/>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0"/>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0"/>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0"/>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0"/>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0"/>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0"/>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0"/>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0"/>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0"/>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 name="Google Shape;489;p40">
            <a:hlinkClick r:id="rId3" action="ppaction://hlinksldjump"/>
          </p:cNvPr>
          <p:cNvSpPr/>
          <p:nvPr/>
        </p:nvSpPr>
        <p:spPr>
          <a:xfrm>
            <a:off x="3297700" y="3851225"/>
            <a:ext cx="2548500" cy="572700"/>
          </a:xfrm>
          <a:prstGeom prst="roundRect">
            <a:avLst>
              <a:gd name="adj" fmla="val 30219"/>
            </a:avLst>
          </a:prstGeom>
          <a:solidFill>
            <a:schemeClr val="l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0"/>
          <p:cNvSpPr/>
          <p:nvPr/>
        </p:nvSpPr>
        <p:spPr>
          <a:xfrm>
            <a:off x="6542212" y="3762350"/>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0"/>
          <p:cNvSpPr/>
          <p:nvPr/>
        </p:nvSpPr>
        <p:spPr>
          <a:xfrm>
            <a:off x="-14225" y="3762361"/>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 name="Google Shape;492;p40"/>
          <p:cNvGrpSpPr/>
          <p:nvPr/>
        </p:nvGrpSpPr>
        <p:grpSpPr>
          <a:xfrm>
            <a:off x="6771113" y="2827500"/>
            <a:ext cx="1104150" cy="2065350"/>
            <a:chOff x="35658225" y="12492275"/>
            <a:chExt cx="1104150" cy="2065350"/>
          </a:xfrm>
        </p:grpSpPr>
        <p:sp>
          <p:nvSpPr>
            <p:cNvPr id="493" name="Google Shape;493;p40"/>
            <p:cNvSpPr/>
            <p:nvPr/>
          </p:nvSpPr>
          <p:spPr>
            <a:xfrm>
              <a:off x="35658225" y="12736025"/>
              <a:ext cx="1104150" cy="1000175"/>
            </a:xfrm>
            <a:custGeom>
              <a:avLst/>
              <a:gdLst/>
              <a:ahLst/>
              <a:cxnLst/>
              <a:rect l="l" t="t" r="r" b="b"/>
              <a:pathLst>
                <a:path w="44166" h="40007" extrusionOk="0">
                  <a:moveTo>
                    <a:pt x="31369" y="1"/>
                  </a:moveTo>
                  <a:lnTo>
                    <a:pt x="1581" y="4591"/>
                  </a:lnTo>
                  <a:cubicBezTo>
                    <a:pt x="1581" y="4591"/>
                    <a:pt x="1" y="26020"/>
                    <a:pt x="9089" y="33436"/>
                  </a:cubicBezTo>
                  <a:cubicBezTo>
                    <a:pt x="14157" y="37572"/>
                    <a:pt x="21816" y="40007"/>
                    <a:pt x="27858" y="40007"/>
                  </a:cubicBezTo>
                  <a:cubicBezTo>
                    <a:pt x="32650" y="40007"/>
                    <a:pt x="36425" y="38475"/>
                    <a:pt x="37083" y="35047"/>
                  </a:cubicBezTo>
                  <a:cubicBezTo>
                    <a:pt x="37083" y="35047"/>
                    <a:pt x="37118" y="35050"/>
                    <a:pt x="37182" y="35050"/>
                  </a:cubicBezTo>
                  <a:cubicBezTo>
                    <a:pt x="37773" y="35050"/>
                    <a:pt x="40829" y="34777"/>
                    <a:pt x="40609" y="29120"/>
                  </a:cubicBezTo>
                  <a:cubicBezTo>
                    <a:pt x="40609" y="29120"/>
                    <a:pt x="43254" y="28542"/>
                    <a:pt x="43710" y="24895"/>
                  </a:cubicBezTo>
                  <a:cubicBezTo>
                    <a:pt x="44166" y="21248"/>
                    <a:pt x="36111" y="18269"/>
                    <a:pt x="34378" y="13162"/>
                  </a:cubicBezTo>
                  <a:cubicBezTo>
                    <a:pt x="32646" y="8025"/>
                    <a:pt x="31369" y="1"/>
                    <a:pt x="31369" y="1"/>
                  </a:cubicBez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0"/>
            <p:cNvSpPr/>
            <p:nvPr/>
          </p:nvSpPr>
          <p:spPr>
            <a:xfrm>
              <a:off x="35897600" y="13187750"/>
              <a:ext cx="551700" cy="602400"/>
            </a:xfrm>
            <a:custGeom>
              <a:avLst/>
              <a:gdLst/>
              <a:ahLst/>
              <a:cxnLst/>
              <a:rect l="l" t="t" r="r" b="b"/>
              <a:pathLst>
                <a:path w="22068" h="24096" extrusionOk="0">
                  <a:moveTo>
                    <a:pt x="11171" y="0"/>
                  </a:moveTo>
                  <a:cubicBezTo>
                    <a:pt x="9954" y="0"/>
                    <a:pt x="8643" y="74"/>
                    <a:pt x="7265" y="230"/>
                  </a:cubicBezTo>
                  <a:cubicBezTo>
                    <a:pt x="7265" y="230"/>
                    <a:pt x="0" y="929"/>
                    <a:pt x="395" y="5337"/>
                  </a:cubicBezTo>
                  <a:cubicBezTo>
                    <a:pt x="821" y="9744"/>
                    <a:pt x="456" y="19714"/>
                    <a:pt x="2797" y="23392"/>
                  </a:cubicBezTo>
                  <a:cubicBezTo>
                    <a:pt x="3132" y="23900"/>
                    <a:pt x="4690" y="24095"/>
                    <a:pt x="6733" y="24095"/>
                  </a:cubicBezTo>
                  <a:cubicBezTo>
                    <a:pt x="10801" y="24095"/>
                    <a:pt x="16792" y="23320"/>
                    <a:pt x="18876" y="22692"/>
                  </a:cubicBezTo>
                  <a:cubicBezTo>
                    <a:pt x="21976" y="21750"/>
                    <a:pt x="22067" y="18832"/>
                    <a:pt x="21733" y="15853"/>
                  </a:cubicBezTo>
                  <a:cubicBezTo>
                    <a:pt x="21368" y="12875"/>
                    <a:pt x="20426" y="5793"/>
                    <a:pt x="19362" y="2601"/>
                  </a:cubicBezTo>
                  <a:cubicBezTo>
                    <a:pt x="18837" y="1000"/>
                    <a:pt x="15643" y="0"/>
                    <a:pt x="11171"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0"/>
            <p:cNvSpPr/>
            <p:nvPr/>
          </p:nvSpPr>
          <p:spPr>
            <a:xfrm>
              <a:off x="35917350" y="13186300"/>
              <a:ext cx="551700" cy="602325"/>
            </a:xfrm>
            <a:custGeom>
              <a:avLst/>
              <a:gdLst/>
              <a:ahLst/>
              <a:cxnLst/>
              <a:rect l="l" t="t" r="r" b="b"/>
              <a:pathLst>
                <a:path w="22068" h="24093" extrusionOk="0">
                  <a:moveTo>
                    <a:pt x="11118" y="1"/>
                  </a:moveTo>
                  <a:cubicBezTo>
                    <a:pt x="9916" y="1"/>
                    <a:pt x="8623" y="74"/>
                    <a:pt x="7265" y="227"/>
                  </a:cubicBezTo>
                  <a:cubicBezTo>
                    <a:pt x="7265" y="227"/>
                    <a:pt x="0" y="957"/>
                    <a:pt x="426" y="5364"/>
                  </a:cubicBezTo>
                  <a:cubicBezTo>
                    <a:pt x="852" y="9741"/>
                    <a:pt x="456" y="19741"/>
                    <a:pt x="2827" y="23389"/>
                  </a:cubicBezTo>
                  <a:cubicBezTo>
                    <a:pt x="3152" y="23897"/>
                    <a:pt x="4704" y="24092"/>
                    <a:pt x="6742" y="24092"/>
                  </a:cubicBezTo>
                  <a:cubicBezTo>
                    <a:pt x="10802" y="24092"/>
                    <a:pt x="16792" y="23317"/>
                    <a:pt x="18876" y="22690"/>
                  </a:cubicBezTo>
                  <a:cubicBezTo>
                    <a:pt x="22007" y="21747"/>
                    <a:pt x="22068" y="18860"/>
                    <a:pt x="21733" y="15881"/>
                  </a:cubicBezTo>
                  <a:cubicBezTo>
                    <a:pt x="21369" y="12902"/>
                    <a:pt x="20426" y="5820"/>
                    <a:pt x="19363" y="2629"/>
                  </a:cubicBezTo>
                  <a:cubicBezTo>
                    <a:pt x="18835" y="1021"/>
                    <a:pt x="15618" y="1"/>
                    <a:pt x="11118"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0"/>
            <p:cNvSpPr/>
            <p:nvPr/>
          </p:nvSpPr>
          <p:spPr>
            <a:xfrm>
              <a:off x="35978900" y="14042275"/>
              <a:ext cx="208225" cy="222675"/>
            </a:xfrm>
            <a:custGeom>
              <a:avLst/>
              <a:gdLst/>
              <a:ahLst/>
              <a:cxnLst/>
              <a:rect l="l" t="t" r="r" b="b"/>
              <a:pathLst>
                <a:path w="8329" h="8907" extrusionOk="0">
                  <a:moveTo>
                    <a:pt x="8329" y="1"/>
                  </a:moveTo>
                  <a:lnTo>
                    <a:pt x="1" y="366"/>
                  </a:lnTo>
                  <a:lnTo>
                    <a:pt x="517" y="4135"/>
                  </a:lnTo>
                  <a:cubicBezTo>
                    <a:pt x="2919" y="6080"/>
                    <a:pt x="5502" y="7752"/>
                    <a:pt x="8268" y="8907"/>
                  </a:cubicBezTo>
                  <a:lnTo>
                    <a:pt x="8329"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0"/>
            <p:cNvSpPr/>
            <p:nvPr/>
          </p:nvSpPr>
          <p:spPr>
            <a:xfrm>
              <a:off x="35991825" y="14145625"/>
              <a:ext cx="193800" cy="328000"/>
            </a:xfrm>
            <a:custGeom>
              <a:avLst/>
              <a:gdLst/>
              <a:ahLst/>
              <a:cxnLst/>
              <a:rect l="l" t="t" r="r" b="b"/>
              <a:pathLst>
                <a:path w="7752" h="13120" extrusionOk="0">
                  <a:moveTo>
                    <a:pt x="0" y="1"/>
                  </a:moveTo>
                  <a:lnTo>
                    <a:pt x="1794" y="12767"/>
                  </a:lnTo>
                  <a:cubicBezTo>
                    <a:pt x="2878" y="13025"/>
                    <a:pt x="3813" y="13119"/>
                    <a:pt x="4600" y="13119"/>
                  </a:cubicBezTo>
                  <a:cubicBezTo>
                    <a:pt x="6680" y="13119"/>
                    <a:pt x="7721" y="12463"/>
                    <a:pt x="7721" y="12463"/>
                  </a:cubicBezTo>
                  <a:lnTo>
                    <a:pt x="7751" y="4773"/>
                  </a:lnTo>
                  <a:cubicBezTo>
                    <a:pt x="4985" y="3618"/>
                    <a:pt x="2402" y="1946"/>
                    <a:pt x="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0"/>
            <p:cNvSpPr/>
            <p:nvPr/>
          </p:nvSpPr>
          <p:spPr>
            <a:xfrm>
              <a:off x="35929500" y="14512100"/>
              <a:ext cx="257875" cy="45525"/>
            </a:xfrm>
            <a:custGeom>
              <a:avLst/>
              <a:gdLst/>
              <a:ahLst/>
              <a:cxnLst/>
              <a:rect l="l" t="t" r="r" b="b"/>
              <a:pathLst>
                <a:path w="10315" h="1821" extrusionOk="0">
                  <a:moveTo>
                    <a:pt x="7831" y="0"/>
                  </a:moveTo>
                  <a:cubicBezTo>
                    <a:pt x="4809" y="0"/>
                    <a:pt x="92" y="266"/>
                    <a:pt x="92" y="266"/>
                  </a:cubicBezTo>
                  <a:cubicBezTo>
                    <a:pt x="92" y="266"/>
                    <a:pt x="1" y="1117"/>
                    <a:pt x="1308" y="1391"/>
                  </a:cubicBezTo>
                  <a:cubicBezTo>
                    <a:pt x="2254" y="1606"/>
                    <a:pt x="3762" y="1821"/>
                    <a:pt x="5295" y="1821"/>
                  </a:cubicBezTo>
                  <a:cubicBezTo>
                    <a:pt x="5930" y="1821"/>
                    <a:pt x="6569" y="1784"/>
                    <a:pt x="7174" y="1695"/>
                  </a:cubicBezTo>
                  <a:cubicBezTo>
                    <a:pt x="9211" y="1421"/>
                    <a:pt x="10153" y="1208"/>
                    <a:pt x="10153" y="1208"/>
                  </a:cubicBezTo>
                  <a:cubicBezTo>
                    <a:pt x="10153" y="1208"/>
                    <a:pt x="10244" y="813"/>
                    <a:pt x="10305" y="236"/>
                  </a:cubicBezTo>
                  <a:cubicBezTo>
                    <a:pt x="10315" y="60"/>
                    <a:pt x="9263" y="0"/>
                    <a:pt x="7831"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0"/>
            <p:cNvSpPr/>
            <p:nvPr/>
          </p:nvSpPr>
          <p:spPr>
            <a:xfrm>
              <a:off x="35928750" y="14478475"/>
              <a:ext cx="96525" cy="67650"/>
            </a:xfrm>
            <a:custGeom>
              <a:avLst/>
              <a:gdLst/>
              <a:ahLst/>
              <a:cxnLst/>
              <a:rect l="l" t="t" r="r" b="b"/>
              <a:pathLst>
                <a:path w="3861" h="2706" extrusionOk="0">
                  <a:moveTo>
                    <a:pt x="2432" y="0"/>
                  </a:moveTo>
                  <a:cubicBezTo>
                    <a:pt x="1399" y="395"/>
                    <a:pt x="274" y="942"/>
                    <a:pt x="122" y="1611"/>
                  </a:cubicBezTo>
                  <a:cubicBezTo>
                    <a:pt x="0" y="2219"/>
                    <a:pt x="1703" y="2614"/>
                    <a:pt x="3861" y="2705"/>
                  </a:cubicBezTo>
                  <a:cubicBezTo>
                    <a:pt x="3587" y="1763"/>
                    <a:pt x="3131" y="821"/>
                    <a:pt x="2432"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0"/>
            <p:cNvSpPr/>
            <p:nvPr/>
          </p:nvSpPr>
          <p:spPr>
            <a:xfrm>
              <a:off x="35989550" y="14457175"/>
              <a:ext cx="203675" cy="89850"/>
            </a:xfrm>
            <a:custGeom>
              <a:avLst/>
              <a:gdLst/>
              <a:ahLst/>
              <a:cxnLst/>
              <a:rect l="l" t="t" r="r" b="b"/>
              <a:pathLst>
                <a:path w="8147" h="3594" extrusionOk="0">
                  <a:moveTo>
                    <a:pt x="7812" y="1"/>
                  </a:moveTo>
                  <a:cubicBezTo>
                    <a:pt x="7812" y="1"/>
                    <a:pt x="6413" y="644"/>
                    <a:pt x="4387" y="644"/>
                  </a:cubicBezTo>
                  <a:cubicBezTo>
                    <a:pt x="3628" y="644"/>
                    <a:pt x="2780" y="554"/>
                    <a:pt x="1885" y="305"/>
                  </a:cubicBezTo>
                  <a:cubicBezTo>
                    <a:pt x="1885" y="305"/>
                    <a:pt x="973" y="518"/>
                    <a:pt x="0" y="852"/>
                  </a:cubicBezTo>
                  <a:cubicBezTo>
                    <a:pt x="699" y="1673"/>
                    <a:pt x="1155" y="2615"/>
                    <a:pt x="1429" y="3557"/>
                  </a:cubicBezTo>
                  <a:cubicBezTo>
                    <a:pt x="1866" y="3582"/>
                    <a:pt x="2321" y="3594"/>
                    <a:pt x="2781" y="3594"/>
                  </a:cubicBezTo>
                  <a:cubicBezTo>
                    <a:pt x="4621" y="3594"/>
                    <a:pt x="6547" y="3399"/>
                    <a:pt x="7812" y="3010"/>
                  </a:cubicBezTo>
                  <a:cubicBezTo>
                    <a:pt x="7812" y="3010"/>
                    <a:pt x="8146" y="1247"/>
                    <a:pt x="781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0"/>
            <p:cNvSpPr/>
            <p:nvPr/>
          </p:nvSpPr>
          <p:spPr>
            <a:xfrm>
              <a:off x="35981825" y="14422225"/>
              <a:ext cx="51750" cy="56650"/>
            </a:xfrm>
            <a:custGeom>
              <a:avLst/>
              <a:gdLst/>
              <a:ahLst/>
              <a:cxnLst/>
              <a:rect l="l" t="t" r="r" b="b"/>
              <a:pathLst>
                <a:path w="2070" h="2266" extrusionOk="0">
                  <a:moveTo>
                    <a:pt x="1272" y="233"/>
                  </a:moveTo>
                  <a:cubicBezTo>
                    <a:pt x="1306" y="233"/>
                    <a:pt x="1349" y="245"/>
                    <a:pt x="1403" y="274"/>
                  </a:cubicBezTo>
                  <a:cubicBezTo>
                    <a:pt x="1646" y="396"/>
                    <a:pt x="1646" y="1004"/>
                    <a:pt x="1646" y="1247"/>
                  </a:cubicBezTo>
                  <a:cubicBezTo>
                    <a:pt x="1661" y="1395"/>
                    <a:pt x="1662" y="1536"/>
                    <a:pt x="1658" y="1676"/>
                  </a:cubicBezTo>
                  <a:lnTo>
                    <a:pt x="1658" y="1676"/>
                  </a:lnTo>
                  <a:cubicBezTo>
                    <a:pt x="1571" y="1533"/>
                    <a:pt x="1483" y="1390"/>
                    <a:pt x="1403" y="1247"/>
                  </a:cubicBezTo>
                  <a:cubicBezTo>
                    <a:pt x="1376" y="1165"/>
                    <a:pt x="984" y="233"/>
                    <a:pt x="1272" y="233"/>
                  </a:cubicBezTo>
                  <a:close/>
                  <a:moveTo>
                    <a:pt x="664" y="1084"/>
                  </a:moveTo>
                  <a:cubicBezTo>
                    <a:pt x="686" y="1084"/>
                    <a:pt x="709" y="1088"/>
                    <a:pt x="735" y="1095"/>
                  </a:cubicBezTo>
                  <a:cubicBezTo>
                    <a:pt x="887" y="1156"/>
                    <a:pt x="1039" y="1308"/>
                    <a:pt x="1130" y="1399"/>
                  </a:cubicBezTo>
                  <a:cubicBezTo>
                    <a:pt x="1262" y="1550"/>
                    <a:pt x="1382" y="1713"/>
                    <a:pt x="1491" y="1880"/>
                  </a:cubicBezTo>
                  <a:lnTo>
                    <a:pt x="1491" y="1880"/>
                  </a:lnTo>
                  <a:cubicBezTo>
                    <a:pt x="1517" y="1924"/>
                    <a:pt x="1541" y="1965"/>
                    <a:pt x="1563" y="2002"/>
                  </a:cubicBezTo>
                  <a:lnTo>
                    <a:pt x="1563" y="2002"/>
                  </a:lnTo>
                  <a:cubicBezTo>
                    <a:pt x="1188" y="1894"/>
                    <a:pt x="777" y="1755"/>
                    <a:pt x="552" y="1429"/>
                  </a:cubicBezTo>
                  <a:cubicBezTo>
                    <a:pt x="445" y="1269"/>
                    <a:pt x="503" y="1084"/>
                    <a:pt x="664" y="1084"/>
                  </a:cubicBezTo>
                  <a:close/>
                  <a:moveTo>
                    <a:pt x="1303" y="0"/>
                  </a:moveTo>
                  <a:cubicBezTo>
                    <a:pt x="1296" y="0"/>
                    <a:pt x="1289" y="1"/>
                    <a:pt x="1282" y="1"/>
                  </a:cubicBezTo>
                  <a:cubicBezTo>
                    <a:pt x="780" y="16"/>
                    <a:pt x="852" y="517"/>
                    <a:pt x="1065" y="1039"/>
                  </a:cubicBezTo>
                  <a:lnTo>
                    <a:pt x="1065" y="1039"/>
                  </a:lnTo>
                  <a:cubicBezTo>
                    <a:pt x="1017" y="1004"/>
                    <a:pt x="968" y="972"/>
                    <a:pt x="917" y="943"/>
                  </a:cubicBezTo>
                  <a:cubicBezTo>
                    <a:pt x="834" y="887"/>
                    <a:pt x="712" y="851"/>
                    <a:pt x="596" y="851"/>
                  </a:cubicBezTo>
                  <a:cubicBezTo>
                    <a:pt x="458" y="851"/>
                    <a:pt x="328" y="902"/>
                    <a:pt x="279" y="1034"/>
                  </a:cubicBezTo>
                  <a:cubicBezTo>
                    <a:pt x="0" y="1758"/>
                    <a:pt x="1074" y="2100"/>
                    <a:pt x="1653" y="2175"/>
                  </a:cubicBezTo>
                  <a:lnTo>
                    <a:pt x="1653" y="2175"/>
                  </a:lnTo>
                  <a:cubicBezTo>
                    <a:pt x="1672" y="2235"/>
                    <a:pt x="1728" y="2265"/>
                    <a:pt x="1783" y="2265"/>
                  </a:cubicBezTo>
                  <a:cubicBezTo>
                    <a:pt x="1852" y="2265"/>
                    <a:pt x="1920" y="2220"/>
                    <a:pt x="1920" y="2128"/>
                  </a:cubicBezTo>
                  <a:cubicBezTo>
                    <a:pt x="1950" y="1647"/>
                    <a:pt x="2070" y="0"/>
                    <a:pt x="1303"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0"/>
            <p:cNvSpPr/>
            <p:nvPr/>
          </p:nvSpPr>
          <p:spPr>
            <a:xfrm>
              <a:off x="36273750" y="13928200"/>
              <a:ext cx="315375" cy="280675"/>
            </a:xfrm>
            <a:custGeom>
              <a:avLst/>
              <a:gdLst/>
              <a:ahLst/>
              <a:cxnLst/>
              <a:rect l="l" t="t" r="r" b="b"/>
              <a:pathLst>
                <a:path w="12615" h="11227" extrusionOk="0">
                  <a:moveTo>
                    <a:pt x="6357" y="0"/>
                  </a:moveTo>
                  <a:cubicBezTo>
                    <a:pt x="4426" y="0"/>
                    <a:pt x="241" y="3110"/>
                    <a:pt x="91" y="4807"/>
                  </a:cubicBezTo>
                  <a:cubicBezTo>
                    <a:pt x="0" y="6327"/>
                    <a:pt x="1277" y="8485"/>
                    <a:pt x="2948" y="10643"/>
                  </a:cubicBezTo>
                  <a:cubicBezTo>
                    <a:pt x="4750" y="11045"/>
                    <a:pt x="6622" y="11226"/>
                    <a:pt x="8495" y="11226"/>
                  </a:cubicBezTo>
                  <a:cubicBezTo>
                    <a:pt x="9877" y="11226"/>
                    <a:pt x="11259" y="11128"/>
                    <a:pt x="12614" y="10947"/>
                  </a:cubicBezTo>
                  <a:cubicBezTo>
                    <a:pt x="10943" y="8090"/>
                    <a:pt x="8754" y="4108"/>
                    <a:pt x="7234" y="491"/>
                  </a:cubicBezTo>
                  <a:cubicBezTo>
                    <a:pt x="7093" y="148"/>
                    <a:pt x="6779" y="0"/>
                    <a:pt x="6357"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0"/>
            <p:cNvSpPr/>
            <p:nvPr/>
          </p:nvSpPr>
          <p:spPr>
            <a:xfrm>
              <a:off x="36347450" y="14194275"/>
              <a:ext cx="304750" cy="189225"/>
            </a:xfrm>
            <a:custGeom>
              <a:avLst/>
              <a:gdLst/>
              <a:ahLst/>
              <a:cxnLst/>
              <a:rect l="l" t="t" r="r" b="b"/>
              <a:pathLst>
                <a:path w="12190" h="7569" extrusionOk="0">
                  <a:moveTo>
                    <a:pt x="0" y="0"/>
                  </a:moveTo>
                  <a:lnTo>
                    <a:pt x="0" y="0"/>
                  </a:lnTo>
                  <a:cubicBezTo>
                    <a:pt x="2949" y="3800"/>
                    <a:pt x="7143" y="7569"/>
                    <a:pt x="7143" y="7569"/>
                  </a:cubicBezTo>
                  <a:cubicBezTo>
                    <a:pt x="11064" y="6505"/>
                    <a:pt x="12189" y="4438"/>
                    <a:pt x="12189" y="4438"/>
                  </a:cubicBezTo>
                  <a:cubicBezTo>
                    <a:pt x="12189" y="4438"/>
                    <a:pt x="11125" y="2766"/>
                    <a:pt x="9666" y="304"/>
                  </a:cubicBezTo>
                  <a:cubicBezTo>
                    <a:pt x="8311" y="485"/>
                    <a:pt x="6929" y="583"/>
                    <a:pt x="5547" y="583"/>
                  </a:cubicBezTo>
                  <a:cubicBezTo>
                    <a:pt x="3674" y="583"/>
                    <a:pt x="1802" y="402"/>
                    <a:pt x="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0"/>
            <p:cNvSpPr/>
            <p:nvPr/>
          </p:nvSpPr>
          <p:spPr>
            <a:xfrm>
              <a:off x="36459925" y="14357525"/>
              <a:ext cx="231775" cy="136275"/>
            </a:xfrm>
            <a:custGeom>
              <a:avLst/>
              <a:gdLst/>
              <a:ahLst/>
              <a:cxnLst/>
              <a:rect l="l" t="t" r="r" b="b"/>
              <a:pathLst>
                <a:path w="9271" h="5451" extrusionOk="0">
                  <a:moveTo>
                    <a:pt x="8852" y="1"/>
                  </a:moveTo>
                  <a:cubicBezTo>
                    <a:pt x="7919" y="1"/>
                    <a:pt x="0" y="4929"/>
                    <a:pt x="0" y="4929"/>
                  </a:cubicBezTo>
                  <a:cubicBezTo>
                    <a:pt x="0" y="4929"/>
                    <a:pt x="221" y="5451"/>
                    <a:pt x="988" y="5451"/>
                  </a:cubicBezTo>
                  <a:cubicBezTo>
                    <a:pt x="1165" y="5451"/>
                    <a:pt x="1372" y="5423"/>
                    <a:pt x="1611" y="5355"/>
                  </a:cubicBezTo>
                  <a:cubicBezTo>
                    <a:pt x="2918" y="4990"/>
                    <a:pt x="5198" y="4048"/>
                    <a:pt x="6869" y="2802"/>
                  </a:cubicBezTo>
                  <a:cubicBezTo>
                    <a:pt x="8541" y="1586"/>
                    <a:pt x="9271" y="917"/>
                    <a:pt x="9271" y="917"/>
                  </a:cubicBezTo>
                  <a:cubicBezTo>
                    <a:pt x="9271" y="917"/>
                    <a:pt x="9180" y="552"/>
                    <a:pt x="8936" y="36"/>
                  </a:cubicBezTo>
                  <a:cubicBezTo>
                    <a:pt x="8925" y="12"/>
                    <a:pt x="8897" y="1"/>
                    <a:pt x="8852"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0"/>
            <p:cNvSpPr/>
            <p:nvPr/>
          </p:nvSpPr>
          <p:spPr>
            <a:xfrm>
              <a:off x="36455350" y="14418425"/>
              <a:ext cx="99575" cy="69075"/>
            </a:xfrm>
            <a:custGeom>
              <a:avLst/>
              <a:gdLst/>
              <a:ahLst/>
              <a:cxnLst/>
              <a:rect l="l" t="t" r="r" b="b"/>
              <a:pathLst>
                <a:path w="3983" h="2763" extrusionOk="0">
                  <a:moveTo>
                    <a:pt x="1429" y="1"/>
                  </a:moveTo>
                  <a:cubicBezTo>
                    <a:pt x="700" y="821"/>
                    <a:pt x="1" y="1855"/>
                    <a:pt x="183" y="2493"/>
                  </a:cubicBezTo>
                  <a:cubicBezTo>
                    <a:pt x="239" y="2679"/>
                    <a:pt x="433" y="2762"/>
                    <a:pt x="731" y="2762"/>
                  </a:cubicBezTo>
                  <a:cubicBezTo>
                    <a:pt x="1410" y="2762"/>
                    <a:pt x="2630" y="2328"/>
                    <a:pt x="3982" y="1673"/>
                  </a:cubicBezTo>
                  <a:cubicBezTo>
                    <a:pt x="3283" y="943"/>
                    <a:pt x="2432" y="396"/>
                    <a:pt x="1429"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0"/>
            <p:cNvSpPr/>
            <p:nvPr/>
          </p:nvSpPr>
          <p:spPr>
            <a:xfrm>
              <a:off x="36491075" y="14305200"/>
              <a:ext cx="197575" cy="155050"/>
            </a:xfrm>
            <a:custGeom>
              <a:avLst/>
              <a:gdLst/>
              <a:ahLst/>
              <a:cxnLst/>
              <a:rect l="l" t="t" r="r" b="b"/>
              <a:pathLst>
                <a:path w="7903" h="6202" extrusionOk="0">
                  <a:moveTo>
                    <a:pt x="6444" y="1"/>
                  </a:moveTo>
                  <a:cubicBezTo>
                    <a:pt x="6444" y="1"/>
                    <a:pt x="4712" y="2341"/>
                    <a:pt x="1398" y="3132"/>
                  </a:cubicBezTo>
                  <a:cubicBezTo>
                    <a:pt x="1398" y="3132"/>
                    <a:pt x="699" y="3740"/>
                    <a:pt x="0" y="4530"/>
                  </a:cubicBezTo>
                  <a:cubicBezTo>
                    <a:pt x="1003" y="4925"/>
                    <a:pt x="1854" y="5502"/>
                    <a:pt x="2553" y="6202"/>
                  </a:cubicBezTo>
                  <a:cubicBezTo>
                    <a:pt x="4529" y="5259"/>
                    <a:pt x="6748" y="3831"/>
                    <a:pt x="7873" y="2645"/>
                  </a:cubicBezTo>
                  <a:cubicBezTo>
                    <a:pt x="7903" y="2645"/>
                    <a:pt x="7326" y="943"/>
                    <a:pt x="6444"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0"/>
            <p:cNvSpPr/>
            <p:nvPr/>
          </p:nvSpPr>
          <p:spPr>
            <a:xfrm>
              <a:off x="36474800" y="14355275"/>
              <a:ext cx="51525" cy="50275"/>
            </a:xfrm>
            <a:custGeom>
              <a:avLst/>
              <a:gdLst/>
              <a:ahLst/>
              <a:cxnLst/>
              <a:rect l="l" t="t" r="r" b="b"/>
              <a:pathLst>
                <a:path w="2061" h="2011" extrusionOk="0">
                  <a:moveTo>
                    <a:pt x="651" y="247"/>
                  </a:moveTo>
                  <a:cubicBezTo>
                    <a:pt x="955" y="247"/>
                    <a:pt x="1229" y="794"/>
                    <a:pt x="1350" y="977"/>
                  </a:cubicBezTo>
                  <a:cubicBezTo>
                    <a:pt x="1423" y="1108"/>
                    <a:pt x="1490" y="1233"/>
                    <a:pt x="1555" y="1357"/>
                  </a:cubicBezTo>
                  <a:lnTo>
                    <a:pt x="1555" y="1357"/>
                  </a:lnTo>
                  <a:cubicBezTo>
                    <a:pt x="1416" y="1276"/>
                    <a:pt x="1277" y="1191"/>
                    <a:pt x="1138" y="1098"/>
                  </a:cubicBezTo>
                  <a:cubicBezTo>
                    <a:pt x="1046" y="1037"/>
                    <a:pt x="104" y="247"/>
                    <a:pt x="651" y="247"/>
                  </a:cubicBezTo>
                  <a:close/>
                  <a:moveTo>
                    <a:pt x="600" y="1291"/>
                  </a:moveTo>
                  <a:cubicBezTo>
                    <a:pt x="718" y="1291"/>
                    <a:pt x="863" y="1349"/>
                    <a:pt x="955" y="1372"/>
                  </a:cubicBezTo>
                  <a:cubicBezTo>
                    <a:pt x="1162" y="1434"/>
                    <a:pt x="1369" y="1538"/>
                    <a:pt x="1566" y="1646"/>
                  </a:cubicBezTo>
                  <a:lnTo>
                    <a:pt x="1566" y="1646"/>
                  </a:lnTo>
                  <a:cubicBezTo>
                    <a:pt x="1587" y="1659"/>
                    <a:pt x="1608" y="1670"/>
                    <a:pt x="1627" y="1681"/>
                  </a:cubicBezTo>
                  <a:lnTo>
                    <a:pt x="1627" y="1681"/>
                  </a:lnTo>
                  <a:cubicBezTo>
                    <a:pt x="1416" y="1736"/>
                    <a:pt x="1189" y="1782"/>
                    <a:pt x="969" y="1782"/>
                  </a:cubicBezTo>
                  <a:cubicBezTo>
                    <a:pt x="794" y="1782"/>
                    <a:pt x="623" y="1753"/>
                    <a:pt x="469" y="1676"/>
                  </a:cubicBezTo>
                  <a:cubicBezTo>
                    <a:pt x="286" y="1585"/>
                    <a:pt x="256" y="1341"/>
                    <a:pt x="499" y="1311"/>
                  </a:cubicBezTo>
                  <a:cubicBezTo>
                    <a:pt x="529" y="1296"/>
                    <a:pt x="563" y="1291"/>
                    <a:pt x="600" y="1291"/>
                  </a:cubicBezTo>
                  <a:close/>
                  <a:moveTo>
                    <a:pt x="662" y="1"/>
                  </a:moveTo>
                  <a:cubicBezTo>
                    <a:pt x="588" y="1"/>
                    <a:pt x="513" y="21"/>
                    <a:pt x="438" y="65"/>
                  </a:cubicBezTo>
                  <a:cubicBezTo>
                    <a:pt x="0" y="331"/>
                    <a:pt x="295" y="734"/>
                    <a:pt x="730" y="1087"/>
                  </a:cubicBezTo>
                  <a:lnTo>
                    <a:pt x="730" y="1087"/>
                  </a:lnTo>
                  <a:cubicBezTo>
                    <a:pt x="673" y="1078"/>
                    <a:pt x="617" y="1071"/>
                    <a:pt x="560" y="1068"/>
                  </a:cubicBezTo>
                  <a:cubicBezTo>
                    <a:pt x="347" y="1068"/>
                    <a:pt x="13" y="1220"/>
                    <a:pt x="43" y="1463"/>
                  </a:cubicBezTo>
                  <a:cubicBezTo>
                    <a:pt x="102" y="1877"/>
                    <a:pt x="435" y="2010"/>
                    <a:pt x="817" y="2010"/>
                  </a:cubicBezTo>
                  <a:cubicBezTo>
                    <a:pt x="1155" y="2010"/>
                    <a:pt x="1533" y="1905"/>
                    <a:pt x="1793" y="1798"/>
                  </a:cubicBezTo>
                  <a:lnTo>
                    <a:pt x="1793" y="1798"/>
                  </a:lnTo>
                  <a:cubicBezTo>
                    <a:pt x="1814" y="1824"/>
                    <a:pt x="1843" y="1836"/>
                    <a:pt x="1873" y="1836"/>
                  </a:cubicBezTo>
                  <a:cubicBezTo>
                    <a:pt x="1960" y="1836"/>
                    <a:pt x="2061" y="1740"/>
                    <a:pt x="2019" y="1615"/>
                  </a:cubicBezTo>
                  <a:cubicBezTo>
                    <a:pt x="1830" y="1264"/>
                    <a:pt x="1257" y="1"/>
                    <a:pt x="662"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0"/>
            <p:cNvSpPr/>
            <p:nvPr/>
          </p:nvSpPr>
          <p:spPr>
            <a:xfrm>
              <a:off x="36457625" y="12735950"/>
              <a:ext cx="205950" cy="377525"/>
            </a:xfrm>
            <a:custGeom>
              <a:avLst/>
              <a:gdLst/>
              <a:ahLst/>
              <a:cxnLst/>
              <a:rect l="l" t="t" r="r" b="b"/>
              <a:pathLst>
                <a:path w="8238" h="15101" extrusionOk="0">
                  <a:moveTo>
                    <a:pt x="5792" y="0"/>
                  </a:moveTo>
                  <a:cubicBezTo>
                    <a:pt x="5059" y="0"/>
                    <a:pt x="4621" y="2892"/>
                    <a:pt x="4621" y="2892"/>
                  </a:cubicBezTo>
                  <a:cubicBezTo>
                    <a:pt x="4621" y="2892"/>
                    <a:pt x="4986" y="65"/>
                    <a:pt x="4226" y="34"/>
                  </a:cubicBezTo>
                  <a:cubicBezTo>
                    <a:pt x="4223" y="34"/>
                    <a:pt x="4219" y="34"/>
                    <a:pt x="4216" y="34"/>
                  </a:cubicBezTo>
                  <a:cubicBezTo>
                    <a:pt x="3496" y="34"/>
                    <a:pt x="3405" y="3317"/>
                    <a:pt x="3405" y="3317"/>
                  </a:cubicBezTo>
                  <a:cubicBezTo>
                    <a:pt x="3405" y="3317"/>
                    <a:pt x="3259" y="2318"/>
                    <a:pt x="2761" y="2318"/>
                  </a:cubicBezTo>
                  <a:cubicBezTo>
                    <a:pt x="2657" y="2318"/>
                    <a:pt x="2538" y="2361"/>
                    <a:pt x="2402" y="2466"/>
                  </a:cubicBezTo>
                  <a:cubicBezTo>
                    <a:pt x="1612" y="3074"/>
                    <a:pt x="3284" y="5749"/>
                    <a:pt x="3284" y="5749"/>
                  </a:cubicBezTo>
                  <a:cubicBezTo>
                    <a:pt x="3284" y="5749"/>
                    <a:pt x="3284" y="6205"/>
                    <a:pt x="2615" y="8819"/>
                  </a:cubicBezTo>
                  <a:cubicBezTo>
                    <a:pt x="2068" y="10946"/>
                    <a:pt x="1004" y="13165"/>
                    <a:pt x="1" y="14898"/>
                  </a:cubicBezTo>
                  <a:cubicBezTo>
                    <a:pt x="588" y="15036"/>
                    <a:pt x="1166" y="15101"/>
                    <a:pt x="1733" y="15101"/>
                  </a:cubicBezTo>
                  <a:cubicBezTo>
                    <a:pt x="3163" y="15101"/>
                    <a:pt x="4531" y="14691"/>
                    <a:pt x="5837" y="14016"/>
                  </a:cubicBezTo>
                  <a:cubicBezTo>
                    <a:pt x="6202" y="12953"/>
                    <a:pt x="6536" y="11889"/>
                    <a:pt x="6779" y="10825"/>
                  </a:cubicBezTo>
                  <a:cubicBezTo>
                    <a:pt x="8238" y="4776"/>
                    <a:pt x="7813" y="490"/>
                    <a:pt x="7174" y="430"/>
                  </a:cubicBezTo>
                  <a:cubicBezTo>
                    <a:pt x="7170" y="429"/>
                    <a:pt x="7167" y="429"/>
                    <a:pt x="7163" y="429"/>
                  </a:cubicBezTo>
                  <a:cubicBezTo>
                    <a:pt x="6562" y="429"/>
                    <a:pt x="6201" y="2833"/>
                    <a:pt x="6141" y="3196"/>
                  </a:cubicBezTo>
                  <a:cubicBezTo>
                    <a:pt x="6202" y="2800"/>
                    <a:pt x="6536" y="126"/>
                    <a:pt x="5837" y="4"/>
                  </a:cubicBezTo>
                  <a:cubicBezTo>
                    <a:pt x="5822" y="2"/>
                    <a:pt x="5807" y="0"/>
                    <a:pt x="5792"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0"/>
            <p:cNvSpPr/>
            <p:nvPr/>
          </p:nvSpPr>
          <p:spPr>
            <a:xfrm>
              <a:off x="36404450" y="13086350"/>
              <a:ext cx="199100" cy="307775"/>
            </a:xfrm>
            <a:custGeom>
              <a:avLst/>
              <a:gdLst/>
              <a:ahLst/>
              <a:cxnLst/>
              <a:rect l="l" t="t" r="r" b="b"/>
              <a:pathLst>
                <a:path w="7964" h="12311" extrusionOk="0">
                  <a:moveTo>
                    <a:pt x="7964" y="0"/>
                  </a:moveTo>
                  <a:lnTo>
                    <a:pt x="7964" y="0"/>
                  </a:lnTo>
                  <a:cubicBezTo>
                    <a:pt x="6658" y="675"/>
                    <a:pt x="5290" y="1085"/>
                    <a:pt x="3860" y="1085"/>
                  </a:cubicBezTo>
                  <a:cubicBezTo>
                    <a:pt x="3293" y="1085"/>
                    <a:pt x="2715" y="1020"/>
                    <a:pt x="2128" y="882"/>
                  </a:cubicBezTo>
                  <a:cubicBezTo>
                    <a:pt x="1034" y="2888"/>
                    <a:pt x="0" y="4317"/>
                    <a:pt x="0" y="4317"/>
                  </a:cubicBezTo>
                  <a:lnTo>
                    <a:pt x="1064" y="12311"/>
                  </a:lnTo>
                  <a:cubicBezTo>
                    <a:pt x="2888" y="10669"/>
                    <a:pt x="5380" y="6505"/>
                    <a:pt x="7204" y="2067"/>
                  </a:cubicBezTo>
                  <a:cubicBezTo>
                    <a:pt x="7477" y="1368"/>
                    <a:pt x="7721" y="699"/>
                    <a:pt x="7964"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0"/>
            <p:cNvSpPr/>
            <p:nvPr/>
          </p:nvSpPr>
          <p:spPr>
            <a:xfrm>
              <a:off x="35836800" y="13675250"/>
              <a:ext cx="717350" cy="455825"/>
            </a:xfrm>
            <a:custGeom>
              <a:avLst/>
              <a:gdLst/>
              <a:ahLst/>
              <a:cxnLst/>
              <a:rect l="l" t="t" r="r" b="b"/>
              <a:pathLst>
                <a:path w="28694" h="18233" extrusionOk="0">
                  <a:moveTo>
                    <a:pt x="4985" y="1"/>
                  </a:moveTo>
                  <a:lnTo>
                    <a:pt x="5107" y="1004"/>
                  </a:lnTo>
                  <a:lnTo>
                    <a:pt x="5016" y="1004"/>
                  </a:lnTo>
                  <a:lnTo>
                    <a:pt x="1" y="15047"/>
                  </a:lnTo>
                  <a:cubicBezTo>
                    <a:pt x="1" y="15047"/>
                    <a:pt x="1733" y="17266"/>
                    <a:pt x="5502" y="17326"/>
                  </a:cubicBezTo>
                  <a:cubicBezTo>
                    <a:pt x="6088" y="17341"/>
                    <a:pt x="6631" y="17344"/>
                    <a:pt x="7143" y="17344"/>
                  </a:cubicBezTo>
                  <a:cubicBezTo>
                    <a:pt x="7766" y="17344"/>
                    <a:pt x="8344" y="17339"/>
                    <a:pt x="8901" y="17339"/>
                  </a:cubicBezTo>
                  <a:cubicBezTo>
                    <a:pt x="10831" y="17339"/>
                    <a:pt x="12503" y="17408"/>
                    <a:pt x="14894" y="18026"/>
                  </a:cubicBezTo>
                  <a:cubicBezTo>
                    <a:pt x="15464" y="18168"/>
                    <a:pt x="16107" y="18233"/>
                    <a:pt x="16793" y="18233"/>
                  </a:cubicBezTo>
                  <a:cubicBezTo>
                    <a:pt x="20497" y="18233"/>
                    <a:pt x="25463" y="16349"/>
                    <a:pt x="27053" y="14682"/>
                  </a:cubicBezTo>
                  <a:cubicBezTo>
                    <a:pt x="27691" y="14044"/>
                    <a:pt x="28238" y="13375"/>
                    <a:pt x="28694" y="12767"/>
                  </a:cubicBezTo>
                  <a:cubicBezTo>
                    <a:pt x="19758" y="11642"/>
                    <a:pt x="11338" y="6810"/>
                    <a:pt x="4985" y="1"/>
                  </a:cubicBezTo>
                  <a:close/>
                </a:path>
              </a:pathLst>
            </a:custGeom>
            <a:solidFill>
              <a:srgbClr val="1C1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0"/>
            <p:cNvSpPr/>
            <p:nvPr/>
          </p:nvSpPr>
          <p:spPr>
            <a:xfrm>
              <a:off x="35890750" y="13159300"/>
              <a:ext cx="612500" cy="496975"/>
            </a:xfrm>
            <a:custGeom>
              <a:avLst/>
              <a:gdLst/>
              <a:ahLst/>
              <a:cxnLst/>
              <a:rect l="l" t="t" r="r" b="b"/>
              <a:pathLst>
                <a:path w="24500" h="19879" extrusionOk="0">
                  <a:moveTo>
                    <a:pt x="20548" y="0"/>
                  </a:moveTo>
                  <a:cubicBezTo>
                    <a:pt x="20548" y="0"/>
                    <a:pt x="19454" y="1885"/>
                    <a:pt x="15806" y="3921"/>
                  </a:cubicBezTo>
                  <a:cubicBezTo>
                    <a:pt x="15778" y="3940"/>
                    <a:pt x="15747" y="3947"/>
                    <a:pt x="15715" y="3947"/>
                  </a:cubicBezTo>
                  <a:cubicBezTo>
                    <a:pt x="15643" y="3947"/>
                    <a:pt x="15565" y="3912"/>
                    <a:pt x="15502" y="3891"/>
                  </a:cubicBezTo>
                  <a:cubicBezTo>
                    <a:pt x="14092" y="3684"/>
                    <a:pt x="12856" y="3603"/>
                    <a:pt x="11784" y="3603"/>
                  </a:cubicBezTo>
                  <a:cubicBezTo>
                    <a:pt x="7983" y="3603"/>
                    <a:pt x="6262" y="4620"/>
                    <a:pt x="6262" y="4620"/>
                  </a:cubicBezTo>
                  <a:cubicBezTo>
                    <a:pt x="6262" y="4620"/>
                    <a:pt x="2128" y="5137"/>
                    <a:pt x="274" y="8177"/>
                  </a:cubicBezTo>
                  <a:cubicBezTo>
                    <a:pt x="153" y="8329"/>
                    <a:pt x="92" y="8511"/>
                    <a:pt x="1" y="8663"/>
                  </a:cubicBezTo>
                  <a:cubicBezTo>
                    <a:pt x="5502" y="14499"/>
                    <a:pt x="12980" y="17599"/>
                    <a:pt x="20579" y="19879"/>
                  </a:cubicBezTo>
                  <a:lnTo>
                    <a:pt x="20639" y="19879"/>
                  </a:lnTo>
                  <a:lnTo>
                    <a:pt x="20214" y="19210"/>
                  </a:lnTo>
                  <a:lnTo>
                    <a:pt x="20031" y="12007"/>
                  </a:lnTo>
                  <a:cubicBezTo>
                    <a:pt x="20031" y="12007"/>
                    <a:pt x="22919" y="10274"/>
                    <a:pt x="24013" y="7599"/>
                  </a:cubicBezTo>
                  <a:cubicBezTo>
                    <a:pt x="24500" y="6414"/>
                    <a:pt x="21186" y="517"/>
                    <a:pt x="20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0"/>
            <p:cNvSpPr/>
            <p:nvPr/>
          </p:nvSpPr>
          <p:spPr>
            <a:xfrm>
              <a:off x="35850475" y="13375875"/>
              <a:ext cx="554750" cy="328225"/>
            </a:xfrm>
            <a:custGeom>
              <a:avLst/>
              <a:gdLst/>
              <a:ahLst/>
              <a:cxnLst/>
              <a:rect l="l" t="t" r="r" b="b"/>
              <a:pathLst>
                <a:path w="22190" h="13129" extrusionOk="0">
                  <a:moveTo>
                    <a:pt x="1612" y="0"/>
                  </a:moveTo>
                  <a:cubicBezTo>
                    <a:pt x="1" y="2827"/>
                    <a:pt x="61" y="5015"/>
                    <a:pt x="61" y="5015"/>
                  </a:cubicBezTo>
                  <a:cubicBezTo>
                    <a:pt x="61" y="5015"/>
                    <a:pt x="1247" y="5927"/>
                    <a:pt x="3679" y="6110"/>
                  </a:cubicBezTo>
                  <a:cubicBezTo>
                    <a:pt x="3770" y="6110"/>
                    <a:pt x="3861" y="6140"/>
                    <a:pt x="3983" y="6140"/>
                  </a:cubicBezTo>
                  <a:lnTo>
                    <a:pt x="3952" y="7751"/>
                  </a:lnTo>
                  <a:lnTo>
                    <a:pt x="4438" y="11976"/>
                  </a:lnTo>
                  <a:cubicBezTo>
                    <a:pt x="4803" y="12371"/>
                    <a:pt x="5168" y="12736"/>
                    <a:pt x="5533" y="13101"/>
                  </a:cubicBezTo>
                  <a:cubicBezTo>
                    <a:pt x="6339" y="13118"/>
                    <a:pt x="7152" y="13129"/>
                    <a:pt x="7968" y="13129"/>
                  </a:cubicBezTo>
                  <a:cubicBezTo>
                    <a:pt x="12840" y="13129"/>
                    <a:pt x="17816" y="12752"/>
                    <a:pt x="22190" y="11216"/>
                  </a:cubicBezTo>
                  <a:cubicBezTo>
                    <a:pt x="14591" y="8936"/>
                    <a:pt x="7113" y="5836"/>
                    <a:pt x="1612" y="0"/>
                  </a:cubicBez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0"/>
            <p:cNvSpPr/>
            <p:nvPr/>
          </p:nvSpPr>
          <p:spPr>
            <a:xfrm>
              <a:off x="35988775" y="13655500"/>
              <a:ext cx="602625" cy="338950"/>
            </a:xfrm>
            <a:custGeom>
              <a:avLst/>
              <a:gdLst/>
              <a:ahLst/>
              <a:cxnLst/>
              <a:rect l="l" t="t" r="r" b="b"/>
              <a:pathLst>
                <a:path w="24105" h="13558" extrusionOk="0">
                  <a:moveTo>
                    <a:pt x="16718" y="1"/>
                  </a:moveTo>
                  <a:cubicBezTo>
                    <a:pt x="12315" y="1564"/>
                    <a:pt x="7332" y="1943"/>
                    <a:pt x="2437" y="1943"/>
                  </a:cubicBezTo>
                  <a:cubicBezTo>
                    <a:pt x="1622" y="1943"/>
                    <a:pt x="808" y="1933"/>
                    <a:pt x="1" y="1916"/>
                  </a:cubicBezTo>
                  <a:lnTo>
                    <a:pt x="1" y="1916"/>
                  </a:lnTo>
                  <a:cubicBezTo>
                    <a:pt x="6232" y="8116"/>
                    <a:pt x="14195" y="12493"/>
                    <a:pt x="22615" y="13557"/>
                  </a:cubicBezTo>
                  <a:cubicBezTo>
                    <a:pt x="23557" y="12372"/>
                    <a:pt x="24104" y="11460"/>
                    <a:pt x="24104" y="11460"/>
                  </a:cubicBezTo>
                  <a:lnTo>
                    <a:pt x="16718" y="1"/>
                  </a:lnTo>
                  <a:close/>
                </a:path>
              </a:pathLst>
            </a:custGeom>
            <a:solidFill>
              <a:srgbClr val="2B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0"/>
            <p:cNvSpPr/>
            <p:nvPr/>
          </p:nvSpPr>
          <p:spPr>
            <a:xfrm>
              <a:off x="36259300" y="13205750"/>
              <a:ext cx="198350" cy="489300"/>
            </a:xfrm>
            <a:custGeom>
              <a:avLst/>
              <a:gdLst/>
              <a:ahLst/>
              <a:cxnLst/>
              <a:rect l="l" t="t" r="r" b="b"/>
              <a:pathLst>
                <a:path w="7934" h="19572" extrusionOk="0">
                  <a:moveTo>
                    <a:pt x="2240" y="0"/>
                  </a:moveTo>
                  <a:cubicBezTo>
                    <a:pt x="1284" y="0"/>
                    <a:pt x="800" y="897"/>
                    <a:pt x="153" y="1121"/>
                  </a:cubicBezTo>
                  <a:cubicBezTo>
                    <a:pt x="61" y="2732"/>
                    <a:pt x="1" y="6349"/>
                    <a:pt x="730" y="9115"/>
                  </a:cubicBezTo>
                  <a:cubicBezTo>
                    <a:pt x="2280" y="14951"/>
                    <a:pt x="4651" y="16836"/>
                    <a:pt x="7934" y="19571"/>
                  </a:cubicBezTo>
                  <a:cubicBezTo>
                    <a:pt x="7812" y="17930"/>
                    <a:pt x="6840" y="14981"/>
                    <a:pt x="6840" y="14981"/>
                  </a:cubicBezTo>
                  <a:cubicBezTo>
                    <a:pt x="6840" y="14981"/>
                    <a:pt x="4742" y="9936"/>
                    <a:pt x="4134" y="7687"/>
                  </a:cubicBezTo>
                  <a:cubicBezTo>
                    <a:pt x="3526" y="5437"/>
                    <a:pt x="2949" y="148"/>
                    <a:pt x="2949" y="148"/>
                  </a:cubicBezTo>
                  <a:cubicBezTo>
                    <a:pt x="2685" y="44"/>
                    <a:pt x="2451" y="0"/>
                    <a:pt x="2240"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0"/>
            <p:cNvSpPr/>
            <p:nvPr/>
          </p:nvSpPr>
          <p:spPr>
            <a:xfrm>
              <a:off x="36228900" y="13233775"/>
              <a:ext cx="230275" cy="484075"/>
            </a:xfrm>
            <a:custGeom>
              <a:avLst/>
              <a:gdLst/>
              <a:ahLst/>
              <a:cxnLst/>
              <a:rect l="l" t="t" r="r" b="b"/>
              <a:pathLst>
                <a:path w="9211" h="19363" extrusionOk="0">
                  <a:moveTo>
                    <a:pt x="1369" y="0"/>
                  </a:moveTo>
                  <a:lnTo>
                    <a:pt x="1369" y="0"/>
                  </a:lnTo>
                  <a:cubicBezTo>
                    <a:pt x="913" y="152"/>
                    <a:pt x="639" y="395"/>
                    <a:pt x="609" y="760"/>
                  </a:cubicBezTo>
                  <a:cubicBezTo>
                    <a:pt x="457" y="1793"/>
                    <a:pt x="1" y="5958"/>
                    <a:pt x="2128" y="11246"/>
                  </a:cubicBezTo>
                  <a:cubicBezTo>
                    <a:pt x="4226" y="16535"/>
                    <a:pt x="9089" y="19362"/>
                    <a:pt x="9089" y="19362"/>
                  </a:cubicBezTo>
                  <a:cubicBezTo>
                    <a:pt x="9180" y="19180"/>
                    <a:pt x="9211" y="18845"/>
                    <a:pt x="9180" y="18450"/>
                  </a:cubicBezTo>
                  <a:cubicBezTo>
                    <a:pt x="5867" y="15715"/>
                    <a:pt x="3496" y="13800"/>
                    <a:pt x="1946" y="7994"/>
                  </a:cubicBezTo>
                  <a:cubicBezTo>
                    <a:pt x="1217" y="5228"/>
                    <a:pt x="1277" y="1611"/>
                    <a:pt x="1369"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0"/>
            <p:cNvSpPr/>
            <p:nvPr/>
          </p:nvSpPr>
          <p:spPr>
            <a:xfrm>
              <a:off x="35722825" y="12981525"/>
              <a:ext cx="136025" cy="83300"/>
            </a:xfrm>
            <a:custGeom>
              <a:avLst/>
              <a:gdLst/>
              <a:ahLst/>
              <a:cxnLst/>
              <a:rect l="l" t="t" r="r" b="b"/>
              <a:pathLst>
                <a:path w="5441" h="3332" extrusionOk="0">
                  <a:moveTo>
                    <a:pt x="3464" y="0"/>
                  </a:moveTo>
                  <a:cubicBezTo>
                    <a:pt x="2197" y="0"/>
                    <a:pt x="935" y="483"/>
                    <a:pt x="0" y="1397"/>
                  </a:cubicBezTo>
                  <a:cubicBezTo>
                    <a:pt x="343" y="2424"/>
                    <a:pt x="1299" y="3331"/>
                    <a:pt x="2780" y="3331"/>
                  </a:cubicBezTo>
                  <a:cubicBezTo>
                    <a:pt x="3535" y="3331"/>
                    <a:pt x="4426" y="3096"/>
                    <a:pt x="5441" y="2522"/>
                  </a:cubicBezTo>
                  <a:lnTo>
                    <a:pt x="5076" y="272"/>
                  </a:lnTo>
                  <a:cubicBezTo>
                    <a:pt x="4555" y="89"/>
                    <a:pt x="4009" y="0"/>
                    <a:pt x="3464"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0"/>
            <p:cNvSpPr/>
            <p:nvPr/>
          </p:nvSpPr>
          <p:spPr>
            <a:xfrm>
              <a:off x="35715975" y="12937200"/>
              <a:ext cx="133775" cy="79250"/>
            </a:xfrm>
            <a:custGeom>
              <a:avLst/>
              <a:gdLst/>
              <a:ahLst/>
              <a:cxnLst/>
              <a:rect l="l" t="t" r="r" b="b"/>
              <a:pathLst>
                <a:path w="5351" h="3170" extrusionOk="0">
                  <a:moveTo>
                    <a:pt x="3042" y="1"/>
                  </a:moveTo>
                  <a:cubicBezTo>
                    <a:pt x="2345" y="1"/>
                    <a:pt x="1564" y="183"/>
                    <a:pt x="852" y="769"/>
                  </a:cubicBezTo>
                  <a:cubicBezTo>
                    <a:pt x="183" y="1316"/>
                    <a:pt x="1" y="2288"/>
                    <a:pt x="305" y="3170"/>
                  </a:cubicBezTo>
                  <a:cubicBezTo>
                    <a:pt x="1218" y="2256"/>
                    <a:pt x="2474" y="1773"/>
                    <a:pt x="3739" y="1773"/>
                  </a:cubicBezTo>
                  <a:cubicBezTo>
                    <a:pt x="4283" y="1773"/>
                    <a:pt x="4829" y="1862"/>
                    <a:pt x="5350" y="2045"/>
                  </a:cubicBezTo>
                  <a:lnTo>
                    <a:pt x="5107" y="495"/>
                  </a:lnTo>
                  <a:cubicBezTo>
                    <a:pt x="5107" y="495"/>
                    <a:pt x="4189" y="1"/>
                    <a:pt x="3042"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0"/>
            <p:cNvSpPr/>
            <p:nvPr/>
          </p:nvSpPr>
          <p:spPr>
            <a:xfrm>
              <a:off x="35758525" y="12985325"/>
              <a:ext cx="89700" cy="61675"/>
            </a:xfrm>
            <a:custGeom>
              <a:avLst/>
              <a:gdLst/>
              <a:ahLst/>
              <a:cxnLst/>
              <a:rect l="l" t="t" r="r" b="b"/>
              <a:pathLst>
                <a:path w="3588" h="2467" extrusionOk="0">
                  <a:moveTo>
                    <a:pt x="1759" y="1"/>
                  </a:moveTo>
                  <a:cubicBezTo>
                    <a:pt x="1173" y="1"/>
                    <a:pt x="549" y="240"/>
                    <a:pt x="62" y="455"/>
                  </a:cubicBezTo>
                  <a:cubicBezTo>
                    <a:pt x="1" y="485"/>
                    <a:pt x="31" y="515"/>
                    <a:pt x="62" y="515"/>
                  </a:cubicBezTo>
                  <a:cubicBezTo>
                    <a:pt x="615" y="423"/>
                    <a:pt x="1236" y="163"/>
                    <a:pt x="1801" y="163"/>
                  </a:cubicBezTo>
                  <a:cubicBezTo>
                    <a:pt x="2167" y="163"/>
                    <a:pt x="2510" y="272"/>
                    <a:pt x="2797" y="607"/>
                  </a:cubicBezTo>
                  <a:cubicBezTo>
                    <a:pt x="3192" y="1093"/>
                    <a:pt x="3284" y="1792"/>
                    <a:pt x="3405" y="2400"/>
                  </a:cubicBezTo>
                  <a:cubicBezTo>
                    <a:pt x="3405" y="2446"/>
                    <a:pt x="3432" y="2466"/>
                    <a:pt x="3465" y="2466"/>
                  </a:cubicBezTo>
                  <a:cubicBezTo>
                    <a:pt x="3518" y="2466"/>
                    <a:pt x="3587" y="2414"/>
                    <a:pt x="3587" y="2339"/>
                  </a:cubicBezTo>
                  <a:cubicBezTo>
                    <a:pt x="3466" y="1640"/>
                    <a:pt x="3314" y="728"/>
                    <a:pt x="2676" y="272"/>
                  </a:cubicBezTo>
                  <a:cubicBezTo>
                    <a:pt x="2403" y="76"/>
                    <a:pt x="2087" y="1"/>
                    <a:pt x="175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0"/>
            <p:cNvSpPr/>
            <p:nvPr/>
          </p:nvSpPr>
          <p:spPr>
            <a:xfrm>
              <a:off x="35796075" y="13002750"/>
              <a:ext cx="49525" cy="23325"/>
            </a:xfrm>
            <a:custGeom>
              <a:avLst/>
              <a:gdLst/>
              <a:ahLst/>
              <a:cxnLst/>
              <a:rect l="l" t="t" r="r" b="b"/>
              <a:pathLst>
                <a:path w="1981" h="933" extrusionOk="0">
                  <a:moveTo>
                    <a:pt x="739" y="1"/>
                  </a:moveTo>
                  <a:cubicBezTo>
                    <a:pt x="503" y="1"/>
                    <a:pt x="266" y="98"/>
                    <a:pt x="49" y="335"/>
                  </a:cubicBezTo>
                  <a:cubicBezTo>
                    <a:pt x="0" y="360"/>
                    <a:pt x="50" y="443"/>
                    <a:pt x="102" y="443"/>
                  </a:cubicBezTo>
                  <a:cubicBezTo>
                    <a:pt x="115" y="443"/>
                    <a:pt x="128" y="438"/>
                    <a:pt x="140" y="426"/>
                  </a:cubicBezTo>
                  <a:cubicBezTo>
                    <a:pt x="352" y="292"/>
                    <a:pt x="539" y="194"/>
                    <a:pt x="748" y="194"/>
                  </a:cubicBezTo>
                  <a:cubicBezTo>
                    <a:pt x="869" y="194"/>
                    <a:pt x="998" y="227"/>
                    <a:pt x="1143" y="305"/>
                  </a:cubicBezTo>
                  <a:cubicBezTo>
                    <a:pt x="1386" y="457"/>
                    <a:pt x="1569" y="700"/>
                    <a:pt x="1782" y="913"/>
                  </a:cubicBezTo>
                  <a:cubicBezTo>
                    <a:pt x="1795" y="926"/>
                    <a:pt x="1814" y="932"/>
                    <a:pt x="1833" y="932"/>
                  </a:cubicBezTo>
                  <a:cubicBezTo>
                    <a:pt x="1900" y="932"/>
                    <a:pt x="1981" y="862"/>
                    <a:pt x="1933" y="791"/>
                  </a:cubicBezTo>
                  <a:cubicBezTo>
                    <a:pt x="1652" y="369"/>
                    <a:pt x="1199" y="1"/>
                    <a:pt x="73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0"/>
            <p:cNvSpPr/>
            <p:nvPr/>
          </p:nvSpPr>
          <p:spPr>
            <a:xfrm>
              <a:off x="36429525" y="12867300"/>
              <a:ext cx="129850" cy="85075"/>
            </a:xfrm>
            <a:custGeom>
              <a:avLst/>
              <a:gdLst/>
              <a:ahLst/>
              <a:cxnLst/>
              <a:rect l="l" t="t" r="r" b="b"/>
              <a:pathLst>
                <a:path w="5194" h="3403" extrusionOk="0">
                  <a:moveTo>
                    <a:pt x="3067" y="0"/>
                  </a:moveTo>
                  <a:cubicBezTo>
                    <a:pt x="1973" y="0"/>
                    <a:pt x="881" y="351"/>
                    <a:pt x="0" y="1011"/>
                  </a:cubicBezTo>
                  <a:lnTo>
                    <a:pt x="365" y="3261"/>
                  </a:lnTo>
                  <a:cubicBezTo>
                    <a:pt x="865" y="3358"/>
                    <a:pt x="1321" y="3403"/>
                    <a:pt x="1737" y="3403"/>
                  </a:cubicBezTo>
                  <a:cubicBezTo>
                    <a:pt x="4176" y="3403"/>
                    <a:pt x="5193" y="1867"/>
                    <a:pt x="5167" y="464"/>
                  </a:cubicBezTo>
                  <a:cubicBezTo>
                    <a:pt x="4505" y="151"/>
                    <a:pt x="3785" y="0"/>
                    <a:pt x="3067"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0"/>
            <p:cNvSpPr/>
            <p:nvPr/>
          </p:nvSpPr>
          <p:spPr>
            <a:xfrm>
              <a:off x="36423450" y="12831975"/>
              <a:ext cx="135275" cy="61375"/>
            </a:xfrm>
            <a:custGeom>
              <a:avLst/>
              <a:gdLst/>
              <a:ahLst/>
              <a:cxnLst/>
              <a:rect l="l" t="t" r="r" b="b"/>
              <a:pathLst>
                <a:path w="5411" h="2455" extrusionOk="0">
                  <a:moveTo>
                    <a:pt x="2159" y="0"/>
                  </a:moveTo>
                  <a:cubicBezTo>
                    <a:pt x="748" y="0"/>
                    <a:pt x="0" y="881"/>
                    <a:pt x="0" y="905"/>
                  </a:cubicBezTo>
                  <a:lnTo>
                    <a:pt x="243" y="2455"/>
                  </a:lnTo>
                  <a:cubicBezTo>
                    <a:pt x="1128" y="1773"/>
                    <a:pt x="2224" y="1415"/>
                    <a:pt x="3324" y="1415"/>
                  </a:cubicBezTo>
                  <a:cubicBezTo>
                    <a:pt x="4037" y="1415"/>
                    <a:pt x="4752" y="1566"/>
                    <a:pt x="5410" y="1877"/>
                  </a:cubicBezTo>
                  <a:cubicBezTo>
                    <a:pt x="5410" y="965"/>
                    <a:pt x="4377" y="570"/>
                    <a:pt x="3556" y="266"/>
                  </a:cubicBezTo>
                  <a:cubicBezTo>
                    <a:pt x="3036" y="75"/>
                    <a:pt x="2569" y="0"/>
                    <a:pt x="2159"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0"/>
            <p:cNvSpPr/>
            <p:nvPr/>
          </p:nvSpPr>
          <p:spPr>
            <a:xfrm>
              <a:off x="36442425" y="12871300"/>
              <a:ext cx="76775" cy="75875"/>
            </a:xfrm>
            <a:custGeom>
              <a:avLst/>
              <a:gdLst/>
              <a:ahLst/>
              <a:cxnLst/>
              <a:rect l="l" t="t" r="r" b="b"/>
              <a:pathLst>
                <a:path w="3071" h="3035" extrusionOk="0">
                  <a:moveTo>
                    <a:pt x="2360" y="4"/>
                  </a:moveTo>
                  <a:cubicBezTo>
                    <a:pt x="1632" y="4"/>
                    <a:pt x="844" y="135"/>
                    <a:pt x="426" y="760"/>
                  </a:cubicBezTo>
                  <a:cubicBezTo>
                    <a:pt x="1" y="1368"/>
                    <a:pt x="153" y="2280"/>
                    <a:pt x="274" y="2979"/>
                  </a:cubicBezTo>
                  <a:cubicBezTo>
                    <a:pt x="287" y="3017"/>
                    <a:pt x="327" y="3034"/>
                    <a:pt x="366" y="3034"/>
                  </a:cubicBezTo>
                  <a:cubicBezTo>
                    <a:pt x="420" y="3034"/>
                    <a:pt x="475" y="3002"/>
                    <a:pt x="457" y="2949"/>
                  </a:cubicBezTo>
                  <a:cubicBezTo>
                    <a:pt x="396" y="2310"/>
                    <a:pt x="183" y="1551"/>
                    <a:pt x="518" y="943"/>
                  </a:cubicBezTo>
                  <a:cubicBezTo>
                    <a:pt x="1004" y="0"/>
                    <a:pt x="2159" y="244"/>
                    <a:pt x="3010" y="92"/>
                  </a:cubicBezTo>
                  <a:cubicBezTo>
                    <a:pt x="3071" y="92"/>
                    <a:pt x="3040" y="31"/>
                    <a:pt x="3010" y="31"/>
                  </a:cubicBezTo>
                  <a:cubicBezTo>
                    <a:pt x="2808" y="16"/>
                    <a:pt x="2587" y="4"/>
                    <a:pt x="2360" y="4"/>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0"/>
            <p:cNvSpPr/>
            <p:nvPr/>
          </p:nvSpPr>
          <p:spPr>
            <a:xfrm>
              <a:off x="36445475" y="12894350"/>
              <a:ext cx="43075" cy="32025"/>
            </a:xfrm>
            <a:custGeom>
              <a:avLst/>
              <a:gdLst/>
              <a:ahLst/>
              <a:cxnLst/>
              <a:rect l="l" t="t" r="r" b="b"/>
              <a:pathLst>
                <a:path w="1723" h="1281" extrusionOk="0">
                  <a:moveTo>
                    <a:pt x="1155" y="1"/>
                  </a:moveTo>
                  <a:cubicBezTo>
                    <a:pt x="596" y="1"/>
                    <a:pt x="167" y="573"/>
                    <a:pt x="0" y="1145"/>
                  </a:cubicBezTo>
                  <a:cubicBezTo>
                    <a:pt x="0" y="1226"/>
                    <a:pt x="68" y="1280"/>
                    <a:pt x="122" y="1280"/>
                  </a:cubicBezTo>
                  <a:cubicBezTo>
                    <a:pt x="149" y="1280"/>
                    <a:pt x="173" y="1267"/>
                    <a:pt x="183" y="1236"/>
                  </a:cubicBezTo>
                  <a:cubicBezTo>
                    <a:pt x="365" y="963"/>
                    <a:pt x="426" y="659"/>
                    <a:pt x="639" y="446"/>
                  </a:cubicBezTo>
                  <a:cubicBezTo>
                    <a:pt x="806" y="260"/>
                    <a:pt x="997" y="188"/>
                    <a:pt x="1196" y="188"/>
                  </a:cubicBezTo>
                  <a:cubicBezTo>
                    <a:pt x="1322" y="188"/>
                    <a:pt x="1452" y="217"/>
                    <a:pt x="1581" y="264"/>
                  </a:cubicBezTo>
                  <a:cubicBezTo>
                    <a:pt x="1591" y="267"/>
                    <a:pt x="1601" y="269"/>
                    <a:pt x="1610" y="269"/>
                  </a:cubicBezTo>
                  <a:cubicBezTo>
                    <a:pt x="1684" y="269"/>
                    <a:pt x="1723" y="169"/>
                    <a:pt x="1642" y="142"/>
                  </a:cubicBezTo>
                  <a:cubicBezTo>
                    <a:pt x="1472" y="44"/>
                    <a:pt x="1308" y="1"/>
                    <a:pt x="115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0"/>
            <p:cNvSpPr/>
            <p:nvPr/>
          </p:nvSpPr>
          <p:spPr>
            <a:xfrm>
              <a:off x="36094400" y="13210200"/>
              <a:ext cx="151250" cy="77075"/>
            </a:xfrm>
            <a:custGeom>
              <a:avLst/>
              <a:gdLst/>
              <a:ahLst/>
              <a:cxnLst/>
              <a:rect l="l" t="t" r="r" b="b"/>
              <a:pathLst>
                <a:path w="6050" h="3083" extrusionOk="0">
                  <a:moveTo>
                    <a:pt x="6049" y="1"/>
                  </a:moveTo>
                  <a:lnTo>
                    <a:pt x="6049" y="1"/>
                  </a:lnTo>
                  <a:cubicBezTo>
                    <a:pt x="4074" y="122"/>
                    <a:pt x="2128" y="457"/>
                    <a:pt x="213" y="1095"/>
                  </a:cubicBezTo>
                  <a:cubicBezTo>
                    <a:pt x="153" y="1308"/>
                    <a:pt x="92" y="1521"/>
                    <a:pt x="1" y="1703"/>
                  </a:cubicBezTo>
                  <a:cubicBezTo>
                    <a:pt x="1" y="1703"/>
                    <a:pt x="1305" y="3082"/>
                    <a:pt x="3250" y="3082"/>
                  </a:cubicBezTo>
                  <a:cubicBezTo>
                    <a:pt x="4075" y="3082"/>
                    <a:pt x="5015" y="2834"/>
                    <a:pt x="6019" y="2129"/>
                  </a:cubicBezTo>
                  <a:cubicBezTo>
                    <a:pt x="6019" y="2129"/>
                    <a:pt x="5958" y="1156"/>
                    <a:pt x="6049"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0"/>
            <p:cNvSpPr/>
            <p:nvPr/>
          </p:nvSpPr>
          <p:spPr>
            <a:xfrm>
              <a:off x="36094400" y="13153225"/>
              <a:ext cx="162650" cy="84375"/>
            </a:xfrm>
            <a:custGeom>
              <a:avLst/>
              <a:gdLst/>
              <a:ahLst/>
              <a:cxnLst/>
              <a:rect l="l" t="t" r="r" b="b"/>
              <a:pathLst>
                <a:path w="6506" h="3375" extrusionOk="0">
                  <a:moveTo>
                    <a:pt x="6505" y="0"/>
                  </a:moveTo>
                  <a:lnTo>
                    <a:pt x="1" y="547"/>
                  </a:lnTo>
                  <a:cubicBezTo>
                    <a:pt x="1" y="547"/>
                    <a:pt x="517" y="2128"/>
                    <a:pt x="213" y="3374"/>
                  </a:cubicBezTo>
                  <a:cubicBezTo>
                    <a:pt x="2128" y="2736"/>
                    <a:pt x="4074" y="2401"/>
                    <a:pt x="6049" y="2280"/>
                  </a:cubicBezTo>
                  <a:cubicBezTo>
                    <a:pt x="6110" y="1520"/>
                    <a:pt x="6232" y="699"/>
                    <a:pt x="6505"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0"/>
            <p:cNvSpPr/>
            <p:nvPr/>
          </p:nvSpPr>
          <p:spPr>
            <a:xfrm>
              <a:off x="35779500" y="12594425"/>
              <a:ext cx="671325" cy="584125"/>
            </a:xfrm>
            <a:custGeom>
              <a:avLst/>
              <a:gdLst/>
              <a:ahLst/>
              <a:cxnLst/>
              <a:rect l="l" t="t" r="r" b="b"/>
              <a:pathLst>
                <a:path w="26853" h="23365" extrusionOk="0">
                  <a:moveTo>
                    <a:pt x="12130" y="0"/>
                  </a:moveTo>
                  <a:cubicBezTo>
                    <a:pt x="6200" y="0"/>
                    <a:pt x="0" y="2436"/>
                    <a:pt x="2080" y="13446"/>
                  </a:cubicBezTo>
                  <a:cubicBezTo>
                    <a:pt x="2080" y="13446"/>
                    <a:pt x="2688" y="17854"/>
                    <a:pt x="4086" y="19829"/>
                  </a:cubicBezTo>
                  <a:cubicBezTo>
                    <a:pt x="5400" y="21674"/>
                    <a:pt x="8821" y="23365"/>
                    <a:pt x="13050" y="23365"/>
                  </a:cubicBezTo>
                  <a:cubicBezTo>
                    <a:pt x="13420" y="23365"/>
                    <a:pt x="13796" y="23352"/>
                    <a:pt x="14177" y="23325"/>
                  </a:cubicBezTo>
                  <a:cubicBezTo>
                    <a:pt x="18949" y="22990"/>
                    <a:pt x="24937" y="20407"/>
                    <a:pt x="25819" y="16790"/>
                  </a:cubicBezTo>
                  <a:cubicBezTo>
                    <a:pt x="26670" y="13142"/>
                    <a:pt x="26852" y="10711"/>
                    <a:pt x="25849" y="7306"/>
                  </a:cubicBezTo>
                  <a:cubicBezTo>
                    <a:pt x="24846" y="3932"/>
                    <a:pt x="24390" y="2413"/>
                    <a:pt x="20925" y="1379"/>
                  </a:cubicBezTo>
                  <a:cubicBezTo>
                    <a:pt x="19577" y="989"/>
                    <a:pt x="15908" y="0"/>
                    <a:pt x="1213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0"/>
            <p:cNvSpPr/>
            <p:nvPr/>
          </p:nvSpPr>
          <p:spPr>
            <a:xfrm>
              <a:off x="35973575" y="12924300"/>
              <a:ext cx="38025" cy="42200"/>
            </a:xfrm>
            <a:custGeom>
              <a:avLst/>
              <a:gdLst/>
              <a:ahLst/>
              <a:cxnLst/>
              <a:rect l="l" t="t" r="r" b="b"/>
              <a:pathLst>
                <a:path w="1521" h="1688" extrusionOk="0">
                  <a:moveTo>
                    <a:pt x="702" y="1"/>
                  </a:moveTo>
                  <a:cubicBezTo>
                    <a:pt x="671" y="1"/>
                    <a:pt x="640" y="3"/>
                    <a:pt x="609" y="8"/>
                  </a:cubicBezTo>
                  <a:cubicBezTo>
                    <a:pt x="244" y="69"/>
                    <a:pt x="1" y="494"/>
                    <a:pt x="62" y="981"/>
                  </a:cubicBezTo>
                  <a:cubicBezTo>
                    <a:pt x="145" y="1398"/>
                    <a:pt x="457" y="1688"/>
                    <a:pt x="789" y="1688"/>
                  </a:cubicBezTo>
                  <a:cubicBezTo>
                    <a:pt x="820" y="1688"/>
                    <a:pt x="851" y="1685"/>
                    <a:pt x="882" y="1680"/>
                  </a:cubicBezTo>
                  <a:cubicBezTo>
                    <a:pt x="1277" y="1619"/>
                    <a:pt x="1521" y="1194"/>
                    <a:pt x="1460" y="738"/>
                  </a:cubicBezTo>
                  <a:cubicBezTo>
                    <a:pt x="1376" y="318"/>
                    <a:pt x="1060" y="1"/>
                    <a:pt x="702"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0"/>
            <p:cNvSpPr/>
            <p:nvPr/>
          </p:nvSpPr>
          <p:spPr>
            <a:xfrm>
              <a:off x="36258550" y="12877325"/>
              <a:ext cx="38000" cy="42250"/>
            </a:xfrm>
            <a:custGeom>
              <a:avLst/>
              <a:gdLst/>
              <a:ahLst/>
              <a:cxnLst/>
              <a:rect l="l" t="t" r="r" b="b"/>
              <a:pathLst>
                <a:path w="1520" h="1690" extrusionOk="0">
                  <a:moveTo>
                    <a:pt x="689" y="0"/>
                  </a:moveTo>
                  <a:cubicBezTo>
                    <a:pt x="672" y="0"/>
                    <a:pt x="655" y="1"/>
                    <a:pt x="638" y="3"/>
                  </a:cubicBezTo>
                  <a:cubicBezTo>
                    <a:pt x="243" y="94"/>
                    <a:pt x="0" y="519"/>
                    <a:pt x="61" y="975"/>
                  </a:cubicBezTo>
                  <a:cubicBezTo>
                    <a:pt x="142" y="1380"/>
                    <a:pt x="439" y="1689"/>
                    <a:pt x="781" y="1689"/>
                  </a:cubicBezTo>
                  <a:cubicBezTo>
                    <a:pt x="824" y="1689"/>
                    <a:pt x="868" y="1684"/>
                    <a:pt x="912" y="1674"/>
                  </a:cubicBezTo>
                  <a:cubicBezTo>
                    <a:pt x="1277" y="1614"/>
                    <a:pt x="1520" y="1218"/>
                    <a:pt x="1459" y="732"/>
                  </a:cubicBezTo>
                  <a:cubicBezTo>
                    <a:pt x="1401" y="297"/>
                    <a:pt x="1039" y="0"/>
                    <a:pt x="689"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0"/>
            <p:cNvSpPr/>
            <p:nvPr/>
          </p:nvSpPr>
          <p:spPr>
            <a:xfrm>
              <a:off x="36116450" y="12883150"/>
              <a:ext cx="47875" cy="71550"/>
            </a:xfrm>
            <a:custGeom>
              <a:avLst/>
              <a:gdLst/>
              <a:ahLst/>
              <a:cxnLst/>
              <a:rect l="l" t="t" r="r" b="b"/>
              <a:pathLst>
                <a:path w="1915" h="2862" extrusionOk="0">
                  <a:moveTo>
                    <a:pt x="125" y="0"/>
                  </a:moveTo>
                  <a:cubicBezTo>
                    <a:pt x="104" y="0"/>
                    <a:pt x="82" y="22"/>
                    <a:pt x="61" y="43"/>
                  </a:cubicBezTo>
                  <a:cubicBezTo>
                    <a:pt x="31" y="408"/>
                    <a:pt x="61" y="803"/>
                    <a:pt x="31" y="1198"/>
                  </a:cubicBezTo>
                  <a:cubicBezTo>
                    <a:pt x="31" y="1472"/>
                    <a:pt x="0" y="1836"/>
                    <a:pt x="183" y="2080"/>
                  </a:cubicBezTo>
                  <a:cubicBezTo>
                    <a:pt x="278" y="2199"/>
                    <a:pt x="430" y="2281"/>
                    <a:pt x="594" y="2281"/>
                  </a:cubicBezTo>
                  <a:cubicBezTo>
                    <a:pt x="639" y="2281"/>
                    <a:pt x="684" y="2275"/>
                    <a:pt x="730" y="2262"/>
                  </a:cubicBezTo>
                  <a:cubicBezTo>
                    <a:pt x="821" y="2232"/>
                    <a:pt x="912" y="2140"/>
                    <a:pt x="973" y="2080"/>
                  </a:cubicBezTo>
                  <a:cubicBezTo>
                    <a:pt x="1034" y="2019"/>
                    <a:pt x="1125" y="1897"/>
                    <a:pt x="1186" y="1897"/>
                  </a:cubicBezTo>
                  <a:cubicBezTo>
                    <a:pt x="1307" y="2019"/>
                    <a:pt x="1429" y="2171"/>
                    <a:pt x="1581" y="2323"/>
                  </a:cubicBezTo>
                  <a:cubicBezTo>
                    <a:pt x="1520" y="2475"/>
                    <a:pt x="1429" y="2596"/>
                    <a:pt x="1277" y="2657"/>
                  </a:cubicBezTo>
                  <a:cubicBezTo>
                    <a:pt x="1176" y="2707"/>
                    <a:pt x="1221" y="2862"/>
                    <a:pt x="1309" y="2862"/>
                  </a:cubicBezTo>
                  <a:cubicBezTo>
                    <a:pt x="1327" y="2862"/>
                    <a:pt x="1347" y="2855"/>
                    <a:pt x="1368" y="2840"/>
                  </a:cubicBezTo>
                  <a:cubicBezTo>
                    <a:pt x="1672" y="2688"/>
                    <a:pt x="1915" y="2323"/>
                    <a:pt x="1794" y="1988"/>
                  </a:cubicBezTo>
                  <a:cubicBezTo>
                    <a:pt x="1721" y="1794"/>
                    <a:pt x="1511" y="1658"/>
                    <a:pt x="1306" y="1658"/>
                  </a:cubicBezTo>
                  <a:cubicBezTo>
                    <a:pt x="1255" y="1658"/>
                    <a:pt x="1204" y="1666"/>
                    <a:pt x="1155" y="1684"/>
                  </a:cubicBezTo>
                  <a:cubicBezTo>
                    <a:pt x="1003" y="1745"/>
                    <a:pt x="942" y="1897"/>
                    <a:pt x="821" y="1958"/>
                  </a:cubicBezTo>
                  <a:cubicBezTo>
                    <a:pt x="714" y="2020"/>
                    <a:pt x="626" y="2046"/>
                    <a:pt x="553" y="2046"/>
                  </a:cubicBezTo>
                  <a:cubicBezTo>
                    <a:pt x="233" y="2046"/>
                    <a:pt x="213" y="1531"/>
                    <a:pt x="213" y="1259"/>
                  </a:cubicBezTo>
                  <a:cubicBezTo>
                    <a:pt x="243" y="894"/>
                    <a:pt x="395" y="317"/>
                    <a:pt x="152" y="13"/>
                  </a:cubicBezTo>
                  <a:cubicBezTo>
                    <a:pt x="143" y="4"/>
                    <a:pt x="134" y="0"/>
                    <a:pt x="125"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0"/>
            <p:cNvSpPr/>
            <p:nvPr/>
          </p:nvSpPr>
          <p:spPr>
            <a:xfrm>
              <a:off x="36125850" y="12994175"/>
              <a:ext cx="62800" cy="35625"/>
            </a:xfrm>
            <a:custGeom>
              <a:avLst/>
              <a:gdLst/>
              <a:ahLst/>
              <a:cxnLst/>
              <a:rect l="l" t="t" r="r" b="b"/>
              <a:pathLst>
                <a:path w="2512" h="1425" extrusionOk="0">
                  <a:moveTo>
                    <a:pt x="2292" y="1"/>
                  </a:moveTo>
                  <a:cubicBezTo>
                    <a:pt x="2220" y="1"/>
                    <a:pt x="2147" y="48"/>
                    <a:pt x="2147" y="131"/>
                  </a:cubicBezTo>
                  <a:cubicBezTo>
                    <a:pt x="2177" y="709"/>
                    <a:pt x="1873" y="1104"/>
                    <a:pt x="1296" y="1195"/>
                  </a:cubicBezTo>
                  <a:cubicBezTo>
                    <a:pt x="1083" y="1195"/>
                    <a:pt x="840" y="1165"/>
                    <a:pt x="627" y="1043"/>
                  </a:cubicBezTo>
                  <a:cubicBezTo>
                    <a:pt x="414" y="921"/>
                    <a:pt x="323" y="709"/>
                    <a:pt x="171" y="557"/>
                  </a:cubicBezTo>
                  <a:cubicBezTo>
                    <a:pt x="141" y="557"/>
                    <a:pt x="110" y="557"/>
                    <a:pt x="80" y="587"/>
                  </a:cubicBezTo>
                  <a:cubicBezTo>
                    <a:pt x="0" y="1146"/>
                    <a:pt x="712" y="1425"/>
                    <a:pt x="1196" y="1425"/>
                  </a:cubicBezTo>
                  <a:cubicBezTo>
                    <a:pt x="1266" y="1425"/>
                    <a:pt x="1330" y="1419"/>
                    <a:pt x="1387" y="1408"/>
                  </a:cubicBezTo>
                  <a:cubicBezTo>
                    <a:pt x="2056" y="1316"/>
                    <a:pt x="2512" y="769"/>
                    <a:pt x="2421" y="101"/>
                  </a:cubicBezTo>
                  <a:cubicBezTo>
                    <a:pt x="2407" y="32"/>
                    <a:pt x="2350" y="1"/>
                    <a:pt x="229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0"/>
            <p:cNvSpPr/>
            <p:nvPr/>
          </p:nvSpPr>
          <p:spPr>
            <a:xfrm>
              <a:off x="35908225" y="12827975"/>
              <a:ext cx="51700" cy="49550"/>
            </a:xfrm>
            <a:custGeom>
              <a:avLst/>
              <a:gdLst/>
              <a:ahLst/>
              <a:cxnLst/>
              <a:rect l="l" t="t" r="r" b="b"/>
              <a:pathLst>
                <a:path w="2068" h="1982" extrusionOk="0">
                  <a:moveTo>
                    <a:pt x="1946" y="1"/>
                  </a:moveTo>
                  <a:cubicBezTo>
                    <a:pt x="1095" y="62"/>
                    <a:pt x="31" y="1065"/>
                    <a:pt x="1" y="1946"/>
                  </a:cubicBezTo>
                  <a:cubicBezTo>
                    <a:pt x="1" y="1964"/>
                    <a:pt x="21" y="1981"/>
                    <a:pt x="44" y="1981"/>
                  </a:cubicBezTo>
                  <a:cubicBezTo>
                    <a:pt x="61" y="1981"/>
                    <a:pt x="79" y="1972"/>
                    <a:pt x="92" y="1946"/>
                  </a:cubicBezTo>
                  <a:cubicBezTo>
                    <a:pt x="517" y="1095"/>
                    <a:pt x="1065" y="548"/>
                    <a:pt x="1976" y="183"/>
                  </a:cubicBezTo>
                  <a:cubicBezTo>
                    <a:pt x="2068" y="153"/>
                    <a:pt x="2068" y="1"/>
                    <a:pt x="194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0"/>
            <p:cNvSpPr/>
            <p:nvPr/>
          </p:nvSpPr>
          <p:spPr>
            <a:xfrm>
              <a:off x="36246375" y="12770850"/>
              <a:ext cx="67150" cy="21250"/>
            </a:xfrm>
            <a:custGeom>
              <a:avLst/>
              <a:gdLst/>
              <a:ahLst/>
              <a:cxnLst/>
              <a:rect l="l" t="t" r="r" b="b"/>
              <a:pathLst>
                <a:path w="2686" h="850" extrusionOk="0">
                  <a:moveTo>
                    <a:pt x="791" y="1"/>
                  </a:moveTo>
                  <a:cubicBezTo>
                    <a:pt x="530" y="1"/>
                    <a:pt x="280" y="41"/>
                    <a:pt x="62" y="128"/>
                  </a:cubicBezTo>
                  <a:cubicBezTo>
                    <a:pt x="1" y="158"/>
                    <a:pt x="1" y="249"/>
                    <a:pt x="62" y="249"/>
                  </a:cubicBezTo>
                  <a:cubicBezTo>
                    <a:pt x="913" y="310"/>
                    <a:pt x="1703" y="310"/>
                    <a:pt x="2402" y="827"/>
                  </a:cubicBezTo>
                  <a:cubicBezTo>
                    <a:pt x="2423" y="842"/>
                    <a:pt x="2445" y="849"/>
                    <a:pt x="2468" y="849"/>
                  </a:cubicBezTo>
                  <a:cubicBezTo>
                    <a:pt x="2577" y="849"/>
                    <a:pt x="2685" y="690"/>
                    <a:pt x="2584" y="614"/>
                  </a:cubicBezTo>
                  <a:cubicBezTo>
                    <a:pt x="2151" y="246"/>
                    <a:pt x="1439" y="1"/>
                    <a:pt x="79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0"/>
            <p:cNvSpPr/>
            <p:nvPr/>
          </p:nvSpPr>
          <p:spPr>
            <a:xfrm>
              <a:off x="35934825" y="12998850"/>
              <a:ext cx="125400" cy="109650"/>
            </a:xfrm>
            <a:custGeom>
              <a:avLst/>
              <a:gdLst/>
              <a:ahLst/>
              <a:cxnLst/>
              <a:rect l="l" t="t" r="r" b="b"/>
              <a:pathLst>
                <a:path w="5016" h="4386" extrusionOk="0">
                  <a:moveTo>
                    <a:pt x="2574" y="1"/>
                  </a:moveTo>
                  <a:cubicBezTo>
                    <a:pt x="2438" y="1"/>
                    <a:pt x="2299" y="12"/>
                    <a:pt x="2159" y="35"/>
                  </a:cubicBezTo>
                  <a:cubicBezTo>
                    <a:pt x="882" y="218"/>
                    <a:pt x="1" y="1373"/>
                    <a:pt x="213" y="2558"/>
                  </a:cubicBezTo>
                  <a:cubicBezTo>
                    <a:pt x="376" y="3641"/>
                    <a:pt x="1334" y="4386"/>
                    <a:pt x="2443" y="4386"/>
                  </a:cubicBezTo>
                  <a:cubicBezTo>
                    <a:pt x="2579" y="4386"/>
                    <a:pt x="2718" y="4375"/>
                    <a:pt x="2858" y="4351"/>
                  </a:cubicBezTo>
                  <a:cubicBezTo>
                    <a:pt x="4134" y="4139"/>
                    <a:pt x="5016" y="3014"/>
                    <a:pt x="4803" y="1798"/>
                  </a:cubicBezTo>
                  <a:cubicBezTo>
                    <a:pt x="4641" y="743"/>
                    <a:pt x="3683" y="1"/>
                    <a:pt x="2574"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0"/>
            <p:cNvSpPr/>
            <p:nvPr/>
          </p:nvSpPr>
          <p:spPr>
            <a:xfrm>
              <a:off x="36250175" y="12946625"/>
              <a:ext cx="124650" cy="110200"/>
            </a:xfrm>
            <a:custGeom>
              <a:avLst/>
              <a:gdLst/>
              <a:ahLst/>
              <a:cxnLst/>
              <a:rect l="l" t="t" r="r" b="b"/>
              <a:pathLst>
                <a:path w="4986" h="4408" extrusionOk="0">
                  <a:moveTo>
                    <a:pt x="2495" y="1"/>
                  </a:moveTo>
                  <a:cubicBezTo>
                    <a:pt x="2374" y="1"/>
                    <a:pt x="2252" y="9"/>
                    <a:pt x="2129" y="27"/>
                  </a:cubicBezTo>
                  <a:cubicBezTo>
                    <a:pt x="852" y="240"/>
                    <a:pt x="1" y="1395"/>
                    <a:pt x="183" y="2580"/>
                  </a:cubicBezTo>
                  <a:cubicBezTo>
                    <a:pt x="373" y="3639"/>
                    <a:pt x="1340" y="4407"/>
                    <a:pt x="2454" y="4407"/>
                  </a:cubicBezTo>
                  <a:cubicBezTo>
                    <a:pt x="2587" y="4407"/>
                    <a:pt x="2722" y="4396"/>
                    <a:pt x="2858" y="4374"/>
                  </a:cubicBezTo>
                  <a:cubicBezTo>
                    <a:pt x="4104" y="4161"/>
                    <a:pt x="4986" y="3006"/>
                    <a:pt x="4803" y="1820"/>
                  </a:cubicBezTo>
                  <a:cubicBezTo>
                    <a:pt x="4611" y="749"/>
                    <a:pt x="3625" y="1"/>
                    <a:pt x="2495"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0"/>
            <p:cNvSpPr/>
            <p:nvPr/>
          </p:nvSpPr>
          <p:spPr>
            <a:xfrm>
              <a:off x="35968250" y="13032400"/>
              <a:ext cx="12200" cy="12325"/>
            </a:xfrm>
            <a:custGeom>
              <a:avLst/>
              <a:gdLst/>
              <a:ahLst/>
              <a:cxnLst/>
              <a:rect l="l" t="t" r="r" b="b"/>
              <a:pathLst>
                <a:path w="488" h="493" extrusionOk="0">
                  <a:moveTo>
                    <a:pt x="183" y="0"/>
                  </a:moveTo>
                  <a:cubicBezTo>
                    <a:pt x="92" y="31"/>
                    <a:pt x="1" y="152"/>
                    <a:pt x="31" y="274"/>
                  </a:cubicBezTo>
                  <a:cubicBezTo>
                    <a:pt x="31" y="406"/>
                    <a:pt x="124" y="492"/>
                    <a:pt x="228" y="492"/>
                  </a:cubicBezTo>
                  <a:cubicBezTo>
                    <a:pt x="243" y="492"/>
                    <a:pt x="259" y="491"/>
                    <a:pt x="275" y="487"/>
                  </a:cubicBezTo>
                  <a:cubicBezTo>
                    <a:pt x="396" y="487"/>
                    <a:pt x="487" y="335"/>
                    <a:pt x="457" y="213"/>
                  </a:cubicBezTo>
                  <a:cubicBezTo>
                    <a:pt x="427" y="91"/>
                    <a:pt x="305"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0"/>
            <p:cNvSpPr/>
            <p:nvPr/>
          </p:nvSpPr>
          <p:spPr>
            <a:xfrm>
              <a:off x="36010825" y="13061275"/>
              <a:ext cx="12175" cy="12325"/>
            </a:xfrm>
            <a:custGeom>
              <a:avLst/>
              <a:gdLst/>
              <a:ahLst/>
              <a:cxnLst/>
              <a:rect l="l" t="t" r="r" b="b"/>
              <a:pathLst>
                <a:path w="487" h="493" extrusionOk="0">
                  <a:moveTo>
                    <a:pt x="213" y="0"/>
                  </a:moveTo>
                  <a:cubicBezTo>
                    <a:pt x="91" y="31"/>
                    <a:pt x="0" y="152"/>
                    <a:pt x="31" y="274"/>
                  </a:cubicBezTo>
                  <a:cubicBezTo>
                    <a:pt x="57" y="406"/>
                    <a:pt x="130" y="492"/>
                    <a:pt x="228" y="492"/>
                  </a:cubicBezTo>
                  <a:cubicBezTo>
                    <a:pt x="243" y="492"/>
                    <a:pt x="258" y="491"/>
                    <a:pt x="274" y="487"/>
                  </a:cubicBezTo>
                  <a:cubicBezTo>
                    <a:pt x="395" y="487"/>
                    <a:pt x="486" y="335"/>
                    <a:pt x="456" y="213"/>
                  </a:cubicBezTo>
                  <a:cubicBezTo>
                    <a:pt x="426" y="91"/>
                    <a:pt x="335" y="0"/>
                    <a:pt x="21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0"/>
            <p:cNvSpPr/>
            <p:nvPr/>
          </p:nvSpPr>
          <p:spPr>
            <a:xfrm>
              <a:off x="35969775" y="13092275"/>
              <a:ext cx="12175" cy="12475"/>
            </a:xfrm>
            <a:custGeom>
              <a:avLst/>
              <a:gdLst/>
              <a:ahLst/>
              <a:cxnLst/>
              <a:rect l="l" t="t" r="r" b="b"/>
              <a:pathLst>
                <a:path w="487" h="499" extrusionOk="0">
                  <a:moveTo>
                    <a:pt x="250" y="1"/>
                  </a:moveTo>
                  <a:cubicBezTo>
                    <a:pt x="238" y="1"/>
                    <a:pt x="225" y="3"/>
                    <a:pt x="214" y="7"/>
                  </a:cubicBezTo>
                  <a:cubicBezTo>
                    <a:pt x="92" y="37"/>
                    <a:pt x="1" y="158"/>
                    <a:pt x="31" y="280"/>
                  </a:cubicBezTo>
                  <a:cubicBezTo>
                    <a:pt x="31" y="412"/>
                    <a:pt x="123" y="499"/>
                    <a:pt x="227" y="499"/>
                  </a:cubicBezTo>
                  <a:cubicBezTo>
                    <a:pt x="243" y="499"/>
                    <a:pt x="259" y="497"/>
                    <a:pt x="274" y="493"/>
                  </a:cubicBezTo>
                  <a:cubicBezTo>
                    <a:pt x="396" y="462"/>
                    <a:pt x="487" y="341"/>
                    <a:pt x="457" y="219"/>
                  </a:cubicBezTo>
                  <a:cubicBezTo>
                    <a:pt x="430" y="87"/>
                    <a:pt x="335" y="1"/>
                    <a:pt x="25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0"/>
            <p:cNvSpPr/>
            <p:nvPr/>
          </p:nvSpPr>
          <p:spPr>
            <a:xfrm>
              <a:off x="36029825" y="13013250"/>
              <a:ext cx="12175" cy="12475"/>
            </a:xfrm>
            <a:custGeom>
              <a:avLst/>
              <a:gdLst/>
              <a:ahLst/>
              <a:cxnLst/>
              <a:rect l="l" t="t" r="r" b="b"/>
              <a:pathLst>
                <a:path w="487" h="499" extrusionOk="0">
                  <a:moveTo>
                    <a:pt x="260" y="1"/>
                  </a:moveTo>
                  <a:cubicBezTo>
                    <a:pt x="244" y="1"/>
                    <a:pt x="229" y="2"/>
                    <a:pt x="213" y="6"/>
                  </a:cubicBezTo>
                  <a:cubicBezTo>
                    <a:pt x="91" y="37"/>
                    <a:pt x="0" y="158"/>
                    <a:pt x="30" y="280"/>
                  </a:cubicBezTo>
                  <a:cubicBezTo>
                    <a:pt x="57" y="412"/>
                    <a:pt x="153" y="499"/>
                    <a:pt x="257" y="499"/>
                  </a:cubicBezTo>
                  <a:cubicBezTo>
                    <a:pt x="273" y="499"/>
                    <a:pt x="288" y="497"/>
                    <a:pt x="304" y="493"/>
                  </a:cubicBezTo>
                  <a:cubicBezTo>
                    <a:pt x="395" y="462"/>
                    <a:pt x="486" y="341"/>
                    <a:pt x="456" y="219"/>
                  </a:cubicBezTo>
                  <a:cubicBezTo>
                    <a:pt x="456" y="87"/>
                    <a:pt x="364" y="1"/>
                    <a:pt x="26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0"/>
            <p:cNvSpPr/>
            <p:nvPr/>
          </p:nvSpPr>
          <p:spPr>
            <a:xfrm>
              <a:off x="36070850" y="13064150"/>
              <a:ext cx="12175" cy="11725"/>
            </a:xfrm>
            <a:custGeom>
              <a:avLst/>
              <a:gdLst/>
              <a:ahLst/>
              <a:cxnLst/>
              <a:rect l="l" t="t" r="r" b="b"/>
              <a:pathLst>
                <a:path w="487" h="469" extrusionOk="0">
                  <a:moveTo>
                    <a:pt x="260" y="1"/>
                  </a:moveTo>
                  <a:cubicBezTo>
                    <a:pt x="245" y="1"/>
                    <a:pt x="229" y="3"/>
                    <a:pt x="213" y="7"/>
                  </a:cubicBezTo>
                  <a:cubicBezTo>
                    <a:pt x="92" y="7"/>
                    <a:pt x="0" y="128"/>
                    <a:pt x="31" y="280"/>
                  </a:cubicBezTo>
                  <a:cubicBezTo>
                    <a:pt x="57" y="386"/>
                    <a:pt x="129" y="469"/>
                    <a:pt x="228" y="469"/>
                  </a:cubicBezTo>
                  <a:cubicBezTo>
                    <a:pt x="243" y="469"/>
                    <a:pt x="258" y="467"/>
                    <a:pt x="274" y="463"/>
                  </a:cubicBezTo>
                  <a:cubicBezTo>
                    <a:pt x="396" y="463"/>
                    <a:pt x="487" y="341"/>
                    <a:pt x="456" y="189"/>
                  </a:cubicBezTo>
                  <a:cubicBezTo>
                    <a:pt x="430" y="84"/>
                    <a:pt x="358" y="1"/>
                    <a:pt x="26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0"/>
            <p:cNvSpPr/>
            <p:nvPr/>
          </p:nvSpPr>
          <p:spPr>
            <a:xfrm>
              <a:off x="36242575" y="12987425"/>
              <a:ext cx="12200" cy="12325"/>
            </a:xfrm>
            <a:custGeom>
              <a:avLst/>
              <a:gdLst/>
              <a:ahLst/>
              <a:cxnLst/>
              <a:rect l="l" t="t" r="r" b="b"/>
              <a:pathLst>
                <a:path w="488" h="493" extrusionOk="0">
                  <a:moveTo>
                    <a:pt x="259" y="0"/>
                  </a:moveTo>
                  <a:cubicBezTo>
                    <a:pt x="245" y="0"/>
                    <a:pt x="229" y="2"/>
                    <a:pt x="214" y="6"/>
                  </a:cubicBezTo>
                  <a:cubicBezTo>
                    <a:pt x="92" y="36"/>
                    <a:pt x="1" y="158"/>
                    <a:pt x="31" y="279"/>
                  </a:cubicBezTo>
                  <a:cubicBezTo>
                    <a:pt x="62" y="401"/>
                    <a:pt x="183" y="492"/>
                    <a:pt x="274" y="492"/>
                  </a:cubicBezTo>
                  <a:cubicBezTo>
                    <a:pt x="396" y="462"/>
                    <a:pt x="487" y="340"/>
                    <a:pt x="457" y="219"/>
                  </a:cubicBezTo>
                  <a:cubicBezTo>
                    <a:pt x="430" y="86"/>
                    <a:pt x="358" y="0"/>
                    <a:pt x="25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0"/>
            <p:cNvSpPr/>
            <p:nvPr/>
          </p:nvSpPr>
          <p:spPr>
            <a:xfrm>
              <a:off x="36274500" y="13042150"/>
              <a:ext cx="11425" cy="12450"/>
            </a:xfrm>
            <a:custGeom>
              <a:avLst/>
              <a:gdLst/>
              <a:ahLst/>
              <a:cxnLst/>
              <a:rect l="l" t="t" r="r" b="b"/>
              <a:pathLst>
                <a:path w="457" h="498" extrusionOk="0">
                  <a:moveTo>
                    <a:pt x="221" y="1"/>
                  </a:moveTo>
                  <a:cubicBezTo>
                    <a:pt x="209" y="1"/>
                    <a:pt x="196" y="2"/>
                    <a:pt x="183" y="5"/>
                  </a:cubicBezTo>
                  <a:cubicBezTo>
                    <a:pt x="61" y="36"/>
                    <a:pt x="0" y="157"/>
                    <a:pt x="0" y="279"/>
                  </a:cubicBezTo>
                  <a:cubicBezTo>
                    <a:pt x="27" y="411"/>
                    <a:pt x="123" y="498"/>
                    <a:pt x="227" y="498"/>
                  </a:cubicBezTo>
                  <a:cubicBezTo>
                    <a:pt x="243" y="498"/>
                    <a:pt x="258" y="496"/>
                    <a:pt x="274" y="492"/>
                  </a:cubicBezTo>
                  <a:cubicBezTo>
                    <a:pt x="365" y="461"/>
                    <a:pt x="456" y="340"/>
                    <a:pt x="426" y="218"/>
                  </a:cubicBezTo>
                  <a:cubicBezTo>
                    <a:pt x="426" y="109"/>
                    <a:pt x="329" y="1"/>
                    <a:pt x="22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0"/>
            <p:cNvSpPr/>
            <p:nvPr/>
          </p:nvSpPr>
          <p:spPr>
            <a:xfrm>
              <a:off x="36310225" y="12979825"/>
              <a:ext cx="12175" cy="12325"/>
            </a:xfrm>
            <a:custGeom>
              <a:avLst/>
              <a:gdLst/>
              <a:ahLst/>
              <a:cxnLst/>
              <a:rect l="l" t="t" r="r" b="b"/>
              <a:pathLst>
                <a:path w="487" h="493" extrusionOk="0">
                  <a:moveTo>
                    <a:pt x="249" y="0"/>
                  </a:moveTo>
                  <a:cubicBezTo>
                    <a:pt x="237" y="0"/>
                    <a:pt x="225" y="2"/>
                    <a:pt x="213" y="6"/>
                  </a:cubicBezTo>
                  <a:cubicBezTo>
                    <a:pt x="91" y="36"/>
                    <a:pt x="0" y="158"/>
                    <a:pt x="30" y="280"/>
                  </a:cubicBezTo>
                  <a:cubicBezTo>
                    <a:pt x="30" y="401"/>
                    <a:pt x="152" y="492"/>
                    <a:pt x="274" y="492"/>
                  </a:cubicBezTo>
                  <a:cubicBezTo>
                    <a:pt x="395" y="462"/>
                    <a:pt x="486" y="340"/>
                    <a:pt x="456" y="219"/>
                  </a:cubicBezTo>
                  <a:cubicBezTo>
                    <a:pt x="430" y="86"/>
                    <a:pt x="334" y="0"/>
                    <a:pt x="24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0"/>
            <p:cNvSpPr/>
            <p:nvPr/>
          </p:nvSpPr>
          <p:spPr>
            <a:xfrm>
              <a:off x="36349725" y="13017950"/>
              <a:ext cx="12175" cy="12325"/>
            </a:xfrm>
            <a:custGeom>
              <a:avLst/>
              <a:gdLst/>
              <a:ahLst/>
              <a:cxnLst/>
              <a:rect l="l" t="t" r="r" b="b"/>
              <a:pathLst>
                <a:path w="487" h="493" extrusionOk="0">
                  <a:moveTo>
                    <a:pt x="183" y="1"/>
                  </a:moveTo>
                  <a:cubicBezTo>
                    <a:pt x="92" y="31"/>
                    <a:pt x="1" y="153"/>
                    <a:pt x="31" y="274"/>
                  </a:cubicBezTo>
                  <a:cubicBezTo>
                    <a:pt x="31" y="407"/>
                    <a:pt x="123" y="493"/>
                    <a:pt x="227" y="493"/>
                  </a:cubicBezTo>
                  <a:cubicBezTo>
                    <a:pt x="243" y="493"/>
                    <a:pt x="258" y="491"/>
                    <a:pt x="274" y="487"/>
                  </a:cubicBezTo>
                  <a:cubicBezTo>
                    <a:pt x="396" y="487"/>
                    <a:pt x="487" y="335"/>
                    <a:pt x="457" y="214"/>
                  </a:cubicBezTo>
                  <a:cubicBezTo>
                    <a:pt x="426" y="92"/>
                    <a:pt x="305"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0"/>
            <p:cNvSpPr/>
            <p:nvPr/>
          </p:nvSpPr>
          <p:spPr>
            <a:xfrm>
              <a:off x="36304900" y="13019325"/>
              <a:ext cx="11425" cy="12325"/>
            </a:xfrm>
            <a:custGeom>
              <a:avLst/>
              <a:gdLst/>
              <a:ahLst/>
              <a:cxnLst/>
              <a:rect l="l" t="t" r="r" b="b"/>
              <a:pathLst>
                <a:path w="457" h="493" extrusionOk="0">
                  <a:moveTo>
                    <a:pt x="230" y="1"/>
                  </a:moveTo>
                  <a:cubicBezTo>
                    <a:pt x="214" y="1"/>
                    <a:pt x="198" y="3"/>
                    <a:pt x="183" y="7"/>
                  </a:cubicBezTo>
                  <a:cubicBezTo>
                    <a:pt x="61" y="37"/>
                    <a:pt x="0" y="159"/>
                    <a:pt x="0" y="280"/>
                  </a:cubicBezTo>
                  <a:cubicBezTo>
                    <a:pt x="31" y="402"/>
                    <a:pt x="152" y="493"/>
                    <a:pt x="274" y="493"/>
                  </a:cubicBezTo>
                  <a:cubicBezTo>
                    <a:pt x="395" y="462"/>
                    <a:pt x="456" y="341"/>
                    <a:pt x="456" y="219"/>
                  </a:cubicBezTo>
                  <a:cubicBezTo>
                    <a:pt x="430" y="87"/>
                    <a:pt x="334" y="1"/>
                    <a:pt x="23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0"/>
            <p:cNvSpPr/>
            <p:nvPr/>
          </p:nvSpPr>
          <p:spPr>
            <a:xfrm>
              <a:off x="35879350" y="12782600"/>
              <a:ext cx="520550" cy="261200"/>
            </a:xfrm>
            <a:custGeom>
              <a:avLst/>
              <a:gdLst/>
              <a:ahLst/>
              <a:cxnLst/>
              <a:rect l="l" t="t" r="r" b="b"/>
              <a:pathLst>
                <a:path w="20822" h="10448" extrusionOk="0">
                  <a:moveTo>
                    <a:pt x="16204" y="430"/>
                  </a:moveTo>
                  <a:cubicBezTo>
                    <a:pt x="18062" y="430"/>
                    <a:pt x="19699" y="1778"/>
                    <a:pt x="20001" y="3670"/>
                  </a:cubicBezTo>
                  <a:cubicBezTo>
                    <a:pt x="20335" y="5737"/>
                    <a:pt x="18937" y="7713"/>
                    <a:pt x="16840" y="8077"/>
                  </a:cubicBezTo>
                  <a:cubicBezTo>
                    <a:pt x="16635" y="8110"/>
                    <a:pt x="16431" y="8126"/>
                    <a:pt x="16229" y="8126"/>
                  </a:cubicBezTo>
                  <a:cubicBezTo>
                    <a:pt x="14372" y="8126"/>
                    <a:pt x="12734" y="6781"/>
                    <a:pt x="12433" y="4916"/>
                  </a:cubicBezTo>
                  <a:cubicBezTo>
                    <a:pt x="12098" y="2819"/>
                    <a:pt x="13496" y="843"/>
                    <a:pt x="15594" y="478"/>
                  </a:cubicBezTo>
                  <a:cubicBezTo>
                    <a:pt x="15799" y="446"/>
                    <a:pt x="16003" y="430"/>
                    <a:pt x="16204" y="430"/>
                  </a:cubicBezTo>
                  <a:close/>
                  <a:moveTo>
                    <a:pt x="4593" y="2345"/>
                  </a:moveTo>
                  <a:cubicBezTo>
                    <a:pt x="6451" y="2345"/>
                    <a:pt x="8088" y="3690"/>
                    <a:pt x="8390" y="5555"/>
                  </a:cubicBezTo>
                  <a:cubicBezTo>
                    <a:pt x="8724" y="7652"/>
                    <a:pt x="7326" y="9628"/>
                    <a:pt x="5229" y="9962"/>
                  </a:cubicBezTo>
                  <a:cubicBezTo>
                    <a:pt x="5008" y="10000"/>
                    <a:pt x="4789" y="10019"/>
                    <a:pt x="4573" y="10019"/>
                  </a:cubicBezTo>
                  <a:cubicBezTo>
                    <a:pt x="2734" y="10019"/>
                    <a:pt x="1121" y="8677"/>
                    <a:pt x="821" y="6801"/>
                  </a:cubicBezTo>
                  <a:cubicBezTo>
                    <a:pt x="457" y="4734"/>
                    <a:pt x="1885" y="2728"/>
                    <a:pt x="3983" y="2393"/>
                  </a:cubicBezTo>
                  <a:cubicBezTo>
                    <a:pt x="4188" y="2361"/>
                    <a:pt x="4392" y="2345"/>
                    <a:pt x="4593" y="2345"/>
                  </a:cubicBezTo>
                  <a:close/>
                  <a:moveTo>
                    <a:pt x="16176" y="1"/>
                  </a:moveTo>
                  <a:cubicBezTo>
                    <a:pt x="15954" y="1"/>
                    <a:pt x="15729" y="18"/>
                    <a:pt x="15503" y="53"/>
                  </a:cubicBezTo>
                  <a:cubicBezTo>
                    <a:pt x="13192" y="448"/>
                    <a:pt x="11612" y="2637"/>
                    <a:pt x="12007" y="4977"/>
                  </a:cubicBezTo>
                  <a:cubicBezTo>
                    <a:pt x="12007" y="4977"/>
                    <a:pt x="11495" y="4919"/>
                    <a:pt x="10864" y="4919"/>
                  </a:cubicBezTo>
                  <a:cubicBezTo>
                    <a:pt x="10127" y="4919"/>
                    <a:pt x="9227" y="4998"/>
                    <a:pt x="8785" y="5342"/>
                  </a:cubicBezTo>
                  <a:cubicBezTo>
                    <a:pt x="8562" y="3645"/>
                    <a:pt x="6583" y="1922"/>
                    <a:pt x="4501" y="1922"/>
                  </a:cubicBezTo>
                  <a:cubicBezTo>
                    <a:pt x="4308" y="1922"/>
                    <a:pt x="4115" y="1937"/>
                    <a:pt x="3922" y="1968"/>
                  </a:cubicBezTo>
                  <a:cubicBezTo>
                    <a:pt x="1581" y="2363"/>
                    <a:pt x="1" y="4551"/>
                    <a:pt x="396" y="6892"/>
                  </a:cubicBezTo>
                  <a:cubicBezTo>
                    <a:pt x="723" y="8963"/>
                    <a:pt x="2541" y="10448"/>
                    <a:pt x="4578" y="10448"/>
                  </a:cubicBezTo>
                  <a:cubicBezTo>
                    <a:pt x="4813" y="10448"/>
                    <a:pt x="5051" y="10428"/>
                    <a:pt x="5290" y="10387"/>
                  </a:cubicBezTo>
                  <a:cubicBezTo>
                    <a:pt x="7478" y="10053"/>
                    <a:pt x="8998" y="8077"/>
                    <a:pt x="8876" y="5919"/>
                  </a:cubicBezTo>
                  <a:cubicBezTo>
                    <a:pt x="9007" y="5723"/>
                    <a:pt x="9480" y="5185"/>
                    <a:pt x="10553" y="5185"/>
                  </a:cubicBezTo>
                  <a:cubicBezTo>
                    <a:pt x="10979" y="5185"/>
                    <a:pt x="11499" y="5269"/>
                    <a:pt x="12129" y="5494"/>
                  </a:cubicBezTo>
                  <a:cubicBezTo>
                    <a:pt x="12673" y="7317"/>
                    <a:pt x="14361" y="8555"/>
                    <a:pt x="16236" y="8555"/>
                  </a:cubicBezTo>
                  <a:cubicBezTo>
                    <a:pt x="16455" y="8555"/>
                    <a:pt x="16677" y="8538"/>
                    <a:pt x="16901" y="8503"/>
                  </a:cubicBezTo>
                  <a:cubicBezTo>
                    <a:pt x="19241" y="8108"/>
                    <a:pt x="20822" y="5919"/>
                    <a:pt x="20427" y="3579"/>
                  </a:cubicBezTo>
                  <a:cubicBezTo>
                    <a:pt x="20070" y="1492"/>
                    <a:pt x="18249" y="1"/>
                    <a:pt x="16176"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0"/>
            <p:cNvSpPr/>
            <p:nvPr/>
          </p:nvSpPr>
          <p:spPr>
            <a:xfrm>
              <a:off x="35691650" y="12692725"/>
              <a:ext cx="217375" cy="180125"/>
            </a:xfrm>
            <a:custGeom>
              <a:avLst/>
              <a:gdLst/>
              <a:ahLst/>
              <a:cxnLst/>
              <a:rect l="l" t="t" r="r" b="b"/>
              <a:pathLst>
                <a:path w="8695" h="7205" extrusionOk="0">
                  <a:moveTo>
                    <a:pt x="1521" y="0"/>
                  </a:moveTo>
                  <a:cubicBezTo>
                    <a:pt x="639" y="1216"/>
                    <a:pt x="1" y="2827"/>
                    <a:pt x="214" y="4894"/>
                  </a:cubicBezTo>
                  <a:cubicBezTo>
                    <a:pt x="244" y="4985"/>
                    <a:pt x="244" y="5076"/>
                    <a:pt x="244" y="5168"/>
                  </a:cubicBezTo>
                  <a:cubicBezTo>
                    <a:pt x="2463" y="6505"/>
                    <a:pt x="5107" y="7174"/>
                    <a:pt x="7752" y="7204"/>
                  </a:cubicBezTo>
                  <a:cubicBezTo>
                    <a:pt x="8086" y="6657"/>
                    <a:pt x="8421" y="6080"/>
                    <a:pt x="8694" y="5472"/>
                  </a:cubicBezTo>
                  <a:cubicBezTo>
                    <a:pt x="6019" y="4134"/>
                    <a:pt x="3648" y="2219"/>
                    <a:pt x="1521"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0"/>
            <p:cNvSpPr/>
            <p:nvPr/>
          </p:nvSpPr>
          <p:spPr>
            <a:xfrm>
              <a:off x="35729650" y="12492625"/>
              <a:ext cx="527400" cy="336900"/>
            </a:xfrm>
            <a:custGeom>
              <a:avLst/>
              <a:gdLst/>
              <a:ahLst/>
              <a:cxnLst/>
              <a:rect l="l" t="t" r="r" b="b"/>
              <a:pathLst>
                <a:path w="21096" h="13476" extrusionOk="0">
                  <a:moveTo>
                    <a:pt x="4874" y="0"/>
                  </a:moveTo>
                  <a:cubicBezTo>
                    <a:pt x="4815" y="0"/>
                    <a:pt x="4751" y="13"/>
                    <a:pt x="4682" y="41"/>
                  </a:cubicBezTo>
                  <a:cubicBezTo>
                    <a:pt x="3435" y="558"/>
                    <a:pt x="4439" y="4144"/>
                    <a:pt x="4439" y="4144"/>
                  </a:cubicBezTo>
                  <a:cubicBezTo>
                    <a:pt x="4439" y="4144"/>
                    <a:pt x="3256" y="1876"/>
                    <a:pt x="2611" y="1876"/>
                  </a:cubicBezTo>
                  <a:cubicBezTo>
                    <a:pt x="2532" y="1876"/>
                    <a:pt x="2462" y="1910"/>
                    <a:pt x="2402" y="1986"/>
                  </a:cubicBezTo>
                  <a:cubicBezTo>
                    <a:pt x="1824" y="2685"/>
                    <a:pt x="3648" y="5117"/>
                    <a:pt x="3648" y="5117"/>
                  </a:cubicBezTo>
                  <a:cubicBezTo>
                    <a:pt x="3648" y="5117"/>
                    <a:pt x="1490" y="5998"/>
                    <a:pt x="1" y="8004"/>
                  </a:cubicBezTo>
                  <a:cubicBezTo>
                    <a:pt x="2098" y="10223"/>
                    <a:pt x="4469" y="12138"/>
                    <a:pt x="7174" y="13476"/>
                  </a:cubicBezTo>
                  <a:cubicBezTo>
                    <a:pt x="7721" y="12351"/>
                    <a:pt x="8086" y="11196"/>
                    <a:pt x="8056" y="10223"/>
                  </a:cubicBezTo>
                  <a:lnTo>
                    <a:pt x="8056" y="10223"/>
                  </a:lnTo>
                  <a:cubicBezTo>
                    <a:pt x="8056" y="10224"/>
                    <a:pt x="10913" y="12290"/>
                    <a:pt x="13466" y="12959"/>
                  </a:cubicBezTo>
                  <a:cubicBezTo>
                    <a:pt x="13979" y="13077"/>
                    <a:pt x="14479" y="13157"/>
                    <a:pt x="14941" y="13157"/>
                  </a:cubicBezTo>
                  <a:cubicBezTo>
                    <a:pt x="15191" y="13157"/>
                    <a:pt x="15430" y="13134"/>
                    <a:pt x="15655" y="13080"/>
                  </a:cubicBezTo>
                  <a:cubicBezTo>
                    <a:pt x="18025" y="12503"/>
                    <a:pt x="16840" y="10254"/>
                    <a:pt x="16475" y="9646"/>
                  </a:cubicBezTo>
                  <a:lnTo>
                    <a:pt x="16475" y="9646"/>
                  </a:lnTo>
                  <a:cubicBezTo>
                    <a:pt x="16915" y="10320"/>
                    <a:pt x="18827" y="13061"/>
                    <a:pt x="20872" y="13061"/>
                  </a:cubicBezTo>
                  <a:cubicBezTo>
                    <a:pt x="20946" y="13061"/>
                    <a:pt x="21021" y="13058"/>
                    <a:pt x="21095" y="13050"/>
                  </a:cubicBezTo>
                  <a:cubicBezTo>
                    <a:pt x="19545" y="8156"/>
                    <a:pt x="16901" y="3658"/>
                    <a:pt x="12889" y="497"/>
                  </a:cubicBezTo>
                  <a:cubicBezTo>
                    <a:pt x="8603" y="1530"/>
                    <a:pt x="5563" y="3597"/>
                    <a:pt x="5563" y="3597"/>
                  </a:cubicBezTo>
                  <a:cubicBezTo>
                    <a:pt x="5563" y="3597"/>
                    <a:pt x="5861" y="0"/>
                    <a:pt x="4874" y="0"/>
                  </a:cubicBez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0"/>
            <p:cNvSpPr/>
            <p:nvPr/>
          </p:nvSpPr>
          <p:spPr>
            <a:xfrm>
              <a:off x="36051850" y="12492275"/>
              <a:ext cx="250025" cy="326625"/>
            </a:xfrm>
            <a:custGeom>
              <a:avLst/>
              <a:gdLst/>
              <a:ahLst/>
              <a:cxnLst/>
              <a:rect l="l" t="t" r="r" b="b"/>
              <a:pathLst>
                <a:path w="10001" h="13065" extrusionOk="0">
                  <a:moveTo>
                    <a:pt x="4036" y="0"/>
                  </a:moveTo>
                  <a:cubicBezTo>
                    <a:pt x="3672" y="0"/>
                    <a:pt x="3300" y="18"/>
                    <a:pt x="2919" y="55"/>
                  </a:cubicBezTo>
                  <a:cubicBezTo>
                    <a:pt x="1915" y="146"/>
                    <a:pt x="912" y="298"/>
                    <a:pt x="1" y="511"/>
                  </a:cubicBezTo>
                  <a:cubicBezTo>
                    <a:pt x="4013" y="3672"/>
                    <a:pt x="6657" y="8170"/>
                    <a:pt x="8207" y="13064"/>
                  </a:cubicBezTo>
                  <a:cubicBezTo>
                    <a:pt x="8329" y="13064"/>
                    <a:pt x="8420" y="13064"/>
                    <a:pt x="8511" y="13034"/>
                  </a:cubicBezTo>
                  <a:cubicBezTo>
                    <a:pt x="9302" y="12851"/>
                    <a:pt x="9758" y="12487"/>
                    <a:pt x="10001" y="12031"/>
                  </a:cubicBezTo>
                  <a:cubicBezTo>
                    <a:pt x="9727" y="7836"/>
                    <a:pt x="8603" y="3733"/>
                    <a:pt x="6384" y="237"/>
                  </a:cubicBezTo>
                  <a:cubicBezTo>
                    <a:pt x="5645" y="89"/>
                    <a:pt x="4863" y="0"/>
                    <a:pt x="403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0"/>
            <p:cNvSpPr/>
            <p:nvPr/>
          </p:nvSpPr>
          <p:spPr>
            <a:xfrm>
              <a:off x="36211425" y="12498200"/>
              <a:ext cx="302450" cy="344475"/>
            </a:xfrm>
            <a:custGeom>
              <a:avLst/>
              <a:gdLst/>
              <a:ahLst/>
              <a:cxnLst/>
              <a:rect l="l" t="t" r="r" b="b"/>
              <a:pathLst>
                <a:path w="12098" h="13779" extrusionOk="0">
                  <a:moveTo>
                    <a:pt x="1" y="0"/>
                  </a:moveTo>
                  <a:cubicBezTo>
                    <a:pt x="2220" y="3496"/>
                    <a:pt x="3344" y="7599"/>
                    <a:pt x="3618" y="11794"/>
                  </a:cubicBezTo>
                  <a:cubicBezTo>
                    <a:pt x="4195" y="10821"/>
                    <a:pt x="3831" y="9606"/>
                    <a:pt x="3830" y="9605"/>
                  </a:cubicBezTo>
                  <a:lnTo>
                    <a:pt x="3830" y="9605"/>
                  </a:lnTo>
                  <a:cubicBezTo>
                    <a:pt x="3831" y="9607"/>
                    <a:pt x="5865" y="13778"/>
                    <a:pt x="8528" y="13778"/>
                  </a:cubicBezTo>
                  <a:cubicBezTo>
                    <a:pt x="8722" y="13778"/>
                    <a:pt x="8919" y="13756"/>
                    <a:pt x="9119" y="13709"/>
                  </a:cubicBezTo>
                  <a:cubicBezTo>
                    <a:pt x="12098" y="12979"/>
                    <a:pt x="8694" y="6626"/>
                    <a:pt x="7448" y="4742"/>
                  </a:cubicBezTo>
                  <a:cubicBezTo>
                    <a:pt x="6475" y="3283"/>
                    <a:pt x="3861" y="790"/>
                    <a:pt x="1" y="0"/>
                  </a:cubicBez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0"/>
            <p:cNvSpPr/>
            <p:nvPr/>
          </p:nvSpPr>
          <p:spPr>
            <a:xfrm>
              <a:off x="35697750" y="12821900"/>
              <a:ext cx="187700" cy="145925"/>
            </a:xfrm>
            <a:custGeom>
              <a:avLst/>
              <a:gdLst/>
              <a:ahLst/>
              <a:cxnLst/>
              <a:rect l="l" t="t" r="r" b="b"/>
              <a:pathLst>
                <a:path w="7508" h="5837" extrusionOk="0">
                  <a:moveTo>
                    <a:pt x="0" y="1"/>
                  </a:moveTo>
                  <a:lnTo>
                    <a:pt x="0" y="1"/>
                  </a:lnTo>
                  <a:cubicBezTo>
                    <a:pt x="547" y="5320"/>
                    <a:pt x="1186" y="5837"/>
                    <a:pt x="1186" y="5837"/>
                  </a:cubicBezTo>
                  <a:cubicBezTo>
                    <a:pt x="1186" y="5837"/>
                    <a:pt x="2242" y="4610"/>
                    <a:pt x="3939" y="4610"/>
                  </a:cubicBezTo>
                  <a:cubicBezTo>
                    <a:pt x="4396" y="4610"/>
                    <a:pt x="4899" y="4699"/>
                    <a:pt x="5441" y="4925"/>
                  </a:cubicBezTo>
                  <a:cubicBezTo>
                    <a:pt x="5441" y="4925"/>
                    <a:pt x="6505" y="3679"/>
                    <a:pt x="7508" y="2037"/>
                  </a:cubicBezTo>
                  <a:cubicBezTo>
                    <a:pt x="4863" y="2007"/>
                    <a:pt x="2189" y="1338"/>
                    <a:pt x="0" y="1"/>
                  </a:cubicBez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0"/>
            <p:cNvSpPr/>
            <p:nvPr/>
          </p:nvSpPr>
          <p:spPr>
            <a:xfrm>
              <a:off x="36189400" y="12726150"/>
              <a:ext cx="1525" cy="3825"/>
            </a:xfrm>
            <a:custGeom>
              <a:avLst/>
              <a:gdLst/>
              <a:ahLst/>
              <a:cxnLst/>
              <a:rect l="l" t="t" r="r" b="b"/>
              <a:pathLst>
                <a:path w="61" h="153" extrusionOk="0">
                  <a:moveTo>
                    <a:pt x="61" y="153"/>
                  </a:moveTo>
                  <a:cubicBezTo>
                    <a:pt x="31" y="62"/>
                    <a:pt x="0" y="1"/>
                    <a:pt x="0" y="1"/>
                  </a:cubicBezTo>
                  <a:cubicBezTo>
                    <a:pt x="0" y="1"/>
                    <a:pt x="31" y="62"/>
                    <a:pt x="61" y="153"/>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0"/>
            <p:cNvSpPr/>
            <p:nvPr/>
          </p:nvSpPr>
          <p:spPr>
            <a:xfrm>
              <a:off x="35931800" y="13248625"/>
              <a:ext cx="136025" cy="490500"/>
            </a:xfrm>
            <a:custGeom>
              <a:avLst/>
              <a:gdLst/>
              <a:ahLst/>
              <a:cxnLst/>
              <a:rect l="l" t="t" r="r" b="b"/>
              <a:pathLst>
                <a:path w="5441" h="19620" extrusionOk="0">
                  <a:moveTo>
                    <a:pt x="4019" y="0"/>
                  </a:moveTo>
                  <a:cubicBezTo>
                    <a:pt x="3180" y="0"/>
                    <a:pt x="2028" y="372"/>
                    <a:pt x="851" y="1139"/>
                  </a:cubicBezTo>
                  <a:cubicBezTo>
                    <a:pt x="851" y="1139"/>
                    <a:pt x="1793" y="4908"/>
                    <a:pt x="1611" y="7248"/>
                  </a:cubicBezTo>
                  <a:cubicBezTo>
                    <a:pt x="1459" y="9589"/>
                    <a:pt x="365" y="14908"/>
                    <a:pt x="365" y="14908"/>
                  </a:cubicBezTo>
                  <a:cubicBezTo>
                    <a:pt x="365" y="14908"/>
                    <a:pt x="0" y="18008"/>
                    <a:pt x="152" y="19619"/>
                  </a:cubicBezTo>
                  <a:cubicBezTo>
                    <a:pt x="2857" y="16336"/>
                    <a:pt x="4833" y="13996"/>
                    <a:pt x="5228" y="7978"/>
                  </a:cubicBezTo>
                  <a:cubicBezTo>
                    <a:pt x="5441" y="5120"/>
                    <a:pt x="4681" y="1595"/>
                    <a:pt x="4286" y="14"/>
                  </a:cubicBezTo>
                  <a:cubicBezTo>
                    <a:pt x="4201" y="5"/>
                    <a:pt x="4112" y="0"/>
                    <a:pt x="4019"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0"/>
            <p:cNvSpPr/>
            <p:nvPr/>
          </p:nvSpPr>
          <p:spPr>
            <a:xfrm>
              <a:off x="35935575" y="13248975"/>
              <a:ext cx="164925" cy="512175"/>
            </a:xfrm>
            <a:custGeom>
              <a:avLst/>
              <a:gdLst/>
              <a:ahLst/>
              <a:cxnLst/>
              <a:rect l="l" t="t" r="r" b="b"/>
              <a:pathLst>
                <a:path w="6597" h="20487" extrusionOk="0">
                  <a:moveTo>
                    <a:pt x="4135" y="0"/>
                  </a:moveTo>
                  <a:lnTo>
                    <a:pt x="4135" y="0"/>
                  </a:lnTo>
                  <a:cubicBezTo>
                    <a:pt x="4530" y="1581"/>
                    <a:pt x="5290" y="5106"/>
                    <a:pt x="5077" y="7964"/>
                  </a:cubicBezTo>
                  <a:cubicBezTo>
                    <a:pt x="4682" y="13982"/>
                    <a:pt x="2706" y="16322"/>
                    <a:pt x="1" y="19605"/>
                  </a:cubicBezTo>
                  <a:cubicBezTo>
                    <a:pt x="62" y="20031"/>
                    <a:pt x="123" y="20335"/>
                    <a:pt x="244" y="20487"/>
                  </a:cubicBezTo>
                  <a:cubicBezTo>
                    <a:pt x="244" y="20487"/>
                    <a:pt x="4469" y="16778"/>
                    <a:pt x="5533" y="11186"/>
                  </a:cubicBezTo>
                  <a:cubicBezTo>
                    <a:pt x="6597" y="5593"/>
                    <a:pt x="5381" y="1611"/>
                    <a:pt x="5047" y="608"/>
                  </a:cubicBezTo>
                  <a:cubicBezTo>
                    <a:pt x="4925" y="274"/>
                    <a:pt x="4591" y="61"/>
                    <a:pt x="4135"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0"/>
            <p:cNvSpPr/>
            <p:nvPr/>
          </p:nvSpPr>
          <p:spPr>
            <a:xfrm>
              <a:off x="35821600" y="13499725"/>
              <a:ext cx="135275" cy="144400"/>
            </a:xfrm>
            <a:custGeom>
              <a:avLst/>
              <a:gdLst/>
              <a:ahLst/>
              <a:cxnLst/>
              <a:rect l="l" t="t" r="r" b="b"/>
              <a:pathLst>
                <a:path w="5411" h="5776" extrusionOk="0">
                  <a:moveTo>
                    <a:pt x="1460" y="1"/>
                  </a:moveTo>
                  <a:cubicBezTo>
                    <a:pt x="1460" y="1"/>
                    <a:pt x="761" y="1855"/>
                    <a:pt x="1" y="4134"/>
                  </a:cubicBezTo>
                  <a:cubicBezTo>
                    <a:pt x="2226" y="5331"/>
                    <a:pt x="2304" y="5661"/>
                    <a:pt x="2236" y="5747"/>
                  </a:cubicBezTo>
                  <a:lnTo>
                    <a:pt x="2236" y="5747"/>
                  </a:lnTo>
                  <a:cubicBezTo>
                    <a:pt x="3599" y="4901"/>
                    <a:pt x="5411" y="2584"/>
                    <a:pt x="5411" y="2584"/>
                  </a:cubicBezTo>
                  <a:lnTo>
                    <a:pt x="5138" y="973"/>
                  </a:lnTo>
                  <a:cubicBezTo>
                    <a:pt x="5138" y="973"/>
                    <a:pt x="3131" y="730"/>
                    <a:pt x="1460" y="1"/>
                  </a:cubicBezTo>
                  <a:close/>
                  <a:moveTo>
                    <a:pt x="2236" y="5747"/>
                  </a:moveTo>
                  <a:cubicBezTo>
                    <a:pt x="2220" y="5757"/>
                    <a:pt x="2205" y="5766"/>
                    <a:pt x="2189" y="5776"/>
                  </a:cubicBezTo>
                  <a:cubicBezTo>
                    <a:pt x="2189" y="5776"/>
                    <a:pt x="2218" y="5770"/>
                    <a:pt x="2236" y="5747"/>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0"/>
            <p:cNvSpPr/>
            <p:nvPr/>
          </p:nvSpPr>
          <p:spPr>
            <a:xfrm>
              <a:off x="35795275" y="13432300"/>
              <a:ext cx="349300" cy="360150"/>
            </a:xfrm>
            <a:custGeom>
              <a:avLst/>
              <a:gdLst/>
              <a:ahLst/>
              <a:cxnLst/>
              <a:rect l="l" t="t" r="r" b="b"/>
              <a:pathLst>
                <a:path w="13972" h="14406" extrusionOk="0">
                  <a:moveTo>
                    <a:pt x="11334" y="0"/>
                  </a:moveTo>
                  <a:cubicBezTo>
                    <a:pt x="10733" y="0"/>
                    <a:pt x="9832" y="1103"/>
                    <a:pt x="9534" y="1482"/>
                  </a:cubicBezTo>
                  <a:cubicBezTo>
                    <a:pt x="9319" y="1306"/>
                    <a:pt x="9017" y="1005"/>
                    <a:pt x="8820" y="1005"/>
                  </a:cubicBezTo>
                  <a:cubicBezTo>
                    <a:pt x="8710" y="1005"/>
                    <a:pt x="8633" y="1099"/>
                    <a:pt x="8622" y="1360"/>
                  </a:cubicBezTo>
                  <a:cubicBezTo>
                    <a:pt x="8561" y="2120"/>
                    <a:pt x="8744" y="2546"/>
                    <a:pt x="8744" y="2546"/>
                  </a:cubicBezTo>
                  <a:cubicBezTo>
                    <a:pt x="8744" y="2546"/>
                    <a:pt x="4701" y="7530"/>
                    <a:pt x="3303" y="8442"/>
                  </a:cubicBezTo>
                  <a:cubicBezTo>
                    <a:pt x="3364" y="8351"/>
                    <a:pt x="3273" y="8017"/>
                    <a:pt x="1054" y="6831"/>
                  </a:cubicBezTo>
                  <a:cubicBezTo>
                    <a:pt x="567" y="8382"/>
                    <a:pt x="111" y="9962"/>
                    <a:pt x="81" y="10783"/>
                  </a:cubicBezTo>
                  <a:cubicBezTo>
                    <a:pt x="0" y="12559"/>
                    <a:pt x="1301" y="14406"/>
                    <a:pt x="2908" y="14406"/>
                  </a:cubicBezTo>
                  <a:cubicBezTo>
                    <a:pt x="3116" y="14406"/>
                    <a:pt x="3330" y="14375"/>
                    <a:pt x="3546" y="14309"/>
                  </a:cubicBezTo>
                  <a:cubicBezTo>
                    <a:pt x="5431" y="13701"/>
                    <a:pt x="8409" y="10935"/>
                    <a:pt x="11145" y="6619"/>
                  </a:cubicBezTo>
                  <a:cubicBezTo>
                    <a:pt x="11145" y="6619"/>
                    <a:pt x="11935" y="5676"/>
                    <a:pt x="12391" y="4612"/>
                  </a:cubicBezTo>
                  <a:cubicBezTo>
                    <a:pt x="12391" y="4612"/>
                    <a:pt x="13972" y="2029"/>
                    <a:pt x="13637" y="1421"/>
                  </a:cubicBezTo>
                  <a:cubicBezTo>
                    <a:pt x="13564" y="1293"/>
                    <a:pt x="13472" y="1242"/>
                    <a:pt x="13371" y="1242"/>
                  </a:cubicBezTo>
                  <a:cubicBezTo>
                    <a:pt x="12966" y="1242"/>
                    <a:pt x="12422" y="2059"/>
                    <a:pt x="12422" y="2059"/>
                  </a:cubicBezTo>
                  <a:cubicBezTo>
                    <a:pt x="12422" y="2059"/>
                    <a:pt x="12938" y="935"/>
                    <a:pt x="12574" y="661"/>
                  </a:cubicBezTo>
                  <a:cubicBezTo>
                    <a:pt x="12537" y="637"/>
                    <a:pt x="12496" y="626"/>
                    <a:pt x="12452" y="626"/>
                  </a:cubicBezTo>
                  <a:cubicBezTo>
                    <a:pt x="12053" y="626"/>
                    <a:pt x="11388" y="1512"/>
                    <a:pt x="11388" y="1512"/>
                  </a:cubicBezTo>
                  <a:cubicBezTo>
                    <a:pt x="11388" y="1512"/>
                    <a:pt x="12026" y="357"/>
                    <a:pt x="11540" y="53"/>
                  </a:cubicBezTo>
                  <a:cubicBezTo>
                    <a:pt x="11477" y="17"/>
                    <a:pt x="11408" y="0"/>
                    <a:pt x="11334"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40"/>
          <p:cNvGrpSpPr/>
          <p:nvPr/>
        </p:nvGrpSpPr>
        <p:grpSpPr>
          <a:xfrm>
            <a:off x="1349038" y="2666913"/>
            <a:ext cx="1114025" cy="2225925"/>
            <a:chOff x="31594325" y="12376475"/>
            <a:chExt cx="1114025" cy="2225925"/>
          </a:xfrm>
        </p:grpSpPr>
        <p:sp>
          <p:nvSpPr>
            <p:cNvPr id="557" name="Google Shape;557;p40"/>
            <p:cNvSpPr/>
            <p:nvPr/>
          </p:nvSpPr>
          <p:spPr>
            <a:xfrm>
              <a:off x="31870150" y="13547600"/>
              <a:ext cx="174050" cy="203975"/>
            </a:xfrm>
            <a:custGeom>
              <a:avLst/>
              <a:gdLst/>
              <a:ahLst/>
              <a:cxnLst/>
              <a:rect l="l" t="t" r="r" b="b"/>
              <a:pathLst>
                <a:path w="6962" h="8159" extrusionOk="0">
                  <a:moveTo>
                    <a:pt x="5472" y="0"/>
                  </a:moveTo>
                  <a:lnTo>
                    <a:pt x="1247" y="335"/>
                  </a:lnTo>
                  <a:cubicBezTo>
                    <a:pt x="1247" y="335"/>
                    <a:pt x="1" y="5137"/>
                    <a:pt x="214" y="6566"/>
                  </a:cubicBezTo>
                  <a:cubicBezTo>
                    <a:pt x="385" y="7718"/>
                    <a:pt x="2632" y="8158"/>
                    <a:pt x="4308" y="8158"/>
                  </a:cubicBezTo>
                  <a:cubicBezTo>
                    <a:pt x="4711" y="8158"/>
                    <a:pt x="5081" y="8133"/>
                    <a:pt x="5381" y="8086"/>
                  </a:cubicBezTo>
                  <a:cubicBezTo>
                    <a:pt x="6962" y="7812"/>
                    <a:pt x="5472" y="1"/>
                    <a:pt x="547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0"/>
            <p:cNvSpPr/>
            <p:nvPr/>
          </p:nvSpPr>
          <p:spPr>
            <a:xfrm>
              <a:off x="31887650" y="13490600"/>
              <a:ext cx="146675" cy="80575"/>
            </a:xfrm>
            <a:custGeom>
              <a:avLst/>
              <a:gdLst/>
              <a:ahLst/>
              <a:cxnLst/>
              <a:rect l="l" t="t" r="r" b="b"/>
              <a:pathLst>
                <a:path w="5867" h="3223" extrusionOk="0">
                  <a:moveTo>
                    <a:pt x="1337" y="1"/>
                  </a:moveTo>
                  <a:cubicBezTo>
                    <a:pt x="0" y="31"/>
                    <a:pt x="547" y="2615"/>
                    <a:pt x="547" y="2615"/>
                  </a:cubicBezTo>
                  <a:lnTo>
                    <a:pt x="5866" y="3223"/>
                  </a:lnTo>
                  <a:lnTo>
                    <a:pt x="5289" y="1186"/>
                  </a:lnTo>
                  <a:cubicBezTo>
                    <a:pt x="5289" y="1186"/>
                    <a:pt x="2645" y="1"/>
                    <a:pt x="1337" y="1"/>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0"/>
            <p:cNvSpPr/>
            <p:nvPr/>
          </p:nvSpPr>
          <p:spPr>
            <a:xfrm>
              <a:off x="31899800" y="13170400"/>
              <a:ext cx="557775" cy="607000"/>
            </a:xfrm>
            <a:custGeom>
              <a:avLst/>
              <a:gdLst/>
              <a:ahLst/>
              <a:cxnLst/>
              <a:rect l="l" t="t" r="r" b="b"/>
              <a:pathLst>
                <a:path w="22311" h="24280" extrusionOk="0">
                  <a:moveTo>
                    <a:pt x="12135" y="0"/>
                  </a:moveTo>
                  <a:cubicBezTo>
                    <a:pt x="8025" y="0"/>
                    <a:pt x="3553" y="1202"/>
                    <a:pt x="3405" y="3295"/>
                  </a:cubicBezTo>
                  <a:cubicBezTo>
                    <a:pt x="3131" y="6942"/>
                    <a:pt x="0" y="19921"/>
                    <a:pt x="244" y="22779"/>
                  </a:cubicBezTo>
                  <a:cubicBezTo>
                    <a:pt x="339" y="23898"/>
                    <a:pt x="2616" y="24280"/>
                    <a:pt x="5534" y="24280"/>
                  </a:cubicBezTo>
                  <a:cubicBezTo>
                    <a:pt x="10066" y="24280"/>
                    <a:pt x="16145" y="23357"/>
                    <a:pt x="17995" y="22839"/>
                  </a:cubicBezTo>
                  <a:cubicBezTo>
                    <a:pt x="21004" y="22019"/>
                    <a:pt x="22311" y="5392"/>
                    <a:pt x="18359" y="1562"/>
                  </a:cubicBezTo>
                  <a:cubicBezTo>
                    <a:pt x="17255" y="494"/>
                    <a:pt x="14769" y="0"/>
                    <a:pt x="12135"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0"/>
            <p:cNvSpPr/>
            <p:nvPr/>
          </p:nvSpPr>
          <p:spPr>
            <a:xfrm>
              <a:off x="32421075" y="13617400"/>
              <a:ext cx="229525" cy="343025"/>
            </a:xfrm>
            <a:custGeom>
              <a:avLst/>
              <a:gdLst/>
              <a:ahLst/>
              <a:cxnLst/>
              <a:rect l="l" t="t" r="r" b="b"/>
              <a:pathLst>
                <a:path w="9181" h="13721" extrusionOk="0">
                  <a:moveTo>
                    <a:pt x="537" y="0"/>
                  </a:moveTo>
                  <a:cubicBezTo>
                    <a:pt x="358" y="0"/>
                    <a:pt x="179" y="2"/>
                    <a:pt x="1" y="5"/>
                  </a:cubicBezTo>
                  <a:cubicBezTo>
                    <a:pt x="1004" y="1981"/>
                    <a:pt x="1855" y="3744"/>
                    <a:pt x="1855" y="3744"/>
                  </a:cubicBezTo>
                  <a:lnTo>
                    <a:pt x="4043" y="9245"/>
                  </a:lnTo>
                  <a:cubicBezTo>
                    <a:pt x="4043" y="9245"/>
                    <a:pt x="2828" y="11251"/>
                    <a:pt x="3496" y="11403"/>
                  </a:cubicBezTo>
                  <a:cubicBezTo>
                    <a:pt x="3571" y="11421"/>
                    <a:pt x="3646" y="11429"/>
                    <a:pt x="3720" y="11429"/>
                  </a:cubicBezTo>
                  <a:cubicBezTo>
                    <a:pt x="4288" y="11429"/>
                    <a:pt x="4834" y="10978"/>
                    <a:pt x="4834" y="10978"/>
                  </a:cubicBezTo>
                  <a:cubicBezTo>
                    <a:pt x="4834" y="10978"/>
                    <a:pt x="5016" y="13561"/>
                    <a:pt x="5746" y="13713"/>
                  </a:cubicBezTo>
                  <a:cubicBezTo>
                    <a:pt x="5772" y="13719"/>
                    <a:pt x="5797" y="13721"/>
                    <a:pt x="5821" y="13721"/>
                  </a:cubicBezTo>
                  <a:cubicBezTo>
                    <a:pt x="6487" y="13721"/>
                    <a:pt x="6232" y="11740"/>
                    <a:pt x="6232" y="11738"/>
                  </a:cubicBezTo>
                  <a:lnTo>
                    <a:pt x="6232" y="11738"/>
                  </a:lnTo>
                  <a:cubicBezTo>
                    <a:pt x="6232" y="11740"/>
                    <a:pt x="6586" y="13654"/>
                    <a:pt x="7148" y="13654"/>
                  </a:cubicBezTo>
                  <a:cubicBezTo>
                    <a:pt x="7157" y="13654"/>
                    <a:pt x="7165" y="13653"/>
                    <a:pt x="7174" y="13652"/>
                  </a:cubicBezTo>
                  <a:cubicBezTo>
                    <a:pt x="7782" y="13561"/>
                    <a:pt x="7418" y="11526"/>
                    <a:pt x="7417" y="11525"/>
                  </a:cubicBezTo>
                  <a:lnTo>
                    <a:pt x="7417" y="11525"/>
                  </a:lnTo>
                  <a:cubicBezTo>
                    <a:pt x="7418" y="11526"/>
                    <a:pt x="8040" y="13069"/>
                    <a:pt x="8541" y="13069"/>
                  </a:cubicBezTo>
                  <a:cubicBezTo>
                    <a:pt x="8594" y="13069"/>
                    <a:pt x="8645" y="13052"/>
                    <a:pt x="8694" y="13014"/>
                  </a:cubicBezTo>
                  <a:cubicBezTo>
                    <a:pt x="9180" y="12649"/>
                    <a:pt x="8360" y="10279"/>
                    <a:pt x="8360" y="10279"/>
                  </a:cubicBezTo>
                  <a:cubicBezTo>
                    <a:pt x="8360" y="10279"/>
                    <a:pt x="6627" y="4199"/>
                    <a:pt x="5594" y="552"/>
                  </a:cubicBezTo>
                  <a:cubicBezTo>
                    <a:pt x="3970" y="139"/>
                    <a:pt x="2247" y="0"/>
                    <a:pt x="537"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0"/>
            <p:cNvSpPr/>
            <p:nvPr/>
          </p:nvSpPr>
          <p:spPr>
            <a:xfrm>
              <a:off x="32361050" y="13418425"/>
              <a:ext cx="199875" cy="212775"/>
            </a:xfrm>
            <a:custGeom>
              <a:avLst/>
              <a:gdLst/>
              <a:ahLst/>
              <a:cxnLst/>
              <a:rect l="l" t="t" r="r" b="b"/>
              <a:pathLst>
                <a:path w="7995" h="8511" extrusionOk="0">
                  <a:moveTo>
                    <a:pt x="4925" y="0"/>
                  </a:moveTo>
                  <a:cubicBezTo>
                    <a:pt x="3435" y="2189"/>
                    <a:pt x="1247" y="2462"/>
                    <a:pt x="1" y="3374"/>
                  </a:cubicBezTo>
                  <a:cubicBezTo>
                    <a:pt x="578" y="4408"/>
                    <a:pt x="1551" y="6262"/>
                    <a:pt x="2402" y="7964"/>
                  </a:cubicBezTo>
                  <a:cubicBezTo>
                    <a:pt x="2580" y="7961"/>
                    <a:pt x="2759" y="7959"/>
                    <a:pt x="2938" y="7959"/>
                  </a:cubicBezTo>
                  <a:cubicBezTo>
                    <a:pt x="4648" y="7959"/>
                    <a:pt x="6371" y="8098"/>
                    <a:pt x="7995" y="8511"/>
                  </a:cubicBezTo>
                  <a:cubicBezTo>
                    <a:pt x="7539" y="6930"/>
                    <a:pt x="7235" y="5806"/>
                    <a:pt x="7235" y="5775"/>
                  </a:cubicBezTo>
                  <a:cubicBezTo>
                    <a:pt x="6505" y="3374"/>
                    <a:pt x="5715" y="1490"/>
                    <a:pt x="4925"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0"/>
            <p:cNvSpPr/>
            <p:nvPr/>
          </p:nvSpPr>
          <p:spPr>
            <a:xfrm>
              <a:off x="32352700" y="14239850"/>
              <a:ext cx="215825" cy="231725"/>
            </a:xfrm>
            <a:custGeom>
              <a:avLst/>
              <a:gdLst/>
              <a:ahLst/>
              <a:cxnLst/>
              <a:rect l="l" t="t" r="r" b="b"/>
              <a:pathLst>
                <a:path w="8633" h="9269" extrusionOk="0">
                  <a:moveTo>
                    <a:pt x="7052" y="1"/>
                  </a:moveTo>
                  <a:cubicBezTo>
                    <a:pt x="5107" y="1764"/>
                    <a:pt x="2553" y="3010"/>
                    <a:pt x="0" y="3800"/>
                  </a:cubicBezTo>
                  <a:lnTo>
                    <a:pt x="2189" y="9180"/>
                  </a:lnTo>
                  <a:cubicBezTo>
                    <a:pt x="2521" y="9242"/>
                    <a:pt x="2855" y="9269"/>
                    <a:pt x="3187" y="9269"/>
                  </a:cubicBezTo>
                  <a:cubicBezTo>
                    <a:pt x="5979" y="9269"/>
                    <a:pt x="8602" y="7326"/>
                    <a:pt x="8602" y="7326"/>
                  </a:cubicBezTo>
                  <a:cubicBezTo>
                    <a:pt x="8633" y="6141"/>
                    <a:pt x="7751" y="2524"/>
                    <a:pt x="7052"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0"/>
            <p:cNvSpPr/>
            <p:nvPr/>
          </p:nvSpPr>
          <p:spPr>
            <a:xfrm>
              <a:off x="32313175" y="14175275"/>
              <a:ext cx="215825" cy="159600"/>
            </a:xfrm>
            <a:custGeom>
              <a:avLst/>
              <a:gdLst/>
              <a:ahLst/>
              <a:cxnLst/>
              <a:rect l="l" t="t" r="r" b="b"/>
              <a:pathLst>
                <a:path w="8633" h="6384" extrusionOk="0">
                  <a:moveTo>
                    <a:pt x="7904" y="0"/>
                  </a:moveTo>
                  <a:lnTo>
                    <a:pt x="1" y="2584"/>
                  </a:lnTo>
                  <a:lnTo>
                    <a:pt x="1581" y="6383"/>
                  </a:lnTo>
                  <a:cubicBezTo>
                    <a:pt x="4134" y="5593"/>
                    <a:pt x="6688" y="4347"/>
                    <a:pt x="8633" y="2584"/>
                  </a:cubicBezTo>
                  <a:cubicBezTo>
                    <a:pt x="8238" y="1094"/>
                    <a:pt x="7904" y="0"/>
                    <a:pt x="7904"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0"/>
            <p:cNvSpPr/>
            <p:nvPr/>
          </p:nvSpPr>
          <p:spPr>
            <a:xfrm>
              <a:off x="32421850" y="14440475"/>
              <a:ext cx="286500" cy="117800"/>
            </a:xfrm>
            <a:custGeom>
              <a:avLst/>
              <a:gdLst/>
              <a:ahLst/>
              <a:cxnLst/>
              <a:rect l="l" t="t" r="r" b="b"/>
              <a:pathLst>
                <a:path w="11460" h="4712" extrusionOk="0">
                  <a:moveTo>
                    <a:pt x="11034" y="0"/>
                  </a:moveTo>
                  <a:lnTo>
                    <a:pt x="11034" y="0"/>
                  </a:lnTo>
                  <a:cubicBezTo>
                    <a:pt x="11033" y="1"/>
                    <a:pt x="0" y="3192"/>
                    <a:pt x="274" y="3769"/>
                  </a:cubicBezTo>
                  <a:cubicBezTo>
                    <a:pt x="517" y="4347"/>
                    <a:pt x="760" y="4712"/>
                    <a:pt x="760" y="4712"/>
                  </a:cubicBezTo>
                  <a:cubicBezTo>
                    <a:pt x="760" y="4712"/>
                    <a:pt x="1824" y="4620"/>
                    <a:pt x="4104" y="4134"/>
                  </a:cubicBezTo>
                  <a:cubicBezTo>
                    <a:pt x="6414" y="3678"/>
                    <a:pt x="8906" y="2493"/>
                    <a:pt x="10183" y="1672"/>
                  </a:cubicBezTo>
                  <a:cubicBezTo>
                    <a:pt x="11459" y="882"/>
                    <a:pt x="11034" y="0"/>
                    <a:pt x="11034"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0"/>
            <p:cNvSpPr/>
            <p:nvPr/>
          </p:nvSpPr>
          <p:spPr>
            <a:xfrm>
              <a:off x="32608025" y="14419950"/>
              <a:ext cx="99550" cy="85125"/>
            </a:xfrm>
            <a:custGeom>
              <a:avLst/>
              <a:gdLst/>
              <a:ahLst/>
              <a:cxnLst/>
              <a:rect l="l" t="t" r="r" b="b"/>
              <a:pathLst>
                <a:path w="3982" h="3405" extrusionOk="0">
                  <a:moveTo>
                    <a:pt x="578" y="1"/>
                  </a:moveTo>
                  <a:cubicBezTo>
                    <a:pt x="152" y="1125"/>
                    <a:pt x="0" y="2280"/>
                    <a:pt x="61" y="3405"/>
                  </a:cubicBezTo>
                  <a:cubicBezTo>
                    <a:pt x="2310" y="2493"/>
                    <a:pt x="3982" y="1460"/>
                    <a:pt x="3587" y="821"/>
                  </a:cubicBezTo>
                  <a:cubicBezTo>
                    <a:pt x="3192" y="183"/>
                    <a:pt x="1824" y="31"/>
                    <a:pt x="578"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0"/>
            <p:cNvSpPr/>
            <p:nvPr/>
          </p:nvSpPr>
          <p:spPr>
            <a:xfrm>
              <a:off x="32408175" y="14419950"/>
              <a:ext cx="214300" cy="129200"/>
            </a:xfrm>
            <a:custGeom>
              <a:avLst/>
              <a:gdLst/>
              <a:ahLst/>
              <a:cxnLst/>
              <a:rect l="l" t="t" r="r" b="b"/>
              <a:pathLst>
                <a:path w="8572" h="5168" extrusionOk="0">
                  <a:moveTo>
                    <a:pt x="8572" y="1"/>
                  </a:moveTo>
                  <a:cubicBezTo>
                    <a:pt x="7417" y="1"/>
                    <a:pt x="6383" y="122"/>
                    <a:pt x="6383" y="122"/>
                  </a:cubicBezTo>
                  <a:cubicBezTo>
                    <a:pt x="3917" y="1806"/>
                    <a:pt x="1413" y="1991"/>
                    <a:pt x="432" y="1991"/>
                  </a:cubicBezTo>
                  <a:cubicBezTo>
                    <a:pt x="156" y="1991"/>
                    <a:pt x="0" y="1976"/>
                    <a:pt x="0" y="1976"/>
                  </a:cubicBezTo>
                  <a:lnTo>
                    <a:pt x="0" y="1976"/>
                  </a:lnTo>
                  <a:cubicBezTo>
                    <a:pt x="91" y="3405"/>
                    <a:pt x="1094" y="5168"/>
                    <a:pt x="1094" y="5168"/>
                  </a:cubicBezTo>
                  <a:cubicBezTo>
                    <a:pt x="2949" y="5107"/>
                    <a:pt x="5775" y="4317"/>
                    <a:pt x="8055" y="3405"/>
                  </a:cubicBezTo>
                  <a:cubicBezTo>
                    <a:pt x="7994" y="2280"/>
                    <a:pt x="8146" y="1125"/>
                    <a:pt x="8572"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0"/>
            <p:cNvSpPr/>
            <p:nvPr/>
          </p:nvSpPr>
          <p:spPr>
            <a:xfrm>
              <a:off x="32554825" y="14368375"/>
              <a:ext cx="71775" cy="65475"/>
            </a:xfrm>
            <a:custGeom>
              <a:avLst/>
              <a:gdLst/>
              <a:ahLst/>
              <a:cxnLst/>
              <a:rect l="l" t="t" r="r" b="b"/>
              <a:pathLst>
                <a:path w="2871" h="2619" extrusionOk="0">
                  <a:moveTo>
                    <a:pt x="974" y="269"/>
                  </a:moveTo>
                  <a:cubicBezTo>
                    <a:pt x="1230" y="269"/>
                    <a:pt x="1182" y="1291"/>
                    <a:pt x="1156" y="1395"/>
                  </a:cubicBezTo>
                  <a:cubicBezTo>
                    <a:pt x="1139" y="1591"/>
                    <a:pt x="1105" y="1779"/>
                    <a:pt x="1068" y="1967"/>
                  </a:cubicBezTo>
                  <a:lnTo>
                    <a:pt x="1068" y="1967"/>
                  </a:lnTo>
                  <a:cubicBezTo>
                    <a:pt x="1011" y="1812"/>
                    <a:pt x="958" y="1653"/>
                    <a:pt x="912" y="1486"/>
                  </a:cubicBezTo>
                  <a:cubicBezTo>
                    <a:pt x="821" y="1243"/>
                    <a:pt x="608" y="605"/>
                    <a:pt x="821" y="361"/>
                  </a:cubicBezTo>
                  <a:cubicBezTo>
                    <a:pt x="882" y="297"/>
                    <a:pt x="932" y="269"/>
                    <a:pt x="974" y="269"/>
                  </a:cubicBezTo>
                  <a:close/>
                  <a:moveTo>
                    <a:pt x="1955" y="961"/>
                  </a:moveTo>
                  <a:cubicBezTo>
                    <a:pt x="2094" y="961"/>
                    <a:pt x="2175" y="1108"/>
                    <a:pt x="2128" y="1273"/>
                  </a:cubicBezTo>
                  <a:cubicBezTo>
                    <a:pt x="2026" y="1707"/>
                    <a:pt x="1646" y="2012"/>
                    <a:pt x="1274" y="2261"/>
                  </a:cubicBezTo>
                  <a:lnTo>
                    <a:pt x="1274" y="2261"/>
                  </a:lnTo>
                  <a:cubicBezTo>
                    <a:pt x="1339" y="1993"/>
                    <a:pt x="1402" y="1715"/>
                    <a:pt x="1520" y="1456"/>
                  </a:cubicBezTo>
                  <a:cubicBezTo>
                    <a:pt x="1581" y="1304"/>
                    <a:pt x="1672" y="1091"/>
                    <a:pt x="1824" y="1000"/>
                  </a:cubicBezTo>
                  <a:cubicBezTo>
                    <a:pt x="1872" y="973"/>
                    <a:pt x="1916" y="961"/>
                    <a:pt x="1955" y="961"/>
                  </a:cubicBezTo>
                  <a:close/>
                  <a:moveTo>
                    <a:pt x="1000" y="0"/>
                  </a:moveTo>
                  <a:cubicBezTo>
                    <a:pt x="946" y="0"/>
                    <a:pt x="887" y="9"/>
                    <a:pt x="821" y="27"/>
                  </a:cubicBezTo>
                  <a:cubicBezTo>
                    <a:pt x="1" y="301"/>
                    <a:pt x="760" y="2033"/>
                    <a:pt x="943" y="2520"/>
                  </a:cubicBezTo>
                  <a:cubicBezTo>
                    <a:pt x="966" y="2589"/>
                    <a:pt x="1025" y="2619"/>
                    <a:pt x="1085" y="2619"/>
                  </a:cubicBezTo>
                  <a:cubicBezTo>
                    <a:pt x="1165" y="2619"/>
                    <a:pt x="1248" y="2566"/>
                    <a:pt x="1254" y="2485"/>
                  </a:cubicBezTo>
                  <a:lnTo>
                    <a:pt x="1254" y="2485"/>
                  </a:lnTo>
                  <a:cubicBezTo>
                    <a:pt x="1824" y="2183"/>
                    <a:pt x="2870" y="1431"/>
                    <a:pt x="2280" y="757"/>
                  </a:cubicBezTo>
                  <a:cubicBezTo>
                    <a:pt x="2217" y="683"/>
                    <a:pt x="2132" y="653"/>
                    <a:pt x="2041" y="653"/>
                  </a:cubicBezTo>
                  <a:cubicBezTo>
                    <a:pt x="1870" y="653"/>
                    <a:pt x="1680" y="759"/>
                    <a:pt x="1581" y="878"/>
                  </a:cubicBezTo>
                  <a:cubicBezTo>
                    <a:pt x="1538" y="928"/>
                    <a:pt x="1499" y="980"/>
                    <a:pt x="1461" y="1035"/>
                  </a:cubicBezTo>
                  <a:lnTo>
                    <a:pt x="1461" y="1035"/>
                  </a:lnTo>
                  <a:cubicBezTo>
                    <a:pt x="1491" y="487"/>
                    <a:pt x="1405" y="0"/>
                    <a:pt x="1000"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0"/>
            <p:cNvSpPr/>
            <p:nvPr/>
          </p:nvSpPr>
          <p:spPr>
            <a:xfrm>
              <a:off x="31978825" y="14315100"/>
              <a:ext cx="199125" cy="193300"/>
            </a:xfrm>
            <a:custGeom>
              <a:avLst/>
              <a:gdLst/>
              <a:ahLst/>
              <a:cxnLst/>
              <a:rect l="l" t="t" r="r" b="b"/>
              <a:pathLst>
                <a:path w="7965" h="7732" extrusionOk="0">
                  <a:moveTo>
                    <a:pt x="7964" y="0"/>
                  </a:moveTo>
                  <a:lnTo>
                    <a:pt x="7964" y="0"/>
                  </a:lnTo>
                  <a:cubicBezTo>
                    <a:pt x="6001" y="736"/>
                    <a:pt x="3760" y="1056"/>
                    <a:pt x="1562" y="1056"/>
                  </a:cubicBezTo>
                  <a:cubicBezTo>
                    <a:pt x="1038" y="1056"/>
                    <a:pt x="516" y="1038"/>
                    <a:pt x="1" y="1003"/>
                  </a:cubicBezTo>
                  <a:lnTo>
                    <a:pt x="1" y="1003"/>
                  </a:lnTo>
                  <a:lnTo>
                    <a:pt x="183" y="6839"/>
                  </a:lnTo>
                  <a:cubicBezTo>
                    <a:pt x="1324" y="7531"/>
                    <a:pt x="2682" y="7732"/>
                    <a:pt x="3870" y="7732"/>
                  </a:cubicBezTo>
                  <a:cubicBezTo>
                    <a:pt x="5499" y="7732"/>
                    <a:pt x="6809" y="7356"/>
                    <a:pt x="6809" y="7356"/>
                  </a:cubicBezTo>
                  <a:cubicBezTo>
                    <a:pt x="7265" y="6292"/>
                    <a:pt x="7721" y="2584"/>
                    <a:pt x="7964"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0"/>
            <p:cNvSpPr/>
            <p:nvPr/>
          </p:nvSpPr>
          <p:spPr>
            <a:xfrm>
              <a:off x="31976550" y="14237575"/>
              <a:ext cx="208225" cy="103950"/>
            </a:xfrm>
            <a:custGeom>
              <a:avLst/>
              <a:gdLst/>
              <a:ahLst/>
              <a:cxnLst/>
              <a:rect l="l" t="t" r="r" b="b"/>
              <a:pathLst>
                <a:path w="8329" h="4158" extrusionOk="0">
                  <a:moveTo>
                    <a:pt x="0" y="1"/>
                  </a:moveTo>
                  <a:lnTo>
                    <a:pt x="92" y="4104"/>
                  </a:lnTo>
                  <a:cubicBezTo>
                    <a:pt x="607" y="4139"/>
                    <a:pt x="1129" y="4157"/>
                    <a:pt x="1653" y="4157"/>
                  </a:cubicBezTo>
                  <a:cubicBezTo>
                    <a:pt x="3851" y="4157"/>
                    <a:pt x="6092" y="3837"/>
                    <a:pt x="8055" y="3101"/>
                  </a:cubicBezTo>
                  <a:cubicBezTo>
                    <a:pt x="8238" y="1551"/>
                    <a:pt x="8329" y="396"/>
                    <a:pt x="8329" y="396"/>
                  </a:cubicBezTo>
                  <a:lnTo>
                    <a:pt x="0"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0"/>
            <p:cNvSpPr/>
            <p:nvPr/>
          </p:nvSpPr>
          <p:spPr>
            <a:xfrm>
              <a:off x="31978650" y="14549025"/>
              <a:ext cx="287450" cy="53375"/>
            </a:xfrm>
            <a:custGeom>
              <a:avLst/>
              <a:gdLst/>
              <a:ahLst/>
              <a:cxnLst/>
              <a:rect l="l" t="t" r="r" b="b"/>
              <a:pathLst>
                <a:path w="11498" h="2135" extrusionOk="0">
                  <a:moveTo>
                    <a:pt x="1743" y="1"/>
                  </a:moveTo>
                  <a:cubicBezTo>
                    <a:pt x="694" y="1"/>
                    <a:pt x="0" y="60"/>
                    <a:pt x="8" y="218"/>
                  </a:cubicBezTo>
                  <a:cubicBezTo>
                    <a:pt x="38" y="856"/>
                    <a:pt x="129" y="1281"/>
                    <a:pt x="129" y="1281"/>
                  </a:cubicBezTo>
                  <a:cubicBezTo>
                    <a:pt x="129" y="1281"/>
                    <a:pt x="1193" y="1555"/>
                    <a:pt x="3473" y="1950"/>
                  </a:cubicBezTo>
                  <a:cubicBezTo>
                    <a:pt x="4310" y="2082"/>
                    <a:pt x="5207" y="2135"/>
                    <a:pt x="6081" y="2135"/>
                  </a:cubicBezTo>
                  <a:cubicBezTo>
                    <a:pt x="7620" y="2135"/>
                    <a:pt x="9088" y="1973"/>
                    <a:pt x="10038" y="1798"/>
                  </a:cubicBezTo>
                  <a:cubicBezTo>
                    <a:pt x="11497" y="1494"/>
                    <a:pt x="11436" y="552"/>
                    <a:pt x="11436" y="552"/>
                  </a:cubicBezTo>
                  <a:cubicBezTo>
                    <a:pt x="11436" y="552"/>
                    <a:pt x="4940" y="1"/>
                    <a:pt x="1743"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0"/>
            <p:cNvSpPr/>
            <p:nvPr/>
          </p:nvSpPr>
          <p:spPr>
            <a:xfrm>
              <a:off x="32158925" y="14516450"/>
              <a:ext cx="108675" cy="74500"/>
            </a:xfrm>
            <a:custGeom>
              <a:avLst/>
              <a:gdLst/>
              <a:ahLst/>
              <a:cxnLst/>
              <a:rect l="l" t="t" r="r" b="b"/>
              <a:pathLst>
                <a:path w="4347" h="2980" extrusionOk="0">
                  <a:moveTo>
                    <a:pt x="1703" y="1"/>
                  </a:moveTo>
                  <a:cubicBezTo>
                    <a:pt x="882" y="882"/>
                    <a:pt x="335" y="1916"/>
                    <a:pt x="0" y="2980"/>
                  </a:cubicBezTo>
                  <a:cubicBezTo>
                    <a:pt x="2432" y="2919"/>
                    <a:pt x="4347" y="2554"/>
                    <a:pt x="4225" y="1855"/>
                  </a:cubicBezTo>
                  <a:cubicBezTo>
                    <a:pt x="4073" y="1095"/>
                    <a:pt x="2858" y="457"/>
                    <a:pt x="1703"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0"/>
            <p:cNvSpPr/>
            <p:nvPr/>
          </p:nvSpPr>
          <p:spPr>
            <a:xfrm>
              <a:off x="31972750" y="14486075"/>
              <a:ext cx="228750" cy="105075"/>
            </a:xfrm>
            <a:custGeom>
              <a:avLst/>
              <a:gdLst/>
              <a:ahLst/>
              <a:cxnLst/>
              <a:rect l="l" t="t" r="r" b="b"/>
              <a:pathLst>
                <a:path w="9150" h="4203" extrusionOk="0">
                  <a:moveTo>
                    <a:pt x="426" y="0"/>
                  </a:moveTo>
                  <a:cubicBezTo>
                    <a:pt x="0" y="1368"/>
                    <a:pt x="304" y="3374"/>
                    <a:pt x="304" y="3374"/>
                  </a:cubicBezTo>
                  <a:cubicBezTo>
                    <a:pt x="1919" y="3903"/>
                    <a:pt x="4502" y="4202"/>
                    <a:pt x="6817" y="4202"/>
                  </a:cubicBezTo>
                  <a:cubicBezTo>
                    <a:pt x="7029" y="4202"/>
                    <a:pt x="7240" y="4200"/>
                    <a:pt x="7447" y="4195"/>
                  </a:cubicBezTo>
                  <a:cubicBezTo>
                    <a:pt x="7782" y="3131"/>
                    <a:pt x="8329" y="2097"/>
                    <a:pt x="9150" y="1216"/>
                  </a:cubicBezTo>
                  <a:cubicBezTo>
                    <a:pt x="8055" y="790"/>
                    <a:pt x="7052" y="517"/>
                    <a:pt x="7052" y="517"/>
                  </a:cubicBezTo>
                  <a:cubicBezTo>
                    <a:pt x="6155" y="737"/>
                    <a:pt x="5304" y="821"/>
                    <a:pt x="4530" y="821"/>
                  </a:cubicBezTo>
                  <a:cubicBezTo>
                    <a:pt x="2103" y="821"/>
                    <a:pt x="426" y="0"/>
                    <a:pt x="426"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0"/>
            <p:cNvSpPr/>
            <p:nvPr/>
          </p:nvSpPr>
          <p:spPr>
            <a:xfrm>
              <a:off x="32153675" y="14452600"/>
              <a:ext cx="56975" cy="62650"/>
            </a:xfrm>
            <a:custGeom>
              <a:avLst/>
              <a:gdLst/>
              <a:ahLst/>
              <a:cxnLst/>
              <a:rect l="l" t="t" r="r" b="b"/>
              <a:pathLst>
                <a:path w="2279" h="2506" extrusionOk="0">
                  <a:moveTo>
                    <a:pt x="887" y="237"/>
                  </a:moveTo>
                  <a:cubicBezTo>
                    <a:pt x="1204" y="237"/>
                    <a:pt x="752" y="1290"/>
                    <a:pt x="697" y="1400"/>
                  </a:cubicBezTo>
                  <a:cubicBezTo>
                    <a:pt x="599" y="1562"/>
                    <a:pt x="502" y="1715"/>
                    <a:pt x="400" y="1869"/>
                  </a:cubicBezTo>
                  <a:lnTo>
                    <a:pt x="400" y="1869"/>
                  </a:lnTo>
                  <a:cubicBezTo>
                    <a:pt x="400" y="1703"/>
                    <a:pt x="408" y="1536"/>
                    <a:pt x="423" y="1369"/>
                  </a:cubicBezTo>
                  <a:cubicBezTo>
                    <a:pt x="454" y="1126"/>
                    <a:pt x="454" y="427"/>
                    <a:pt x="757" y="275"/>
                  </a:cubicBezTo>
                  <a:cubicBezTo>
                    <a:pt x="810" y="249"/>
                    <a:pt x="853" y="237"/>
                    <a:pt x="887" y="237"/>
                  </a:cubicBezTo>
                  <a:close/>
                  <a:moveTo>
                    <a:pt x="1529" y="1238"/>
                  </a:moveTo>
                  <a:cubicBezTo>
                    <a:pt x="1716" y="1238"/>
                    <a:pt x="1775" y="1450"/>
                    <a:pt x="1639" y="1613"/>
                  </a:cubicBezTo>
                  <a:cubicBezTo>
                    <a:pt x="1388" y="1964"/>
                    <a:pt x="930" y="2108"/>
                    <a:pt x="504" y="2216"/>
                  </a:cubicBezTo>
                  <a:lnTo>
                    <a:pt x="504" y="2216"/>
                  </a:lnTo>
                  <a:cubicBezTo>
                    <a:pt x="539" y="2163"/>
                    <a:pt x="577" y="2104"/>
                    <a:pt x="617" y="2040"/>
                  </a:cubicBezTo>
                  <a:lnTo>
                    <a:pt x="617" y="2040"/>
                  </a:lnTo>
                  <a:cubicBezTo>
                    <a:pt x="735" y="1871"/>
                    <a:pt x="863" y="1707"/>
                    <a:pt x="1001" y="1552"/>
                  </a:cubicBezTo>
                  <a:cubicBezTo>
                    <a:pt x="1122" y="1461"/>
                    <a:pt x="1274" y="1278"/>
                    <a:pt x="1457" y="1248"/>
                  </a:cubicBezTo>
                  <a:cubicBezTo>
                    <a:pt x="1483" y="1241"/>
                    <a:pt x="1507" y="1238"/>
                    <a:pt x="1529" y="1238"/>
                  </a:cubicBezTo>
                  <a:close/>
                  <a:moveTo>
                    <a:pt x="838" y="0"/>
                  </a:moveTo>
                  <a:cubicBezTo>
                    <a:pt x="0" y="0"/>
                    <a:pt x="89" y="1834"/>
                    <a:pt x="89" y="2342"/>
                  </a:cubicBezTo>
                  <a:cubicBezTo>
                    <a:pt x="89" y="2453"/>
                    <a:pt x="179" y="2506"/>
                    <a:pt x="266" y="2506"/>
                  </a:cubicBezTo>
                  <a:cubicBezTo>
                    <a:pt x="330" y="2506"/>
                    <a:pt x="393" y="2476"/>
                    <a:pt x="415" y="2419"/>
                  </a:cubicBezTo>
                  <a:lnTo>
                    <a:pt x="415" y="2419"/>
                  </a:lnTo>
                  <a:cubicBezTo>
                    <a:pt x="1086" y="2346"/>
                    <a:pt x="2279" y="2020"/>
                    <a:pt x="1973" y="1187"/>
                  </a:cubicBezTo>
                  <a:cubicBezTo>
                    <a:pt x="1922" y="1034"/>
                    <a:pt x="1776" y="976"/>
                    <a:pt x="1620" y="976"/>
                  </a:cubicBezTo>
                  <a:cubicBezTo>
                    <a:pt x="1497" y="976"/>
                    <a:pt x="1368" y="1012"/>
                    <a:pt x="1274" y="1065"/>
                  </a:cubicBezTo>
                  <a:cubicBezTo>
                    <a:pt x="1214" y="1096"/>
                    <a:pt x="1155" y="1130"/>
                    <a:pt x="1099" y="1168"/>
                  </a:cubicBezTo>
                  <a:lnTo>
                    <a:pt x="1099" y="1168"/>
                  </a:lnTo>
                  <a:cubicBezTo>
                    <a:pt x="1360" y="590"/>
                    <a:pt x="1459" y="33"/>
                    <a:pt x="879" y="2"/>
                  </a:cubicBezTo>
                  <a:cubicBezTo>
                    <a:pt x="865" y="1"/>
                    <a:pt x="851" y="0"/>
                    <a:pt x="838"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0"/>
            <p:cNvSpPr/>
            <p:nvPr/>
          </p:nvSpPr>
          <p:spPr>
            <a:xfrm>
              <a:off x="32675650" y="12757325"/>
              <a:ext cx="775" cy="1525"/>
            </a:xfrm>
            <a:custGeom>
              <a:avLst/>
              <a:gdLst/>
              <a:ahLst/>
              <a:cxnLst/>
              <a:rect l="l" t="t" r="r" b="b"/>
              <a:pathLst>
                <a:path w="31" h="61" extrusionOk="0">
                  <a:moveTo>
                    <a:pt x="31" y="0"/>
                  </a:moveTo>
                  <a:cubicBezTo>
                    <a:pt x="0" y="30"/>
                    <a:pt x="0" y="61"/>
                    <a:pt x="0" y="61"/>
                  </a:cubicBezTo>
                  <a:cubicBezTo>
                    <a:pt x="0" y="61"/>
                    <a:pt x="0" y="30"/>
                    <a:pt x="3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0"/>
            <p:cNvSpPr/>
            <p:nvPr/>
          </p:nvSpPr>
          <p:spPr>
            <a:xfrm>
              <a:off x="31594325" y="12659175"/>
              <a:ext cx="266750" cy="472800"/>
            </a:xfrm>
            <a:custGeom>
              <a:avLst/>
              <a:gdLst/>
              <a:ahLst/>
              <a:cxnLst/>
              <a:rect l="l" t="t" r="r" b="b"/>
              <a:pathLst>
                <a:path w="10670" h="18912" extrusionOk="0">
                  <a:moveTo>
                    <a:pt x="2731" y="0"/>
                  </a:moveTo>
                  <a:cubicBezTo>
                    <a:pt x="2712" y="0"/>
                    <a:pt x="2694" y="2"/>
                    <a:pt x="2675" y="5"/>
                  </a:cubicBezTo>
                  <a:cubicBezTo>
                    <a:pt x="1885" y="127"/>
                    <a:pt x="2280" y="3136"/>
                    <a:pt x="2341" y="3561"/>
                  </a:cubicBezTo>
                  <a:cubicBezTo>
                    <a:pt x="2280" y="3138"/>
                    <a:pt x="1889" y="491"/>
                    <a:pt x="1198" y="491"/>
                  </a:cubicBezTo>
                  <a:cubicBezTo>
                    <a:pt x="1194" y="491"/>
                    <a:pt x="1190" y="491"/>
                    <a:pt x="1186" y="491"/>
                  </a:cubicBezTo>
                  <a:cubicBezTo>
                    <a:pt x="456" y="552"/>
                    <a:pt x="0" y="5355"/>
                    <a:pt x="1672" y="12102"/>
                  </a:cubicBezTo>
                  <a:cubicBezTo>
                    <a:pt x="2128" y="13987"/>
                    <a:pt x="2797" y="15932"/>
                    <a:pt x="3587" y="17847"/>
                  </a:cubicBezTo>
                  <a:cubicBezTo>
                    <a:pt x="5897" y="18546"/>
                    <a:pt x="8268" y="18911"/>
                    <a:pt x="10669" y="18911"/>
                  </a:cubicBezTo>
                  <a:cubicBezTo>
                    <a:pt x="9393" y="16935"/>
                    <a:pt x="7265" y="13318"/>
                    <a:pt x="6323" y="9823"/>
                  </a:cubicBezTo>
                  <a:cubicBezTo>
                    <a:pt x="5563" y="6935"/>
                    <a:pt x="5563" y="6388"/>
                    <a:pt x="5563" y="6388"/>
                  </a:cubicBezTo>
                  <a:cubicBezTo>
                    <a:pt x="5563" y="6388"/>
                    <a:pt x="7417" y="3409"/>
                    <a:pt x="6505" y="2710"/>
                  </a:cubicBezTo>
                  <a:cubicBezTo>
                    <a:pt x="6356" y="2597"/>
                    <a:pt x="6225" y="2550"/>
                    <a:pt x="6110" y="2550"/>
                  </a:cubicBezTo>
                  <a:cubicBezTo>
                    <a:pt x="5548" y="2550"/>
                    <a:pt x="5380" y="3683"/>
                    <a:pt x="5380" y="3683"/>
                  </a:cubicBezTo>
                  <a:cubicBezTo>
                    <a:pt x="5380" y="3683"/>
                    <a:pt x="5290" y="35"/>
                    <a:pt x="4479" y="35"/>
                  </a:cubicBezTo>
                  <a:cubicBezTo>
                    <a:pt x="4475" y="35"/>
                    <a:pt x="4472" y="35"/>
                    <a:pt x="4469" y="35"/>
                  </a:cubicBezTo>
                  <a:cubicBezTo>
                    <a:pt x="3617" y="66"/>
                    <a:pt x="4043" y="3227"/>
                    <a:pt x="4043" y="3227"/>
                  </a:cubicBezTo>
                  <a:cubicBezTo>
                    <a:pt x="4043" y="3227"/>
                    <a:pt x="3549" y="0"/>
                    <a:pt x="273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0"/>
            <p:cNvSpPr/>
            <p:nvPr/>
          </p:nvSpPr>
          <p:spPr>
            <a:xfrm>
              <a:off x="31684000" y="13105350"/>
              <a:ext cx="202150" cy="287250"/>
            </a:xfrm>
            <a:custGeom>
              <a:avLst/>
              <a:gdLst/>
              <a:ahLst/>
              <a:cxnLst/>
              <a:rect l="l" t="t" r="r" b="b"/>
              <a:pathLst>
                <a:path w="8086" h="11490" extrusionOk="0">
                  <a:moveTo>
                    <a:pt x="0" y="0"/>
                  </a:moveTo>
                  <a:cubicBezTo>
                    <a:pt x="30" y="31"/>
                    <a:pt x="30" y="61"/>
                    <a:pt x="30" y="91"/>
                  </a:cubicBezTo>
                  <a:cubicBezTo>
                    <a:pt x="2097" y="5046"/>
                    <a:pt x="4894" y="9666"/>
                    <a:pt x="6930" y="11490"/>
                  </a:cubicBezTo>
                  <a:lnTo>
                    <a:pt x="8085" y="2584"/>
                  </a:lnTo>
                  <a:cubicBezTo>
                    <a:pt x="8085" y="2584"/>
                    <a:pt x="7660" y="2006"/>
                    <a:pt x="7082" y="1064"/>
                  </a:cubicBezTo>
                  <a:cubicBezTo>
                    <a:pt x="4681" y="1064"/>
                    <a:pt x="2310" y="699"/>
                    <a:pt x="0"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0"/>
            <p:cNvSpPr/>
            <p:nvPr/>
          </p:nvSpPr>
          <p:spPr>
            <a:xfrm>
              <a:off x="32073825" y="13290000"/>
              <a:ext cx="0" cy="25"/>
            </a:xfrm>
            <a:custGeom>
              <a:avLst/>
              <a:gdLst/>
              <a:ahLst/>
              <a:cxnLst/>
              <a:rect l="l" t="t" r="r" b="b"/>
              <a:pathLst>
                <a:path h="1" extrusionOk="0">
                  <a:moveTo>
                    <a:pt x="0" y="0"/>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0"/>
            <p:cNvSpPr/>
            <p:nvPr/>
          </p:nvSpPr>
          <p:spPr>
            <a:xfrm>
              <a:off x="31731100" y="12870975"/>
              <a:ext cx="145175" cy="91975"/>
            </a:xfrm>
            <a:custGeom>
              <a:avLst/>
              <a:gdLst/>
              <a:ahLst/>
              <a:cxnLst/>
              <a:rect l="l" t="t" r="r" b="b"/>
              <a:pathLst>
                <a:path w="5807" h="3679" extrusionOk="0">
                  <a:moveTo>
                    <a:pt x="3178" y="1"/>
                  </a:moveTo>
                  <a:cubicBezTo>
                    <a:pt x="2059" y="1"/>
                    <a:pt x="941" y="331"/>
                    <a:pt x="1" y="986"/>
                  </a:cubicBezTo>
                  <a:cubicBezTo>
                    <a:pt x="206" y="2358"/>
                    <a:pt x="1324" y="3679"/>
                    <a:pt x="3419" y="3679"/>
                  </a:cubicBezTo>
                  <a:cubicBezTo>
                    <a:pt x="4108" y="3679"/>
                    <a:pt x="4903" y="3536"/>
                    <a:pt x="5806" y="3205"/>
                  </a:cubicBezTo>
                  <a:lnTo>
                    <a:pt x="5806" y="652"/>
                  </a:lnTo>
                  <a:cubicBezTo>
                    <a:pt x="4991" y="217"/>
                    <a:pt x="4084" y="1"/>
                    <a:pt x="3178"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0"/>
            <p:cNvSpPr/>
            <p:nvPr/>
          </p:nvSpPr>
          <p:spPr>
            <a:xfrm>
              <a:off x="31727300" y="12819075"/>
              <a:ext cx="148975" cy="76575"/>
            </a:xfrm>
            <a:custGeom>
              <a:avLst/>
              <a:gdLst/>
              <a:ahLst/>
              <a:cxnLst/>
              <a:rect l="l" t="t" r="r" b="b"/>
              <a:pathLst>
                <a:path w="5959" h="3063" extrusionOk="0">
                  <a:moveTo>
                    <a:pt x="3108" y="0"/>
                  </a:moveTo>
                  <a:cubicBezTo>
                    <a:pt x="2510" y="0"/>
                    <a:pt x="1863" y="136"/>
                    <a:pt x="1216" y="509"/>
                  </a:cubicBezTo>
                  <a:cubicBezTo>
                    <a:pt x="365" y="995"/>
                    <a:pt x="1" y="2059"/>
                    <a:pt x="153" y="3062"/>
                  </a:cubicBezTo>
                  <a:cubicBezTo>
                    <a:pt x="1093" y="2407"/>
                    <a:pt x="2211" y="2077"/>
                    <a:pt x="3330" y="2077"/>
                  </a:cubicBezTo>
                  <a:cubicBezTo>
                    <a:pt x="4236" y="2077"/>
                    <a:pt x="5143" y="2293"/>
                    <a:pt x="5958" y="2728"/>
                  </a:cubicBezTo>
                  <a:lnTo>
                    <a:pt x="5958" y="965"/>
                  </a:lnTo>
                  <a:cubicBezTo>
                    <a:pt x="5958" y="965"/>
                    <a:pt x="4704" y="0"/>
                    <a:pt x="3108"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0"/>
            <p:cNvSpPr/>
            <p:nvPr/>
          </p:nvSpPr>
          <p:spPr>
            <a:xfrm>
              <a:off x="31774425" y="12875100"/>
              <a:ext cx="90450" cy="76000"/>
            </a:xfrm>
            <a:custGeom>
              <a:avLst/>
              <a:gdLst/>
              <a:ahLst/>
              <a:cxnLst/>
              <a:rect l="l" t="t" r="r" b="b"/>
              <a:pathLst>
                <a:path w="3618" h="3040" extrusionOk="0">
                  <a:moveTo>
                    <a:pt x="1523" y="0"/>
                  </a:moveTo>
                  <a:cubicBezTo>
                    <a:pt x="1014" y="0"/>
                    <a:pt x="487" y="110"/>
                    <a:pt x="31" y="213"/>
                  </a:cubicBezTo>
                  <a:cubicBezTo>
                    <a:pt x="0" y="244"/>
                    <a:pt x="0" y="304"/>
                    <a:pt x="61" y="304"/>
                  </a:cubicBezTo>
                  <a:cubicBezTo>
                    <a:pt x="532" y="304"/>
                    <a:pt x="1087" y="183"/>
                    <a:pt x="1611" y="183"/>
                  </a:cubicBezTo>
                  <a:cubicBezTo>
                    <a:pt x="2135" y="183"/>
                    <a:pt x="2629" y="304"/>
                    <a:pt x="2979" y="791"/>
                  </a:cubicBezTo>
                  <a:cubicBezTo>
                    <a:pt x="3404" y="1399"/>
                    <a:pt x="3344" y="2250"/>
                    <a:pt x="3374" y="2949"/>
                  </a:cubicBezTo>
                  <a:cubicBezTo>
                    <a:pt x="3374" y="3010"/>
                    <a:pt x="3427" y="3040"/>
                    <a:pt x="3480" y="3040"/>
                  </a:cubicBezTo>
                  <a:cubicBezTo>
                    <a:pt x="3534" y="3040"/>
                    <a:pt x="3587" y="3010"/>
                    <a:pt x="3587" y="2949"/>
                  </a:cubicBezTo>
                  <a:cubicBezTo>
                    <a:pt x="3617" y="2128"/>
                    <a:pt x="3587" y="1125"/>
                    <a:pt x="2979" y="517"/>
                  </a:cubicBezTo>
                  <a:cubicBezTo>
                    <a:pt x="2587" y="125"/>
                    <a:pt x="2065" y="0"/>
                    <a:pt x="152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0"/>
            <p:cNvSpPr/>
            <p:nvPr/>
          </p:nvSpPr>
          <p:spPr>
            <a:xfrm>
              <a:off x="31812625" y="12896725"/>
              <a:ext cx="52050" cy="31200"/>
            </a:xfrm>
            <a:custGeom>
              <a:avLst/>
              <a:gdLst/>
              <a:ahLst/>
              <a:cxnLst/>
              <a:rect l="l" t="t" r="r" b="b"/>
              <a:pathLst>
                <a:path w="2082" h="1248" extrusionOk="0">
                  <a:moveTo>
                    <a:pt x="743" y="0"/>
                  </a:moveTo>
                  <a:cubicBezTo>
                    <a:pt x="520" y="0"/>
                    <a:pt x="286" y="78"/>
                    <a:pt x="53" y="260"/>
                  </a:cubicBezTo>
                  <a:cubicBezTo>
                    <a:pt x="0" y="312"/>
                    <a:pt x="61" y="388"/>
                    <a:pt x="118" y="388"/>
                  </a:cubicBezTo>
                  <a:cubicBezTo>
                    <a:pt x="127" y="388"/>
                    <a:pt x="136" y="386"/>
                    <a:pt x="144" y="382"/>
                  </a:cubicBezTo>
                  <a:cubicBezTo>
                    <a:pt x="345" y="281"/>
                    <a:pt x="532" y="221"/>
                    <a:pt x="712" y="221"/>
                  </a:cubicBezTo>
                  <a:cubicBezTo>
                    <a:pt x="914" y="221"/>
                    <a:pt x="1106" y="296"/>
                    <a:pt x="1299" y="473"/>
                  </a:cubicBezTo>
                  <a:cubicBezTo>
                    <a:pt x="1542" y="686"/>
                    <a:pt x="1664" y="959"/>
                    <a:pt x="1876" y="1202"/>
                  </a:cubicBezTo>
                  <a:cubicBezTo>
                    <a:pt x="1901" y="1235"/>
                    <a:pt x="1927" y="1248"/>
                    <a:pt x="1952" y="1248"/>
                  </a:cubicBezTo>
                  <a:cubicBezTo>
                    <a:pt x="2021" y="1248"/>
                    <a:pt x="2081" y="1148"/>
                    <a:pt x="2059" y="1081"/>
                  </a:cubicBezTo>
                  <a:cubicBezTo>
                    <a:pt x="1798" y="494"/>
                    <a:pt x="1304" y="0"/>
                    <a:pt x="74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0"/>
            <p:cNvSpPr/>
            <p:nvPr/>
          </p:nvSpPr>
          <p:spPr>
            <a:xfrm>
              <a:off x="32532800" y="12869450"/>
              <a:ext cx="144400" cy="91875"/>
            </a:xfrm>
            <a:custGeom>
              <a:avLst/>
              <a:gdLst/>
              <a:ahLst/>
              <a:cxnLst/>
              <a:rect l="l" t="t" r="r" b="b"/>
              <a:pathLst>
                <a:path w="5776" h="3675" extrusionOk="0">
                  <a:moveTo>
                    <a:pt x="2603" y="1"/>
                  </a:moveTo>
                  <a:cubicBezTo>
                    <a:pt x="1701" y="1"/>
                    <a:pt x="802" y="217"/>
                    <a:pt x="0" y="652"/>
                  </a:cubicBezTo>
                  <a:lnTo>
                    <a:pt x="0" y="3205"/>
                  </a:lnTo>
                  <a:cubicBezTo>
                    <a:pt x="896" y="3534"/>
                    <a:pt x="1685" y="3675"/>
                    <a:pt x="2370" y="3675"/>
                  </a:cubicBezTo>
                  <a:cubicBezTo>
                    <a:pt x="4474" y="3675"/>
                    <a:pt x="5592" y="2339"/>
                    <a:pt x="5775" y="986"/>
                  </a:cubicBezTo>
                  <a:cubicBezTo>
                    <a:pt x="4834" y="331"/>
                    <a:pt x="3717" y="1"/>
                    <a:pt x="2603"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0"/>
            <p:cNvSpPr/>
            <p:nvPr/>
          </p:nvSpPr>
          <p:spPr>
            <a:xfrm>
              <a:off x="32532800" y="12817250"/>
              <a:ext cx="148200" cy="76875"/>
            </a:xfrm>
            <a:custGeom>
              <a:avLst/>
              <a:gdLst/>
              <a:ahLst/>
              <a:cxnLst/>
              <a:rect l="l" t="t" r="r" b="b"/>
              <a:pathLst>
                <a:path w="5928" h="3075" extrusionOk="0">
                  <a:moveTo>
                    <a:pt x="2854" y="1"/>
                  </a:moveTo>
                  <a:cubicBezTo>
                    <a:pt x="1253" y="1"/>
                    <a:pt x="0" y="977"/>
                    <a:pt x="0" y="977"/>
                  </a:cubicBezTo>
                  <a:lnTo>
                    <a:pt x="0" y="2740"/>
                  </a:lnTo>
                  <a:cubicBezTo>
                    <a:pt x="802" y="2305"/>
                    <a:pt x="1701" y="2089"/>
                    <a:pt x="2603" y="2089"/>
                  </a:cubicBezTo>
                  <a:cubicBezTo>
                    <a:pt x="3717" y="2089"/>
                    <a:pt x="4834" y="2419"/>
                    <a:pt x="5775" y="3074"/>
                  </a:cubicBezTo>
                  <a:cubicBezTo>
                    <a:pt x="5927" y="2041"/>
                    <a:pt x="5562" y="1007"/>
                    <a:pt x="4711" y="491"/>
                  </a:cubicBezTo>
                  <a:cubicBezTo>
                    <a:pt x="4075" y="132"/>
                    <a:pt x="3441" y="1"/>
                    <a:pt x="2854"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0"/>
            <p:cNvSpPr/>
            <p:nvPr/>
          </p:nvSpPr>
          <p:spPr>
            <a:xfrm>
              <a:off x="32544175" y="12873200"/>
              <a:ext cx="90450" cy="76400"/>
            </a:xfrm>
            <a:custGeom>
              <a:avLst/>
              <a:gdLst/>
              <a:ahLst/>
              <a:cxnLst/>
              <a:rect l="l" t="t" r="r" b="b"/>
              <a:pathLst>
                <a:path w="3618" h="3056" extrusionOk="0">
                  <a:moveTo>
                    <a:pt x="2095" y="0"/>
                  </a:moveTo>
                  <a:cubicBezTo>
                    <a:pt x="1553" y="0"/>
                    <a:pt x="1031" y="126"/>
                    <a:pt x="639" y="502"/>
                  </a:cubicBezTo>
                  <a:cubicBezTo>
                    <a:pt x="31" y="1140"/>
                    <a:pt x="1" y="2143"/>
                    <a:pt x="31" y="2964"/>
                  </a:cubicBezTo>
                  <a:cubicBezTo>
                    <a:pt x="31" y="3025"/>
                    <a:pt x="85" y="3055"/>
                    <a:pt x="138" y="3055"/>
                  </a:cubicBezTo>
                  <a:cubicBezTo>
                    <a:pt x="191" y="3055"/>
                    <a:pt x="244" y="3025"/>
                    <a:pt x="244" y="2964"/>
                  </a:cubicBezTo>
                  <a:cubicBezTo>
                    <a:pt x="275" y="2234"/>
                    <a:pt x="214" y="1414"/>
                    <a:pt x="639" y="806"/>
                  </a:cubicBezTo>
                  <a:cubicBezTo>
                    <a:pt x="984" y="304"/>
                    <a:pt x="1500" y="182"/>
                    <a:pt x="2047" y="182"/>
                  </a:cubicBezTo>
                  <a:cubicBezTo>
                    <a:pt x="2560" y="182"/>
                    <a:pt x="3101" y="289"/>
                    <a:pt x="3557" y="289"/>
                  </a:cubicBezTo>
                  <a:cubicBezTo>
                    <a:pt x="3588" y="289"/>
                    <a:pt x="3618" y="228"/>
                    <a:pt x="3588" y="228"/>
                  </a:cubicBezTo>
                  <a:cubicBezTo>
                    <a:pt x="3131" y="111"/>
                    <a:pt x="2604" y="0"/>
                    <a:pt x="2095"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0"/>
            <p:cNvSpPr/>
            <p:nvPr/>
          </p:nvSpPr>
          <p:spPr>
            <a:xfrm>
              <a:off x="32544400" y="12894575"/>
              <a:ext cx="51950" cy="31825"/>
            </a:xfrm>
            <a:custGeom>
              <a:avLst/>
              <a:gdLst/>
              <a:ahLst/>
              <a:cxnLst/>
              <a:rect l="l" t="t" r="r" b="b"/>
              <a:pathLst>
                <a:path w="2078" h="1273" extrusionOk="0">
                  <a:moveTo>
                    <a:pt x="1353" y="1"/>
                  </a:moveTo>
                  <a:cubicBezTo>
                    <a:pt x="786" y="1"/>
                    <a:pt x="286" y="514"/>
                    <a:pt x="22" y="1106"/>
                  </a:cubicBezTo>
                  <a:cubicBezTo>
                    <a:pt x="0" y="1173"/>
                    <a:pt x="60" y="1273"/>
                    <a:pt x="129" y="1273"/>
                  </a:cubicBezTo>
                  <a:cubicBezTo>
                    <a:pt x="154" y="1273"/>
                    <a:pt x="181" y="1260"/>
                    <a:pt x="205" y="1227"/>
                  </a:cubicBezTo>
                  <a:cubicBezTo>
                    <a:pt x="418" y="984"/>
                    <a:pt x="539" y="711"/>
                    <a:pt x="782" y="498"/>
                  </a:cubicBezTo>
                  <a:cubicBezTo>
                    <a:pt x="981" y="316"/>
                    <a:pt x="1180" y="242"/>
                    <a:pt x="1383" y="242"/>
                  </a:cubicBezTo>
                  <a:cubicBezTo>
                    <a:pt x="1554" y="242"/>
                    <a:pt x="1727" y="293"/>
                    <a:pt x="1907" y="376"/>
                  </a:cubicBezTo>
                  <a:cubicBezTo>
                    <a:pt x="1924" y="388"/>
                    <a:pt x="1942" y="393"/>
                    <a:pt x="1958" y="393"/>
                  </a:cubicBezTo>
                  <a:cubicBezTo>
                    <a:pt x="2027" y="393"/>
                    <a:pt x="2078" y="304"/>
                    <a:pt x="2028" y="255"/>
                  </a:cubicBezTo>
                  <a:cubicBezTo>
                    <a:pt x="1800" y="77"/>
                    <a:pt x="1571" y="1"/>
                    <a:pt x="135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0"/>
            <p:cNvSpPr/>
            <p:nvPr/>
          </p:nvSpPr>
          <p:spPr>
            <a:xfrm>
              <a:off x="32136875" y="13195000"/>
              <a:ext cx="168725" cy="79250"/>
            </a:xfrm>
            <a:custGeom>
              <a:avLst/>
              <a:gdLst/>
              <a:ahLst/>
              <a:cxnLst/>
              <a:rect l="l" t="t" r="r" b="b"/>
              <a:pathLst>
                <a:path w="6749" h="3170" extrusionOk="0">
                  <a:moveTo>
                    <a:pt x="6749" y="1"/>
                  </a:moveTo>
                  <a:lnTo>
                    <a:pt x="6749" y="1"/>
                  </a:lnTo>
                  <a:cubicBezTo>
                    <a:pt x="4530" y="153"/>
                    <a:pt x="2372" y="548"/>
                    <a:pt x="244" y="1247"/>
                  </a:cubicBezTo>
                  <a:cubicBezTo>
                    <a:pt x="183" y="1490"/>
                    <a:pt x="92" y="1733"/>
                    <a:pt x="1" y="1916"/>
                  </a:cubicBezTo>
                  <a:cubicBezTo>
                    <a:pt x="1" y="1916"/>
                    <a:pt x="1069" y="3170"/>
                    <a:pt x="3360" y="3170"/>
                  </a:cubicBezTo>
                  <a:cubicBezTo>
                    <a:pt x="4279" y="3170"/>
                    <a:pt x="5395" y="2968"/>
                    <a:pt x="6718" y="2402"/>
                  </a:cubicBezTo>
                  <a:cubicBezTo>
                    <a:pt x="6718" y="2402"/>
                    <a:pt x="6627" y="1308"/>
                    <a:pt x="6749"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0"/>
            <p:cNvSpPr/>
            <p:nvPr/>
          </p:nvSpPr>
          <p:spPr>
            <a:xfrm>
              <a:off x="32136125" y="13131175"/>
              <a:ext cx="181625" cy="95025"/>
            </a:xfrm>
            <a:custGeom>
              <a:avLst/>
              <a:gdLst/>
              <a:ahLst/>
              <a:cxnLst/>
              <a:rect l="l" t="t" r="r" b="b"/>
              <a:pathLst>
                <a:path w="7265" h="3801" extrusionOk="0">
                  <a:moveTo>
                    <a:pt x="7265" y="1"/>
                  </a:moveTo>
                  <a:lnTo>
                    <a:pt x="0" y="639"/>
                  </a:lnTo>
                  <a:cubicBezTo>
                    <a:pt x="0" y="639"/>
                    <a:pt x="578" y="2432"/>
                    <a:pt x="274" y="3800"/>
                  </a:cubicBezTo>
                  <a:cubicBezTo>
                    <a:pt x="2402" y="3101"/>
                    <a:pt x="4560" y="2706"/>
                    <a:pt x="6779" y="2554"/>
                  </a:cubicBezTo>
                  <a:cubicBezTo>
                    <a:pt x="6840" y="1733"/>
                    <a:pt x="6991" y="791"/>
                    <a:pt x="7265"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0"/>
            <p:cNvSpPr/>
            <p:nvPr/>
          </p:nvSpPr>
          <p:spPr>
            <a:xfrm>
              <a:off x="31859725" y="12488175"/>
              <a:ext cx="701950" cy="660750"/>
            </a:xfrm>
            <a:custGeom>
              <a:avLst/>
              <a:gdLst/>
              <a:ahLst/>
              <a:cxnLst/>
              <a:rect l="l" t="t" r="r" b="b"/>
              <a:pathLst>
                <a:path w="28078" h="26430" extrusionOk="0">
                  <a:moveTo>
                    <a:pt x="10605" y="0"/>
                  </a:moveTo>
                  <a:cubicBezTo>
                    <a:pt x="5093" y="0"/>
                    <a:pt x="1" y="2804"/>
                    <a:pt x="266" y="13319"/>
                  </a:cubicBezTo>
                  <a:cubicBezTo>
                    <a:pt x="266" y="13319"/>
                    <a:pt x="144" y="18243"/>
                    <a:pt x="1330" y="20705"/>
                  </a:cubicBezTo>
                  <a:cubicBezTo>
                    <a:pt x="2546" y="23137"/>
                    <a:pt x="6528" y="25873"/>
                    <a:pt x="11847" y="26359"/>
                  </a:cubicBezTo>
                  <a:cubicBezTo>
                    <a:pt x="12395" y="26406"/>
                    <a:pt x="12962" y="26429"/>
                    <a:pt x="13539" y="26429"/>
                  </a:cubicBezTo>
                  <a:cubicBezTo>
                    <a:pt x="18567" y="26429"/>
                    <a:pt x="24411" y="24654"/>
                    <a:pt x="25829" y="21192"/>
                  </a:cubicBezTo>
                  <a:cubicBezTo>
                    <a:pt x="27440" y="17362"/>
                    <a:pt x="28078" y="14687"/>
                    <a:pt x="27561" y="10766"/>
                  </a:cubicBezTo>
                  <a:cubicBezTo>
                    <a:pt x="27075" y="6845"/>
                    <a:pt x="26862" y="5112"/>
                    <a:pt x="23215" y="3380"/>
                  </a:cubicBezTo>
                  <a:cubicBezTo>
                    <a:pt x="21439" y="2522"/>
                    <a:pt x="15833" y="0"/>
                    <a:pt x="10605"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0"/>
            <p:cNvSpPr/>
            <p:nvPr/>
          </p:nvSpPr>
          <p:spPr>
            <a:xfrm>
              <a:off x="32021375" y="12842425"/>
              <a:ext cx="39550" cy="47125"/>
            </a:xfrm>
            <a:custGeom>
              <a:avLst/>
              <a:gdLst/>
              <a:ahLst/>
              <a:cxnLst/>
              <a:rect l="l" t="t" r="r" b="b"/>
              <a:pathLst>
                <a:path w="1582" h="1885" extrusionOk="0">
                  <a:moveTo>
                    <a:pt x="791" y="0"/>
                  </a:moveTo>
                  <a:cubicBezTo>
                    <a:pt x="365" y="0"/>
                    <a:pt x="1" y="426"/>
                    <a:pt x="1" y="943"/>
                  </a:cubicBezTo>
                  <a:cubicBezTo>
                    <a:pt x="1" y="1459"/>
                    <a:pt x="365" y="1885"/>
                    <a:pt x="791" y="1885"/>
                  </a:cubicBezTo>
                  <a:cubicBezTo>
                    <a:pt x="1217" y="1885"/>
                    <a:pt x="1581" y="1459"/>
                    <a:pt x="1581" y="943"/>
                  </a:cubicBezTo>
                  <a:cubicBezTo>
                    <a:pt x="1581" y="426"/>
                    <a:pt x="1217" y="0"/>
                    <a:pt x="791"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0"/>
            <p:cNvSpPr/>
            <p:nvPr/>
          </p:nvSpPr>
          <p:spPr>
            <a:xfrm>
              <a:off x="32344325" y="12841650"/>
              <a:ext cx="39550" cy="47150"/>
            </a:xfrm>
            <a:custGeom>
              <a:avLst/>
              <a:gdLst/>
              <a:ahLst/>
              <a:cxnLst/>
              <a:rect l="l" t="t" r="r" b="b"/>
              <a:pathLst>
                <a:path w="1582" h="1886" extrusionOk="0">
                  <a:moveTo>
                    <a:pt x="791" y="1"/>
                  </a:moveTo>
                  <a:cubicBezTo>
                    <a:pt x="335" y="1"/>
                    <a:pt x="1" y="427"/>
                    <a:pt x="1" y="943"/>
                  </a:cubicBezTo>
                  <a:cubicBezTo>
                    <a:pt x="1" y="1460"/>
                    <a:pt x="366" y="1885"/>
                    <a:pt x="791" y="1885"/>
                  </a:cubicBezTo>
                  <a:cubicBezTo>
                    <a:pt x="1217" y="1885"/>
                    <a:pt x="1581" y="1460"/>
                    <a:pt x="1581" y="943"/>
                  </a:cubicBezTo>
                  <a:cubicBezTo>
                    <a:pt x="1581" y="427"/>
                    <a:pt x="1217" y="1"/>
                    <a:pt x="791"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0"/>
            <p:cNvSpPr/>
            <p:nvPr/>
          </p:nvSpPr>
          <p:spPr>
            <a:xfrm>
              <a:off x="32180950" y="12819825"/>
              <a:ext cx="49425" cy="84425"/>
            </a:xfrm>
            <a:custGeom>
              <a:avLst/>
              <a:gdLst/>
              <a:ahLst/>
              <a:cxnLst/>
              <a:rect l="l" t="t" r="r" b="b"/>
              <a:pathLst>
                <a:path w="1977" h="3377" extrusionOk="0">
                  <a:moveTo>
                    <a:pt x="430" y="0"/>
                  </a:moveTo>
                  <a:cubicBezTo>
                    <a:pt x="411" y="0"/>
                    <a:pt x="396" y="8"/>
                    <a:pt x="396" y="23"/>
                  </a:cubicBezTo>
                  <a:cubicBezTo>
                    <a:pt x="274" y="448"/>
                    <a:pt x="214" y="935"/>
                    <a:pt x="122" y="1360"/>
                  </a:cubicBezTo>
                  <a:cubicBezTo>
                    <a:pt x="92" y="1634"/>
                    <a:pt x="1" y="1999"/>
                    <a:pt x="153" y="2272"/>
                  </a:cubicBezTo>
                  <a:cubicBezTo>
                    <a:pt x="244" y="2485"/>
                    <a:pt x="426" y="2607"/>
                    <a:pt x="670" y="2607"/>
                  </a:cubicBezTo>
                  <a:cubicBezTo>
                    <a:pt x="791" y="2607"/>
                    <a:pt x="882" y="2515"/>
                    <a:pt x="973" y="2455"/>
                  </a:cubicBezTo>
                  <a:cubicBezTo>
                    <a:pt x="1034" y="2424"/>
                    <a:pt x="1095" y="2363"/>
                    <a:pt x="1156" y="2333"/>
                  </a:cubicBezTo>
                  <a:cubicBezTo>
                    <a:pt x="1222" y="2285"/>
                    <a:pt x="1277" y="2262"/>
                    <a:pt x="1320" y="2262"/>
                  </a:cubicBezTo>
                  <a:cubicBezTo>
                    <a:pt x="1414" y="2262"/>
                    <a:pt x="1450" y="2377"/>
                    <a:pt x="1429" y="2607"/>
                  </a:cubicBezTo>
                  <a:cubicBezTo>
                    <a:pt x="1642" y="2880"/>
                    <a:pt x="1581" y="3032"/>
                    <a:pt x="1247" y="3123"/>
                  </a:cubicBezTo>
                  <a:cubicBezTo>
                    <a:pt x="1112" y="3177"/>
                    <a:pt x="1169" y="3376"/>
                    <a:pt x="1269" y="3376"/>
                  </a:cubicBezTo>
                  <a:cubicBezTo>
                    <a:pt x="1282" y="3376"/>
                    <a:pt x="1295" y="3373"/>
                    <a:pt x="1308" y="3366"/>
                  </a:cubicBezTo>
                  <a:cubicBezTo>
                    <a:pt x="1673" y="3245"/>
                    <a:pt x="1977" y="2941"/>
                    <a:pt x="1946" y="2546"/>
                  </a:cubicBezTo>
                  <a:cubicBezTo>
                    <a:pt x="1917" y="2259"/>
                    <a:pt x="1672" y="2026"/>
                    <a:pt x="1415" y="2026"/>
                  </a:cubicBezTo>
                  <a:cubicBezTo>
                    <a:pt x="1400" y="2026"/>
                    <a:pt x="1384" y="2027"/>
                    <a:pt x="1369" y="2029"/>
                  </a:cubicBezTo>
                  <a:cubicBezTo>
                    <a:pt x="1156" y="2029"/>
                    <a:pt x="1034" y="2181"/>
                    <a:pt x="882" y="2272"/>
                  </a:cubicBezTo>
                  <a:cubicBezTo>
                    <a:pt x="774" y="2316"/>
                    <a:pt x="684" y="2335"/>
                    <a:pt x="610" y="2335"/>
                  </a:cubicBezTo>
                  <a:cubicBezTo>
                    <a:pt x="164" y="2335"/>
                    <a:pt x="283" y="1643"/>
                    <a:pt x="335" y="1330"/>
                  </a:cubicBezTo>
                  <a:cubicBezTo>
                    <a:pt x="426" y="965"/>
                    <a:pt x="670" y="388"/>
                    <a:pt x="487" y="23"/>
                  </a:cubicBezTo>
                  <a:cubicBezTo>
                    <a:pt x="472" y="8"/>
                    <a:pt x="449" y="0"/>
                    <a:pt x="430"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0"/>
            <p:cNvSpPr/>
            <p:nvPr/>
          </p:nvSpPr>
          <p:spPr>
            <a:xfrm>
              <a:off x="32156650" y="12947500"/>
              <a:ext cx="101850" cy="70475"/>
            </a:xfrm>
            <a:custGeom>
              <a:avLst/>
              <a:gdLst/>
              <a:ahLst/>
              <a:cxnLst/>
              <a:rect l="l" t="t" r="r" b="b"/>
              <a:pathLst>
                <a:path w="4074" h="2819" extrusionOk="0">
                  <a:moveTo>
                    <a:pt x="472" y="0"/>
                  </a:moveTo>
                  <a:cubicBezTo>
                    <a:pt x="336" y="0"/>
                    <a:pt x="208" y="76"/>
                    <a:pt x="122" y="296"/>
                  </a:cubicBezTo>
                  <a:cubicBezTo>
                    <a:pt x="61" y="509"/>
                    <a:pt x="0" y="782"/>
                    <a:pt x="31" y="1086"/>
                  </a:cubicBezTo>
                  <a:cubicBezTo>
                    <a:pt x="1064" y="1573"/>
                    <a:pt x="2219" y="2089"/>
                    <a:pt x="3222" y="2819"/>
                  </a:cubicBezTo>
                  <a:cubicBezTo>
                    <a:pt x="3921" y="2393"/>
                    <a:pt x="4073" y="1542"/>
                    <a:pt x="4073" y="1056"/>
                  </a:cubicBezTo>
                  <a:cubicBezTo>
                    <a:pt x="4073" y="614"/>
                    <a:pt x="3928" y="485"/>
                    <a:pt x="3787" y="485"/>
                  </a:cubicBezTo>
                  <a:cubicBezTo>
                    <a:pt x="3695" y="485"/>
                    <a:pt x="3604" y="540"/>
                    <a:pt x="3556" y="600"/>
                  </a:cubicBezTo>
                  <a:cubicBezTo>
                    <a:pt x="3232" y="998"/>
                    <a:pt x="2744" y="1231"/>
                    <a:pt x="2278" y="1231"/>
                  </a:cubicBezTo>
                  <a:cubicBezTo>
                    <a:pt x="1783" y="1231"/>
                    <a:pt x="1314" y="967"/>
                    <a:pt x="1094" y="357"/>
                  </a:cubicBezTo>
                  <a:cubicBezTo>
                    <a:pt x="1094" y="357"/>
                    <a:pt x="766" y="0"/>
                    <a:pt x="472"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0"/>
            <p:cNvSpPr/>
            <p:nvPr/>
          </p:nvSpPr>
          <p:spPr>
            <a:xfrm>
              <a:off x="32156650" y="12974650"/>
              <a:ext cx="80550" cy="49350"/>
            </a:xfrm>
            <a:custGeom>
              <a:avLst/>
              <a:gdLst/>
              <a:ahLst/>
              <a:cxnLst/>
              <a:rect l="l" t="t" r="r" b="b"/>
              <a:pathLst>
                <a:path w="3222" h="1974" extrusionOk="0">
                  <a:moveTo>
                    <a:pt x="0" y="0"/>
                  </a:moveTo>
                  <a:lnTo>
                    <a:pt x="0" y="0"/>
                  </a:lnTo>
                  <a:cubicBezTo>
                    <a:pt x="31" y="730"/>
                    <a:pt x="335" y="1581"/>
                    <a:pt x="1459" y="1854"/>
                  </a:cubicBezTo>
                  <a:cubicBezTo>
                    <a:pt x="1765" y="1937"/>
                    <a:pt x="2040" y="1974"/>
                    <a:pt x="2284" y="1974"/>
                  </a:cubicBezTo>
                  <a:cubicBezTo>
                    <a:pt x="2670" y="1974"/>
                    <a:pt x="2980" y="1882"/>
                    <a:pt x="3222" y="1733"/>
                  </a:cubicBezTo>
                  <a:cubicBezTo>
                    <a:pt x="2219" y="1003"/>
                    <a:pt x="1064" y="487"/>
                    <a:pt x="0" y="0"/>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0"/>
            <p:cNvSpPr/>
            <p:nvPr/>
          </p:nvSpPr>
          <p:spPr>
            <a:xfrm>
              <a:off x="31960050" y="12729875"/>
              <a:ext cx="65900" cy="46325"/>
            </a:xfrm>
            <a:custGeom>
              <a:avLst/>
              <a:gdLst/>
              <a:ahLst/>
              <a:cxnLst/>
              <a:rect l="l" t="t" r="r" b="b"/>
              <a:pathLst>
                <a:path w="2636" h="1853" extrusionOk="0">
                  <a:moveTo>
                    <a:pt x="2390" y="1"/>
                  </a:moveTo>
                  <a:cubicBezTo>
                    <a:pt x="1455" y="1"/>
                    <a:pt x="198" y="855"/>
                    <a:pt x="22" y="1767"/>
                  </a:cubicBezTo>
                  <a:cubicBezTo>
                    <a:pt x="1" y="1810"/>
                    <a:pt x="40" y="1853"/>
                    <a:pt x="75" y="1853"/>
                  </a:cubicBezTo>
                  <a:cubicBezTo>
                    <a:pt x="90" y="1853"/>
                    <a:pt x="104" y="1845"/>
                    <a:pt x="113" y="1828"/>
                  </a:cubicBezTo>
                  <a:cubicBezTo>
                    <a:pt x="752" y="946"/>
                    <a:pt x="1451" y="429"/>
                    <a:pt x="2515" y="217"/>
                  </a:cubicBezTo>
                  <a:cubicBezTo>
                    <a:pt x="2636" y="186"/>
                    <a:pt x="2606" y="4"/>
                    <a:pt x="2484" y="4"/>
                  </a:cubicBezTo>
                  <a:cubicBezTo>
                    <a:pt x="2453" y="2"/>
                    <a:pt x="2422" y="1"/>
                    <a:pt x="239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0"/>
            <p:cNvSpPr/>
            <p:nvPr/>
          </p:nvSpPr>
          <p:spPr>
            <a:xfrm>
              <a:off x="32351175" y="12721350"/>
              <a:ext cx="71575" cy="31575"/>
            </a:xfrm>
            <a:custGeom>
              <a:avLst/>
              <a:gdLst/>
              <a:ahLst/>
              <a:cxnLst/>
              <a:rect l="l" t="t" r="r" b="b"/>
              <a:pathLst>
                <a:path w="2863" h="1263" extrusionOk="0">
                  <a:moveTo>
                    <a:pt x="497" y="1"/>
                  </a:moveTo>
                  <a:cubicBezTo>
                    <a:pt x="355" y="1"/>
                    <a:pt x="219" y="14"/>
                    <a:pt x="92" y="41"/>
                  </a:cubicBezTo>
                  <a:cubicBezTo>
                    <a:pt x="0" y="41"/>
                    <a:pt x="0" y="162"/>
                    <a:pt x="92" y="162"/>
                  </a:cubicBezTo>
                  <a:cubicBezTo>
                    <a:pt x="973" y="406"/>
                    <a:pt x="1855" y="527"/>
                    <a:pt x="2554" y="1226"/>
                  </a:cubicBezTo>
                  <a:cubicBezTo>
                    <a:pt x="2579" y="1252"/>
                    <a:pt x="2609" y="1263"/>
                    <a:pt x="2638" y="1263"/>
                  </a:cubicBezTo>
                  <a:cubicBezTo>
                    <a:pt x="2750" y="1263"/>
                    <a:pt x="2863" y="1110"/>
                    <a:pt x="2766" y="1014"/>
                  </a:cubicBezTo>
                  <a:cubicBezTo>
                    <a:pt x="2275" y="419"/>
                    <a:pt x="1301" y="1"/>
                    <a:pt x="497"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0"/>
            <p:cNvSpPr/>
            <p:nvPr/>
          </p:nvSpPr>
          <p:spPr>
            <a:xfrm>
              <a:off x="31962100" y="12924500"/>
              <a:ext cx="130725" cy="122350"/>
            </a:xfrm>
            <a:custGeom>
              <a:avLst/>
              <a:gdLst/>
              <a:ahLst/>
              <a:cxnLst/>
              <a:rect l="l" t="t" r="r" b="b"/>
              <a:pathLst>
                <a:path w="5229" h="4894" extrusionOk="0">
                  <a:moveTo>
                    <a:pt x="2615" y="0"/>
                  </a:moveTo>
                  <a:cubicBezTo>
                    <a:pt x="1156" y="0"/>
                    <a:pt x="1" y="1094"/>
                    <a:pt x="1" y="2462"/>
                  </a:cubicBezTo>
                  <a:cubicBezTo>
                    <a:pt x="1" y="3800"/>
                    <a:pt x="1186" y="4894"/>
                    <a:pt x="2615" y="4894"/>
                  </a:cubicBezTo>
                  <a:cubicBezTo>
                    <a:pt x="4074" y="4894"/>
                    <a:pt x="5229" y="3800"/>
                    <a:pt x="5229" y="2432"/>
                  </a:cubicBezTo>
                  <a:cubicBezTo>
                    <a:pt x="5229" y="1094"/>
                    <a:pt x="4043" y="0"/>
                    <a:pt x="2615"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0"/>
            <p:cNvSpPr/>
            <p:nvPr/>
          </p:nvSpPr>
          <p:spPr>
            <a:xfrm>
              <a:off x="32318500" y="12923725"/>
              <a:ext cx="130725" cy="122375"/>
            </a:xfrm>
            <a:custGeom>
              <a:avLst/>
              <a:gdLst/>
              <a:ahLst/>
              <a:cxnLst/>
              <a:rect l="l" t="t" r="r" b="b"/>
              <a:pathLst>
                <a:path w="5229" h="4895" extrusionOk="0">
                  <a:moveTo>
                    <a:pt x="2614" y="1"/>
                  </a:moveTo>
                  <a:cubicBezTo>
                    <a:pt x="1155" y="1"/>
                    <a:pt x="0" y="1095"/>
                    <a:pt x="0" y="2463"/>
                  </a:cubicBezTo>
                  <a:cubicBezTo>
                    <a:pt x="0" y="3800"/>
                    <a:pt x="1186" y="4894"/>
                    <a:pt x="2614" y="4894"/>
                  </a:cubicBezTo>
                  <a:cubicBezTo>
                    <a:pt x="4073" y="4894"/>
                    <a:pt x="5228" y="3800"/>
                    <a:pt x="5228" y="2432"/>
                  </a:cubicBezTo>
                  <a:cubicBezTo>
                    <a:pt x="5228" y="1095"/>
                    <a:pt x="4043" y="1"/>
                    <a:pt x="2614"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0"/>
            <p:cNvSpPr/>
            <p:nvPr/>
          </p:nvSpPr>
          <p:spPr>
            <a:xfrm>
              <a:off x="31822300" y="12524800"/>
              <a:ext cx="810050" cy="318400"/>
            </a:xfrm>
            <a:custGeom>
              <a:avLst/>
              <a:gdLst/>
              <a:ahLst/>
              <a:cxnLst/>
              <a:rect l="l" t="t" r="r" b="b"/>
              <a:pathLst>
                <a:path w="32402" h="12736" extrusionOk="0">
                  <a:moveTo>
                    <a:pt x="23374" y="0"/>
                  </a:moveTo>
                  <a:cubicBezTo>
                    <a:pt x="23374" y="1876"/>
                    <a:pt x="22405" y="4367"/>
                    <a:pt x="20738" y="4367"/>
                  </a:cubicBezTo>
                  <a:cubicBezTo>
                    <a:pt x="20515" y="4367"/>
                    <a:pt x="20279" y="4322"/>
                    <a:pt x="20031" y="4225"/>
                  </a:cubicBezTo>
                  <a:cubicBezTo>
                    <a:pt x="18754" y="3374"/>
                    <a:pt x="17903" y="1702"/>
                    <a:pt x="16657" y="456"/>
                  </a:cubicBezTo>
                  <a:cubicBezTo>
                    <a:pt x="16165" y="3597"/>
                    <a:pt x="14558" y="4653"/>
                    <a:pt x="12560" y="4653"/>
                  </a:cubicBezTo>
                  <a:cubicBezTo>
                    <a:pt x="9493" y="4653"/>
                    <a:pt x="5505" y="2164"/>
                    <a:pt x="3222" y="912"/>
                  </a:cubicBezTo>
                  <a:cubicBezTo>
                    <a:pt x="1824" y="4407"/>
                    <a:pt x="1885" y="8480"/>
                    <a:pt x="0" y="11915"/>
                  </a:cubicBezTo>
                  <a:cubicBezTo>
                    <a:pt x="1246" y="12158"/>
                    <a:pt x="2158" y="12736"/>
                    <a:pt x="2158" y="12736"/>
                  </a:cubicBezTo>
                  <a:cubicBezTo>
                    <a:pt x="4985" y="12189"/>
                    <a:pt x="4468" y="2494"/>
                    <a:pt x="4468" y="2492"/>
                  </a:cubicBezTo>
                  <a:lnTo>
                    <a:pt x="4468" y="2492"/>
                  </a:lnTo>
                  <a:cubicBezTo>
                    <a:pt x="4469" y="2493"/>
                    <a:pt x="10639" y="6535"/>
                    <a:pt x="13800" y="6809"/>
                  </a:cubicBezTo>
                  <a:cubicBezTo>
                    <a:pt x="13933" y="6820"/>
                    <a:pt x="14062" y="6826"/>
                    <a:pt x="14186" y="6826"/>
                  </a:cubicBezTo>
                  <a:cubicBezTo>
                    <a:pt x="16971" y="6826"/>
                    <a:pt x="17417" y="4012"/>
                    <a:pt x="17417" y="4012"/>
                  </a:cubicBezTo>
                  <a:cubicBezTo>
                    <a:pt x="17417" y="4012"/>
                    <a:pt x="18693" y="6110"/>
                    <a:pt x="21003" y="6322"/>
                  </a:cubicBezTo>
                  <a:cubicBezTo>
                    <a:pt x="21085" y="6329"/>
                    <a:pt x="21163" y="6332"/>
                    <a:pt x="21239" y="6332"/>
                  </a:cubicBezTo>
                  <a:cubicBezTo>
                    <a:pt x="23303" y="6332"/>
                    <a:pt x="23162" y="4013"/>
                    <a:pt x="23162" y="4012"/>
                  </a:cubicBezTo>
                  <a:lnTo>
                    <a:pt x="23162" y="4012"/>
                  </a:lnTo>
                  <a:cubicBezTo>
                    <a:pt x="24410" y="5582"/>
                    <a:pt x="25361" y="6021"/>
                    <a:pt x="26035" y="6021"/>
                  </a:cubicBezTo>
                  <a:cubicBezTo>
                    <a:pt x="26888" y="6021"/>
                    <a:pt x="27295" y="5319"/>
                    <a:pt x="27295" y="5319"/>
                  </a:cubicBezTo>
                  <a:cubicBezTo>
                    <a:pt x="27295" y="5319"/>
                    <a:pt x="27326" y="11824"/>
                    <a:pt x="29545" y="12067"/>
                  </a:cubicBezTo>
                  <a:cubicBezTo>
                    <a:pt x="29657" y="12080"/>
                    <a:pt x="29763" y="12085"/>
                    <a:pt x="29865" y="12085"/>
                  </a:cubicBezTo>
                  <a:cubicBezTo>
                    <a:pt x="31736" y="12085"/>
                    <a:pt x="31764" y="10061"/>
                    <a:pt x="31764" y="10061"/>
                  </a:cubicBezTo>
                  <a:cubicBezTo>
                    <a:pt x="31897" y="10111"/>
                    <a:pt x="32022" y="10134"/>
                    <a:pt x="32138" y="10134"/>
                  </a:cubicBezTo>
                  <a:cubicBezTo>
                    <a:pt x="32232" y="10134"/>
                    <a:pt x="32320" y="10119"/>
                    <a:pt x="32402" y="10091"/>
                  </a:cubicBezTo>
                  <a:cubicBezTo>
                    <a:pt x="30365" y="8541"/>
                    <a:pt x="29636" y="5137"/>
                    <a:pt x="29241" y="2097"/>
                  </a:cubicBezTo>
                  <a:cubicBezTo>
                    <a:pt x="28857" y="3078"/>
                    <a:pt x="28194" y="3421"/>
                    <a:pt x="27467" y="3421"/>
                  </a:cubicBezTo>
                  <a:cubicBezTo>
                    <a:pt x="26638" y="3421"/>
                    <a:pt x="25726" y="2976"/>
                    <a:pt x="25046" y="2523"/>
                  </a:cubicBezTo>
                  <a:cubicBezTo>
                    <a:pt x="24621" y="1702"/>
                    <a:pt x="23374" y="1277"/>
                    <a:pt x="23374"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0"/>
            <p:cNvSpPr/>
            <p:nvPr/>
          </p:nvSpPr>
          <p:spPr>
            <a:xfrm>
              <a:off x="31735650" y="12376475"/>
              <a:ext cx="972700" cy="446225"/>
            </a:xfrm>
            <a:custGeom>
              <a:avLst/>
              <a:gdLst/>
              <a:ahLst/>
              <a:cxnLst/>
              <a:rect l="l" t="t" r="r" b="b"/>
              <a:pathLst>
                <a:path w="38908" h="17849" extrusionOk="0">
                  <a:moveTo>
                    <a:pt x="18940" y="1"/>
                  </a:moveTo>
                  <a:cubicBezTo>
                    <a:pt x="13405" y="1"/>
                    <a:pt x="7387" y="4383"/>
                    <a:pt x="7387" y="4383"/>
                  </a:cubicBezTo>
                  <a:cubicBezTo>
                    <a:pt x="7387" y="4383"/>
                    <a:pt x="8360" y="887"/>
                    <a:pt x="6597" y="735"/>
                  </a:cubicBezTo>
                  <a:cubicBezTo>
                    <a:pt x="6572" y="734"/>
                    <a:pt x="6549" y="733"/>
                    <a:pt x="6525" y="733"/>
                  </a:cubicBezTo>
                  <a:cubicBezTo>
                    <a:pt x="4892" y="733"/>
                    <a:pt x="5867" y="4869"/>
                    <a:pt x="5867" y="4869"/>
                  </a:cubicBezTo>
                  <a:cubicBezTo>
                    <a:pt x="5867" y="4869"/>
                    <a:pt x="4621" y="2982"/>
                    <a:pt x="3559" y="2982"/>
                  </a:cubicBezTo>
                  <a:cubicBezTo>
                    <a:pt x="3234" y="2982"/>
                    <a:pt x="2925" y="3159"/>
                    <a:pt x="2676" y="3623"/>
                  </a:cubicBezTo>
                  <a:cubicBezTo>
                    <a:pt x="1642" y="5568"/>
                    <a:pt x="4986" y="7453"/>
                    <a:pt x="4986" y="7453"/>
                  </a:cubicBezTo>
                  <a:cubicBezTo>
                    <a:pt x="4606" y="7634"/>
                    <a:pt x="4361" y="7683"/>
                    <a:pt x="4175" y="7683"/>
                  </a:cubicBezTo>
                  <a:cubicBezTo>
                    <a:pt x="3957" y="7683"/>
                    <a:pt x="3821" y="7616"/>
                    <a:pt x="3643" y="7616"/>
                  </a:cubicBezTo>
                  <a:cubicBezTo>
                    <a:pt x="3438" y="7616"/>
                    <a:pt x="3178" y="7706"/>
                    <a:pt x="2676" y="8091"/>
                  </a:cubicBezTo>
                  <a:cubicBezTo>
                    <a:pt x="366" y="10280"/>
                    <a:pt x="2129" y="13502"/>
                    <a:pt x="2129" y="13502"/>
                  </a:cubicBezTo>
                  <a:cubicBezTo>
                    <a:pt x="1" y="15599"/>
                    <a:pt x="2129" y="17757"/>
                    <a:pt x="2129" y="17757"/>
                  </a:cubicBezTo>
                  <a:cubicBezTo>
                    <a:pt x="2250" y="17749"/>
                    <a:pt x="2370" y="17745"/>
                    <a:pt x="2488" y="17745"/>
                  </a:cubicBezTo>
                  <a:cubicBezTo>
                    <a:pt x="2841" y="17745"/>
                    <a:pt x="3177" y="17780"/>
                    <a:pt x="3496" y="17848"/>
                  </a:cubicBezTo>
                  <a:cubicBezTo>
                    <a:pt x="5351" y="14413"/>
                    <a:pt x="5290" y="10340"/>
                    <a:pt x="6688" y="6845"/>
                  </a:cubicBezTo>
                  <a:cubicBezTo>
                    <a:pt x="8971" y="8097"/>
                    <a:pt x="12959" y="10586"/>
                    <a:pt x="16026" y="10586"/>
                  </a:cubicBezTo>
                  <a:cubicBezTo>
                    <a:pt x="18024" y="10586"/>
                    <a:pt x="19631" y="9530"/>
                    <a:pt x="20123" y="6389"/>
                  </a:cubicBezTo>
                  <a:cubicBezTo>
                    <a:pt x="21369" y="7635"/>
                    <a:pt x="22220" y="9307"/>
                    <a:pt x="23497" y="10158"/>
                  </a:cubicBezTo>
                  <a:cubicBezTo>
                    <a:pt x="23745" y="10255"/>
                    <a:pt x="23981" y="10300"/>
                    <a:pt x="24205" y="10300"/>
                  </a:cubicBezTo>
                  <a:cubicBezTo>
                    <a:pt x="25872" y="10300"/>
                    <a:pt x="26840" y="7813"/>
                    <a:pt x="26840" y="5963"/>
                  </a:cubicBezTo>
                  <a:cubicBezTo>
                    <a:pt x="26840" y="7210"/>
                    <a:pt x="28087" y="7635"/>
                    <a:pt x="28512" y="8456"/>
                  </a:cubicBezTo>
                  <a:cubicBezTo>
                    <a:pt x="29192" y="8909"/>
                    <a:pt x="30104" y="9354"/>
                    <a:pt x="30933" y="9354"/>
                  </a:cubicBezTo>
                  <a:cubicBezTo>
                    <a:pt x="31660" y="9354"/>
                    <a:pt x="32323" y="9011"/>
                    <a:pt x="32707" y="8030"/>
                  </a:cubicBezTo>
                  <a:cubicBezTo>
                    <a:pt x="33102" y="11100"/>
                    <a:pt x="33831" y="14474"/>
                    <a:pt x="35868" y="16024"/>
                  </a:cubicBezTo>
                  <a:cubicBezTo>
                    <a:pt x="36537" y="15812"/>
                    <a:pt x="36993" y="15021"/>
                    <a:pt x="36993" y="15021"/>
                  </a:cubicBezTo>
                  <a:cubicBezTo>
                    <a:pt x="38907" y="11617"/>
                    <a:pt x="36354" y="10827"/>
                    <a:pt x="36354" y="10827"/>
                  </a:cubicBezTo>
                  <a:cubicBezTo>
                    <a:pt x="36552" y="7127"/>
                    <a:pt x="33549" y="6996"/>
                    <a:pt x="33122" y="6996"/>
                  </a:cubicBezTo>
                  <a:cubicBezTo>
                    <a:pt x="33089" y="6996"/>
                    <a:pt x="33071" y="6997"/>
                    <a:pt x="33071" y="6997"/>
                  </a:cubicBezTo>
                  <a:cubicBezTo>
                    <a:pt x="32289" y="3390"/>
                    <a:pt x="28846" y="2719"/>
                    <a:pt x="26392" y="2719"/>
                  </a:cubicBezTo>
                  <a:cubicBezTo>
                    <a:pt x="24938" y="2719"/>
                    <a:pt x="23831" y="2954"/>
                    <a:pt x="23831" y="2954"/>
                  </a:cubicBezTo>
                  <a:cubicBezTo>
                    <a:pt x="23831" y="2954"/>
                    <a:pt x="24865" y="219"/>
                    <a:pt x="19272" y="6"/>
                  </a:cubicBezTo>
                  <a:cubicBezTo>
                    <a:pt x="19162" y="2"/>
                    <a:pt x="19051" y="1"/>
                    <a:pt x="18940" y="1"/>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0"/>
            <p:cNvSpPr/>
            <p:nvPr/>
          </p:nvSpPr>
          <p:spPr>
            <a:xfrm>
              <a:off x="32018625" y="12420175"/>
              <a:ext cx="186675" cy="182475"/>
            </a:xfrm>
            <a:custGeom>
              <a:avLst/>
              <a:gdLst/>
              <a:ahLst/>
              <a:cxnLst/>
              <a:rect l="l" t="t" r="r" b="b"/>
              <a:pathLst>
                <a:path w="7467" h="7299" extrusionOk="0">
                  <a:moveTo>
                    <a:pt x="5432" y="1"/>
                  </a:moveTo>
                  <a:cubicBezTo>
                    <a:pt x="5321" y="1"/>
                    <a:pt x="5210" y="187"/>
                    <a:pt x="5339" y="264"/>
                  </a:cubicBezTo>
                  <a:cubicBezTo>
                    <a:pt x="6220" y="963"/>
                    <a:pt x="6615" y="2240"/>
                    <a:pt x="6767" y="3334"/>
                  </a:cubicBezTo>
                  <a:cubicBezTo>
                    <a:pt x="6906" y="4303"/>
                    <a:pt x="6591" y="5372"/>
                    <a:pt x="5523" y="5372"/>
                  </a:cubicBezTo>
                  <a:cubicBezTo>
                    <a:pt x="5419" y="5372"/>
                    <a:pt x="5306" y="5362"/>
                    <a:pt x="5187" y="5340"/>
                  </a:cubicBezTo>
                  <a:cubicBezTo>
                    <a:pt x="4427" y="5188"/>
                    <a:pt x="3697" y="4519"/>
                    <a:pt x="3302" y="3881"/>
                  </a:cubicBezTo>
                  <a:cubicBezTo>
                    <a:pt x="3273" y="3832"/>
                    <a:pt x="3233" y="3811"/>
                    <a:pt x="3196" y="3811"/>
                  </a:cubicBezTo>
                  <a:cubicBezTo>
                    <a:pt x="3118" y="3811"/>
                    <a:pt x="3048" y="3900"/>
                    <a:pt x="3089" y="4003"/>
                  </a:cubicBezTo>
                  <a:cubicBezTo>
                    <a:pt x="3333" y="4580"/>
                    <a:pt x="3697" y="5644"/>
                    <a:pt x="3424" y="6282"/>
                  </a:cubicBezTo>
                  <a:cubicBezTo>
                    <a:pt x="3273" y="6696"/>
                    <a:pt x="2901" y="6889"/>
                    <a:pt x="2495" y="6889"/>
                  </a:cubicBezTo>
                  <a:cubicBezTo>
                    <a:pt x="2246" y="6889"/>
                    <a:pt x="1984" y="6816"/>
                    <a:pt x="1752" y="6677"/>
                  </a:cubicBezTo>
                  <a:cubicBezTo>
                    <a:pt x="1023" y="6252"/>
                    <a:pt x="536" y="5492"/>
                    <a:pt x="202" y="4702"/>
                  </a:cubicBezTo>
                  <a:cubicBezTo>
                    <a:pt x="190" y="4655"/>
                    <a:pt x="157" y="4635"/>
                    <a:pt x="121" y="4635"/>
                  </a:cubicBezTo>
                  <a:cubicBezTo>
                    <a:pt x="63" y="4635"/>
                    <a:pt x="1" y="4687"/>
                    <a:pt x="20" y="4763"/>
                  </a:cubicBezTo>
                  <a:cubicBezTo>
                    <a:pt x="273" y="5598"/>
                    <a:pt x="1454" y="7298"/>
                    <a:pt x="2597" y="7298"/>
                  </a:cubicBezTo>
                  <a:cubicBezTo>
                    <a:pt x="2826" y="7298"/>
                    <a:pt x="3054" y="7230"/>
                    <a:pt x="3272" y="7073"/>
                  </a:cubicBezTo>
                  <a:cubicBezTo>
                    <a:pt x="3789" y="6708"/>
                    <a:pt x="3758" y="5918"/>
                    <a:pt x="3728" y="5340"/>
                  </a:cubicBezTo>
                  <a:cubicBezTo>
                    <a:pt x="3688" y="5122"/>
                    <a:pt x="3648" y="4891"/>
                    <a:pt x="3592" y="4672"/>
                  </a:cubicBezTo>
                  <a:lnTo>
                    <a:pt x="3592" y="4672"/>
                  </a:lnTo>
                  <a:cubicBezTo>
                    <a:pt x="4037" y="5238"/>
                    <a:pt x="4857" y="5627"/>
                    <a:pt x="5593" y="5627"/>
                  </a:cubicBezTo>
                  <a:cubicBezTo>
                    <a:pt x="6222" y="5627"/>
                    <a:pt x="6791" y="5342"/>
                    <a:pt x="7011" y="4641"/>
                  </a:cubicBezTo>
                  <a:cubicBezTo>
                    <a:pt x="7466" y="3243"/>
                    <a:pt x="6646" y="872"/>
                    <a:pt x="5491" y="21"/>
                  </a:cubicBezTo>
                  <a:cubicBezTo>
                    <a:pt x="5472" y="7"/>
                    <a:pt x="5452" y="1"/>
                    <a:pt x="543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0"/>
            <p:cNvSpPr/>
            <p:nvPr/>
          </p:nvSpPr>
          <p:spPr>
            <a:xfrm>
              <a:off x="32461600" y="12543450"/>
              <a:ext cx="103875" cy="94575"/>
            </a:xfrm>
            <a:custGeom>
              <a:avLst/>
              <a:gdLst/>
              <a:ahLst/>
              <a:cxnLst/>
              <a:rect l="l" t="t" r="r" b="b"/>
              <a:pathLst>
                <a:path w="4155" h="3783" extrusionOk="0">
                  <a:moveTo>
                    <a:pt x="114" y="0"/>
                  </a:moveTo>
                  <a:cubicBezTo>
                    <a:pt x="62" y="0"/>
                    <a:pt x="1" y="54"/>
                    <a:pt x="21" y="135"/>
                  </a:cubicBezTo>
                  <a:cubicBezTo>
                    <a:pt x="325" y="1260"/>
                    <a:pt x="872" y="3753"/>
                    <a:pt x="2422" y="3783"/>
                  </a:cubicBezTo>
                  <a:cubicBezTo>
                    <a:pt x="3699" y="3783"/>
                    <a:pt x="4155" y="1777"/>
                    <a:pt x="4155" y="804"/>
                  </a:cubicBezTo>
                  <a:cubicBezTo>
                    <a:pt x="4155" y="704"/>
                    <a:pt x="4091" y="659"/>
                    <a:pt x="4022" y="659"/>
                  </a:cubicBezTo>
                  <a:cubicBezTo>
                    <a:pt x="3967" y="659"/>
                    <a:pt x="3909" y="689"/>
                    <a:pt x="3881" y="743"/>
                  </a:cubicBezTo>
                  <a:cubicBezTo>
                    <a:pt x="3600" y="1531"/>
                    <a:pt x="3579" y="3489"/>
                    <a:pt x="2447" y="3489"/>
                  </a:cubicBezTo>
                  <a:cubicBezTo>
                    <a:pt x="2355" y="3489"/>
                    <a:pt x="2256" y="3476"/>
                    <a:pt x="2149" y="3449"/>
                  </a:cubicBezTo>
                  <a:cubicBezTo>
                    <a:pt x="872" y="3084"/>
                    <a:pt x="751" y="1017"/>
                    <a:pt x="173" y="44"/>
                  </a:cubicBezTo>
                  <a:cubicBezTo>
                    <a:pt x="163" y="14"/>
                    <a:pt x="139" y="0"/>
                    <a:pt x="11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0"/>
            <p:cNvSpPr/>
            <p:nvPr/>
          </p:nvSpPr>
          <p:spPr>
            <a:xfrm>
              <a:off x="31809900" y="12675375"/>
              <a:ext cx="86875" cy="104250"/>
            </a:xfrm>
            <a:custGeom>
              <a:avLst/>
              <a:gdLst/>
              <a:ahLst/>
              <a:cxnLst/>
              <a:rect l="l" t="t" r="r" b="b"/>
              <a:pathLst>
                <a:path w="3475" h="4170" extrusionOk="0">
                  <a:moveTo>
                    <a:pt x="2681" y="0"/>
                  </a:moveTo>
                  <a:cubicBezTo>
                    <a:pt x="2602" y="0"/>
                    <a:pt x="2526" y="66"/>
                    <a:pt x="2563" y="178"/>
                  </a:cubicBezTo>
                  <a:cubicBezTo>
                    <a:pt x="2837" y="968"/>
                    <a:pt x="2988" y="1880"/>
                    <a:pt x="2897" y="2731"/>
                  </a:cubicBezTo>
                  <a:cubicBezTo>
                    <a:pt x="2837" y="3248"/>
                    <a:pt x="2593" y="3916"/>
                    <a:pt x="1985" y="3916"/>
                  </a:cubicBezTo>
                  <a:cubicBezTo>
                    <a:pt x="1973" y="3917"/>
                    <a:pt x="1960" y="3917"/>
                    <a:pt x="1948" y="3917"/>
                  </a:cubicBezTo>
                  <a:cubicBezTo>
                    <a:pt x="1263" y="3917"/>
                    <a:pt x="641" y="3117"/>
                    <a:pt x="253" y="2640"/>
                  </a:cubicBezTo>
                  <a:cubicBezTo>
                    <a:pt x="225" y="2611"/>
                    <a:pt x="195" y="2600"/>
                    <a:pt x="167" y="2600"/>
                  </a:cubicBezTo>
                  <a:cubicBezTo>
                    <a:pt x="74" y="2600"/>
                    <a:pt x="1" y="2729"/>
                    <a:pt x="71" y="2822"/>
                  </a:cubicBezTo>
                  <a:cubicBezTo>
                    <a:pt x="517" y="3332"/>
                    <a:pt x="1335" y="4169"/>
                    <a:pt x="2057" y="4169"/>
                  </a:cubicBezTo>
                  <a:cubicBezTo>
                    <a:pt x="2367" y="4169"/>
                    <a:pt x="2660" y="4015"/>
                    <a:pt x="2897" y="3612"/>
                  </a:cubicBezTo>
                  <a:cubicBezTo>
                    <a:pt x="3475" y="2640"/>
                    <a:pt x="3140" y="1090"/>
                    <a:pt x="2806" y="87"/>
                  </a:cubicBezTo>
                  <a:cubicBezTo>
                    <a:pt x="2782" y="27"/>
                    <a:pt x="2731" y="0"/>
                    <a:pt x="2681"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0"/>
            <p:cNvSpPr/>
            <p:nvPr/>
          </p:nvSpPr>
          <p:spPr>
            <a:xfrm>
              <a:off x="32007700" y="13764175"/>
              <a:ext cx="469650" cy="208975"/>
            </a:xfrm>
            <a:custGeom>
              <a:avLst/>
              <a:gdLst/>
              <a:ahLst/>
              <a:cxnLst/>
              <a:rect l="l" t="t" r="r" b="b"/>
              <a:pathLst>
                <a:path w="18786" h="8359" extrusionOk="0">
                  <a:moveTo>
                    <a:pt x="16141" y="0"/>
                  </a:moveTo>
                  <a:cubicBezTo>
                    <a:pt x="16141" y="0"/>
                    <a:pt x="13133" y="1455"/>
                    <a:pt x="8494" y="1455"/>
                  </a:cubicBezTo>
                  <a:cubicBezTo>
                    <a:pt x="6263" y="1455"/>
                    <a:pt x="3654" y="1119"/>
                    <a:pt x="821" y="122"/>
                  </a:cubicBezTo>
                  <a:cubicBezTo>
                    <a:pt x="821" y="122"/>
                    <a:pt x="426" y="1733"/>
                    <a:pt x="1" y="3800"/>
                  </a:cubicBezTo>
                  <a:cubicBezTo>
                    <a:pt x="5563" y="7174"/>
                    <a:pt x="12159" y="8268"/>
                    <a:pt x="18785" y="8359"/>
                  </a:cubicBezTo>
                  <a:lnTo>
                    <a:pt x="16141" y="0"/>
                  </a:lnTo>
                  <a:close/>
                </a:path>
              </a:pathLst>
            </a:custGeom>
            <a:solidFill>
              <a:srgbClr val="1C1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0"/>
            <p:cNvSpPr/>
            <p:nvPr/>
          </p:nvSpPr>
          <p:spPr>
            <a:xfrm>
              <a:off x="31944625" y="13859150"/>
              <a:ext cx="592750" cy="404700"/>
            </a:xfrm>
            <a:custGeom>
              <a:avLst/>
              <a:gdLst/>
              <a:ahLst/>
              <a:cxnLst/>
              <a:rect l="l" t="t" r="r" b="b"/>
              <a:pathLst>
                <a:path w="23710" h="16188" extrusionOk="0">
                  <a:moveTo>
                    <a:pt x="2524" y="1"/>
                  </a:moveTo>
                  <a:cubicBezTo>
                    <a:pt x="2128" y="1885"/>
                    <a:pt x="1673" y="4165"/>
                    <a:pt x="1429" y="5837"/>
                  </a:cubicBezTo>
                  <a:cubicBezTo>
                    <a:pt x="943" y="9393"/>
                    <a:pt x="1" y="14439"/>
                    <a:pt x="1" y="14439"/>
                  </a:cubicBezTo>
                  <a:cubicBezTo>
                    <a:pt x="1" y="14439"/>
                    <a:pt x="3244" y="16188"/>
                    <a:pt x="7261" y="16188"/>
                  </a:cubicBezTo>
                  <a:cubicBezTo>
                    <a:pt x="8433" y="16188"/>
                    <a:pt x="9671" y="16039"/>
                    <a:pt x="10913" y="15654"/>
                  </a:cubicBezTo>
                  <a:lnTo>
                    <a:pt x="11186" y="8055"/>
                  </a:lnTo>
                  <a:cubicBezTo>
                    <a:pt x="11186" y="8055"/>
                    <a:pt x="12068" y="7964"/>
                    <a:pt x="12737" y="7843"/>
                  </a:cubicBezTo>
                  <a:lnTo>
                    <a:pt x="13314" y="15107"/>
                  </a:lnTo>
                  <a:cubicBezTo>
                    <a:pt x="13314" y="15107"/>
                    <a:pt x="13879" y="15171"/>
                    <a:pt x="14772" y="15171"/>
                  </a:cubicBezTo>
                  <a:cubicBezTo>
                    <a:pt x="16950" y="15171"/>
                    <a:pt x="21079" y="14789"/>
                    <a:pt x="23709" y="12159"/>
                  </a:cubicBezTo>
                  <a:lnTo>
                    <a:pt x="21308" y="4560"/>
                  </a:lnTo>
                  <a:cubicBezTo>
                    <a:pt x="14682" y="4469"/>
                    <a:pt x="8086" y="3375"/>
                    <a:pt x="2524" y="1"/>
                  </a:cubicBezTo>
                  <a:close/>
                </a:path>
              </a:pathLst>
            </a:custGeom>
            <a:solidFill>
              <a:srgbClr val="2B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0"/>
            <p:cNvSpPr/>
            <p:nvPr/>
          </p:nvSpPr>
          <p:spPr>
            <a:xfrm>
              <a:off x="31993275" y="13556725"/>
              <a:ext cx="444550" cy="286425"/>
            </a:xfrm>
            <a:custGeom>
              <a:avLst/>
              <a:gdLst/>
              <a:ahLst/>
              <a:cxnLst/>
              <a:rect l="l" t="t" r="r" b="b"/>
              <a:pathLst>
                <a:path w="17782" h="11457" extrusionOk="0">
                  <a:moveTo>
                    <a:pt x="517" y="0"/>
                  </a:moveTo>
                  <a:lnTo>
                    <a:pt x="0" y="10426"/>
                  </a:lnTo>
                  <a:cubicBezTo>
                    <a:pt x="1625" y="11177"/>
                    <a:pt x="3575" y="11456"/>
                    <a:pt x="5580" y="11456"/>
                  </a:cubicBezTo>
                  <a:cubicBezTo>
                    <a:pt x="11448" y="11456"/>
                    <a:pt x="17782" y="9058"/>
                    <a:pt x="17782" y="9058"/>
                  </a:cubicBezTo>
                  <a:cubicBezTo>
                    <a:pt x="17782" y="8937"/>
                    <a:pt x="17782" y="8754"/>
                    <a:pt x="17782" y="8511"/>
                  </a:cubicBezTo>
                  <a:cubicBezTo>
                    <a:pt x="11581" y="6839"/>
                    <a:pt x="5714" y="3557"/>
                    <a:pt x="517" y="0"/>
                  </a:cubicBez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0"/>
            <p:cNvSpPr/>
            <p:nvPr/>
          </p:nvSpPr>
          <p:spPr>
            <a:xfrm>
              <a:off x="31830650" y="13157775"/>
              <a:ext cx="675575" cy="611725"/>
            </a:xfrm>
            <a:custGeom>
              <a:avLst/>
              <a:gdLst/>
              <a:ahLst/>
              <a:cxnLst/>
              <a:rect l="l" t="t" r="r" b="b"/>
              <a:pathLst>
                <a:path w="27023" h="24469" extrusionOk="0">
                  <a:moveTo>
                    <a:pt x="2310" y="1"/>
                  </a:moveTo>
                  <a:cubicBezTo>
                    <a:pt x="2007" y="2949"/>
                    <a:pt x="0" y="9210"/>
                    <a:pt x="0" y="9210"/>
                  </a:cubicBezTo>
                  <a:cubicBezTo>
                    <a:pt x="1307" y="10639"/>
                    <a:pt x="7174" y="13283"/>
                    <a:pt x="7174" y="13283"/>
                  </a:cubicBezTo>
                  <a:lnTo>
                    <a:pt x="7022" y="15958"/>
                  </a:lnTo>
                  <a:cubicBezTo>
                    <a:pt x="12219" y="19484"/>
                    <a:pt x="18086" y="22797"/>
                    <a:pt x="24317" y="24469"/>
                  </a:cubicBezTo>
                  <a:cubicBezTo>
                    <a:pt x="24287" y="22736"/>
                    <a:pt x="23770" y="17934"/>
                    <a:pt x="23223" y="13496"/>
                  </a:cubicBezTo>
                  <a:lnTo>
                    <a:pt x="27022" y="11672"/>
                  </a:lnTo>
                  <a:cubicBezTo>
                    <a:pt x="25685" y="7569"/>
                    <a:pt x="22828" y="4955"/>
                    <a:pt x="21825" y="4681"/>
                  </a:cubicBezTo>
                  <a:cubicBezTo>
                    <a:pt x="21794" y="4621"/>
                    <a:pt x="21733" y="4560"/>
                    <a:pt x="21673" y="4529"/>
                  </a:cubicBezTo>
                  <a:cubicBezTo>
                    <a:pt x="20943" y="3952"/>
                    <a:pt x="18967" y="3891"/>
                    <a:pt x="18967" y="3891"/>
                  </a:cubicBezTo>
                  <a:cubicBezTo>
                    <a:pt x="17963" y="4368"/>
                    <a:pt x="16995" y="4539"/>
                    <a:pt x="16120" y="4539"/>
                  </a:cubicBezTo>
                  <a:cubicBezTo>
                    <a:pt x="13873" y="4539"/>
                    <a:pt x="12250" y="3405"/>
                    <a:pt x="12250" y="3405"/>
                  </a:cubicBezTo>
                  <a:lnTo>
                    <a:pt x="8846" y="3891"/>
                  </a:lnTo>
                  <a:lnTo>
                    <a:pt x="23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0"/>
            <p:cNvSpPr/>
            <p:nvPr/>
          </p:nvSpPr>
          <p:spPr>
            <a:xfrm>
              <a:off x="31975775" y="13235050"/>
              <a:ext cx="174800" cy="504075"/>
            </a:xfrm>
            <a:custGeom>
              <a:avLst/>
              <a:gdLst/>
              <a:ahLst/>
              <a:cxnLst/>
              <a:rect l="l" t="t" r="r" b="b"/>
              <a:pathLst>
                <a:path w="6992" h="20163" extrusionOk="0">
                  <a:moveTo>
                    <a:pt x="5656" y="1"/>
                  </a:moveTo>
                  <a:cubicBezTo>
                    <a:pt x="4823" y="1"/>
                    <a:pt x="3722" y="292"/>
                    <a:pt x="2585" y="861"/>
                  </a:cubicBezTo>
                  <a:cubicBezTo>
                    <a:pt x="2585" y="861"/>
                    <a:pt x="3193" y="4934"/>
                    <a:pt x="2797" y="7335"/>
                  </a:cubicBezTo>
                  <a:cubicBezTo>
                    <a:pt x="2372" y="9767"/>
                    <a:pt x="700" y="15238"/>
                    <a:pt x="700" y="15238"/>
                  </a:cubicBezTo>
                  <a:cubicBezTo>
                    <a:pt x="700" y="15238"/>
                    <a:pt x="1" y="18430"/>
                    <a:pt x="1" y="20162"/>
                  </a:cubicBezTo>
                  <a:cubicBezTo>
                    <a:pt x="3162" y="16971"/>
                    <a:pt x="5442" y="14752"/>
                    <a:pt x="6475" y="8490"/>
                  </a:cubicBezTo>
                  <a:cubicBezTo>
                    <a:pt x="6992" y="5511"/>
                    <a:pt x="6536" y="1742"/>
                    <a:pt x="6293" y="71"/>
                  </a:cubicBezTo>
                  <a:cubicBezTo>
                    <a:pt x="6105" y="24"/>
                    <a:pt x="5891" y="1"/>
                    <a:pt x="5656" y="1"/>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0"/>
            <p:cNvSpPr/>
            <p:nvPr/>
          </p:nvSpPr>
          <p:spPr>
            <a:xfrm>
              <a:off x="31975775" y="13236800"/>
              <a:ext cx="208250" cy="525875"/>
            </a:xfrm>
            <a:custGeom>
              <a:avLst/>
              <a:gdLst/>
              <a:ahLst/>
              <a:cxnLst/>
              <a:rect l="l" t="t" r="r" b="b"/>
              <a:pathLst>
                <a:path w="8330" h="21035" extrusionOk="0">
                  <a:moveTo>
                    <a:pt x="6293" y="1"/>
                  </a:moveTo>
                  <a:lnTo>
                    <a:pt x="6293" y="1"/>
                  </a:lnTo>
                  <a:cubicBezTo>
                    <a:pt x="6536" y="1672"/>
                    <a:pt x="6992" y="5441"/>
                    <a:pt x="6475" y="8420"/>
                  </a:cubicBezTo>
                  <a:cubicBezTo>
                    <a:pt x="5442" y="14682"/>
                    <a:pt x="3162" y="16901"/>
                    <a:pt x="1" y="20092"/>
                  </a:cubicBezTo>
                  <a:cubicBezTo>
                    <a:pt x="1" y="20518"/>
                    <a:pt x="62" y="20852"/>
                    <a:pt x="153" y="21034"/>
                  </a:cubicBezTo>
                  <a:cubicBezTo>
                    <a:pt x="153" y="21034"/>
                    <a:pt x="4955" y="17569"/>
                    <a:pt x="6658" y="11825"/>
                  </a:cubicBezTo>
                  <a:cubicBezTo>
                    <a:pt x="8329" y="6080"/>
                    <a:pt x="7418" y="1794"/>
                    <a:pt x="7174" y="730"/>
                  </a:cubicBezTo>
                  <a:cubicBezTo>
                    <a:pt x="7083" y="335"/>
                    <a:pt x="6779" y="92"/>
                    <a:pt x="6293"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0"/>
            <p:cNvSpPr/>
            <p:nvPr/>
          </p:nvSpPr>
          <p:spPr>
            <a:xfrm>
              <a:off x="32308625" y="13228600"/>
              <a:ext cx="138325" cy="499875"/>
            </a:xfrm>
            <a:custGeom>
              <a:avLst/>
              <a:gdLst/>
              <a:ahLst/>
              <a:cxnLst/>
              <a:rect l="l" t="t" r="r" b="b"/>
              <a:pathLst>
                <a:path w="5533" h="19995" extrusionOk="0">
                  <a:moveTo>
                    <a:pt x="1313" y="1"/>
                  </a:moveTo>
                  <a:cubicBezTo>
                    <a:pt x="1100" y="1"/>
                    <a:pt x="905" y="19"/>
                    <a:pt x="730" y="55"/>
                  </a:cubicBezTo>
                  <a:cubicBezTo>
                    <a:pt x="487" y="1727"/>
                    <a:pt x="0" y="5496"/>
                    <a:pt x="456" y="8475"/>
                  </a:cubicBezTo>
                  <a:cubicBezTo>
                    <a:pt x="1398" y="14736"/>
                    <a:pt x="2371" y="16773"/>
                    <a:pt x="5502" y="19995"/>
                  </a:cubicBezTo>
                  <a:cubicBezTo>
                    <a:pt x="5532" y="18262"/>
                    <a:pt x="4894" y="15071"/>
                    <a:pt x="4894" y="15071"/>
                  </a:cubicBezTo>
                  <a:cubicBezTo>
                    <a:pt x="4894" y="15071"/>
                    <a:pt x="4529" y="9812"/>
                    <a:pt x="4165" y="7380"/>
                  </a:cubicBezTo>
                  <a:cubicBezTo>
                    <a:pt x="3800" y="4979"/>
                    <a:pt x="4468" y="906"/>
                    <a:pt x="4468" y="906"/>
                  </a:cubicBezTo>
                  <a:cubicBezTo>
                    <a:pt x="3299" y="297"/>
                    <a:pt x="2169" y="1"/>
                    <a:pt x="1313" y="1"/>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0"/>
            <p:cNvSpPr/>
            <p:nvPr/>
          </p:nvSpPr>
          <p:spPr>
            <a:xfrm>
              <a:off x="32274425" y="13229975"/>
              <a:ext cx="171750" cy="522050"/>
            </a:xfrm>
            <a:custGeom>
              <a:avLst/>
              <a:gdLst/>
              <a:ahLst/>
              <a:cxnLst/>
              <a:rect l="l" t="t" r="r" b="b"/>
              <a:pathLst>
                <a:path w="6870" h="20882" extrusionOk="0">
                  <a:moveTo>
                    <a:pt x="2098" y="0"/>
                  </a:moveTo>
                  <a:cubicBezTo>
                    <a:pt x="1642" y="122"/>
                    <a:pt x="1308" y="334"/>
                    <a:pt x="1216" y="730"/>
                  </a:cubicBezTo>
                  <a:cubicBezTo>
                    <a:pt x="973" y="1793"/>
                    <a:pt x="0" y="6079"/>
                    <a:pt x="1611" y="11854"/>
                  </a:cubicBezTo>
                  <a:cubicBezTo>
                    <a:pt x="3222" y="17599"/>
                    <a:pt x="6688" y="20882"/>
                    <a:pt x="6688" y="20882"/>
                  </a:cubicBezTo>
                  <a:cubicBezTo>
                    <a:pt x="6809" y="20700"/>
                    <a:pt x="6870" y="20365"/>
                    <a:pt x="6870" y="19940"/>
                  </a:cubicBezTo>
                  <a:cubicBezTo>
                    <a:pt x="3739" y="16718"/>
                    <a:pt x="2766" y="14681"/>
                    <a:pt x="1824" y="8420"/>
                  </a:cubicBezTo>
                  <a:cubicBezTo>
                    <a:pt x="1368" y="5441"/>
                    <a:pt x="1855" y="1672"/>
                    <a:pt x="2098"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0"/>
            <p:cNvSpPr/>
            <p:nvPr/>
          </p:nvSpPr>
          <p:spPr>
            <a:xfrm>
              <a:off x="32125475" y="14015375"/>
              <a:ext cx="233550" cy="66450"/>
            </a:xfrm>
            <a:custGeom>
              <a:avLst/>
              <a:gdLst/>
              <a:ahLst/>
              <a:cxnLst/>
              <a:rect l="l" t="t" r="r" b="b"/>
              <a:pathLst>
                <a:path w="9342" h="2658" extrusionOk="0">
                  <a:moveTo>
                    <a:pt x="9140" y="1"/>
                  </a:moveTo>
                  <a:cubicBezTo>
                    <a:pt x="9123" y="1"/>
                    <a:pt x="9106" y="5"/>
                    <a:pt x="9089" y="13"/>
                  </a:cubicBezTo>
                  <a:cubicBezTo>
                    <a:pt x="6232" y="1594"/>
                    <a:pt x="3405" y="1867"/>
                    <a:pt x="214" y="2323"/>
                  </a:cubicBezTo>
                  <a:cubicBezTo>
                    <a:pt x="1" y="2354"/>
                    <a:pt x="31" y="2658"/>
                    <a:pt x="244" y="2658"/>
                  </a:cubicBezTo>
                  <a:cubicBezTo>
                    <a:pt x="2341" y="2536"/>
                    <a:pt x="4530" y="2384"/>
                    <a:pt x="6566" y="1746"/>
                  </a:cubicBezTo>
                  <a:cubicBezTo>
                    <a:pt x="7569" y="1442"/>
                    <a:pt x="8360" y="803"/>
                    <a:pt x="9211" y="226"/>
                  </a:cubicBezTo>
                  <a:cubicBezTo>
                    <a:pt x="9342" y="147"/>
                    <a:pt x="9247" y="1"/>
                    <a:pt x="9140" y="1"/>
                  </a:cubicBezTo>
                  <a:close/>
                </a:path>
              </a:pathLst>
            </a:custGeom>
            <a:solidFill>
              <a:srgbClr val="1C1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 name="Google Shape;612;p40"/>
          <p:cNvSpPr txBox="1">
            <a:spLocks noGrp="1"/>
          </p:cNvSpPr>
          <p:nvPr>
            <p:ph type="subTitle" idx="1"/>
          </p:nvPr>
        </p:nvSpPr>
        <p:spPr>
          <a:xfrm>
            <a:off x="3529425" y="3892925"/>
            <a:ext cx="2085300" cy="48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Start!</a:t>
            </a:r>
            <a:endParaRPr/>
          </a:p>
        </p:txBody>
      </p:sp>
      <p:sp>
        <p:nvSpPr>
          <p:cNvPr id="613" name="Google Shape;613;p40"/>
          <p:cNvSpPr txBox="1">
            <a:spLocks noGrp="1"/>
          </p:cNvSpPr>
          <p:nvPr>
            <p:ph type="title"/>
          </p:nvPr>
        </p:nvSpPr>
        <p:spPr>
          <a:xfrm>
            <a:off x="3059600" y="847922"/>
            <a:ext cx="3035700" cy="184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END OF</a:t>
            </a:r>
            <a:endParaRPr/>
          </a:p>
          <a:p>
            <a:pPr marL="0" lvl="0" indent="0" algn="ctr" rtl="0">
              <a:spcBef>
                <a:spcPts val="0"/>
              </a:spcBef>
              <a:spcAft>
                <a:spcPts val="0"/>
              </a:spcAft>
              <a:buNone/>
            </a:pPr>
            <a:r>
              <a:rPr lang="en"/>
              <a:t>COURSE</a:t>
            </a:r>
            <a:endParaRPr/>
          </a:p>
          <a:p>
            <a:pPr marL="0" lvl="0" indent="0" algn="ctr" rtl="0">
              <a:spcBef>
                <a:spcPts val="0"/>
              </a:spcBef>
              <a:spcAft>
                <a:spcPts val="0"/>
              </a:spcAft>
              <a:buNone/>
            </a:pPr>
            <a:r>
              <a:rPr lang="en" b="1"/>
              <a:t>JEOPARDY</a:t>
            </a:r>
            <a:endParaRPr b="1"/>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84"/>
        <p:cNvGrpSpPr/>
        <p:nvPr/>
      </p:nvGrpSpPr>
      <p:grpSpPr>
        <a:xfrm>
          <a:off x="0" y="0"/>
          <a:ext cx="0" cy="0"/>
          <a:chOff x="0" y="0"/>
          <a:chExt cx="0" cy="0"/>
        </a:xfrm>
      </p:grpSpPr>
      <p:sp>
        <p:nvSpPr>
          <p:cNvPr id="1085" name="Google Shape;1085;p49"/>
          <p:cNvSpPr/>
          <p:nvPr/>
        </p:nvSpPr>
        <p:spPr>
          <a:xfrm>
            <a:off x="4806684" y="1865038"/>
            <a:ext cx="2761200" cy="1840800"/>
          </a:xfrm>
          <a:prstGeom prst="wedgeEllipseCallout">
            <a:avLst>
              <a:gd name="adj1" fmla="val -58700"/>
              <a:gd name="adj2" fmla="val 2758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9"/>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a</a:t>
            </a:r>
            <a:r>
              <a:rPr lang="en" u="none"/>
              <a:t> </a:t>
            </a:r>
            <a:r>
              <a:rPr lang="en"/>
              <a:t>t</a:t>
            </a:r>
            <a:r>
              <a:rPr lang="en" u="none"/>
              <a:t>ale!!!</a:t>
            </a:r>
            <a:endParaRPr u="none"/>
          </a:p>
        </p:txBody>
      </p:sp>
      <p:grpSp>
        <p:nvGrpSpPr>
          <p:cNvPr id="1087" name="Google Shape;1087;p49"/>
          <p:cNvGrpSpPr/>
          <p:nvPr/>
        </p:nvGrpSpPr>
        <p:grpSpPr>
          <a:xfrm>
            <a:off x="2110551" y="1803341"/>
            <a:ext cx="2355206" cy="2959482"/>
            <a:chOff x="2039108" y="678179"/>
            <a:chExt cx="1846062" cy="2319889"/>
          </a:xfrm>
        </p:grpSpPr>
        <p:grpSp>
          <p:nvGrpSpPr>
            <p:cNvPr id="1088" name="Google Shape;1088;p49"/>
            <p:cNvGrpSpPr/>
            <p:nvPr/>
          </p:nvGrpSpPr>
          <p:grpSpPr>
            <a:xfrm>
              <a:off x="2039108" y="678179"/>
              <a:ext cx="1846062" cy="2319889"/>
              <a:chOff x="-1122992" y="804804"/>
              <a:chExt cx="1846062" cy="2319889"/>
            </a:xfrm>
          </p:grpSpPr>
          <p:sp>
            <p:nvSpPr>
              <p:cNvPr id="1089" name="Google Shape;1089;p49"/>
              <p:cNvSpPr/>
              <p:nvPr/>
            </p:nvSpPr>
            <p:spPr>
              <a:xfrm>
                <a:off x="-901238" y="2245689"/>
                <a:ext cx="1402621" cy="655824"/>
              </a:xfrm>
              <a:custGeom>
                <a:avLst/>
                <a:gdLst/>
                <a:ahLst/>
                <a:cxnLst/>
                <a:rect l="l" t="t" r="r" b="b"/>
                <a:pathLst>
                  <a:path w="23466" h="10972" extrusionOk="0">
                    <a:moveTo>
                      <a:pt x="15508" y="0"/>
                    </a:moveTo>
                    <a:cubicBezTo>
                      <a:pt x="14830" y="0"/>
                      <a:pt x="14408" y="90"/>
                      <a:pt x="14408" y="90"/>
                    </a:cubicBezTo>
                    <a:lnTo>
                      <a:pt x="14073" y="1123"/>
                    </a:lnTo>
                    <a:cubicBezTo>
                      <a:pt x="13344" y="1458"/>
                      <a:pt x="12158" y="1488"/>
                      <a:pt x="11763" y="1518"/>
                    </a:cubicBezTo>
                    <a:lnTo>
                      <a:pt x="11733" y="1518"/>
                    </a:lnTo>
                    <a:cubicBezTo>
                      <a:pt x="11307" y="1488"/>
                      <a:pt x="10122" y="1458"/>
                      <a:pt x="9392" y="1123"/>
                    </a:cubicBezTo>
                    <a:lnTo>
                      <a:pt x="9362" y="211"/>
                    </a:lnTo>
                    <a:cubicBezTo>
                      <a:pt x="9362" y="211"/>
                      <a:pt x="8855" y="99"/>
                      <a:pt x="8060" y="99"/>
                    </a:cubicBezTo>
                    <a:cubicBezTo>
                      <a:pt x="6046" y="99"/>
                      <a:pt x="2179" y="818"/>
                      <a:pt x="0" y="5895"/>
                    </a:cubicBezTo>
                    <a:cubicBezTo>
                      <a:pt x="0" y="5895"/>
                      <a:pt x="3526" y="8327"/>
                      <a:pt x="4590" y="8509"/>
                    </a:cubicBezTo>
                    <a:lnTo>
                      <a:pt x="4833" y="10698"/>
                    </a:lnTo>
                    <a:lnTo>
                      <a:pt x="11398" y="10819"/>
                    </a:lnTo>
                    <a:lnTo>
                      <a:pt x="12098" y="10819"/>
                    </a:lnTo>
                    <a:lnTo>
                      <a:pt x="18693" y="10971"/>
                    </a:lnTo>
                    <a:lnTo>
                      <a:pt x="18876" y="8509"/>
                    </a:lnTo>
                    <a:cubicBezTo>
                      <a:pt x="19970" y="8327"/>
                      <a:pt x="23466" y="5895"/>
                      <a:pt x="23466" y="5895"/>
                    </a:cubicBezTo>
                    <a:cubicBezTo>
                      <a:pt x="21231" y="690"/>
                      <a:pt x="17388" y="0"/>
                      <a:pt x="15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9"/>
              <p:cNvSpPr/>
              <p:nvPr/>
            </p:nvSpPr>
            <p:spPr>
              <a:xfrm>
                <a:off x="-372555" y="2082037"/>
                <a:ext cx="388820" cy="262401"/>
              </a:xfrm>
              <a:custGeom>
                <a:avLst/>
                <a:gdLst/>
                <a:ahLst/>
                <a:cxnLst/>
                <a:rect l="l" t="t" r="r" b="b"/>
                <a:pathLst>
                  <a:path w="6505" h="4390" extrusionOk="0">
                    <a:moveTo>
                      <a:pt x="6505" y="1"/>
                    </a:moveTo>
                    <a:lnTo>
                      <a:pt x="0" y="639"/>
                    </a:lnTo>
                    <a:cubicBezTo>
                      <a:pt x="0" y="639"/>
                      <a:pt x="578" y="2007"/>
                      <a:pt x="608" y="4074"/>
                    </a:cubicBezTo>
                    <a:cubicBezTo>
                      <a:pt x="608" y="4074"/>
                      <a:pt x="1725" y="4389"/>
                      <a:pt x="3052" y="4389"/>
                    </a:cubicBezTo>
                    <a:cubicBezTo>
                      <a:pt x="3743" y="4389"/>
                      <a:pt x="4491" y="4304"/>
                      <a:pt x="5167" y="4044"/>
                    </a:cubicBezTo>
                    <a:lnTo>
                      <a:pt x="6505" y="1"/>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9"/>
              <p:cNvSpPr/>
              <p:nvPr/>
            </p:nvSpPr>
            <p:spPr>
              <a:xfrm>
                <a:off x="-1061128" y="1684786"/>
                <a:ext cx="270769" cy="167662"/>
              </a:xfrm>
              <a:custGeom>
                <a:avLst/>
                <a:gdLst/>
                <a:ahLst/>
                <a:cxnLst/>
                <a:rect l="l" t="t" r="r" b="b"/>
                <a:pathLst>
                  <a:path w="4530" h="2805" extrusionOk="0">
                    <a:moveTo>
                      <a:pt x="2592" y="0"/>
                    </a:moveTo>
                    <a:cubicBezTo>
                      <a:pt x="1673" y="0"/>
                      <a:pt x="757" y="289"/>
                      <a:pt x="0" y="865"/>
                    </a:cubicBezTo>
                    <a:cubicBezTo>
                      <a:pt x="199" y="1859"/>
                      <a:pt x="1055" y="2804"/>
                      <a:pt x="2558" y="2804"/>
                    </a:cubicBezTo>
                    <a:cubicBezTo>
                      <a:pt x="3124" y="2804"/>
                      <a:pt x="3781" y="2670"/>
                      <a:pt x="4529" y="2354"/>
                    </a:cubicBezTo>
                    <a:lnTo>
                      <a:pt x="4438" y="409"/>
                    </a:lnTo>
                    <a:cubicBezTo>
                      <a:pt x="3856" y="137"/>
                      <a:pt x="3224" y="0"/>
                      <a:pt x="2592"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9"/>
              <p:cNvSpPr/>
              <p:nvPr/>
            </p:nvSpPr>
            <p:spPr>
              <a:xfrm>
                <a:off x="-1070213" y="1590284"/>
                <a:ext cx="274356" cy="146861"/>
              </a:xfrm>
              <a:custGeom>
                <a:avLst/>
                <a:gdLst/>
                <a:ahLst/>
                <a:cxnLst/>
                <a:rect l="l" t="t" r="r" b="b"/>
                <a:pathLst>
                  <a:path w="4590" h="2457" extrusionOk="0">
                    <a:moveTo>
                      <a:pt x="2427" y="1"/>
                    </a:moveTo>
                    <a:cubicBezTo>
                      <a:pt x="1936" y="1"/>
                      <a:pt x="1404" y="118"/>
                      <a:pt x="882" y="451"/>
                    </a:cubicBezTo>
                    <a:cubicBezTo>
                      <a:pt x="243" y="876"/>
                      <a:pt x="0" y="1697"/>
                      <a:pt x="152" y="2457"/>
                    </a:cubicBezTo>
                    <a:cubicBezTo>
                      <a:pt x="909" y="1881"/>
                      <a:pt x="1825" y="1592"/>
                      <a:pt x="2744" y="1592"/>
                    </a:cubicBezTo>
                    <a:cubicBezTo>
                      <a:pt x="3376" y="1592"/>
                      <a:pt x="4008" y="1729"/>
                      <a:pt x="4590" y="2001"/>
                    </a:cubicBezTo>
                    <a:lnTo>
                      <a:pt x="4529" y="664"/>
                    </a:lnTo>
                    <a:cubicBezTo>
                      <a:pt x="4529" y="664"/>
                      <a:pt x="3595" y="1"/>
                      <a:pt x="2427"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9"/>
              <p:cNvSpPr/>
              <p:nvPr/>
            </p:nvSpPr>
            <p:spPr>
              <a:xfrm>
                <a:off x="-983006" y="1697293"/>
                <a:ext cx="170830" cy="135923"/>
              </a:xfrm>
              <a:custGeom>
                <a:avLst/>
                <a:gdLst/>
                <a:ahLst/>
                <a:cxnLst/>
                <a:rect l="l" t="t" r="r" b="b"/>
                <a:pathLst>
                  <a:path w="2858" h="2274" extrusionOk="0">
                    <a:moveTo>
                      <a:pt x="1290" y="0"/>
                    </a:moveTo>
                    <a:cubicBezTo>
                      <a:pt x="860" y="0"/>
                      <a:pt x="406" y="123"/>
                      <a:pt x="31" y="237"/>
                    </a:cubicBezTo>
                    <a:cubicBezTo>
                      <a:pt x="0" y="237"/>
                      <a:pt x="0" y="298"/>
                      <a:pt x="31" y="298"/>
                    </a:cubicBezTo>
                    <a:cubicBezTo>
                      <a:pt x="440" y="264"/>
                      <a:pt x="897" y="134"/>
                      <a:pt x="1327" y="134"/>
                    </a:cubicBezTo>
                    <a:cubicBezTo>
                      <a:pt x="1663" y="134"/>
                      <a:pt x="1983" y="214"/>
                      <a:pt x="2250" y="480"/>
                    </a:cubicBezTo>
                    <a:cubicBezTo>
                      <a:pt x="2645" y="906"/>
                      <a:pt x="2645" y="1635"/>
                      <a:pt x="2675" y="2183"/>
                    </a:cubicBezTo>
                    <a:cubicBezTo>
                      <a:pt x="2690" y="2243"/>
                      <a:pt x="2736" y="2274"/>
                      <a:pt x="2778" y="2274"/>
                    </a:cubicBezTo>
                    <a:cubicBezTo>
                      <a:pt x="2819" y="2274"/>
                      <a:pt x="2857" y="2243"/>
                      <a:pt x="2857" y="2183"/>
                    </a:cubicBezTo>
                    <a:cubicBezTo>
                      <a:pt x="2827" y="1575"/>
                      <a:pt x="2797" y="784"/>
                      <a:pt x="2280" y="359"/>
                    </a:cubicBezTo>
                    <a:cubicBezTo>
                      <a:pt x="2013" y="91"/>
                      <a:pt x="1660" y="0"/>
                      <a:pt x="12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9"/>
              <p:cNvSpPr/>
              <p:nvPr/>
            </p:nvSpPr>
            <p:spPr>
              <a:xfrm>
                <a:off x="-911698" y="1733763"/>
                <a:ext cx="98445" cy="54991"/>
              </a:xfrm>
              <a:custGeom>
                <a:avLst/>
                <a:gdLst/>
                <a:ahLst/>
                <a:cxnLst/>
                <a:rect l="l" t="t" r="r" b="b"/>
                <a:pathLst>
                  <a:path w="1647" h="920" extrusionOk="0">
                    <a:moveTo>
                      <a:pt x="580" y="1"/>
                    </a:moveTo>
                    <a:cubicBezTo>
                      <a:pt x="408" y="1"/>
                      <a:pt x="229" y="64"/>
                      <a:pt x="53" y="213"/>
                    </a:cubicBezTo>
                    <a:cubicBezTo>
                      <a:pt x="1" y="266"/>
                      <a:pt x="62" y="341"/>
                      <a:pt x="119" y="341"/>
                    </a:cubicBezTo>
                    <a:cubicBezTo>
                      <a:pt x="127" y="341"/>
                      <a:pt x="136" y="339"/>
                      <a:pt x="145" y="335"/>
                    </a:cubicBezTo>
                    <a:cubicBezTo>
                      <a:pt x="297" y="244"/>
                      <a:pt x="441" y="190"/>
                      <a:pt x="585" y="190"/>
                    </a:cubicBezTo>
                    <a:cubicBezTo>
                      <a:pt x="730" y="190"/>
                      <a:pt x="874" y="244"/>
                      <a:pt x="1026" y="365"/>
                    </a:cubicBezTo>
                    <a:cubicBezTo>
                      <a:pt x="1209" y="517"/>
                      <a:pt x="1330" y="730"/>
                      <a:pt x="1482" y="882"/>
                    </a:cubicBezTo>
                    <a:cubicBezTo>
                      <a:pt x="1500" y="909"/>
                      <a:pt x="1523" y="920"/>
                      <a:pt x="1545" y="920"/>
                    </a:cubicBezTo>
                    <a:cubicBezTo>
                      <a:pt x="1598" y="920"/>
                      <a:pt x="1647" y="855"/>
                      <a:pt x="1604" y="791"/>
                    </a:cubicBezTo>
                    <a:cubicBezTo>
                      <a:pt x="1388" y="380"/>
                      <a:pt x="1003" y="1"/>
                      <a:pt x="5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9"/>
              <p:cNvSpPr/>
              <p:nvPr/>
            </p:nvSpPr>
            <p:spPr>
              <a:xfrm>
                <a:off x="408664" y="1616687"/>
                <a:ext cx="265330" cy="168678"/>
              </a:xfrm>
              <a:custGeom>
                <a:avLst/>
                <a:gdLst/>
                <a:ahLst/>
                <a:cxnLst/>
                <a:rect l="l" t="t" r="r" b="b"/>
                <a:pathLst>
                  <a:path w="4439" h="2822" extrusionOk="0">
                    <a:moveTo>
                      <a:pt x="2197" y="0"/>
                    </a:moveTo>
                    <a:cubicBezTo>
                      <a:pt x="1430" y="0"/>
                      <a:pt x="663" y="198"/>
                      <a:pt x="0" y="589"/>
                    </a:cubicBezTo>
                    <a:lnTo>
                      <a:pt x="92" y="2534"/>
                    </a:lnTo>
                    <a:cubicBezTo>
                      <a:pt x="711" y="2734"/>
                      <a:pt x="1262" y="2822"/>
                      <a:pt x="1746" y="2822"/>
                    </a:cubicBezTo>
                    <a:cubicBezTo>
                      <a:pt x="3470" y="2822"/>
                      <a:pt x="4343" y="1711"/>
                      <a:pt x="4438" y="619"/>
                    </a:cubicBezTo>
                    <a:cubicBezTo>
                      <a:pt x="3763" y="205"/>
                      <a:pt x="2980" y="0"/>
                      <a:pt x="2197"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9"/>
              <p:cNvSpPr/>
              <p:nvPr/>
            </p:nvSpPr>
            <p:spPr>
              <a:xfrm>
                <a:off x="403225" y="1521229"/>
                <a:ext cx="276209" cy="133173"/>
              </a:xfrm>
              <a:custGeom>
                <a:avLst/>
                <a:gdLst/>
                <a:ahLst/>
                <a:cxnLst/>
                <a:rect l="l" t="t" r="r" b="b"/>
                <a:pathLst>
                  <a:path w="4621" h="2228" extrusionOk="0">
                    <a:moveTo>
                      <a:pt x="2320" y="0"/>
                    </a:moveTo>
                    <a:cubicBezTo>
                      <a:pt x="1018" y="0"/>
                      <a:pt x="0" y="860"/>
                      <a:pt x="0" y="860"/>
                    </a:cubicBezTo>
                    <a:lnTo>
                      <a:pt x="91" y="2197"/>
                    </a:lnTo>
                    <a:cubicBezTo>
                      <a:pt x="754" y="1806"/>
                      <a:pt x="1521" y="1608"/>
                      <a:pt x="2288" y="1608"/>
                    </a:cubicBezTo>
                    <a:cubicBezTo>
                      <a:pt x="3071" y="1608"/>
                      <a:pt x="3854" y="1813"/>
                      <a:pt x="4529" y="2227"/>
                    </a:cubicBezTo>
                    <a:cubicBezTo>
                      <a:pt x="4620" y="1437"/>
                      <a:pt x="4286" y="677"/>
                      <a:pt x="3617" y="313"/>
                    </a:cubicBezTo>
                    <a:cubicBezTo>
                      <a:pt x="3172" y="86"/>
                      <a:pt x="2731" y="0"/>
                      <a:pt x="2320"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9"/>
              <p:cNvSpPr/>
              <p:nvPr/>
            </p:nvSpPr>
            <p:spPr>
              <a:xfrm>
                <a:off x="430481" y="1626823"/>
                <a:ext cx="163538" cy="144649"/>
              </a:xfrm>
              <a:custGeom>
                <a:avLst/>
                <a:gdLst/>
                <a:ahLst/>
                <a:cxnLst/>
                <a:rect l="l" t="t" r="r" b="b"/>
                <a:pathLst>
                  <a:path w="2736" h="2420" extrusionOk="0">
                    <a:moveTo>
                      <a:pt x="1698" y="1"/>
                    </a:moveTo>
                    <a:cubicBezTo>
                      <a:pt x="1228" y="1"/>
                      <a:pt x="771" y="106"/>
                      <a:pt x="456" y="474"/>
                    </a:cubicBezTo>
                    <a:cubicBezTo>
                      <a:pt x="0" y="960"/>
                      <a:pt x="31" y="1720"/>
                      <a:pt x="91" y="2328"/>
                    </a:cubicBezTo>
                    <a:cubicBezTo>
                      <a:pt x="91" y="2389"/>
                      <a:pt x="129" y="2419"/>
                      <a:pt x="167" y="2419"/>
                    </a:cubicBezTo>
                    <a:cubicBezTo>
                      <a:pt x="205" y="2419"/>
                      <a:pt x="243" y="2389"/>
                      <a:pt x="243" y="2328"/>
                    </a:cubicBezTo>
                    <a:cubicBezTo>
                      <a:pt x="243" y="1811"/>
                      <a:pt x="152" y="1173"/>
                      <a:pt x="456" y="687"/>
                    </a:cubicBezTo>
                    <a:cubicBezTo>
                      <a:pt x="740" y="226"/>
                      <a:pt x="1199" y="137"/>
                      <a:pt x="1683" y="137"/>
                    </a:cubicBezTo>
                    <a:cubicBezTo>
                      <a:pt x="1987" y="137"/>
                      <a:pt x="2301" y="172"/>
                      <a:pt x="2587" y="172"/>
                    </a:cubicBezTo>
                    <a:cubicBezTo>
                      <a:pt x="2627" y="172"/>
                      <a:pt x="2667" y="172"/>
                      <a:pt x="2705" y="170"/>
                    </a:cubicBezTo>
                    <a:cubicBezTo>
                      <a:pt x="2736" y="170"/>
                      <a:pt x="2736" y="140"/>
                      <a:pt x="2705" y="109"/>
                    </a:cubicBezTo>
                    <a:cubicBezTo>
                      <a:pt x="2396" y="58"/>
                      <a:pt x="2043" y="1"/>
                      <a:pt x="16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9"/>
              <p:cNvSpPr/>
              <p:nvPr/>
            </p:nvSpPr>
            <p:spPr>
              <a:xfrm>
                <a:off x="431736" y="1665276"/>
                <a:ext cx="93006" cy="60071"/>
              </a:xfrm>
              <a:custGeom>
                <a:avLst/>
                <a:gdLst/>
                <a:ahLst/>
                <a:cxnLst/>
                <a:rect l="l" t="t" r="r" b="b"/>
                <a:pathLst>
                  <a:path w="1556" h="1005" extrusionOk="0">
                    <a:moveTo>
                      <a:pt x="1029" y="1"/>
                    </a:moveTo>
                    <a:cubicBezTo>
                      <a:pt x="582" y="1"/>
                      <a:pt x="220" y="440"/>
                      <a:pt x="40" y="912"/>
                    </a:cubicBezTo>
                    <a:cubicBezTo>
                      <a:pt x="1" y="971"/>
                      <a:pt x="50" y="1004"/>
                      <a:pt x="106" y="1004"/>
                    </a:cubicBezTo>
                    <a:cubicBezTo>
                      <a:pt x="137" y="1004"/>
                      <a:pt x="170" y="994"/>
                      <a:pt x="192" y="972"/>
                    </a:cubicBezTo>
                    <a:cubicBezTo>
                      <a:pt x="344" y="760"/>
                      <a:pt x="435" y="517"/>
                      <a:pt x="648" y="334"/>
                    </a:cubicBezTo>
                    <a:cubicBezTo>
                      <a:pt x="775" y="223"/>
                      <a:pt x="910" y="178"/>
                      <a:pt x="1054" y="178"/>
                    </a:cubicBezTo>
                    <a:cubicBezTo>
                      <a:pt x="1185" y="178"/>
                      <a:pt x="1324" y="215"/>
                      <a:pt x="1469" y="273"/>
                    </a:cubicBezTo>
                    <a:cubicBezTo>
                      <a:pt x="1477" y="278"/>
                      <a:pt x="1485" y="279"/>
                      <a:pt x="1492" y="279"/>
                    </a:cubicBezTo>
                    <a:cubicBezTo>
                      <a:pt x="1537" y="279"/>
                      <a:pt x="1555" y="208"/>
                      <a:pt x="1529" y="182"/>
                    </a:cubicBezTo>
                    <a:cubicBezTo>
                      <a:pt x="1355" y="55"/>
                      <a:pt x="1187" y="1"/>
                      <a:pt x="10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9"/>
              <p:cNvSpPr/>
              <p:nvPr/>
            </p:nvSpPr>
            <p:spPr>
              <a:xfrm>
                <a:off x="-859930" y="960743"/>
                <a:ext cx="1321054" cy="1205850"/>
              </a:xfrm>
              <a:custGeom>
                <a:avLst/>
                <a:gdLst/>
                <a:ahLst/>
                <a:cxnLst/>
                <a:rect l="l" t="t" r="r" b="b"/>
                <a:pathLst>
                  <a:path w="21991" h="20174" extrusionOk="0">
                    <a:moveTo>
                      <a:pt x="8671" y="0"/>
                    </a:moveTo>
                    <a:cubicBezTo>
                      <a:pt x="4207" y="0"/>
                      <a:pt x="1" y="2149"/>
                      <a:pt x="622" y="10585"/>
                    </a:cubicBezTo>
                    <a:cubicBezTo>
                      <a:pt x="622" y="10585"/>
                      <a:pt x="713" y="14384"/>
                      <a:pt x="1716" y="16208"/>
                    </a:cubicBezTo>
                    <a:cubicBezTo>
                      <a:pt x="2719" y="18062"/>
                      <a:pt x="5880" y="20007"/>
                      <a:pt x="9984" y="20159"/>
                    </a:cubicBezTo>
                    <a:cubicBezTo>
                      <a:pt x="10192" y="20169"/>
                      <a:pt x="10404" y="20173"/>
                      <a:pt x="10618" y="20173"/>
                    </a:cubicBezTo>
                    <a:cubicBezTo>
                      <a:pt x="14596" y="20173"/>
                      <a:pt x="19491" y="18577"/>
                      <a:pt x="20501" y="15721"/>
                    </a:cubicBezTo>
                    <a:cubicBezTo>
                      <a:pt x="21595" y="12712"/>
                      <a:pt x="21990" y="10645"/>
                      <a:pt x="21473" y="7667"/>
                    </a:cubicBezTo>
                    <a:cubicBezTo>
                      <a:pt x="20926" y="4688"/>
                      <a:pt x="20713" y="3350"/>
                      <a:pt x="17856" y="2135"/>
                    </a:cubicBezTo>
                    <a:cubicBezTo>
                      <a:pt x="16536" y="1587"/>
                      <a:pt x="12508" y="0"/>
                      <a:pt x="8671"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9"/>
              <p:cNvSpPr/>
              <p:nvPr/>
            </p:nvSpPr>
            <p:spPr>
              <a:xfrm>
                <a:off x="-238128" y="1562929"/>
                <a:ext cx="92707" cy="152958"/>
              </a:xfrm>
              <a:custGeom>
                <a:avLst/>
                <a:gdLst/>
                <a:ahLst/>
                <a:cxnLst/>
                <a:rect l="l" t="t" r="r" b="b"/>
                <a:pathLst>
                  <a:path w="1551" h="2559" extrusionOk="0">
                    <a:moveTo>
                      <a:pt x="259" y="0"/>
                    </a:moveTo>
                    <a:cubicBezTo>
                      <a:pt x="244" y="0"/>
                      <a:pt x="228" y="8"/>
                      <a:pt x="213" y="23"/>
                    </a:cubicBezTo>
                    <a:cubicBezTo>
                      <a:pt x="122" y="388"/>
                      <a:pt x="122" y="783"/>
                      <a:pt x="61" y="1117"/>
                    </a:cubicBezTo>
                    <a:cubicBezTo>
                      <a:pt x="31" y="1361"/>
                      <a:pt x="0" y="1634"/>
                      <a:pt x="152" y="1817"/>
                    </a:cubicBezTo>
                    <a:cubicBezTo>
                      <a:pt x="228" y="1943"/>
                      <a:pt x="347" y="2007"/>
                      <a:pt x="472" y="2007"/>
                    </a:cubicBezTo>
                    <a:cubicBezTo>
                      <a:pt x="497" y="2007"/>
                      <a:pt x="522" y="2004"/>
                      <a:pt x="548" y="1999"/>
                    </a:cubicBezTo>
                    <a:cubicBezTo>
                      <a:pt x="639" y="1969"/>
                      <a:pt x="730" y="1908"/>
                      <a:pt x="791" y="1847"/>
                    </a:cubicBezTo>
                    <a:cubicBezTo>
                      <a:pt x="821" y="1847"/>
                      <a:pt x="973" y="1695"/>
                      <a:pt x="1034" y="1695"/>
                    </a:cubicBezTo>
                    <a:cubicBezTo>
                      <a:pt x="1095" y="1847"/>
                      <a:pt x="1186" y="1999"/>
                      <a:pt x="1277" y="2151"/>
                    </a:cubicBezTo>
                    <a:cubicBezTo>
                      <a:pt x="1186" y="2273"/>
                      <a:pt x="1095" y="2333"/>
                      <a:pt x="973" y="2394"/>
                    </a:cubicBezTo>
                    <a:cubicBezTo>
                      <a:pt x="895" y="2420"/>
                      <a:pt x="951" y="2558"/>
                      <a:pt x="1026" y="2558"/>
                    </a:cubicBezTo>
                    <a:cubicBezTo>
                      <a:pt x="1039" y="2558"/>
                      <a:pt x="1051" y="2555"/>
                      <a:pt x="1064" y="2546"/>
                    </a:cubicBezTo>
                    <a:cubicBezTo>
                      <a:pt x="1338" y="2424"/>
                      <a:pt x="1551" y="2181"/>
                      <a:pt x="1520" y="1877"/>
                    </a:cubicBezTo>
                    <a:cubicBezTo>
                      <a:pt x="1469" y="1670"/>
                      <a:pt x="1285" y="1530"/>
                      <a:pt x="1081" y="1530"/>
                    </a:cubicBezTo>
                    <a:cubicBezTo>
                      <a:pt x="1046" y="1530"/>
                      <a:pt x="1009" y="1534"/>
                      <a:pt x="973" y="1543"/>
                    </a:cubicBezTo>
                    <a:cubicBezTo>
                      <a:pt x="852" y="1573"/>
                      <a:pt x="791" y="1665"/>
                      <a:pt x="700" y="1725"/>
                    </a:cubicBezTo>
                    <a:cubicBezTo>
                      <a:pt x="615" y="1758"/>
                      <a:pt x="544" y="1773"/>
                      <a:pt x="485" y="1773"/>
                    </a:cubicBezTo>
                    <a:cubicBezTo>
                      <a:pt x="163" y="1773"/>
                      <a:pt x="192" y="1335"/>
                      <a:pt x="244" y="1026"/>
                    </a:cubicBezTo>
                    <a:cubicBezTo>
                      <a:pt x="274" y="753"/>
                      <a:pt x="456" y="297"/>
                      <a:pt x="304" y="23"/>
                    </a:cubicBezTo>
                    <a:cubicBezTo>
                      <a:pt x="289" y="8"/>
                      <a:pt x="274" y="0"/>
                      <a:pt x="2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9"/>
              <p:cNvSpPr/>
              <p:nvPr/>
            </p:nvSpPr>
            <p:spPr>
              <a:xfrm>
                <a:off x="-630531" y="1389893"/>
                <a:ext cx="116317" cy="91034"/>
              </a:xfrm>
              <a:custGeom>
                <a:avLst/>
                <a:gdLst/>
                <a:ahLst/>
                <a:cxnLst/>
                <a:rect l="l" t="t" r="r" b="b"/>
                <a:pathLst>
                  <a:path w="1946" h="1523" extrusionOk="0">
                    <a:moveTo>
                      <a:pt x="1824" y="0"/>
                    </a:moveTo>
                    <a:cubicBezTo>
                      <a:pt x="1125" y="0"/>
                      <a:pt x="122" y="730"/>
                      <a:pt x="0" y="1459"/>
                    </a:cubicBezTo>
                    <a:cubicBezTo>
                      <a:pt x="0" y="1497"/>
                      <a:pt x="23" y="1523"/>
                      <a:pt x="48" y="1523"/>
                    </a:cubicBezTo>
                    <a:cubicBezTo>
                      <a:pt x="64" y="1523"/>
                      <a:pt x="80" y="1513"/>
                      <a:pt x="91" y="1490"/>
                    </a:cubicBezTo>
                    <a:cubicBezTo>
                      <a:pt x="517" y="821"/>
                      <a:pt x="1033" y="395"/>
                      <a:pt x="1854" y="183"/>
                    </a:cubicBezTo>
                    <a:cubicBezTo>
                      <a:pt x="1945" y="152"/>
                      <a:pt x="1915" y="31"/>
                      <a:pt x="182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9"/>
              <p:cNvSpPr/>
              <p:nvPr/>
            </p:nvSpPr>
            <p:spPr>
              <a:xfrm>
                <a:off x="81652" y="1345722"/>
                <a:ext cx="133293" cy="53138"/>
              </a:xfrm>
              <a:custGeom>
                <a:avLst/>
                <a:gdLst/>
                <a:ahLst/>
                <a:cxnLst/>
                <a:rect l="l" t="t" r="r" b="b"/>
                <a:pathLst>
                  <a:path w="2230" h="889" extrusionOk="0">
                    <a:moveTo>
                      <a:pt x="435" y="1"/>
                    </a:moveTo>
                    <a:cubicBezTo>
                      <a:pt x="304" y="1"/>
                      <a:pt x="178" y="14"/>
                      <a:pt x="61" y="40"/>
                    </a:cubicBezTo>
                    <a:cubicBezTo>
                      <a:pt x="0" y="40"/>
                      <a:pt x="0" y="131"/>
                      <a:pt x="61" y="162"/>
                    </a:cubicBezTo>
                    <a:cubicBezTo>
                      <a:pt x="760" y="283"/>
                      <a:pt x="1429" y="344"/>
                      <a:pt x="1976" y="861"/>
                    </a:cubicBezTo>
                    <a:cubicBezTo>
                      <a:pt x="2002" y="881"/>
                      <a:pt x="2030" y="889"/>
                      <a:pt x="2056" y="889"/>
                    </a:cubicBezTo>
                    <a:cubicBezTo>
                      <a:pt x="2152" y="889"/>
                      <a:pt x="2230" y="780"/>
                      <a:pt x="2158" y="709"/>
                    </a:cubicBezTo>
                    <a:cubicBezTo>
                      <a:pt x="1782" y="282"/>
                      <a:pt x="1054" y="1"/>
                      <a:pt x="43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9"/>
              <p:cNvSpPr/>
              <p:nvPr/>
            </p:nvSpPr>
            <p:spPr>
              <a:xfrm>
                <a:off x="-653294" y="1750149"/>
                <a:ext cx="287196" cy="264020"/>
              </a:xfrm>
              <a:custGeom>
                <a:avLst/>
                <a:gdLst/>
                <a:ahLst/>
                <a:cxnLst/>
                <a:rect l="l" t="t" r="r" b="b"/>
                <a:pathLst>
                  <a:path w="4105" h="3774" extrusionOk="0">
                    <a:moveTo>
                      <a:pt x="2063" y="1"/>
                    </a:moveTo>
                    <a:cubicBezTo>
                      <a:pt x="2024" y="1"/>
                      <a:pt x="1985" y="2"/>
                      <a:pt x="1946" y="4"/>
                    </a:cubicBezTo>
                    <a:cubicBezTo>
                      <a:pt x="852" y="65"/>
                      <a:pt x="1" y="946"/>
                      <a:pt x="61" y="1980"/>
                    </a:cubicBezTo>
                    <a:cubicBezTo>
                      <a:pt x="91" y="2994"/>
                      <a:pt x="999" y="3774"/>
                      <a:pt x="2067" y="3774"/>
                    </a:cubicBezTo>
                    <a:cubicBezTo>
                      <a:pt x="2088" y="3774"/>
                      <a:pt x="2108" y="3774"/>
                      <a:pt x="2128" y="3773"/>
                    </a:cubicBezTo>
                    <a:cubicBezTo>
                      <a:pt x="3253" y="3712"/>
                      <a:pt x="4104" y="2831"/>
                      <a:pt x="4043" y="1797"/>
                    </a:cubicBezTo>
                    <a:cubicBezTo>
                      <a:pt x="3985" y="800"/>
                      <a:pt x="3133" y="1"/>
                      <a:pt x="2063"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9"/>
              <p:cNvSpPr/>
              <p:nvPr/>
            </p:nvSpPr>
            <p:spPr>
              <a:xfrm>
                <a:off x="-13510" y="1706137"/>
                <a:ext cx="313902" cy="288697"/>
              </a:xfrm>
              <a:custGeom>
                <a:avLst/>
                <a:gdLst/>
                <a:ahLst/>
                <a:cxnLst/>
                <a:rect l="l" t="t" r="r" b="b"/>
                <a:pathLst>
                  <a:path w="4074" h="3747" extrusionOk="0">
                    <a:moveTo>
                      <a:pt x="2064" y="1"/>
                    </a:moveTo>
                    <a:cubicBezTo>
                      <a:pt x="2024" y="1"/>
                      <a:pt x="1985" y="2"/>
                      <a:pt x="1945" y="4"/>
                    </a:cubicBezTo>
                    <a:cubicBezTo>
                      <a:pt x="851" y="35"/>
                      <a:pt x="0" y="916"/>
                      <a:pt x="30" y="1980"/>
                    </a:cubicBezTo>
                    <a:cubicBezTo>
                      <a:pt x="89" y="2976"/>
                      <a:pt x="967" y="3746"/>
                      <a:pt x="2010" y="3746"/>
                    </a:cubicBezTo>
                    <a:cubicBezTo>
                      <a:pt x="2049" y="3746"/>
                      <a:pt x="2088" y="3745"/>
                      <a:pt x="2128" y="3743"/>
                    </a:cubicBezTo>
                    <a:cubicBezTo>
                      <a:pt x="3222" y="3682"/>
                      <a:pt x="4073" y="2801"/>
                      <a:pt x="4043" y="1767"/>
                    </a:cubicBezTo>
                    <a:cubicBezTo>
                      <a:pt x="3984" y="771"/>
                      <a:pt x="3107" y="1"/>
                      <a:pt x="2064"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9"/>
              <p:cNvSpPr/>
              <p:nvPr/>
            </p:nvSpPr>
            <p:spPr>
              <a:xfrm>
                <a:off x="-516127" y="1598671"/>
                <a:ext cx="67304" cy="78302"/>
              </a:xfrm>
              <a:custGeom>
                <a:avLst/>
                <a:gdLst/>
                <a:ahLst/>
                <a:cxnLst/>
                <a:rect l="l" t="t" r="r" b="b"/>
                <a:pathLst>
                  <a:path w="1126" h="1310" extrusionOk="0">
                    <a:moveTo>
                      <a:pt x="564" y="0"/>
                    </a:moveTo>
                    <a:cubicBezTo>
                      <a:pt x="548" y="0"/>
                      <a:pt x="533" y="1"/>
                      <a:pt x="518" y="3"/>
                    </a:cubicBezTo>
                    <a:cubicBezTo>
                      <a:pt x="214" y="33"/>
                      <a:pt x="1" y="337"/>
                      <a:pt x="1" y="702"/>
                    </a:cubicBezTo>
                    <a:cubicBezTo>
                      <a:pt x="31" y="1036"/>
                      <a:pt x="305" y="1310"/>
                      <a:pt x="609" y="1310"/>
                    </a:cubicBezTo>
                    <a:cubicBezTo>
                      <a:pt x="913" y="1279"/>
                      <a:pt x="1126" y="975"/>
                      <a:pt x="1095" y="611"/>
                    </a:cubicBezTo>
                    <a:cubicBezTo>
                      <a:pt x="1066" y="264"/>
                      <a:pt x="846" y="0"/>
                      <a:pt x="564"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9"/>
              <p:cNvSpPr/>
              <p:nvPr/>
            </p:nvSpPr>
            <p:spPr>
              <a:xfrm>
                <a:off x="16201" y="1562331"/>
                <a:ext cx="67304" cy="78302"/>
              </a:xfrm>
              <a:custGeom>
                <a:avLst/>
                <a:gdLst/>
                <a:ahLst/>
                <a:cxnLst/>
                <a:rect l="l" t="t" r="r" b="b"/>
                <a:pathLst>
                  <a:path w="1126" h="1310" extrusionOk="0">
                    <a:moveTo>
                      <a:pt x="559" y="1"/>
                    </a:moveTo>
                    <a:cubicBezTo>
                      <a:pt x="545" y="1"/>
                      <a:pt x="532" y="1"/>
                      <a:pt x="518" y="3"/>
                    </a:cubicBezTo>
                    <a:cubicBezTo>
                      <a:pt x="214" y="33"/>
                      <a:pt x="1" y="337"/>
                      <a:pt x="1" y="702"/>
                    </a:cubicBezTo>
                    <a:cubicBezTo>
                      <a:pt x="31" y="1036"/>
                      <a:pt x="305" y="1310"/>
                      <a:pt x="609" y="1310"/>
                    </a:cubicBezTo>
                    <a:cubicBezTo>
                      <a:pt x="882" y="1279"/>
                      <a:pt x="1126" y="976"/>
                      <a:pt x="1095" y="611"/>
                    </a:cubicBezTo>
                    <a:cubicBezTo>
                      <a:pt x="1066" y="265"/>
                      <a:pt x="818" y="1"/>
                      <a:pt x="559"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9"/>
              <p:cNvSpPr/>
              <p:nvPr/>
            </p:nvSpPr>
            <p:spPr>
              <a:xfrm>
                <a:off x="-944705" y="978696"/>
                <a:ext cx="316197" cy="640621"/>
              </a:xfrm>
              <a:custGeom>
                <a:avLst/>
                <a:gdLst/>
                <a:ahLst/>
                <a:cxnLst/>
                <a:rect l="l" t="t" r="r" b="b"/>
                <a:pathLst>
                  <a:path w="5290" h="10719" extrusionOk="0">
                    <a:moveTo>
                      <a:pt x="5289" y="1"/>
                    </a:moveTo>
                    <a:lnTo>
                      <a:pt x="5289" y="1"/>
                    </a:lnTo>
                    <a:cubicBezTo>
                      <a:pt x="3192" y="882"/>
                      <a:pt x="1520" y="2554"/>
                      <a:pt x="973" y="4165"/>
                    </a:cubicBezTo>
                    <a:cubicBezTo>
                      <a:pt x="0" y="7022"/>
                      <a:pt x="547" y="10244"/>
                      <a:pt x="547" y="10244"/>
                    </a:cubicBezTo>
                    <a:cubicBezTo>
                      <a:pt x="912" y="10305"/>
                      <a:pt x="1976" y="10639"/>
                      <a:pt x="2158" y="10700"/>
                    </a:cubicBezTo>
                    <a:cubicBezTo>
                      <a:pt x="2179" y="10712"/>
                      <a:pt x="2196" y="10718"/>
                      <a:pt x="2209" y="10718"/>
                    </a:cubicBezTo>
                    <a:cubicBezTo>
                      <a:pt x="2388" y="10718"/>
                      <a:pt x="1905" y="9628"/>
                      <a:pt x="2189" y="9514"/>
                    </a:cubicBezTo>
                    <a:cubicBezTo>
                      <a:pt x="2857" y="9302"/>
                      <a:pt x="3526" y="9119"/>
                      <a:pt x="4195" y="8998"/>
                    </a:cubicBezTo>
                    <a:cubicBezTo>
                      <a:pt x="3830" y="6414"/>
                      <a:pt x="4134" y="3831"/>
                      <a:pt x="4894" y="1460"/>
                    </a:cubicBezTo>
                    <a:cubicBezTo>
                      <a:pt x="5046" y="973"/>
                      <a:pt x="5167" y="487"/>
                      <a:pt x="5289"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9"/>
              <p:cNvSpPr/>
              <p:nvPr/>
            </p:nvSpPr>
            <p:spPr>
              <a:xfrm>
                <a:off x="-724621" y="949286"/>
                <a:ext cx="206611" cy="570154"/>
              </a:xfrm>
              <a:custGeom>
                <a:avLst/>
                <a:gdLst/>
                <a:ahLst/>
                <a:cxnLst/>
                <a:rect l="l" t="t" r="r" b="b"/>
                <a:pathLst>
                  <a:path w="3222" h="9484" extrusionOk="0">
                    <a:moveTo>
                      <a:pt x="3040" y="0"/>
                    </a:moveTo>
                    <a:cubicBezTo>
                      <a:pt x="2492" y="92"/>
                      <a:pt x="1976" y="274"/>
                      <a:pt x="1489" y="487"/>
                    </a:cubicBezTo>
                    <a:cubicBezTo>
                      <a:pt x="1337" y="973"/>
                      <a:pt x="1216" y="1459"/>
                      <a:pt x="1094" y="1946"/>
                    </a:cubicBezTo>
                    <a:cubicBezTo>
                      <a:pt x="334" y="4317"/>
                      <a:pt x="0" y="6900"/>
                      <a:pt x="365" y="9484"/>
                    </a:cubicBezTo>
                    <a:cubicBezTo>
                      <a:pt x="1337" y="9271"/>
                      <a:pt x="2280" y="9119"/>
                      <a:pt x="3222" y="8997"/>
                    </a:cubicBezTo>
                    <a:cubicBezTo>
                      <a:pt x="2553" y="6019"/>
                      <a:pt x="2523" y="2979"/>
                      <a:pt x="3040"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9"/>
              <p:cNvSpPr/>
              <p:nvPr/>
            </p:nvSpPr>
            <p:spPr>
              <a:xfrm>
                <a:off x="-576698" y="804804"/>
                <a:ext cx="831620" cy="695991"/>
              </a:xfrm>
              <a:custGeom>
                <a:avLst/>
                <a:gdLst/>
                <a:ahLst/>
                <a:cxnLst/>
                <a:rect l="l" t="t" r="r" b="b"/>
                <a:pathLst>
                  <a:path w="13588" h="11644" extrusionOk="0">
                    <a:moveTo>
                      <a:pt x="6538" y="1"/>
                    </a:moveTo>
                    <a:cubicBezTo>
                      <a:pt x="6527" y="1"/>
                      <a:pt x="6517" y="1"/>
                      <a:pt x="6506" y="2"/>
                    </a:cubicBezTo>
                    <a:cubicBezTo>
                      <a:pt x="5563" y="32"/>
                      <a:pt x="5138" y="2525"/>
                      <a:pt x="5138" y="2525"/>
                    </a:cubicBezTo>
                    <a:cubicBezTo>
                      <a:pt x="5138" y="2525"/>
                      <a:pt x="4806" y="839"/>
                      <a:pt x="3954" y="839"/>
                    </a:cubicBezTo>
                    <a:cubicBezTo>
                      <a:pt x="3877" y="839"/>
                      <a:pt x="3795" y="853"/>
                      <a:pt x="3709" y="883"/>
                    </a:cubicBezTo>
                    <a:cubicBezTo>
                      <a:pt x="2676" y="1248"/>
                      <a:pt x="4135" y="2616"/>
                      <a:pt x="4135" y="2616"/>
                    </a:cubicBezTo>
                    <a:cubicBezTo>
                      <a:pt x="3453" y="2394"/>
                      <a:pt x="2762" y="2297"/>
                      <a:pt x="2083" y="2297"/>
                    </a:cubicBezTo>
                    <a:cubicBezTo>
                      <a:pt x="1551" y="2297"/>
                      <a:pt x="1025" y="2357"/>
                      <a:pt x="518" y="2464"/>
                    </a:cubicBezTo>
                    <a:cubicBezTo>
                      <a:pt x="1" y="5473"/>
                      <a:pt x="31" y="8513"/>
                      <a:pt x="700" y="11491"/>
                    </a:cubicBezTo>
                    <a:cubicBezTo>
                      <a:pt x="2549" y="11286"/>
                      <a:pt x="4267" y="11237"/>
                      <a:pt x="5490" y="11237"/>
                    </a:cubicBezTo>
                    <a:cubicBezTo>
                      <a:pt x="6619" y="11237"/>
                      <a:pt x="7326" y="11279"/>
                      <a:pt x="7326" y="11279"/>
                    </a:cubicBezTo>
                    <a:cubicBezTo>
                      <a:pt x="7326" y="11279"/>
                      <a:pt x="7103" y="8376"/>
                      <a:pt x="7396" y="8376"/>
                    </a:cubicBezTo>
                    <a:cubicBezTo>
                      <a:pt x="7427" y="8376"/>
                      <a:pt x="7465" y="8409"/>
                      <a:pt x="7509" y="8482"/>
                    </a:cubicBezTo>
                    <a:cubicBezTo>
                      <a:pt x="7965" y="9242"/>
                      <a:pt x="8208" y="11339"/>
                      <a:pt x="8208" y="11339"/>
                    </a:cubicBezTo>
                    <a:lnTo>
                      <a:pt x="11035" y="11309"/>
                    </a:lnTo>
                    <a:cubicBezTo>
                      <a:pt x="11156" y="10610"/>
                      <a:pt x="10852" y="7449"/>
                      <a:pt x="10852" y="7449"/>
                    </a:cubicBezTo>
                    <a:lnTo>
                      <a:pt x="10852" y="7449"/>
                    </a:lnTo>
                    <a:cubicBezTo>
                      <a:pt x="11521" y="8482"/>
                      <a:pt x="12220" y="11431"/>
                      <a:pt x="12220" y="11431"/>
                    </a:cubicBezTo>
                    <a:cubicBezTo>
                      <a:pt x="12585" y="11491"/>
                      <a:pt x="13071" y="11583"/>
                      <a:pt x="13588" y="11643"/>
                    </a:cubicBezTo>
                    <a:cubicBezTo>
                      <a:pt x="12858" y="8269"/>
                      <a:pt x="11095" y="4987"/>
                      <a:pt x="9180" y="2008"/>
                    </a:cubicBezTo>
                    <a:cubicBezTo>
                      <a:pt x="7387" y="2099"/>
                      <a:pt x="5928" y="2494"/>
                      <a:pt x="5928" y="2494"/>
                    </a:cubicBezTo>
                    <a:cubicBezTo>
                      <a:pt x="5928" y="2494"/>
                      <a:pt x="7412" y="1"/>
                      <a:pt x="6538"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9"/>
              <p:cNvSpPr/>
              <p:nvPr/>
            </p:nvSpPr>
            <p:spPr>
              <a:xfrm>
                <a:off x="-27600" y="924907"/>
                <a:ext cx="438386" cy="594543"/>
              </a:xfrm>
              <a:custGeom>
                <a:avLst/>
                <a:gdLst/>
                <a:ahLst/>
                <a:cxnLst/>
                <a:rect l="l" t="t" r="r" b="b"/>
                <a:pathLst>
                  <a:path w="6961" h="9981" extrusionOk="0">
                    <a:moveTo>
                      <a:pt x="617" y="1"/>
                    </a:moveTo>
                    <a:cubicBezTo>
                      <a:pt x="409" y="1"/>
                      <a:pt x="203" y="4"/>
                      <a:pt x="0" y="11"/>
                    </a:cubicBezTo>
                    <a:cubicBezTo>
                      <a:pt x="1915" y="3020"/>
                      <a:pt x="3678" y="6303"/>
                      <a:pt x="4408" y="9646"/>
                    </a:cubicBezTo>
                    <a:cubicBezTo>
                      <a:pt x="5259" y="9768"/>
                      <a:pt x="6201" y="9890"/>
                      <a:pt x="6961" y="9981"/>
                    </a:cubicBezTo>
                    <a:cubicBezTo>
                      <a:pt x="6566" y="6455"/>
                      <a:pt x="5168" y="2959"/>
                      <a:pt x="2949" y="193"/>
                    </a:cubicBezTo>
                    <a:cubicBezTo>
                      <a:pt x="2162" y="50"/>
                      <a:pt x="1374" y="1"/>
                      <a:pt x="617"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9"/>
              <p:cNvSpPr/>
              <p:nvPr/>
            </p:nvSpPr>
            <p:spPr>
              <a:xfrm>
                <a:off x="157272" y="935691"/>
                <a:ext cx="336161" cy="614384"/>
              </a:xfrm>
              <a:custGeom>
                <a:avLst/>
                <a:gdLst/>
                <a:ahLst/>
                <a:cxnLst/>
                <a:rect l="l" t="t" r="r" b="b"/>
                <a:pathLst>
                  <a:path w="5624" h="10305" extrusionOk="0">
                    <a:moveTo>
                      <a:pt x="1" y="0"/>
                    </a:moveTo>
                    <a:cubicBezTo>
                      <a:pt x="2220" y="2766"/>
                      <a:pt x="3618" y="6262"/>
                      <a:pt x="4013" y="9788"/>
                    </a:cubicBezTo>
                    <a:cubicBezTo>
                      <a:pt x="4195" y="9818"/>
                      <a:pt x="4378" y="9818"/>
                      <a:pt x="4560" y="9849"/>
                    </a:cubicBezTo>
                    <a:cubicBezTo>
                      <a:pt x="5046" y="9909"/>
                      <a:pt x="4469" y="10274"/>
                      <a:pt x="4712" y="10304"/>
                    </a:cubicBezTo>
                    <a:cubicBezTo>
                      <a:pt x="4955" y="10304"/>
                      <a:pt x="5594" y="9940"/>
                      <a:pt x="5594" y="9940"/>
                    </a:cubicBezTo>
                    <a:cubicBezTo>
                      <a:pt x="5594" y="9940"/>
                      <a:pt x="5624" y="7478"/>
                      <a:pt x="3739" y="2797"/>
                    </a:cubicBezTo>
                    <a:cubicBezTo>
                      <a:pt x="3040" y="1125"/>
                      <a:pt x="1581" y="335"/>
                      <a:pt x="1"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9"/>
              <p:cNvSpPr/>
              <p:nvPr/>
            </p:nvSpPr>
            <p:spPr>
              <a:xfrm>
                <a:off x="-1108407" y="2605269"/>
                <a:ext cx="394319" cy="383620"/>
              </a:xfrm>
              <a:custGeom>
                <a:avLst/>
                <a:gdLst/>
                <a:ahLst/>
                <a:cxnLst/>
                <a:rect l="l" t="t" r="r" b="b"/>
                <a:pathLst>
                  <a:path w="6597" h="6418" extrusionOk="0">
                    <a:moveTo>
                      <a:pt x="3648" y="1"/>
                    </a:moveTo>
                    <a:cubicBezTo>
                      <a:pt x="3648" y="1"/>
                      <a:pt x="1" y="4165"/>
                      <a:pt x="31" y="5624"/>
                    </a:cubicBezTo>
                    <a:cubicBezTo>
                      <a:pt x="44" y="6237"/>
                      <a:pt x="659" y="6418"/>
                      <a:pt x="1379" y="6418"/>
                    </a:cubicBezTo>
                    <a:cubicBezTo>
                      <a:pt x="2407" y="6418"/>
                      <a:pt x="3648" y="6050"/>
                      <a:pt x="3648" y="6050"/>
                    </a:cubicBezTo>
                    <a:lnTo>
                      <a:pt x="6597" y="1551"/>
                    </a:lnTo>
                    <a:lnTo>
                      <a:pt x="3648" y="1"/>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9"/>
              <p:cNvSpPr/>
              <p:nvPr/>
            </p:nvSpPr>
            <p:spPr>
              <a:xfrm>
                <a:off x="-681456" y="2174741"/>
                <a:ext cx="461563" cy="804896"/>
              </a:xfrm>
              <a:custGeom>
                <a:avLst/>
                <a:gdLst/>
                <a:ahLst/>
                <a:cxnLst/>
                <a:rect l="l" t="t" r="r" b="b"/>
                <a:pathLst>
                  <a:path w="7722" h="13466" extrusionOk="0">
                    <a:moveTo>
                      <a:pt x="1278" y="0"/>
                    </a:moveTo>
                    <a:lnTo>
                      <a:pt x="882" y="2067"/>
                    </a:lnTo>
                    <a:lnTo>
                      <a:pt x="1" y="10031"/>
                    </a:lnTo>
                    <a:lnTo>
                      <a:pt x="7721" y="13465"/>
                    </a:lnTo>
                    <a:lnTo>
                      <a:pt x="7721" y="4073"/>
                    </a:lnTo>
                    <a:cubicBezTo>
                      <a:pt x="6202" y="1945"/>
                      <a:pt x="1278" y="0"/>
                      <a:pt x="1278"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9"/>
              <p:cNvSpPr/>
              <p:nvPr/>
            </p:nvSpPr>
            <p:spPr>
              <a:xfrm>
                <a:off x="-570580" y="2154718"/>
                <a:ext cx="370649" cy="804956"/>
              </a:xfrm>
              <a:custGeom>
                <a:avLst/>
                <a:gdLst/>
                <a:ahLst/>
                <a:cxnLst/>
                <a:rect l="l" t="t" r="r" b="b"/>
                <a:pathLst>
                  <a:path w="6201" h="13467" extrusionOk="0">
                    <a:moveTo>
                      <a:pt x="1034" y="1"/>
                    </a:moveTo>
                    <a:lnTo>
                      <a:pt x="699" y="2068"/>
                    </a:lnTo>
                    <a:lnTo>
                      <a:pt x="0" y="10031"/>
                    </a:lnTo>
                    <a:lnTo>
                      <a:pt x="6201" y="13466"/>
                    </a:lnTo>
                    <a:lnTo>
                      <a:pt x="6201" y="4074"/>
                    </a:lnTo>
                    <a:cubicBezTo>
                      <a:pt x="4985" y="1977"/>
                      <a:pt x="1034" y="1"/>
                      <a:pt x="1034"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9"/>
              <p:cNvSpPr/>
              <p:nvPr/>
            </p:nvSpPr>
            <p:spPr>
              <a:xfrm>
                <a:off x="-450677" y="2140194"/>
                <a:ext cx="252599" cy="804896"/>
              </a:xfrm>
              <a:custGeom>
                <a:avLst/>
                <a:gdLst/>
                <a:ahLst/>
                <a:cxnLst/>
                <a:rect l="l" t="t" r="r" b="b"/>
                <a:pathLst>
                  <a:path w="4226" h="13466" extrusionOk="0">
                    <a:moveTo>
                      <a:pt x="699" y="1"/>
                    </a:moveTo>
                    <a:lnTo>
                      <a:pt x="456" y="2068"/>
                    </a:lnTo>
                    <a:lnTo>
                      <a:pt x="0" y="10031"/>
                    </a:lnTo>
                    <a:lnTo>
                      <a:pt x="4225" y="13466"/>
                    </a:lnTo>
                    <a:lnTo>
                      <a:pt x="4225" y="4074"/>
                    </a:lnTo>
                    <a:cubicBezTo>
                      <a:pt x="3405" y="1976"/>
                      <a:pt x="699" y="1"/>
                      <a:pt x="699"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9"/>
              <p:cNvSpPr/>
              <p:nvPr/>
            </p:nvSpPr>
            <p:spPr>
              <a:xfrm>
                <a:off x="-196348" y="2171095"/>
                <a:ext cx="461563" cy="804896"/>
              </a:xfrm>
              <a:custGeom>
                <a:avLst/>
                <a:gdLst/>
                <a:ahLst/>
                <a:cxnLst/>
                <a:rect l="l" t="t" r="r" b="b"/>
                <a:pathLst>
                  <a:path w="7722" h="13466" extrusionOk="0">
                    <a:moveTo>
                      <a:pt x="6444" y="0"/>
                    </a:moveTo>
                    <a:cubicBezTo>
                      <a:pt x="6444" y="0"/>
                      <a:pt x="1520" y="1976"/>
                      <a:pt x="1" y="4104"/>
                    </a:cubicBezTo>
                    <a:lnTo>
                      <a:pt x="1" y="13466"/>
                    </a:lnTo>
                    <a:lnTo>
                      <a:pt x="7721" y="10061"/>
                    </a:lnTo>
                    <a:lnTo>
                      <a:pt x="6870" y="2067"/>
                    </a:lnTo>
                    <a:lnTo>
                      <a:pt x="6444"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9"/>
              <p:cNvSpPr/>
              <p:nvPr/>
            </p:nvSpPr>
            <p:spPr>
              <a:xfrm>
                <a:off x="-216311" y="2151132"/>
                <a:ext cx="370649" cy="804896"/>
              </a:xfrm>
              <a:custGeom>
                <a:avLst/>
                <a:gdLst/>
                <a:ahLst/>
                <a:cxnLst/>
                <a:rect l="l" t="t" r="r" b="b"/>
                <a:pathLst>
                  <a:path w="6201" h="13466" extrusionOk="0">
                    <a:moveTo>
                      <a:pt x="5168" y="0"/>
                    </a:moveTo>
                    <a:cubicBezTo>
                      <a:pt x="5168" y="0"/>
                      <a:pt x="1216" y="1976"/>
                      <a:pt x="0" y="4103"/>
                    </a:cubicBezTo>
                    <a:lnTo>
                      <a:pt x="0" y="13465"/>
                    </a:lnTo>
                    <a:lnTo>
                      <a:pt x="6201" y="10061"/>
                    </a:lnTo>
                    <a:lnTo>
                      <a:pt x="5502" y="2067"/>
                    </a:lnTo>
                    <a:lnTo>
                      <a:pt x="5168"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9"/>
              <p:cNvSpPr/>
              <p:nvPr/>
            </p:nvSpPr>
            <p:spPr>
              <a:xfrm>
                <a:off x="-218164" y="2138400"/>
                <a:ext cx="254452" cy="803103"/>
              </a:xfrm>
              <a:custGeom>
                <a:avLst/>
                <a:gdLst/>
                <a:ahLst/>
                <a:cxnLst/>
                <a:rect l="l" t="t" r="r" b="b"/>
                <a:pathLst>
                  <a:path w="4257" h="13436" extrusionOk="0">
                    <a:moveTo>
                      <a:pt x="3557" y="0"/>
                    </a:moveTo>
                    <a:cubicBezTo>
                      <a:pt x="3557" y="0"/>
                      <a:pt x="852" y="1946"/>
                      <a:pt x="1" y="4073"/>
                    </a:cubicBezTo>
                    <a:lnTo>
                      <a:pt x="1" y="13435"/>
                    </a:lnTo>
                    <a:lnTo>
                      <a:pt x="4256" y="10031"/>
                    </a:lnTo>
                    <a:lnTo>
                      <a:pt x="3770" y="2037"/>
                    </a:lnTo>
                    <a:lnTo>
                      <a:pt x="3557"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9"/>
              <p:cNvSpPr/>
              <p:nvPr/>
            </p:nvSpPr>
            <p:spPr>
              <a:xfrm>
                <a:off x="-746608" y="2223335"/>
                <a:ext cx="499459" cy="778118"/>
              </a:xfrm>
              <a:custGeom>
                <a:avLst/>
                <a:gdLst/>
                <a:ahLst/>
                <a:cxnLst/>
                <a:rect l="l" t="t" r="r" b="b"/>
                <a:pathLst>
                  <a:path w="8356" h="13018" extrusionOk="0">
                    <a:moveTo>
                      <a:pt x="1182" y="1"/>
                    </a:moveTo>
                    <a:cubicBezTo>
                      <a:pt x="1" y="1"/>
                      <a:pt x="179" y="1376"/>
                      <a:pt x="179" y="1376"/>
                    </a:cubicBezTo>
                    <a:lnTo>
                      <a:pt x="453" y="9704"/>
                    </a:lnTo>
                    <a:cubicBezTo>
                      <a:pt x="2276" y="10069"/>
                      <a:pt x="8356" y="13017"/>
                      <a:pt x="8356" y="13017"/>
                    </a:cubicBezTo>
                    <a:lnTo>
                      <a:pt x="8356" y="3199"/>
                    </a:lnTo>
                    <a:cubicBezTo>
                      <a:pt x="7869" y="2835"/>
                      <a:pt x="3097" y="342"/>
                      <a:pt x="1547" y="38"/>
                    </a:cubicBezTo>
                    <a:cubicBezTo>
                      <a:pt x="1413" y="12"/>
                      <a:pt x="1292"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9"/>
              <p:cNvSpPr/>
              <p:nvPr/>
            </p:nvSpPr>
            <p:spPr>
              <a:xfrm>
                <a:off x="-149128" y="2212456"/>
                <a:ext cx="499459" cy="778059"/>
              </a:xfrm>
              <a:custGeom>
                <a:avLst/>
                <a:gdLst/>
                <a:ahLst/>
                <a:cxnLst/>
                <a:rect l="l" t="t" r="r" b="b"/>
                <a:pathLst>
                  <a:path w="8356" h="13017" extrusionOk="0">
                    <a:moveTo>
                      <a:pt x="7174" y="0"/>
                    </a:moveTo>
                    <a:cubicBezTo>
                      <a:pt x="7065" y="0"/>
                      <a:pt x="6943" y="12"/>
                      <a:pt x="6810" y="38"/>
                    </a:cubicBezTo>
                    <a:cubicBezTo>
                      <a:pt x="5259" y="311"/>
                      <a:pt x="487" y="2956"/>
                      <a:pt x="1" y="3321"/>
                    </a:cubicBezTo>
                    <a:lnTo>
                      <a:pt x="1" y="13017"/>
                    </a:lnTo>
                    <a:cubicBezTo>
                      <a:pt x="1" y="13017"/>
                      <a:pt x="6080" y="10068"/>
                      <a:pt x="7904" y="9673"/>
                    </a:cubicBezTo>
                    <a:lnTo>
                      <a:pt x="8177" y="1375"/>
                    </a:lnTo>
                    <a:cubicBezTo>
                      <a:pt x="8177" y="1375"/>
                      <a:pt x="8356" y="0"/>
                      <a:pt x="7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9"/>
              <p:cNvSpPr/>
              <p:nvPr/>
            </p:nvSpPr>
            <p:spPr>
              <a:xfrm>
                <a:off x="-247213" y="2396430"/>
                <a:ext cx="98146" cy="611712"/>
              </a:xfrm>
              <a:custGeom>
                <a:avLst/>
                <a:gdLst/>
                <a:ahLst/>
                <a:cxnLst/>
                <a:rect l="l" t="t" r="r" b="b"/>
                <a:pathLst>
                  <a:path w="1642" h="10234" extrusionOk="0">
                    <a:moveTo>
                      <a:pt x="1008" y="1"/>
                    </a:moveTo>
                    <a:cubicBezTo>
                      <a:pt x="505" y="1"/>
                      <a:pt x="1" y="303"/>
                      <a:pt x="1" y="303"/>
                    </a:cubicBezTo>
                    <a:lnTo>
                      <a:pt x="1" y="10121"/>
                    </a:lnTo>
                    <a:cubicBezTo>
                      <a:pt x="342" y="10203"/>
                      <a:pt x="615" y="10234"/>
                      <a:pt x="832" y="10234"/>
                    </a:cubicBezTo>
                    <a:cubicBezTo>
                      <a:pt x="1503" y="10234"/>
                      <a:pt x="1642" y="9939"/>
                      <a:pt x="1642" y="9939"/>
                    </a:cubicBezTo>
                    <a:lnTo>
                      <a:pt x="1642" y="243"/>
                    </a:lnTo>
                    <a:cubicBezTo>
                      <a:pt x="1462" y="63"/>
                      <a:pt x="1235" y="1"/>
                      <a:pt x="1008"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9"/>
              <p:cNvSpPr/>
              <p:nvPr/>
            </p:nvSpPr>
            <p:spPr>
              <a:xfrm>
                <a:off x="-1122992" y="2570961"/>
                <a:ext cx="632393" cy="553732"/>
              </a:xfrm>
              <a:custGeom>
                <a:avLst/>
                <a:gdLst/>
                <a:ahLst/>
                <a:cxnLst/>
                <a:rect l="l" t="t" r="r" b="b"/>
                <a:pathLst>
                  <a:path w="10580" h="9264" extrusionOk="0">
                    <a:moveTo>
                      <a:pt x="8803" y="1"/>
                    </a:moveTo>
                    <a:cubicBezTo>
                      <a:pt x="8019" y="1"/>
                      <a:pt x="6962" y="1639"/>
                      <a:pt x="6962" y="1639"/>
                    </a:cubicBezTo>
                    <a:cubicBezTo>
                      <a:pt x="6962" y="1639"/>
                      <a:pt x="6699" y="31"/>
                      <a:pt x="5975" y="31"/>
                    </a:cubicBezTo>
                    <a:cubicBezTo>
                      <a:pt x="5922" y="31"/>
                      <a:pt x="5866" y="39"/>
                      <a:pt x="5807" y="58"/>
                    </a:cubicBezTo>
                    <a:cubicBezTo>
                      <a:pt x="4926" y="301"/>
                      <a:pt x="5807" y="2642"/>
                      <a:pt x="5807" y="2642"/>
                    </a:cubicBezTo>
                    <a:lnTo>
                      <a:pt x="1400" y="5134"/>
                    </a:lnTo>
                    <a:cubicBezTo>
                      <a:pt x="1400" y="5134"/>
                      <a:pt x="397" y="5621"/>
                      <a:pt x="245" y="6198"/>
                    </a:cubicBezTo>
                    <a:cubicBezTo>
                      <a:pt x="1" y="7467"/>
                      <a:pt x="2087" y="9264"/>
                      <a:pt x="3832" y="9264"/>
                    </a:cubicBezTo>
                    <a:cubicBezTo>
                      <a:pt x="4261" y="9264"/>
                      <a:pt x="4669" y="9155"/>
                      <a:pt x="5017" y="8903"/>
                    </a:cubicBezTo>
                    <a:cubicBezTo>
                      <a:pt x="6810" y="7657"/>
                      <a:pt x="10579" y="2824"/>
                      <a:pt x="10549" y="2368"/>
                    </a:cubicBezTo>
                    <a:cubicBezTo>
                      <a:pt x="10549" y="2110"/>
                      <a:pt x="10413" y="2019"/>
                      <a:pt x="10222" y="2019"/>
                    </a:cubicBezTo>
                    <a:cubicBezTo>
                      <a:pt x="9946" y="2019"/>
                      <a:pt x="9554" y="2207"/>
                      <a:pt x="9283" y="2360"/>
                    </a:cubicBezTo>
                    <a:lnTo>
                      <a:pt x="9283" y="2360"/>
                    </a:lnTo>
                    <a:cubicBezTo>
                      <a:pt x="9753" y="2055"/>
                      <a:pt x="10530" y="1460"/>
                      <a:pt x="10002" y="1152"/>
                    </a:cubicBezTo>
                    <a:cubicBezTo>
                      <a:pt x="9906" y="1094"/>
                      <a:pt x="9804" y="1069"/>
                      <a:pt x="9700" y="1069"/>
                    </a:cubicBezTo>
                    <a:cubicBezTo>
                      <a:pt x="9281" y="1069"/>
                      <a:pt x="8823" y="1479"/>
                      <a:pt x="8548" y="1773"/>
                    </a:cubicBezTo>
                    <a:lnTo>
                      <a:pt x="8548" y="1773"/>
                    </a:lnTo>
                    <a:cubicBezTo>
                      <a:pt x="8921" y="1266"/>
                      <a:pt x="9557" y="234"/>
                      <a:pt x="8969" y="28"/>
                    </a:cubicBezTo>
                    <a:cubicBezTo>
                      <a:pt x="8915" y="9"/>
                      <a:pt x="8860" y="1"/>
                      <a:pt x="8803"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9"/>
              <p:cNvSpPr/>
              <p:nvPr/>
            </p:nvSpPr>
            <p:spPr>
              <a:xfrm>
                <a:off x="314164" y="2605269"/>
                <a:ext cx="396172" cy="383620"/>
              </a:xfrm>
              <a:custGeom>
                <a:avLst/>
                <a:gdLst/>
                <a:ahLst/>
                <a:cxnLst/>
                <a:rect l="l" t="t" r="r" b="b"/>
                <a:pathLst>
                  <a:path w="6628" h="6418" extrusionOk="0">
                    <a:moveTo>
                      <a:pt x="2980" y="1"/>
                    </a:moveTo>
                    <a:lnTo>
                      <a:pt x="1" y="1551"/>
                    </a:lnTo>
                    <a:lnTo>
                      <a:pt x="2980" y="6050"/>
                    </a:lnTo>
                    <a:cubicBezTo>
                      <a:pt x="2980" y="6050"/>
                      <a:pt x="4221" y="6418"/>
                      <a:pt x="5249" y="6418"/>
                    </a:cubicBezTo>
                    <a:cubicBezTo>
                      <a:pt x="5969" y="6418"/>
                      <a:pt x="6584" y="6237"/>
                      <a:pt x="6597" y="5624"/>
                    </a:cubicBezTo>
                    <a:cubicBezTo>
                      <a:pt x="6627" y="4165"/>
                      <a:pt x="2980" y="1"/>
                      <a:pt x="2980"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9"/>
              <p:cNvSpPr/>
              <p:nvPr/>
            </p:nvSpPr>
            <p:spPr>
              <a:xfrm>
                <a:off x="92530" y="2570961"/>
                <a:ext cx="630540" cy="553732"/>
              </a:xfrm>
              <a:custGeom>
                <a:avLst/>
                <a:gdLst/>
                <a:ahLst/>
                <a:cxnLst/>
                <a:rect l="l" t="t" r="r" b="b"/>
                <a:pathLst>
                  <a:path w="10549" h="9264" extrusionOk="0">
                    <a:moveTo>
                      <a:pt x="1777" y="1"/>
                    </a:moveTo>
                    <a:cubicBezTo>
                      <a:pt x="1720" y="1"/>
                      <a:pt x="1665" y="9"/>
                      <a:pt x="1611" y="28"/>
                    </a:cubicBezTo>
                    <a:cubicBezTo>
                      <a:pt x="973" y="241"/>
                      <a:pt x="1703" y="1335"/>
                      <a:pt x="2067" y="1821"/>
                    </a:cubicBezTo>
                    <a:cubicBezTo>
                      <a:pt x="2189" y="1973"/>
                      <a:pt x="2250" y="2064"/>
                      <a:pt x="2250" y="2064"/>
                    </a:cubicBezTo>
                    <a:cubicBezTo>
                      <a:pt x="2250" y="2064"/>
                      <a:pt x="1526" y="1069"/>
                      <a:pt x="878" y="1069"/>
                    </a:cubicBezTo>
                    <a:cubicBezTo>
                      <a:pt x="775" y="1069"/>
                      <a:pt x="674" y="1094"/>
                      <a:pt x="578" y="1152"/>
                    </a:cubicBezTo>
                    <a:cubicBezTo>
                      <a:pt x="48" y="1461"/>
                      <a:pt x="832" y="2059"/>
                      <a:pt x="1302" y="2363"/>
                    </a:cubicBezTo>
                    <a:lnTo>
                      <a:pt x="1302" y="2363"/>
                    </a:lnTo>
                    <a:cubicBezTo>
                      <a:pt x="1029" y="2210"/>
                      <a:pt x="631" y="2019"/>
                      <a:pt x="348" y="2019"/>
                    </a:cubicBezTo>
                    <a:cubicBezTo>
                      <a:pt x="151" y="2019"/>
                      <a:pt x="9" y="2110"/>
                      <a:pt x="1" y="2368"/>
                    </a:cubicBezTo>
                    <a:cubicBezTo>
                      <a:pt x="1" y="2824"/>
                      <a:pt x="3770" y="7657"/>
                      <a:pt x="5563" y="8903"/>
                    </a:cubicBezTo>
                    <a:cubicBezTo>
                      <a:pt x="5911" y="9155"/>
                      <a:pt x="6318" y="9264"/>
                      <a:pt x="6745" y="9264"/>
                    </a:cubicBezTo>
                    <a:cubicBezTo>
                      <a:pt x="8482" y="9264"/>
                      <a:pt x="10549" y="7467"/>
                      <a:pt x="10305" y="6198"/>
                    </a:cubicBezTo>
                    <a:cubicBezTo>
                      <a:pt x="10183" y="5621"/>
                      <a:pt x="9150" y="5134"/>
                      <a:pt x="9150" y="5134"/>
                    </a:cubicBezTo>
                    <a:lnTo>
                      <a:pt x="4773" y="2642"/>
                    </a:lnTo>
                    <a:cubicBezTo>
                      <a:pt x="4773" y="2642"/>
                      <a:pt x="5624" y="301"/>
                      <a:pt x="4773" y="58"/>
                    </a:cubicBezTo>
                    <a:cubicBezTo>
                      <a:pt x="4712" y="39"/>
                      <a:pt x="4654" y="31"/>
                      <a:pt x="4599" y="31"/>
                    </a:cubicBezTo>
                    <a:cubicBezTo>
                      <a:pt x="3851" y="31"/>
                      <a:pt x="3587" y="1639"/>
                      <a:pt x="3587" y="1639"/>
                    </a:cubicBezTo>
                    <a:cubicBezTo>
                      <a:pt x="3587" y="1639"/>
                      <a:pt x="2557" y="1"/>
                      <a:pt x="1777"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 name="Google Shape;1125;p49"/>
            <p:cNvSpPr/>
            <p:nvPr/>
          </p:nvSpPr>
          <p:spPr>
            <a:xfrm>
              <a:off x="2888352" y="1644281"/>
              <a:ext cx="152775" cy="140503"/>
            </a:xfrm>
            <a:custGeom>
              <a:avLst/>
              <a:gdLst/>
              <a:ahLst/>
              <a:cxnLst/>
              <a:rect l="l" t="t" r="r" b="b"/>
              <a:pathLst>
                <a:path w="4074" h="3747" extrusionOk="0">
                  <a:moveTo>
                    <a:pt x="2064" y="1"/>
                  </a:moveTo>
                  <a:cubicBezTo>
                    <a:pt x="2024" y="1"/>
                    <a:pt x="1985" y="2"/>
                    <a:pt x="1945" y="4"/>
                  </a:cubicBezTo>
                  <a:cubicBezTo>
                    <a:pt x="851" y="35"/>
                    <a:pt x="0" y="916"/>
                    <a:pt x="30" y="1980"/>
                  </a:cubicBezTo>
                  <a:cubicBezTo>
                    <a:pt x="89" y="2976"/>
                    <a:pt x="967" y="3746"/>
                    <a:pt x="2010" y="3746"/>
                  </a:cubicBezTo>
                  <a:cubicBezTo>
                    <a:pt x="2049" y="3746"/>
                    <a:pt x="2088" y="3745"/>
                    <a:pt x="2128" y="3743"/>
                  </a:cubicBezTo>
                  <a:cubicBezTo>
                    <a:pt x="3222" y="3682"/>
                    <a:pt x="4073" y="2801"/>
                    <a:pt x="4043" y="1767"/>
                  </a:cubicBezTo>
                  <a:cubicBezTo>
                    <a:pt x="3984" y="771"/>
                    <a:pt x="3107" y="1"/>
                    <a:pt x="2064"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 name="Google Shape;1126;p49">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9"/>
          <p:cNvSpPr/>
          <p:nvPr/>
        </p:nvSpPr>
        <p:spPr>
          <a:xfrm>
            <a:off x="-367325" y="2047330"/>
            <a:ext cx="1805931" cy="1048843"/>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9"/>
          <p:cNvSpPr/>
          <p:nvPr/>
        </p:nvSpPr>
        <p:spPr>
          <a:xfrm>
            <a:off x="8062937" y="3386774"/>
            <a:ext cx="720323" cy="574971"/>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9"/>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30 Points!</a:t>
            </a:r>
            <a:endParaRPr/>
          </a:p>
        </p:txBody>
      </p:sp>
      <p:sp>
        <p:nvSpPr>
          <p:cNvPr id="1130" name="Google Shape;1130;p49">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31" name="Google Shape;1131;p49">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35"/>
        <p:cNvGrpSpPr/>
        <p:nvPr/>
      </p:nvGrpSpPr>
      <p:grpSpPr>
        <a:xfrm>
          <a:off x="0" y="0"/>
          <a:ext cx="0" cy="0"/>
          <a:chOff x="0" y="0"/>
          <a:chExt cx="0" cy="0"/>
        </a:xfrm>
      </p:grpSpPr>
      <p:sp>
        <p:nvSpPr>
          <p:cNvPr id="1136" name="Google Shape;1136;p50">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0"/>
          <p:cNvSpPr txBox="1">
            <a:spLocks noGrp="1"/>
          </p:cNvSpPr>
          <p:nvPr>
            <p:ph type="body" idx="1"/>
          </p:nvPr>
        </p:nvSpPr>
        <p:spPr>
          <a:xfrm>
            <a:off x="535198" y="2101300"/>
            <a:ext cx="4598100" cy="1759200"/>
          </a:xfrm>
          <a:prstGeom prst="rect">
            <a:avLst/>
          </a:prstGeom>
        </p:spPr>
        <p:txBody>
          <a:bodyPr spcFirstLastPara="1" wrap="square" lIns="91425" tIns="91425" rIns="91425" bIns="91425" anchor="t" anchorCtr="0">
            <a:noAutofit/>
          </a:bodyPr>
          <a:lstStyle/>
          <a:p>
            <a:pPr marL="457200" lvl="0" indent="-355600" algn="l" rtl="0">
              <a:spcBef>
                <a:spcPts val="0"/>
              </a:spcBef>
              <a:spcAft>
                <a:spcPts val="0"/>
              </a:spcAft>
              <a:buSzPts val="2000"/>
              <a:buChar char="●"/>
            </a:pPr>
            <a:r>
              <a:rPr lang="en"/>
              <a:t>Romeo &amp; Juliet</a:t>
            </a:r>
            <a:endParaRPr/>
          </a:p>
          <a:p>
            <a:pPr marL="457200" lvl="0" indent="-355600" algn="l" rtl="0">
              <a:spcBef>
                <a:spcPts val="0"/>
              </a:spcBef>
              <a:spcAft>
                <a:spcPts val="0"/>
              </a:spcAft>
              <a:buSzPts val="2000"/>
              <a:buChar char="●"/>
            </a:pPr>
            <a:r>
              <a:rPr lang="en"/>
              <a:t>Hamlet</a:t>
            </a:r>
            <a:endParaRPr/>
          </a:p>
          <a:p>
            <a:pPr marL="457200" lvl="0" indent="-355600" algn="l" rtl="0">
              <a:spcBef>
                <a:spcPts val="0"/>
              </a:spcBef>
              <a:spcAft>
                <a:spcPts val="0"/>
              </a:spcAft>
              <a:buSzPts val="2000"/>
              <a:buChar char="●"/>
            </a:pPr>
            <a:r>
              <a:rPr lang="en"/>
              <a:t>Macbeth</a:t>
            </a:r>
            <a:endParaRPr/>
          </a:p>
          <a:p>
            <a:pPr marL="457200" lvl="0" indent="-355600" algn="l" rtl="0">
              <a:spcBef>
                <a:spcPts val="0"/>
              </a:spcBef>
              <a:spcAft>
                <a:spcPts val="0"/>
              </a:spcAft>
              <a:buSzPts val="2000"/>
              <a:buChar char="●"/>
            </a:pPr>
            <a:r>
              <a:rPr lang="en"/>
              <a:t>Othello</a:t>
            </a:r>
            <a:endParaRPr/>
          </a:p>
          <a:p>
            <a:pPr marL="457200" lvl="0" indent="-355600" algn="l" rtl="0">
              <a:spcBef>
                <a:spcPts val="0"/>
              </a:spcBef>
              <a:spcAft>
                <a:spcPts val="0"/>
              </a:spcAft>
              <a:buSzPts val="2000"/>
              <a:buChar char="●"/>
            </a:pPr>
            <a:r>
              <a:rPr lang="en"/>
              <a:t>A Midsummer’s Night Dream</a:t>
            </a:r>
            <a:endParaRPr/>
          </a:p>
        </p:txBody>
      </p:sp>
      <p:sp>
        <p:nvSpPr>
          <p:cNvPr id="1138" name="Google Shape;1138;p50"/>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 WHO IS THE WRITER?</a:t>
            </a:r>
            <a:endParaRPr/>
          </a:p>
        </p:txBody>
      </p:sp>
      <p:grpSp>
        <p:nvGrpSpPr>
          <p:cNvPr id="1139" name="Google Shape;1139;p50"/>
          <p:cNvGrpSpPr/>
          <p:nvPr/>
        </p:nvGrpSpPr>
        <p:grpSpPr>
          <a:xfrm rot="1620753">
            <a:off x="5827591" y="1839506"/>
            <a:ext cx="1674732" cy="2202226"/>
            <a:chOff x="6414475" y="2335775"/>
            <a:chExt cx="958950" cy="1331075"/>
          </a:xfrm>
        </p:grpSpPr>
        <p:sp>
          <p:nvSpPr>
            <p:cNvPr id="1140" name="Google Shape;1140;p50"/>
            <p:cNvSpPr/>
            <p:nvPr/>
          </p:nvSpPr>
          <p:spPr>
            <a:xfrm>
              <a:off x="6690702" y="2728522"/>
              <a:ext cx="381465" cy="355023"/>
            </a:xfrm>
            <a:custGeom>
              <a:avLst/>
              <a:gdLst/>
              <a:ahLst/>
              <a:cxnLst/>
              <a:rect l="l" t="t" r="r" b="b"/>
              <a:pathLst>
                <a:path w="2164" h="2014" extrusionOk="0">
                  <a:moveTo>
                    <a:pt x="2164" y="1"/>
                  </a:moveTo>
                  <a:lnTo>
                    <a:pt x="109" y="677"/>
                  </a:lnTo>
                  <a:lnTo>
                    <a:pt x="0" y="1868"/>
                  </a:lnTo>
                  <a:lnTo>
                    <a:pt x="635" y="2006"/>
                  </a:lnTo>
                  <a:cubicBezTo>
                    <a:pt x="678" y="2011"/>
                    <a:pt x="721" y="2014"/>
                    <a:pt x="764" y="2014"/>
                  </a:cubicBezTo>
                  <a:cubicBezTo>
                    <a:pt x="1540" y="2014"/>
                    <a:pt x="2164" y="1120"/>
                    <a:pt x="2164" y="1120"/>
                  </a:cubicBez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0"/>
            <p:cNvSpPr/>
            <p:nvPr/>
          </p:nvSpPr>
          <p:spPr>
            <a:xfrm>
              <a:off x="6690702" y="3001048"/>
              <a:ext cx="390278" cy="369478"/>
            </a:xfrm>
            <a:custGeom>
              <a:avLst/>
              <a:gdLst/>
              <a:ahLst/>
              <a:cxnLst/>
              <a:rect l="l" t="t" r="r" b="b"/>
              <a:pathLst>
                <a:path w="2214" h="2096" extrusionOk="0">
                  <a:moveTo>
                    <a:pt x="2164" y="0"/>
                  </a:moveTo>
                  <a:lnTo>
                    <a:pt x="0" y="597"/>
                  </a:lnTo>
                  <a:lnTo>
                    <a:pt x="389" y="1980"/>
                  </a:lnTo>
                  <a:lnTo>
                    <a:pt x="639" y="2089"/>
                  </a:lnTo>
                  <a:cubicBezTo>
                    <a:pt x="675" y="2093"/>
                    <a:pt x="711" y="2095"/>
                    <a:pt x="747" y="2095"/>
                  </a:cubicBezTo>
                  <a:cubicBezTo>
                    <a:pt x="1541" y="2095"/>
                    <a:pt x="2214" y="986"/>
                    <a:pt x="2214" y="986"/>
                  </a:cubicBezTo>
                  <a:lnTo>
                    <a:pt x="2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0"/>
            <p:cNvSpPr/>
            <p:nvPr/>
          </p:nvSpPr>
          <p:spPr>
            <a:xfrm>
              <a:off x="6812862" y="2335775"/>
              <a:ext cx="165877" cy="89373"/>
            </a:xfrm>
            <a:custGeom>
              <a:avLst/>
              <a:gdLst/>
              <a:ahLst/>
              <a:cxnLst/>
              <a:rect l="l" t="t" r="r" b="b"/>
              <a:pathLst>
                <a:path w="941" h="507" extrusionOk="0">
                  <a:moveTo>
                    <a:pt x="474" y="0"/>
                  </a:moveTo>
                  <a:cubicBezTo>
                    <a:pt x="288" y="0"/>
                    <a:pt x="116" y="252"/>
                    <a:pt x="1" y="478"/>
                  </a:cubicBezTo>
                  <a:cubicBezTo>
                    <a:pt x="115" y="497"/>
                    <a:pt x="231" y="506"/>
                    <a:pt x="348" y="506"/>
                  </a:cubicBezTo>
                  <a:cubicBezTo>
                    <a:pt x="546" y="506"/>
                    <a:pt x="746" y="479"/>
                    <a:pt x="940" y="424"/>
                  </a:cubicBezTo>
                  <a:cubicBezTo>
                    <a:pt x="832" y="236"/>
                    <a:pt x="686" y="48"/>
                    <a:pt x="523" y="6"/>
                  </a:cubicBezTo>
                  <a:cubicBezTo>
                    <a:pt x="506" y="2"/>
                    <a:pt x="490" y="0"/>
                    <a:pt x="474" y="0"/>
                  </a:cubicBezTo>
                  <a:close/>
                </a:path>
              </a:pathLst>
            </a:custGeom>
            <a:solidFill>
              <a:srgbClr val="2B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0"/>
            <p:cNvSpPr/>
            <p:nvPr/>
          </p:nvSpPr>
          <p:spPr>
            <a:xfrm>
              <a:off x="6785539" y="2411222"/>
              <a:ext cx="229337" cy="183505"/>
            </a:xfrm>
            <a:custGeom>
              <a:avLst/>
              <a:gdLst/>
              <a:ahLst/>
              <a:cxnLst/>
              <a:rect l="l" t="t" r="r" b="b"/>
              <a:pathLst>
                <a:path w="1301" h="1041" extrusionOk="0">
                  <a:moveTo>
                    <a:pt x="1095" y="0"/>
                  </a:moveTo>
                  <a:cubicBezTo>
                    <a:pt x="907" y="54"/>
                    <a:pt x="712" y="82"/>
                    <a:pt x="517" y="82"/>
                  </a:cubicBezTo>
                  <a:cubicBezTo>
                    <a:pt x="396" y="82"/>
                    <a:pt x="275" y="71"/>
                    <a:pt x="156" y="50"/>
                  </a:cubicBezTo>
                  <a:cubicBezTo>
                    <a:pt x="97" y="167"/>
                    <a:pt x="43" y="288"/>
                    <a:pt x="1" y="410"/>
                  </a:cubicBezTo>
                  <a:lnTo>
                    <a:pt x="302" y="1040"/>
                  </a:lnTo>
                  <a:lnTo>
                    <a:pt x="1158" y="852"/>
                  </a:lnTo>
                  <a:lnTo>
                    <a:pt x="1300" y="451"/>
                  </a:lnTo>
                  <a:cubicBezTo>
                    <a:pt x="1246" y="293"/>
                    <a:pt x="1175" y="142"/>
                    <a:pt x="1095" y="0"/>
                  </a:cubicBezTo>
                  <a:close/>
                </a:path>
              </a:pathLst>
            </a:custGeom>
            <a:solidFill>
              <a:srgbClr val="FBD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0"/>
            <p:cNvSpPr/>
            <p:nvPr/>
          </p:nvSpPr>
          <p:spPr>
            <a:xfrm>
              <a:off x="6786421" y="3547334"/>
              <a:ext cx="216645" cy="119516"/>
            </a:xfrm>
            <a:custGeom>
              <a:avLst/>
              <a:gdLst/>
              <a:ahLst/>
              <a:cxnLst/>
              <a:rect l="l" t="t" r="r" b="b"/>
              <a:pathLst>
                <a:path w="1229" h="678" extrusionOk="0">
                  <a:moveTo>
                    <a:pt x="823" y="0"/>
                  </a:moveTo>
                  <a:cubicBezTo>
                    <a:pt x="531" y="163"/>
                    <a:pt x="251" y="360"/>
                    <a:pt x="0" y="585"/>
                  </a:cubicBezTo>
                  <a:cubicBezTo>
                    <a:pt x="29" y="606"/>
                    <a:pt x="67" y="627"/>
                    <a:pt x="109" y="639"/>
                  </a:cubicBezTo>
                  <a:cubicBezTo>
                    <a:pt x="180" y="667"/>
                    <a:pt x="312" y="677"/>
                    <a:pt x="464" y="677"/>
                  </a:cubicBezTo>
                  <a:cubicBezTo>
                    <a:pt x="615" y="677"/>
                    <a:pt x="785" y="667"/>
                    <a:pt x="932" y="652"/>
                  </a:cubicBezTo>
                  <a:cubicBezTo>
                    <a:pt x="1228" y="619"/>
                    <a:pt x="1174" y="385"/>
                    <a:pt x="1174" y="385"/>
                  </a:cubicBezTo>
                  <a:lnTo>
                    <a:pt x="1145" y="9"/>
                  </a:lnTo>
                  <a:lnTo>
                    <a:pt x="823" y="0"/>
                  </a:ln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0"/>
            <p:cNvSpPr/>
            <p:nvPr/>
          </p:nvSpPr>
          <p:spPr>
            <a:xfrm>
              <a:off x="6762799" y="3541340"/>
              <a:ext cx="169579" cy="109292"/>
            </a:xfrm>
            <a:custGeom>
              <a:avLst/>
              <a:gdLst/>
              <a:ahLst/>
              <a:cxnLst/>
              <a:rect l="l" t="t" r="r" b="b"/>
              <a:pathLst>
                <a:path w="962" h="620" extrusionOk="0">
                  <a:moveTo>
                    <a:pt x="1" y="1"/>
                  </a:moveTo>
                  <a:cubicBezTo>
                    <a:pt x="1" y="1"/>
                    <a:pt x="9" y="231"/>
                    <a:pt x="17" y="381"/>
                  </a:cubicBezTo>
                  <a:cubicBezTo>
                    <a:pt x="17" y="473"/>
                    <a:pt x="59" y="561"/>
                    <a:pt x="134" y="619"/>
                  </a:cubicBezTo>
                  <a:cubicBezTo>
                    <a:pt x="385" y="394"/>
                    <a:pt x="665" y="197"/>
                    <a:pt x="961" y="34"/>
                  </a:cubicBezTo>
                  <a:lnTo>
                    <a:pt x="1" y="1"/>
                  </a:ln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0"/>
            <p:cNvSpPr/>
            <p:nvPr/>
          </p:nvSpPr>
          <p:spPr>
            <a:xfrm>
              <a:off x="6748345" y="3472768"/>
              <a:ext cx="263535" cy="77738"/>
            </a:xfrm>
            <a:custGeom>
              <a:avLst/>
              <a:gdLst/>
              <a:ahLst/>
              <a:cxnLst/>
              <a:rect l="l" t="t" r="r" b="b"/>
              <a:pathLst>
                <a:path w="1495" h="441" extrusionOk="0">
                  <a:moveTo>
                    <a:pt x="130" y="1"/>
                  </a:moveTo>
                  <a:cubicBezTo>
                    <a:pt x="27" y="1"/>
                    <a:pt x="1" y="353"/>
                    <a:pt x="83" y="390"/>
                  </a:cubicBezTo>
                  <a:cubicBezTo>
                    <a:pt x="171" y="429"/>
                    <a:pt x="595" y="441"/>
                    <a:pt x="932" y="441"/>
                  </a:cubicBezTo>
                  <a:cubicBezTo>
                    <a:pt x="1135" y="441"/>
                    <a:pt x="1306" y="436"/>
                    <a:pt x="1357" y="432"/>
                  </a:cubicBezTo>
                  <a:cubicBezTo>
                    <a:pt x="1494" y="423"/>
                    <a:pt x="1461" y="340"/>
                    <a:pt x="1461" y="206"/>
                  </a:cubicBezTo>
                  <a:cubicBezTo>
                    <a:pt x="1465" y="77"/>
                    <a:pt x="1327" y="60"/>
                    <a:pt x="1327" y="60"/>
                  </a:cubicBezTo>
                  <a:cubicBezTo>
                    <a:pt x="1218" y="67"/>
                    <a:pt x="1108" y="70"/>
                    <a:pt x="998" y="70"/>
                  </a:cubicBezTo>
                  <a:cubicBezTo>
                    <a:pt x="710" y="70"/>
                    <a:pt x="421" y="47"/>
                    <a:pt x="137" y="1"/>
                  </a:cubicBezTo>
                  <a:cubicBezTo>
                    <a:pt x="134" y="1"/>
                    <a:pt x="132" y="1"/>
                    <a:pt x="130" y="1"/>
                  </a:cubicBezTo>
                  <a:close/>
                </a:path>
              </a:pathLst>
            </a:custGeom>
            <a:solidFill>
              <a:srgbClr val="FBD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0"/>
            <p:cNvSpPr/>
            <p:nvPr/>
          </p:nvSpPr>
          <p:spPr>
            <a:xfrm>
              <a:off x="6772318" y="2481909"/>
              <a:ext cx="56938" cy="999317"/>
            </a:xfrm>
            <a:custGeom>
              <a:avLst/>
              <a:gdLst/>
              <a:ahLst/>
              <a:cxnLst/>
              <a:rect l="l" t="t" r="r" b="b"/>
              <a:pathLst>
                <a:path w="323" h="5669" extrusionOk="0">
                  <a:moveTo>
                    <a:pt x="91" y="1"/>
                  </a:moveTo>
                  <a:cubicBezTo>
                    <a:pt x="79" y="1"/>
                    <a:pt x="72" y="9"/>
                    <a:pt x="72" y="9"/>
                  </a:cubicBezTo>
                  <a:lnTo>
                    <a:pt x="1" y="5622"/>
                  </a:lnTo>
                  <a:cubicBezTo>
                    <a:pt x="84" y="5648"/>
                    <a:pt x="172" y="5660"/>
                    <a:pt x="260" y="5668"/>
                  </a:cubicBezTo>
                  <a:lnTo>
                    <a:pt x="322" y="322"/>
                  </a:lnTo>
                  <a:cubicBezTo>
                    <a:pt x="214" y="314"/>
                    <a:pt x="185" y="113"/>
                    <a:pt x="143" y="46"/>
                  </a:cubicBezTo>
                  <a:cubicBezTo>
                    <a:pt x="121" y="10"/>
                    <a:pt x="103" y="1"/>
                    <a:pt x="91" y="1"/>
                  </a:cubicBez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0"/>
            <p:cNvSpPr/>
            <p:nvPr/>
          </p:nvSpPr>
          <p:spPr>
            <a:xfrm>
              <a:off x="6944013" y="2485082"/>
              <a:ext cx="70864" cy="999846"/>
            </a:xfrm>
            <a:custGeom>
              <a:avLst/>
              <a:gdLst/>
              <a:ahLst/>
              <a:cxnLst/>
              <a:rect l="l" t="t" r="r" b="b"/>
              <a:pathLst>
                <a:path w="402" h="5672" extrusionOk="0">
                  <a:moveTo>
                    <a:pt x="351" y="1"/>
                  </a:moveTo>
                  <a:cubicBezTo>
                    <a:pt x="338" y="1"/>
                    <a:pt x="321" y="4"/>
                    <a:pt x="301" y="11"/>
                  </a:cubicBezTo>
                  <a:cubicBezTo>
                    <a:pt x="217" y="45"/>
                    <a:pt x="167" y="266"/>
                    <a:pt x="63" y="283"/>
                  </a:cubicBezTo>
                  <a:lnTo>
                    <a:pt x="0" y="5671"/>
                  </a:lnTo>
                  <a:cubicBezTo>
                    <a:pt x="130" y="5667"/>
                    <a:pt x="217" y="5663"/>
                    <a:pt x="217" y="5663"/>
                  </a:cubicBezTo>
                  <a:lnTo>
                    <a:pt x="401" y="32"/>
                  </a:lnTo>
                  <a:cubicBezTo>
                    <a:pt x="401" y="32"/>
                    <a:pt x="394" y="1"/>
                    <a:pt x="351"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0"/>
            <p:cNvSpPr/>
            <p:nvPr/>
          </p:nvSpPr>
          <p:spPr>
            <a:xfrm>
              <a:off x="6817974" y="2481909"/>
              <a:ext cx="137144" cy="1003548"/>
            </a:xfrm>
            <a:custGeom>
              <a:avLst/>
              <a:gdLst/>
              <a:ahLst/>
              <a:cxnLst/>
              <a:rect l="l" t="t" r="r" b="b"/>
              <a:pathLst>
                <a:path w="778" h="5693" extrusionOk="0">
                  <a:moveTo>
                    <a:pt x="391" y="0"/>
                  </a:moveTo>
                  <a:cubicBezTo>
                    <a:pt x="245" y="0"/>
                    <a:pt x="84" y="322"/>
                    <a:pt x="84" y="322"/>
                  </a:cubicBezTo>
                  <a:lnTo>
                    <a:pt x="63" y="322"/>
                  </a:lnTo>
                  <a:lnTo>
                    <a:pt x="1" y="5668"/>
                  </a:lnTo>
                  <a:cubicBezTo>
                    <a:pt x="177" y="5684"/>
                    <a:pt x="354" y="5693"/>
                    <a:pt x="531" y="5693"/>
                  </a:cubicBezTo>
                  <a:cubicBezTo>
                    <a:pt x="592" y="5693"/>
                    <a:pt x="654" y="5691"/>
                    <a:pt x="715" y="5689"/>
                  </a:cubicBezTo>
                  <a:lnTo>
                    <a:pt x="778" y="301"/>
                  </a:lnTo>
                  <a:lnTo>
                    <a:pt x="753" y="301"/>
                  </a:lnTo>
                  <a:cubicBezTo>
                    <a:pt x="627" y="276"/>
                    <a:pt x="544" y="4"/>
                    <a:pt x="393" y="0"/>
                  </a:cubicBezTo>
                  <a:cubicBezTo>
                    <a:pt x="392" y="0"/>
                    <a:pt x="392" y="0"/>
                    <a:pt x="391"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0"/>
            <p:cNvSpPr/>
            <p:nvPr/>
          </p:nvSpPr>
          <p:spPr>
            <a:xfrm>
              <a:off x="6588285" y="2556299"/>
              <a:ext cx="496397" cy="344623"/>
            </a:xfrm>
            <a:custGeom>
              <a:avLst/>
              <a:gdLst/>
              <a:ahLst/>
              <a:cxnLst/>
              <a:rect l="l" t="t" r="r" b="b"/>
              <a:pathLst>
                <a:path w="2816" h="1955" extrusionOk="0">
                  <a:moveTo>
                    <a:pt x="602" y="0"/>
                  </a:moveTo>
                  <a:lnTo>
                    <a:pt x="602" y="0"/>
                  </a:lnTo>
                  <a:cubicBezTo>
                    <a:pt x="602" y="0"/>
                    <a:pt x="594" y="472"/>
                    <a:pt x="631" y="618"/>
                  </a:cubicBezTo>
                  <a:lnTo>
                    <a:pt x="1" y="748"/>
                  </a:lnTo>
                  <a:cubicBezTo>
                    <a:pt x="1" y="748"/>
                    <a:pt x="661" y="1612"/>
                    <a:pt x="1809" y="1955"/>
                  </a:cubicBezTo>
                  <a:cubicBezTo>
                    <a:pt x="2239" y="1830"/>
                    <a:pt x="2603" y="1533"/>
                    <a:pt x="2816" y="1136"/>
                  </a:cubicBezTo>
                  <a:cubicBezTo>
                    <a:pt x="2795" y="1082"/>
                    <a:pt x="2770" y="1028"/>
                    <a:pt x="2745" y="978"/>
                  </a:cubicBezTo>
                  <a:cubicBezTo>
                    <a:pt x="2745" y="978"/>
                    <a:pt x="1291" y="677"/>
                    <a:pt x="6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0"/>
            <p:cNvSpPr/>
            <p:nvPr/>
          </p:nvSpPr>
          <p:spPr>
            <a:xfrm>
              <a:off x="6906466" y="2756551"/>
              <a:ext cx="217350" cy="169403"/>
            </a:xfrm>
            <a:custGeom>
              <a:avLst/>
              <a:gdLst/>
              <a:ahLst/>
              <a:cxnLst/>
              <a:rect l="l" t="t" r="r" b="b"/>
              <a:pathLst>
                <a:path w="1233" h="961" extrusionOk="0">
                  <a:moveTo>
                    <a:pt x="1011" y="0"/>
                  </a:moveTo>
                  <a:cubicBezTo>
                    <a:pt x="798" y="397"/>
                    <a:pt x="434" y="694"/>
                    <a:pt x="0" y="819"/>
                  </a:cubicBezTo>
                  <a:cubicBezTo>
                    <a:pt x="305" y="911"/>
                    <a:pt x="622" y="961"/>
                    <a:pt x="940" y="961"/>
                  </a:cubicBezTo>
                  <a:cubicBezTo>
                    <a:pt x="940" y="961"/>
                    <a:pt x="1232" y="564"/>
                    <a:pt x="10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0"/>
            <p:cNvSpPr/>
            <p:nvPr/>
          </p:nvSpPr>
          <p:spPr>
            <a:xfrm>
              <a:off x="6650158" y="3106286"/>
              <a:ext cx="491285" cy="310072"/>
            </a:xfrm>
            <a:custGeom>
              <a:avLst/>
              <a:gdLst/>
              <a:ahLst/>
              <a:cxnLst/>
              <a:rect l="l" t="t" r="r" b="b"/>
              <a:pathLst>
                <a:path w="2787" h="1759" extrusionOk="0">
                  <a:moveTo>
                    <a:pt x="230" y="0"/>
                  </a:moveTo>
                  <a:cubicBezTo>
                    <a:pt x="155" y="134"/>
                    <a:pt x="0" y="1028"/>
                    <a:pt x="230" y="1258"/>
                  </a:cubicBezTo>
                  <a:cubicBezTo>
                    <a:pt x="485" y="1512"/>
                    <a:pt x="924" y="1667"/>
                    <a:pt x="1379" y="1759"/>
                  </a:cubicBezTo>
                  <a:cubicBezTo>
                    <a:pt x="1909" y="1579"/>
                    <a:pt x="2415" y="1266"/>
                    <a:pt x="2786" y="840"/>
                  </a:cubicBezTo>
                  <a:cubicBezTo>
                    <a:pt x="1421" y="652"/>
                    <a:pt x="230" y="0"/>
                    <a:pt x="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0"/>
            <p:cNvSpPr/>
            <p:nvPr/>
          </p:nvSpPr>
          <p:spPr>
            <a:xfrm>
              <a:off x="6892364" y="3254183"/>
              <a:ext cx="324174" cy="188088"/>
            </a:xfrm>
            <a:custGeom>
              <a:avLst/>
              <a:gdLst/>
              <a:ahLst/>
              <a:cxnLst/>
              <a:rect l="l" t="t" r="r" b="b"/>
              <a:pathLst>
                <a:path w="1839" h="1067" extrusionOk="0">
                  <a:moveTo>
                    <a:pt x="1412" y="1"/>
                  </a:moveTo>
                  <a:cubicBezTo>
                    <a:pt x="1041" y="427"/>
                    <a:pt x="535" y="740"/>
                    <a:pt x="1" y="920"/>
                  </a:cubicBezTo>
                  <a:cubicBezTo>
                    <a:pt x="505" y="1017"/>
                    <a:pt x="1020" y="1067"/>
                    <a:pt x="1532" y="1067"/>
                  </a:cubicBezTo>
                  <a:cubicBezTo>
                    <a:pt x="1572" y="1067"/>
                    <a:pt x="1611" y="1067"/>
                    <a:pt x="1651" y="1066"/>
                  </a:cubicBezTo>
                  <a:lnTo>
                    <a:pt x="1279" y="527"/>
                  </a:lnTo>
                  <a:cubicBezTo>
                    <a:pt x="1425" y="456"/>
                    <a:pt x="1839" y="43"/>
                    <a:pt x="1839" y="43"/>
                  </a:cubicBezTo>
                  <a:cubicBezTo>
                    <a:pt x="1697" y="34"/>
                    <a:pt x="1555" y="22"/>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0"/>
            <p:cNvSpPr/>
            <p:nvPr/>
          </p:nvSpPr>
          <p:spPr>
            <a:xfrm>
              <a:off x="6941721" y="3004574"/>
              <a:ext cx="176983" cy="176806"/>
            </a:xfrm>
            <a:custGeom>
              <a:avLst/>
              <a:gdLst/>
              <a:ahLst/>
              <a:cxnLst/>
              <a:rect l="l" t="t" r="r" b="b"/>
              <a:pathLst>
                <a:path w="1004" h="1003" extrusionOk="0">
                  <a:moveTo>
                    <a:pt x="828" y="1"/>
                  </a:moveTo>
                  <a:lnTo>
                    <a:pt x="828" y="1"/>
                  </a:lnTo>
                  <a:cubicBezTo>
                    <a:pt x="669" y="385"/>
                    <a:pt x="376" y="698"/>
                    <a:pt x="1" y="882"/>
                  </a:cubicBezTo>
                  <a:cubicBezTo>
                    <a:pt x="275" y="957"/>
                    <a:pt x="515" y="1003"/>
                    <a:pt x="657" y="1003"/>
                  </a:cubicBezTo>
                  <a:cubicBezTo>
                    <a:pt x="729" y="1003"/>
                    <a:pt x="776" y="991"/>
                    <a:pt x="790" y="966"/>
                  </a:cubicBezTo>
                  <a:cubicBezTo>
                    <a:pt x="1003" y="607"/>
                    <a:pt x="869" y="101"/>
                    <a:pt x="8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0"/>
            <p:cNvSpPr/>
            <p:nvPr/>
          </p:nvSpPr>
          <p:spPr>
            <a:xfrm>
              <a:off x="6666376" y="2847863"/>
              <a:ext cx="421303" cy="312364"/>
            </a:xfrm>
            <a:custGeom>
              <a:avLst/>
              <a:gdLst/>
              <a:ahLst/>
              <a:cxnLst/>
              <a:rect l="l" t="t" r="r" b="b"/>
              <a:pathLst>
                <a:path w="2390" h="1772" extrusionOk="0">
                  <a:moveTo>
                    <a:pt x="247" y="0"/>
                  </a:moveTo>
                  <a:cubicBezTo>
                    <a:pt x="88" y="117"/>
                    <a:pt x="0" y="827"/>
                    <a:pt x="138" y="1191"/>
                  </a:cubicBezTo>
                  <a:cubicBezTo>
                    <a:pt x="481" y="1420"/>
                    <a:pt x="1078" y="1642"/>
                    <a:pt x="1563" y="1771"/>
                  </a:cubicBezTo>
                  <a:cubicBezTo>
                    <a:pt x="1938" y="1587"/>
                    <a:pt x="2231" y="1274"/>
                    <a:pt x="2390" y="890"/>
                  </a:cubicBezTo>
                  <a:cubicBezTo>
                    <a:pt x="2390" y="882"/>
                    <a:pt x="2385" y="877"/>
                    <a:pt x="2381" y="873"/>
                  </a:cubicBezTo>
                  <a:cubicBezTo>
                    <a:pt x="2323" y="781"/>
                    <a:pt x="2076" y="740"/>
                    <a:pt x="2076" y="740"/>
                  </a:cubicBezTo>
                  <a:cubicBezTo>
                    <a:pt x="1028" y="627"/>
                    <a:pt x="247" y="0"/>
                    <a:pt x="2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0"/>
            <p:cNvSpPr/>
            <p:nvPr/>
          </p:nvSpPr>
          <p:spPr>
            <a:xfrm>
              <a:off x="6505082" y="3008275"/>
              <a:ext cx="119516" cy="118811"/>
            </a:xfrm>
            <a:custGeom>
              <a:avLst/>
              <a:gdLst/>
              <a:ahLst/>
              <a:cxnLst/>
              <a:rect l="l" t="t" r="r" b="b"/>
              <a:pathLst>
                <a:path w="678" h="674" extrusionOk="0">
                  <a:moveTo>
                    <a:pt x="631" y="1"/>
                  </a:moveTo>
                  <a:lnTo>
                    <a:pt x="326" y="147"/>
                  </a:lnTo>
                  <a:lnTo>
                    <a:pt x="1" y="43"/>
                  </a:lnTo>
                  <a:lnTo>
                    <a:pt x="151" y="347"/>
                  </a:lnTo>
                  <a:lnTo>
                    <a:pt x="46" y="673"/>
                  </a:lnTo>
                  <a:lnTo>
                    <a:pt x="351" y="523"/>
                  </a:lnTo>
                  <a:lnTo>
                    <a:pt x="677" y="627"/>
                  </a:lnTo>
                  <a:lnTo>
                    <a:pt x="677" y="627"/>
                  </a:lnTo>
                  <a:lnTo>
                    <a:pt x="527" y="327"/>
                  </a:lnTo>
                  <a:lnTo>
                    <a:pt x="6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0"/>
            <p:cNvSpPr/>
            <p:nvPr/>
          </p:nvSpPr>
          <p:spPr>
            <a:xfrm>
              <a:off x="7106717" y="2782287"/>
              <a:ext cx="156887" cy="157063"/>
            </a:xfrm>
            <a:custGeom>
              <a:avLst/>
              <a:gdLst/>
              <a:ahLst/>
              <a:cxnLst/>
              <a:rect l="l" t="t" r="r" b="b"/>
              <a:pathLst>
                <a:path w="890" h="891" extrusionOk="0">
                  <a:moveTo>
                    <a:pt x="485" y="0"/>
                  </a:moveTo>
                  <a:lnTo>
                    <a:pt x="326" y="301"/>
                  </a:lnTo>
                  <a:lnTo>
                    <a:pt x="0" y="406"/>
                  </a:lnTo>
                  <a:lnTo>
                    <a:pt x="297" y="564"/>
                  </a:lnTo>
                  <a:lnTo>
                    <a:pt x="401" y="890"/>
                  </a:lnTo>
                  <a:lnTo>
                    <a:pt x="564" y="594"/>
                  </a:lnTo>
                  <a:lnTo>
                    <a:pt x="890" y="489"/>
                  </a:lnTo>
                  <a:lnTo>
                    <a:pt x="589" y="326"/>
                  </a:lnTo>
                  <a:lnTo>
                    <a:pt x="4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0"/>
            <p:cNvSpPr/>
            <p:nvPr/>
          </p:nvSpPr>
          <p:spPr>
            <a:xfrm>
              <a:off x="7149376" y="2983244"/>
              <a:ext cx="173281" cy="170989"/>
            </a:xfrm>
            <a:custGeom>
              <a:avLst/>
              <a:gdLst/>
              <a:ahLst/>
              <a:cxnLst/>
              <a:rect l="l" t="t" r="r" b="b"/>
              <a:pathLst>
                <a:path w="983" h="970" extrusionOk="0">
                  <a:moveTo>
                    <a:pt x="297" y="327"/>
                  </a:moveTo>
                  <a:cubicBezTo>
                    <a:pt x="297" y="327"/>
                    <a:pt x="318" y="9"/>
                    <a:pt x="393" y="5"/>
                  </a:cubicBezTo>
                  <a:cubicBezTo>
                    <a:pt x="472" y="1"/>
                    <a:pt x="610" y="214"/>
                    <a:pt x="610" y="214"/>
                  </a:cubicBezTo>
                  <a:cubicBezTo>
                    <a:pt x="610" y="214"/>
                    <a:pt x="924" y="197"/>
                    <a:pt x="944" y="268"/>
                  </a:cubicBezTo>
                  <a:cubicBezTo>
                    <a:pt x="965" y="339"/>
                    <a:pt x="769" y="498"/>
                    <a:pt x="769" y="498"/>
                  </a:cubicBezTo>
                  <a:cubicBezTo>
                    <a:pt x="769" y="498"/>
                    <a:pt x="982" y="761"/>
                    <a:pt x="932" y="811"/>
                  </a:cubicBezTo>
                  <a:cubicBezTo>
                    <a:pt x="886" y="857"/>
                    <a:pt x="569" y="728"/>
                    <a:pt x="569" y="728"/>
                  </a:cubicBezTo>
                  <a:cubicBezTo>
                    <a:pt x="569" y="728"/>
                    <a:pt x="360" y="970"/>
                    <a:pt x="280" y="953"/>
                  </a:cubicBezTo>
                  <a:cubicBezTo>
                    <a:pt x="226" y="945"/>
                    <a:pt x="289" y="619"/>
                    <a:pt x="289" y="619"/>
                  </a:cubicBezTo>
                  <a:cubicBezTo>
                    <a:pt x="289" y="619"/>
                    <a:pt x="0" y="544"/>
                    <a:pt x="9" y="469"/>
                  </a:cubicBezTo>
                  <a:cubicBezTo>
                    <a:pt x="17" y="389"/>
                    <a:pt x="297" y="327"/>
                    <a:pt x="297" y="3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0"/>
            <p:cNvSpPr/>
            <p:nvPr/>
          </p:nvSpPr>
          <p:spPr>
            <a:xfrm>
              <a:off x="6475643" y="2802207"/>
              <a:ext cx="173281" cy="176101"/>
            </a:xfrm>
            <a:custGeom>
              <a:avLst/>
              <a:gdLst/>
              <a:ahLst/>
              <a:cxnLst/>
              <a:rect l="l" t="t" r="r" b="b"/>
              <a:pathLst>
                <a:path w="983" h="999" extrusionOk="0">
                  <a:moveTo>
                    <a:pt x="356" y="288"/>
                  </a:moveTo>
                  <a:cubicBezTo>
                    <a:pt x="356" y="288"/>
                    <a:pt x="485" y="0"/>
                    <a:pt x="560" y="21"/>
                  </a:cubicBezTo>
                  <a:cubicBezTo>
                    <a:pt x="635" y="46"/>
                    <a:pt x="686" y="297"/>
                    <a:pt x="686" y="297"/>
                  </a:cubicBezTo>
                  <a:cubicBezTo>
                    <a:pt x="686" y="297"/>
                    <a:pt x="982" y="389"/>
                    <a:pt x="982" y="464"/>
                  </a:cubicBezTo>
                  <a:cubicBezTo>
                    <a:pt x="978" y="539"/>
                    <a:pt x="740" y="618"/>
                    <a:pt x="740" y="618"/>
                  </a:cubicBezTo>
                  <a:cubicBezTo>
                    <a:pt x="740" y="618"/>
                    <a:pt x="844" y="940"/>
                    <a:pt x="782" y="969"/>
                  </a:cubicBezTo>
                  <a:cubicBezTo>
                    <a:pt x="719" y="999"/>
                    <a:pt x="472" y="760"/>
                    <a:pt x="472" y="760"/>
                  </a:cubicBezTo>
                  <a:cubicBezTo>
                    <a:pt x="472" y="760"/>
                    <a:pt x="193" y="911"/>
                    <a:pt x="122" y="869"/>
                  </a:cubicBezTo>
                  <a:cubicBezTo>
                    <a:pt x="76" y="844"/>
                    <a:pt x="247" y="556"/>
                    <a:pt x="247" y="556"/>
                  </a:cubicBezTo>
                  <a:cubicBezTo>
                    <a:pt x="247" y="556"/>
                    <a:pt x="0" y="389"/>
                    <a:pt x="34" y="322"/>
                  </a:cubicBezTo>
                  <a:cubicBezTo>
                    <a:pt x="67" y="255"/>
                    <a:pt x="356" y="288"/>
                    <a:pt x="356" y="2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0"/>
            <p:cNvSpPr/>
            <p:nvPr/>
          </p:nvSpPr>
          <p:spPr>
            <a:xfrm>
              <a:off x="7298331" y="2873599"/>
              <a:ext cx="75094" cy="64518"/>
            </a:xfrm>
            <a:custGeom>
              <a:avLst/>
              <a:gdLst/>
              <a:ahLst/>
              <a:cxnLst/>
              <a:rect l="l" t="t" r="r" b="b"/>
              <a:pathLst>
                <a:path w="426" h="366" extrusionOk="0">
                  <a:moveTo>
                    <a:pt x="217" y="0"/>
                  </a:moveTo>
                  <a:cubicBezTo>
                    <a:pt x="99" y="0"/>
                    <a:pt x="1" y="122"/>
                    <a:pt x="49" y="247"/>
                  </a:cubicBezTo>
                  <a:cubicBezTo>
                    <a:pt x="77" y="326"/>
                    <a:pt x="147" y="366"/>
                    <a:pt x="217" y="366"/>
                  </a:cubicBezTo>
                  <a:cubicBezTo>
                    <a:pt x="284" y="366"/>
                    <a:pt x="351" y="330"/>
                    <a:pt x="383" y="259"/>
                  </a:cubicBezTo>
                  <a:cubicBezTo>
                    <a:pt x="425" y="167"/>
                    <a:pt x="383" y="59"/>
                    <a:pt x="292" y="17"/>
                  </a:cubicBezTo>
                  <a:cubicBezTo>
                    <a:pt x="267" y="6"/>
                    <a:pt x="241"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0"/>
            <p:cNvSpPr/>
            <p:nvPr/>
          </p:nvSpPr>
          <p:spPr>
            <a:xfrm>
              <a:off x="6414475" y="2956802"/>
              <a:ext cx="40720" cy="39839"/>
            </a:xfrm>
            <a:custGeom>
              <a:avLst/>
              <a:gdLst/>
              <a:ahLst/>
              <a:cxnLst/>
              <a:rect l="l" t="t" r="r" b="b"/>
              <a:pathLst>
                <a:path w="231" h="226" extrusionOk="0">
                  <a:moveTo>
                    <a:pt x="114" y="0"/>
                  </a:moveTo>
                  <a:cubicBezTo>
                    <a:pt x="51" y="0"/>
                    <a:pt x="1" y="51"/>
                    <a:pt x="1" y="113"/>
                  </a:cubicBezTo>
                  <a:cubicBezTo>
                    <a:pt x="1" y="176"/>
                    <a:pt x="51" y="226"/>
                    <a:pt x="114" y="226"/>
                  </a:cubicBezTo>
                  <a:cubicBezTo>
                    <a:pt x="176" y="226"/>
                    <a:pt x="226" y="176"/>
                    <a:pt x="231" y="113"/>
                  </a:cubicBezTo>
                  <a:cubicBezTo>
                    <a:pt x="226" y="51"/>
                    <a:pt x="176" y="0"/>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 name="Google Shape;1162;p50">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63" name="Google Shape;1163;p50">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67"/>
        <p:cNvGrpSpPr/>
        <p:nvPr/>
      </p:nvGrpSpPr>
      <p:grpSpPr>
        <a:xfrm>
          <a:off x="0" y="0"/>
          <a:ext cx="0" cy="0"/>
          <a:chOff x="0" y="0"/>
          <a:chExt cx="0" cy="0"/>
        </a:xfrm>
      </p:grpSpPr>
      <p:sp>
        <p:nvSpPr>
          <p:cNvPr id="1168" name="Google Shape;1168;p51"/>
          <p:cNvSpPr/>
          <p:nvPr/>
        </p:nvSpPr>
        <p:spPr>
          <a:xfrm>
            <a:off x="4806684" y="1865038"/>
            <a:ext cx="2761200" cy="1840800"/>
          </a:xfrm>
          <a:prstGeom prst="wedgeEllipseCallout">
            <a:avLst>
              <a:gd name="adj1" fmla="val -58700"/>
              <a:gd name="adj2" fmla="val 2758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1"/>
          <p:cNvSpPr txBox="1">
            <a:spLocks noGrp="1"/>
          </p:cNvSpPr>
          <p:nvPr>
            <p:ph type="title"/>
          </p:nvPr>
        </p:nvSpPr>
        <p:spPr>
          <a:xfrm>
            <a:off x="4962600" y="2142000"/>
            <a:ext cx="24603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William Shakespeare</a:t>
            </a:r>
            <a:endParaRPr/>
          </a:p>
        </p:txBody>
      </p:sp>
      <p:sp>
        <p:nvSpPr>
          <p:cNvPr id="1170" name="Google Shape;1170;p51">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1"/>
          <p:cNvSpPr/>
          <p:nvPr/>
        </p:nvSpPr>
        <p:spPr>
          <a:xfrm>
            <a:off x="8341575" y="1795975"/>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1"/>
          <p:cNvSpPr/>
          <p:nvPr/>
        </p:nvSpPr>
        <p:spPr>
          <a:xfrm>
            <a:off x="-374302" y="3056551"/>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1"/>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40 Points!</a:t>
            </a:r>
            <a:endParaRPr/>
          </a:p>
        </p:txBody>
      </p:sp>
      <p:grpSp>
        <p:nvGrpSpPr>
          <p:cNvPr id="1174" name="Google Shape;1174;p51"/>
          <p:cNvGrpSpPr/>
          <p:nvPr/>
        </p:nvGrpSpPr>
        <p:grpSpPr>
          <a:xfrm>
            <a:off x="2227874" y="1464636"/>
            <a:ext cx="1791999" cy="4461654"/>
            <a:chOff x="1866537" y="1554935"/>
            <a:chExt cx="1719439" cy="4280996"/>
          </a:xfrm>
        </p:grpSpPr>
        <p:sp>
          <p:nvSpPr>
            <p:cNvPr id="1175" name="Google Shape;1175;p51"/>
            <p:cNvSpPr/>
            <p:nvPr/>
          </p:nvSpPr>
          <p:spPr>
            <a:xfrm flipH="1">
              <a:off x="2895338" y="3644991"/>
              <a:ext cx="359583" cy="477917"/>
            </a:xfrm>
            <a:custGeom>
              <a:avLst/>
              <a:gdLst/>
              <a:ahLst/>
              <a:cxnLst/>
              <a:rect l="l" t="t" r="r" b="b"/>
              <a:pathLst>
                <a:path w="7296" h="9697" extrusionOk="0">
                  <a:moveTo>
                    <a:pt x="1824" y="0"/>
                  </a:moveTo>
                  <a:cubicBezTo>
                    <a:pt x="943" y="4347"/>
                    <a:pt x="1" y="8967"/>
                    <a:pt x="1" y="8967"/>
                  </a:cubicBezTo>
                  <a:lnTo>
                    <a:pt x="7296" y="9697"/>
                  </a:lnTo>
                  <a:lnTo>
                    <a:pt x="6201" y="1064"/>
                  </a:lnTo>
                  <a:cubicBezTo>
                    <a:pt x="5989" y="1003"/>
                    <a:pt x="3466" y="244"/>
                    <a:pt x="1824" y="0"/>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1"/>
            <p:cNvSpPr/>
            <p:nvPr/>
          </p:nvSpPr>
          <p:spPr>
            <a:xfrm flipH="1">
              <a:off x="1915594" y="3065293"/>
              <a:ext cx="1047208" cy="1081559"/>
            </a:xfrm>
            <a:custGeom>
              <a:avLst/>
              <a:gdLst/>
              <a:ahLst/>
              <a:cxnLst/>
              <a:rect l="l" t="t" r="r" b="b"/>
              <a:pathLst>
                <a:path w="21248" h="21945" extrusionOk="0">
                  <a:moveTo>
                    <a:pt x="6411" y="1"/>
                  </a:moveTo>
                  <a:cubicBezTo>
                    <a:pt x="3877" y="1"/>
                    <a:pt x="1623" y="537"/>
                    <a:pt x="1" y="1489"/>
                  </a:cubicBezTo>
                  <a:lnTo>
                    <a:pt x="274" y="12826"/>
                  </a:lnTo>
                  <a:lnTo>
                    <a:pt x="1369" y="21459"/>
                  </a:lnTo>
                  <a:lnTo>
                    <a:pt x="6354" y="21945"/>
                  </a:lnTo>
                  <a:lnTo>
                    <a:pt x="17174" y="21033"/>
                  </a:lnTo>
                  <a:cubicBezTo>
                    <a:pt x="17144" y="21033"/>
                    <a:pt x="21247" y="12006"/>
                    <a:pt x="18755" y="6929"/>
                  </a:cubicBezTo>
                  <a:cubicBezTo>
                    <a:pt x="16232" y="1853"/>
                    <a:pt x="9606" y="273"/>
                    <a:pt x="9606" y="273"/>
                  </a:cubicBezTo>
                  <a:cubicBezTo>
                    <a:pt x="8510" y="89"/>
                    <a:pt x="7438" y="1"/>
                    <a:pt x="641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1"/>
            <p:cNvSpPr/>
            <p:nvPr/>
          </p:nvSpPr>
          <p:spPr>
            <a:xfrm flipH="1">
              <a:off x="2940620" y="3138625"/>
              <a:ext cx="224405" cy="558843"/>
            </a:xfrm>
            <a:custGeom>
              <a:avLst/>
              <a:gdLst/>
              <a:ahLst/>
              <a:cxnLst/>
              <a:rect l="l" t="t" r="r" b="b"/>
              <a:pathLst>
                <a:path w="4378" h="11339" extrusionOk="0">
                  <a:moveTo>
                    <a:pt x="4104" y="1"/>
                  </a:moveTo>
                  <a:cubicBezTo>
                    <a:pt x="2766" y="761"/>
                    <a:pt x="1855" y="1824"/>
                    <a:pt x="1551" y="3131"/>
                  </a:cubicBezTo>
                  <a:cubicBezTo>
                    <a:pt x="1307" y="4043"/>
                    <a:pt x="669" y="7083"/>
                    <a:pt x="0" y="10274"/>
                  </a:cubicBezTo>
                  <a:cubicBezTo>
                    <a:pt x="1703" y="10518"/>
                    <a:pt x="4377" y="11338"/>
                    <a:pt x="4377" y="11338"/>
                  </a:cubicBezTo>
                  <a:lnTo>
                    <a:pt x="4104" y="1"/>
                  </a:ln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1"/>
            <p:cNvSpPr/>
            <p:nvPr/>
          </p:nvSpPr>
          <p:spPr>
            <a:xfrm flipH="1">
              <a:off x="2962761" y="5150520"/>
              <a:ext cx="353571" cy="480627"/>
            </a:xfrm>
            <a:custGeom>
              <a:avLst/>
              <a:gdLst/>
              <a:ahLst/>
              <a:cxnLst/>
              <a:rect l="l" t="t" r="r" b="b"/>
              <a:pathLst>
                <a:path w="7174" h="9752" extrusionOk="0">
                  <a:moveTo>
                    <a:pt x="3800" y="1"/>
                  </a:moveTo>
                  <a:cubicBezTo>
                    <a:pt x="3800" y="1"/>
                    <a:pt x="1" y="6840"/>
                    <a:pt x="1004" y="9332"/>
                  </a:cubicBezTo>
                  <a:cubicBezTo>
                    <a:pt x="1122" y="9624"/>
                    <a:pt x="1299" y="9752"/>
                    <a:pt x="1519" y="9752"/>
                  </a:cubicBezTo>
                  <a:cubicBezTo>
                    <a:pt x="3156" y="9752"/>
                    <a:pt x="7174" y="2615"/>
                    <a:pt x="7174" y="2615"/>
                  </a:cubicBezTo>
                  <a:lnTo>
                    <a:pt x="3800" y="1"/>
                  </a:lnTo>
                  <a:close/>
                </a:path>
              </a:pathLst>
            </a:custGeom>
            <a:solidFill>
              <a:srgbClr val="F388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1"/>
            <p:cNvSpPr/>
            <p:nvPr/>
          </p:nvSpPr>
          <p:spPr>
            <a:xfrm flipH="1">
              <a:off x="3049303" y="5301827"/>
              <a:ext cx="169639" cy="95711"/>
            </a:xfrm>
            <a:custGeom>
              <a:avLst/>
              <a:gdLst/>
              <a:ahLst/>
              <a:cxnLst/>
              <a:rect l="l" t="t" r="r" b="b"/>
              <a:pathLst>
                <a:path w="3442" h="1942" extrusionOk="0">
                  <a:moveTo>
                    <a:pt x="183" y="1"/>
                  </a:moveTo>
                  <a:cubicBezTo>
                    <a:pt x="9" y="1"/>
                    <a:pt x="1" y="277"/>
                    <a:pt x="158" y="277"/>
                  </a:cubicBezTo>
                  <a:cubicBezTo>
                    <a:pt x="166" y="277"/>
                    <a:pt x="174" y="276"/>
                    <a:pt x="183" y="274"/>
                  </a:cubicBezTo>
                  <a:cubicBezTo>
                    <a:pt x="234" y="273"/>
                    <a:pt x="285" y="272"/>
                    <a:pt x="336" y="272"/>
                  </a:cubicBezTo>
                  <a:cubicBezTo>
                    <a:pt x="1115" y="272"/>
                    <a:pt x="1953" y="489"/>
                    <a:pt x="2523" y="974"/>
                  </a:cubicBezTo>
                  <a:cubicBezTo>
                    <a:pt x="2797" y="1217"/>
                    <a:pt x="3009" y="1490"/>
                    <a:pt x="3131" y="1855"/>
                  </a:cubicBezTo>
                  <a:cubicBezTo>
                    <a:pt x="3155" y="1914"/>
                    <a:pt x="3211" y="1941"/>
                    <a:pt x="3267" y="1941"/>
                  </a:cubicBezTo>
                  <a:cubicBezTo>
                    <a:pt x="3354" y="1941"/>
                    <a:pt x="3442" y="1875"/>
                    <a:pt x="3405" y="1764"/>
                  </a:cubicBezTo>
                  <a:cubicBezTo>
                    <a:pt x="3009" y="548"/>
                    <a:pt x="1702" y="62"/>
                    <a:pt x="5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1"/>
            <p:cNvSpPr/>
            <p:nvPr/>
          </p:nvSpPr>
          <p:spPr>
            <a:xfrm flipH="1">
              <a:off x="3092773" y="5343769"/>
              <a:ext cx="169639" cy="96451"/>
            </a:xfrm>
            <a:custGeom>
              <a:avLst/>
              <a:gdLst/>
              <a:ahLst/>
              <a:cxnLst/>
              <a:rect l="l" t="t" r="r" b="b"/>
              <a:pathLst>
                <a:path w="3442" h="1957" extrusionOk="0">
                  <a:moveTo>
                    <a:pt x="214" y="1"/>
                  </a:moveTo>
                  <a:cubicBezTo>
                    <a:pt x="1" y="31"/>
                    <a:pt x="1" y="305"/>
                    <a:pt x="214" y="305"/>
                  </a:cubicBezTo>
                  <a:cubicBezTo>
                    <a:pt x="263" y="303"/>
                    <a:pt x="312" y="302"/>
                    <a:pt x="362" y="302"/>
                  </a:cubicBezTo>
                  <a:cubicBezTo>
                    <a:pt x="1116" y="302"/>
                    <a:pt x="1953" y="519"/>
                    <a:pt x="2524" y="1004"/>
                  </a:cubicBezTo>
                  <a:cubicBezTo>
                    <a:pt x="2828" y="1217"/>
                    <a:pt x="3010" y="1521"/>
                    <a:pt x="3132" y="1855"/>
                  </a:cubicBezTo>
                  <a:cubicBezTo>
                    <a:pt x="3155" y="1927"/>
                    <a:pt x="3212" y="1956"/>
                    <a:pt x="3269" y="1956"/>
                  </a:cubicBezTo>
                  <a:cubicBezTo>
                    <a:pt x="3356" y="1956"/>
                    <a:pt x="3442" y="1886"/>
                    <a:pt x="3405" y="1794"/>
                  </a:cubicBezTo>
                  <a:cubicBezTo>
                    <a:pt x="3010" y="578"/>
                    <a:pt x="1703" y="92"/>
                    <a:pt x="548" y="31"/>
                  </a:cubicBezTo>
                  <a:cubicBezTo>
                    <a:pt x="426" y="1"/>
                    <a:pt x="305" y="1"/>
                    <a:pt x="2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1"/>
            <p:cNvSpPr/>
            <p:nvPr/>
          </p:nvSpPr>
          <p:spPr>
            <a:xfrm flipH="1">
              <a:off x="2797952" y="5472601"/>
              <a:ext cx="524392" cy="363329"/>
            </a:xfrm>
            <a:custGeom>
              <a:avLst/>
              <a:gdLst/>
              <a:ahLst/>
              <a:cxnLst/>
              <a:rect l="l" t="t" r="r" b="b"/>
              <a:pathLst>
                <a:path w="10640" h="7372" extrusionOk="0">
                  <a:moveTo>
                    <a:pt x="10639" y="1"/>
                  </a:moveTo>
                  <a:cubicBezTo>
                    <a:pt x="7509" y="427"/>
                    <a:pt x="6050" y="4256"/>
                    <a:pt x="3527" y="4955"/>
                  </a:cubicBezTo>
                  <a:cubicBezTo>
                    <a:pt x="3175" y="5049"/>
                    <a:pt x="2851" y="5090"/>
                    <a:pt x="2553" y="5090"/>
                  </a:cubicBezTo>
                  <a:cubicBezTo>
                    <a:pt x="1303" y="5090"/>
                    <a:pt x="509" y="4376"/>
                    <a:pt x="92" y="3861"/>
                  </a:cubicBezTo>
                  <a:cubicBezTo>
                    <a:pt x="62" y="4074"/>
                    <a:pt x="31" y="4287"/>
                    <a:pt x="31" y="4530"/>
                  </a:cubicBezTo>
                  <a:cubicBezTo>
                    <a:pt x="1" y="5047"/>
                    <a:pt x="31" y="5624"/>
                    <a:pt x="274" y="6110"/>
                  </a:cubicBezTo>
                  <a:cubicBezTo>
                    <a:pt x="655" y="6939"/>
                    <a:pt x="1812" y="7372"/>
                    <a:pt x="2844" y="7372"/>
                  </a:cubicBezTo>
                  <a:cubicBezTo>
                    <a:pt x="3213" y="7372"/>
                    <a:pt x="3565" y="7317"/>
                    <a:pt x="3861" y="7205"/>
                  </a:cubicBezTo>
                  <a:cubicBezTo>
                    <a:pt x="5776" y="6475"/>
                    <a:pt x="6962" y="2676"/>
                    <a:pt x="10244" y="1855"/>
                  </a:cubicBezTo>
                  <a:cubicBezTo>
                    <a:pt x="10457" y="1247"/>
                    <a:pt x="10579" y="578"/>
                    <a:pt x="10639" y="1"/>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1"/>
            <p:cNvSpPr/>
            <p:nvPr/>
          </p:nvSpPr>
          <p:spPr>
            <a:xfrm flipH="1">
              <a:off x="3066112" y="5496603"/>
              <a:ext cx="251698" cy="226859"/>
            </a:xfrm>
            <a:custGeom>
              <a:avLst/>
              <a:gdLst/>
              <a:ahLst/>
              <a:cxnLst/>
              <a:rect l="l" t="t" r="r" b="b"/>
              <a:pathLst>
                <a:path w="5107" h="4603" extrusionOk="0">
                  <a:moveTo>
                    <a:pt x="1581" y="0"/>
                  </a:moveTo>
                  <a:cubicBezTo>
                    <a:pt x="1246" y="365"/>
                    <a:pt x="912" y="791"/>
                    <a:pt x="669" y="1277"/>
                  </a:cubicBezTo>
                  <a:cubicBezTo>
                    <a:pt x="304" y="1915"/>
                    <a:pt x="91" y="2645"/>
                    <a:pt x="0" y="3374"/>
                  </a:cubicBezTo>
                  <a:cubicBezTo>
                    <a:pt x="417" y="3889"/>
                    <a:pt x="1211" y="4603"/>
                    <a:pt x="2461" y="4603"/>
                  </a:cubicBezTo>
                  <a:cubicBezTo>
                    <a:pt x="2759" y="4603"/>
                    <a:pt x="3083" y="4562"/>
                    <a:pt x="3435" y="4468"/>
                  </a:cubicBezTo>
                  <a:cubicBezTo>
                    <a:pt x="4043" y="4316"/>
                    <a:pt x="4590" y="3952"/>
                    <a:pt x="5107" y="3526"/>
                  </a:cubicBezTo>
                  <a:cubicBezTo>
                    <a:pt x="4438" y="760"/>
                    <a:pt x="2766" y="122"/>
                    <a:pt x="1581"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1"/>
            <p:cNvSpPr/>
            <p:nvPr/>
          </p:nvSpPr>
          <p:spPr>
            <a:xfrm flipH="1">
              <a:off x="2790459" y="5295863"/>
              <a:ext cx="449479" cy="374566"/>
            </a:xfrm>
            <a:custGeom>
              <a:avLst/>
              <a:gdLst/>
              <a:ahLst/>
              <a:cxnLst/>
              <a:rect l="l" t="t" r="r" b="b"/>
              <a:pathLst>
                <a:path w="9120" h="7600" extrusionOk="0">
                  <a:moveTo>
                    <a:pt x="3891" y="0"/>
                  </a:moveTo>
                  <a:cubicBezTo>
                    <a:pt x="3162" y="1003"/>
                    <a:pt x="2432" y="1976"/>
                    <a:pt x="1490" y="2736"/>
                  </a:cubicBezTo>
                  <a:cubicBezTo>
                    <a:pt x="973" y="3131"/>
                    <a:pt x="457" y="3587"/>
                    <a:pt x="1" y="4073"/>
                  </a:cubicBezTo>
                  <a:cubicBezTo>
                    <a:pt x="1186" y="4164"/>
                    <a:pt x="2858" y="4833"/>
                    <a:pt x="3527" y="7599"/>
                  </a:cubicBezTo>
                  <a:cubicBezTo>
                    <a:pt x="5198" y="6201"/>
                    <a:pt x="6597" y="3921"/>
                    <a:pt x="8967" y="3587"/>
                  </a:cubicBezTo>
                  <a:cubicBezTo>
                    <a:pt x="9119" y="2310"/>
                    <a:pt x="9089" y="1277"/>
                    <a:pt x="9089" y="1277"/>
                  </a:cubicBezTo>
                  <a:lnTo>
                    <a:pt x="3891" y="0"/>
                  </a:lnTo>
                  <a:close/>
                </a:path>
              </a:pathLst>
            </a:custGeom>
            <a:solidFill>
              <a:srgbClr val="F48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1"/>
            <p:cNvSpPr/>
            <p:nvPr/>
          </p:nvSpPr>
          <p:spPr>
            <a:xfrm flipH="1">
              <a:off x="2856404" y="4161603"/>
              <a:ext cx="452436" cy="1068499"/>
            </a:xfrm>
            <a:custGeom>
              <a:avLst/>
              <a:gdLst/>
              <a:ahLst/>
              <a:cxnLst/>
              <a:rect l="l" t="t" r="r" b="b"/>
              <a:pathLst>
                <a:path w="9180" h="21680" extrusionOk="0">
                  <a:moveTo>
                    <a:pt x="7682" y="0"/>
                  </a:moveTo>
                  <a:cubicBezTo>
                    <a:pt x="7515" y="0"/>
                    <a:pt x="4920" y="1284"/>
                    <a:pt x="4773" y="1373"/>
                  </a:cubicBezTo>
                  <a:cubicBezTo>
                    <a:pt x="3222" y="2285"/>
                    <a:pt x="1611" y="3622"/>
                    <a:pt x="821" y="5294"/>
                  </a:cubicBezTo>
                  <a:cubicBezTo>
                    <a:pt x="0" y="7117"/>
                    <a:pt x="0" y="9215"/>
                    <a:pt x="365" y="11160"/>
                  </a:cubicBezTo>
                  <a:cubicBezTo>
                    <a:pt x="760" y="13166"/>
                    <a:pt x="1429" y="15203"/>
                    <a:pt x="2067" y="17148"/>
                  </a:cubicBezTo>
                  <a:cubicBezTo>
                    <a:pt x="2584" y="18668"/>
                    <a:pt x="3557" y="20339"/>
                    <a:pt x="4925" y="21251"/>
                  </a:cubicBezTo>
                  <a:cubicBezTo>
                    <a:pt x="5237" y="21479"/>
                    <a:pt x="5630" y="21680"/>
                    <a:pt x="6028" y="21680"/>
                  </a:cubicBezTo>
                  <a:cubicBezTo>
                    <a:pt x="6055" y="21680"/>
                    <a:pt x="6083" y="21679"/>
                    <a:pt x="6110" y="21677"/>
                  </a:cubicBezTo>
                  <a:cubicBezTo>
                    <a:pt x="7721" y="21555"/>
                    <a:pt x="8116" y="16874"/>
                    <a:pt x="8299" y="15689"/>
                  </a:cubicBezTo>
                  <a:cubicBezTo>
                    <a:pt x="8633" y="13318"/>
                    <a:pt x="8876" y="10917"/>
                    <a:pt x="9028" y="8516"/>
                  </a:cubicBezTo>
                  <a:cubicBezTo>
                    <a:pt x="9089" y="7604"/>
                    <a:pt x="9150" y="6661"/>
                    <a:pt x="9180" y="5719"/>
                  </a:cubicBezTo>
                  <a:cubicBezTo>
                    <a:pt x="9180" y="5719"/>
                    <a:pt x="7691" y="5"/>
                    <a:pt x="7691" y="5"/>
                  </a:cubicBezTo>
                  <a:cubicBezTo>
                    <a:pt x="7691" y="2"/>
                    <a:pt x="7688" y="0"/>
                    <a:pt x="7682"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1"/>
            <p:cNvSpPr/>
            <p:nvPr/>
          </p:nvSpPr>
          <p:spPr>
            <a:xfrm flipH="1">
              <a:off x="2878875" y="4984279"/>
              <a:ext cx="331097" cy="274271"/>
            </a:xfrm>
            <a:custGeom>
              <a:avLst/>
              <a:gdLst/>
              <a:ahLst/>
              <a:cxnLst/>
              <a:rect l="l" t="t" r="r" b="b"/>
              <a:pathLst>
                <a:path w="6718" h="5565" extrusionOk="0">
                  <a:moveTo>
                    <a:pt x="6475" y="0"/>
                  </a:moveTo>
                  <a:cubicBezTo>
                    <a:pt x="5483" y="1221"/>
                    <a:pt x="3187" y="1448"/>
                    <a:pt x="1614" y="1448"/>
                  </a:cubicBezTo>
                  <a:cubicBezTo>
                    <a:pt x="680" y="1448"/>
                    <a:pt x="1" y="1368"/>
                    <a:pt x="1" y="1368"/>
                  </a:cubicBezTo>
                  <a:lnTo>
                    <a:pt x="1" y="1368"/>
                  </a:lnTo>
                  <a:cubicBezTo>
                    <a:pt x="1" y="1368"/>
                    <a:pt x="1745" y="5565"/>
                    <a:pt x="3717" y="5565"/>
                  </a:cubicBezTo>
                  <a:cubicBezTo>
                    <a:pt x="3744" y="5565"/>
                    <a:pt x="3772" y="5564"/>
                    <a:pt x="3800" y="5562"/>
                  </a:cubicBezTo>
                  <a:cubicBezTo>
                    <a:pt x="5806" y="5441"/>
                    <a:pt x="6718" y="3070"/>
                    <a:pt x="6475"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1"/>
            <p:cNvSpPr/>
            <p:nvPr/>
          </p:nvSpPr>
          <p:spPr>
            <a:xfrm flipH="1">
              <a:off x="1963552" y="4006008"/>
              <a:ext cx="1152037" cy="1386239"/>
            </a:xfrm>
            <a:custGeom>
              <a:avLst/>
              <a:gdLst/>
              <a:ahLst/>
              <a:cxnLst/>
              <a:rect l="l" t="t" r="r" b="b"/>
              <a:pathLst>
                <a:path w="23375" h="28127" extrusionOk="0">
                  <a:moveTo>
                    <a:pt x="19697" y="1"/>
                  </a:moveTo>
                  <a:cubicBezTo>
                    <a:pt x="19697" y="1"/>
                    <a:pt x="10700" y="2463"/>
                    <a:pt x="4833" y="5381"/>
                  </a:cubicBezTo>
                  <a:cubicBezTo>
                    <a:pt x="821" y="7387"/>
                    <a:pt x="1" y="12706"/>
                    <a:pt x="578" y="16718"/>
                  </a:cubicBezTo>
                  <a:cubicBezTo>
                    <a:pt x="882" y="18724"/>
                    <a:pt x="1490" y="20670"/>
                    <a:pt x="1308" y="22706"/>
                  </a:cubicBezTo>
                  <a:cubicBezTo>
                    <a:pt x="1216" y="23618"/>
                    <a:pt x="1216" y="24530"/>
                    <a:pt x="1125" y="25411"/>
                  </a:cubicBezTo>
                  <a:cubicBezTo>
                    <a:pt x="1125" y="25533"/>
                    <a:pt x="943" y="26597"/>
                    <a:pt x="1034" y="26658"/>
                  </a:cubicBezTo>
                  <a:cubicBezTo>
                    <a:pt x="2068" y="27414"/>
                    <a:pt x="3572" y="28126"/>
                    <a:pt x="4948" y="28126"/>
                  </a:cubicBezTo>
                  <a:cubicBezTo>
                    <a:pt x="5838" y="28126"/>
                    <a:pt x="6675" y="27829"/>
                    <a:pt x="7296" y="27053"/>
                  </a:cubicBezTo>
                  <a:cubicBezTo>
                    <a:pt x="7721" y="26536"/>
                    <a:pt x="7995" y="25898"/>
                    <a:pt x="8177" y="25229"/>
                  </a:cubicBezTo>
                  <a:cubicBezTo>
                    <a:pt x="8603" y="23800"/>
                    <a:pt x="8724" y="22281"/>
                    <a:pt x="8633" y="20791"/>
                  </a:cubicBezTo>
                  <a:cubicBezTo>
                    <a:pt x="8572" y="19788"/>
                    <a:pt x="8390" y="18846"/>
                    <a:pt x="8116" y="17904"/>
                  </a:cubicBezTo>
                  <a:cubicBezTo>
                    <a:pt x="7873" y="16961"/>
                    <a:pt x="8086" y="16506"/>
                    <a:pt x="8633" y="15715"/>
                  </a:cubicBezTo>
                  <a:cubicBezTo>
                    <a:pt x="8724" y="15563"/>
                    <a:pt x="9180" y="14803"/>
                    <a:pt x="9393" y="14773"/>
                  </a:cubicBezTo>
                  <a:cubicBezTo>
                    <a:pt x="9393" y="14773"/>
                    <a:pt x="17569" y="14317"/>
                    <a:pt x="20487" y="10214"/>
                  </a:cubicBezTo>
                  <a:cubicBezTo>
                    <a:pt x="23375" y="6110"/>
                    <a:pt x="19697" y="1"/>
                    <a:pt x="19697" y="1"/>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1"/>
            <p:cNvSpPr/>
            <p:nvPr/>
          </p:nvSpPr>
          <p:spPr>
            <a:xfrm flipH="1">
              <a:off x="2678085" y="5150520"/>
              <a:ext cx="401525" cy="255592"/>
            </a:xfrm>
            <a:custGeom>
              <a:avLst/>
              <a:gdLst/>
              <a:ahLst/>
              <a:cxnLst/>
              <a:rect l="l" t="t" r="r" b="b"/>
              <a:pathLst>
                <a:path w="8147" h="5186" extrusionOk="0">
                  <a:moveTo>
                    <a:pt x="0" y="1"/>
                  </a:moveTo>
                  <a:lnTo>
                    <a:pt x="0" y="3101"/>
                  </a:lnTo>
                  <a:cubicBezTo>
                    <a:pt x="1184" y="4801"/>
                    <a:pt x="2970" y="5185"/>
                    <a:pt x="4343" y="5185"/>
                  </a:cubicBezTo>
                  <a:cubicBezTo>
                    <a:pt x="5473" y="5185"/>
                    <a:pt x="6322" y="4925"/>
                    <a:pt x="6322" y="4925"/>
                  </a:cubicBezTo>
                  <a:cubicBezTo>
                    <a:pt x="6322" y="4925"/>
                    <a:pt x="7873" y="2098"/>
                    <a:pt x="8146" y="578"/>
                  </a:cubicBezTo>
                  <a:lnTo>
                    <a:pt x="8146" y="578"/>
                  </a:lnTo>
                  <a:cubicBezTo>
                    <a:pt x="7161" y="1438"/>
                    <a:pt x="6050" y="1741"/>
                    <a:pt x="4973" y="1741"/>
                  </a:cubicBezTo>
                  <a:cubicBezTo>
                    <a:pt x="2391" y="1741"/>
                    <a:pt x="0" y="1"/>
                    <a:pt x="0"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1"/>
            <p:cNvSpPr/>
            <p:nvPr/>
          </p:nvSpPr>
          <p:spPr>
            <a:xfrm flipH="1">
              <a:off x="3040333" y="5451655"/>
              <a:ext cx="169590" cy="95662"/>
            </a:xfrm>
            <a:custGeom>
              <a:avLst/>
              <a:gdLst/>
              <a:ahLst/>
              <a:cxnLst/>
              <a:rect l="l" t="t" r="r" b="b"/>
              <a:pathLst>
                <a:path w="3441" h="1941" extrusionOk="0">
                  <a:moveTo>
                    <a:pt x="182" y="0"/>
                  </a:moveTo>
                  <a:cubicBezTo>
                    <a:pt x="8" y="0"/>
                    <a:pt x="0" y="276"/>
                    <a:pt x="157" y="276"/>
                  </a:cubicBezTo>
                  <a:cubicBezTo>
                    <a:pt x="165" y="276"/>
                    <a:pt x="173" y="275"/>
                    <a:pt x="182" y="274"/>
                  </a:cubicBezTo>
                  <a:cubicBezTo>
                    <a:pt x="231" y="272"/>
                    <a:pt x="281" y="271"/>
                    <a:pt x="331" y="271"/>
                  </a:cubicBezTo>
                  <a:cubicBezTo>
                    <a:pt x="1088" y="271"/>
                    <a:pt x="1952" y="488"/>
                    <a:pt x="2522" y="973"/>
                  </a:cubicBezTo>
                  <a:cubicBezTo>
                    <a:pt x="2796" y="1186"/>
                    <a:pt x="3009" y="1490"/>
                    <a:pt x="3130" y="1855"/>
                  </a:cubicBezTo>
                  <a:cubicBezTo>
                    <a:pt x="3154" y="1914"/>
                    <a:pt x="3210" y="1941"/>
                    <a:pt x="3266" y="1941"/>
                  </a:cubicBezTo>
                  <a:cubicBezTo>
                    <a:pt x="3354" y="1941"/>
                    <a:pt x="3441" y="1875"/>
                    <a:pt x="3404" y="1763"/>
                  </a:cubicBezTo>
                  <a:cubicBezTo>
                    <a:pt x="3009" y="548"/>
                    <a:pt x="1702" y="61"/>
                    <a:pt x="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1"/>
            <p:cNvSpPr/>
            <p:nvPr/>
          </p:nvSpPr>
          <p:spPr>
            <a:xfrm flipH="1">
              <a:off x="2995384" y="5406706"/>
              <a:ext cx="168160" cy="95662"/>
            </a:xfrm>
            <a:custGeom>
              <a:avLst/>
              <a:gdLst/>
              <a:ahLst/>
              <a:cxnLst/>
              <a:rect l="l" t="t" r="r" b="b"/>
              <a:pathLst>
                <a:path w="3412" h="1941" extrusionOk="0">
                  <a:moveTo>
                    <a:pt x="183" y="1"/>
                  </a:moveTo>
                  <a:cubicBezTo>
                    <a:pt x="1" y="1"/>
                    <a:pt x="1" y="305"/>
                    <a:pt x="183" y="305"/>
                  </a:cubicBezTo>
                  <a:cubicBezTo>
                    <a:pt x="271" y="298"/>
                    <a:pt x="359" y="294"/>
                    <a:pt x="449" y="294"/>
                  </a:cubicBezTo>
                  <a:cubicBezTo>
                    <a:pt x="1172" y="294"/>
                    <a:pt x="1956" y="514"/>
                    <a:pt x="2524" y="973"/>
                  </a:cubicBezTo>
                  <a:cubicBezTo>
                    <a:pt x="2797" y="1216"/>
                    <a:pt x="3010" y="1520"/>
                    <a:pt x="3101" y="1855"/>
                  </a:cubicBezTo>
                  <a:cubicBezTo>
                    <a:pt x="3125" y="1914"/>
                    <a:pt x="3181" y="1941"/>
                    <a:pt x="3237" y="1941"/>
                  </a:cubicBezTo>
                  <a:cubicBezTo>
                    <a:pt x="3324" y="1941"/>
                    <a:pt x="3412" y="1875"/>
                    <a:pt x="3375" y="1764"/>
                  </a:cubicBezTo>
                  <a:cubicBezTo>
                    <a:pt x="2980" y="548"/>
                    <a:pt x="1703" y="92"/>
                    <a:pt x="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1"/>
            <p:cNvSpPr/>
            <p:nvPr/>
          </p:nvSpPr>
          <p:spPr>
            <a:xfrm flipH="1">
              <a:off x="2955019" y="5364764"/>
              <a:ext cx="168062" cy="96845"/>
            </a:xfrm>
            <a:custGeom>
              <a:avLst/>
              <a:gdLst/>
              <a:ahLst/>
              <a:cxnLst/>
              <a:rect l="l" t="t" r="r" b="b"/>
              <a:pathLst>
                <a:path w="3410" h="1965" extrusionOk="0">
                  <a:moveTo>
                    <a:pt x="183" y="0"/>
                  </a:moveTo>
                  <a:cubicBezTo>
                    <a:pt x="1" y="31"/>
                    <a:pt x="1" y="304"/>
                    <a:pt x="183" y="304"/>
                  </a:cubicBezTo>
                  <a:cubicBezTo>
                    <a:pt x="232" y="303"/>
                    <a:pt x="281" y="302"/>
                    <a:pt x="331" y="302"/>
                  </a:cubicBezTo>
                  <a:cubicBezTo>
                    <a:pt x="1085" y="302"/>
                    <a:pt x="1925" y="519"/>
                    <a:pt x="2523" y="1004"/>
                  </a:cubicBezTo>
                  <a:cubicBezTo>
                    <a:pt x="2797" y="1216"/>
                    <a:pt x="3010" y="1520"/>
                    <a:pt x="3101" y="1855"/>
                  </a:cubicBezTo>
                  <a:cubicBezTo>
                    <a:pt x="3126" y="1931"/>
                    <a:pt x="3189" y="1965"/>
                    <a:pt x="3249" y="1965"/>
                  </a:cubicBezTo>
                  <a:cubicBezTo>
                    <a:pt x="3332" y="1965"/>
                    <a:pt x="3410" y="1900"/>
                    <a:pt x="3374" y="1794"/>
                  </a:cubicBezTo>
                  <a:cubicBezTo>
                    <a:pt x="2979" y="578"/>
                    <a:pt x="1672" y="92"/>
                    <a:pt x="517" y="31"/>
                  </a:cubicBezTo>
                  <a:cubicBezTo>
                    <a:pt x="396" y="0"/>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1"/>
            <p:cNvSpPr/>
            <p:nvPr/>
          </p:nvSpPr>
          <p:spPr>
            <a:xfrm flipH="1">
              <a:off x="3072124" y="2609155"/>
              <a:ext cx="224395" cy="202364"/>
            </a:xfrm>
            <a:custGeom>
              <a:avLst/>
              <a:gdLst/>
              <a:ahLst/>
              <a:cxnLst/>
              <a:rect l="l" t="t" r="r" b="b"/>
              <a:pathLst>
                <a:path w="4553" h="4106" extrusionOk="0">
                  <a:moveTo>
                    <a:pt x="2092" y="1"/>
                  </a:moveTo>
                  <a:cubicBezTo>
                    <a:pt x="1700" y="1"/>
                    <a:pt x="1306" y="117"/>
                    <a:pt x="966" y="440"/>
                  </a:cubicBezTo>
                  <a:cubicBezTo>
                    <a:pt x="1" y="1381"/>
                    <a:pt x="742" y="4106"/>
                    <a:pt x="2747" y="4106"/>
                  </a:cubicBezTo>
                  <a:cubicBezTo>
                    <a:pt x="3267" y="4106"/>
                    <a:pt x="3871" y="3923"/>
                    <a:pt x="4553" y="3479"/>
                  </a:cubicBezTo>
                  <a:cubicBezTo>
                    <a:pt x="4553" y="2051"/>
                    <a:pt x="4097" y="774"/>
                    <a:pt x="4097" y="774"/>
                  </a:cubicBezTo>
                  <a:cubicBezTo>
                    <a:pt x="4097" y="774"/>
                    <a:pt x="3103" y="1"/>
                    <a:pt x="2092"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1"/>
            <p:cNvSpPr/>
            <p:nvPr/>
          </p:nvSpPr>
          <p:spPr>
            <a:xfrm flipH="1">
              <a:off x="2261630" y="1986628"/>
              <a:ext cx="966331" cy="1261745"/>
            </a:xfrm>
            <a:custGeom>
              <a:avLst/>
              <a:gdLst/>
              <a:ahLst/>
              <a:cxnLst/>
              <a:rect l="l" t="t" r="r" b="b"/>
              <a:pathLst>
                <a:path w="19607" h="25601" extrusionOk="0">
                  <a:moveTo>
                    <a:pt x="17904" y="3040"/>
                  </a:moveTo>
                  <a:lnTo>
                    <a:pt x="17904" y="3040"/>
                  </a:lnTo>
                  <a:cubicBezTo>
                    <a:pt x="17903" y="3040"/>
                    <a:pt x="17903" y="3041"/>
                    <a:pt x="17902" y="3041"/>
                  </a:cubicBezTo>
                  <a:lnTo>
                    <a:pt x="17902" y="3041"/>
                  </a:lnTo>
                  <a:cubicBezTo>
                    <a:pt x="17903" y="3041"/>
                    <a:pt x="17903" y="3040"/>
                    <a:pt x="17904" y="3040"/>
                  </a:cubicBezTo>
                  <a:close/>
                  <a:moveTo>
                    <a:pt x="18542" y="23344"/>
                  </a:moveTo>
                  <a:lnTo>
                    <a:pt x="18542" y="23344"/>
                  </a:lnTo>
                  <a:cubicBezTo>
                    <a:pt x="18257" y="23376"/>
                    <a:pt x="18269" y="23597"/>
                    <a:pt x="18277" y="23798"/>
                  </a:cubicBezTo>
                  <a:lnTo>
                    <a:pt x="18277" y="23798"/>
                  </a:lnTo>
                  <a:cubicBezTo>
                    <a:pt x="18383" y="23653"/>
                    <a:pt x="18470" y="23501"/>
                    <a:pt x="18542" y="23344"/>
                  </a:cubicBezTo>
                  <a:close/>
                  <a:moveTo>
                    <a:pt x="3588" y="0"/>
                  </a:moveTo>
                  <a:cubicBezTo>
                    <a:pt x="1247" y="1855"/>
                    <a:pt x="1" y="4955"/>
                    <a:pt x="761" y="8055"/>
                  </a:cubicBezTo>
                  <a:lnTo>
                    <a:pt x="2645" y="15989"/>
                  </a:lnTo>
                  <a:cubicBezTo>
                    <a:pt x="3436" y="19302"/>
                    <a:pt x="6080" y="21490"/>
                    <a:pt x="9272" y="21855"/>
                  </a:cubicBezTo>
                  <a:lnTo>
                    <a:pt x="8664" y="22159"/>
                  </a:lnTo>
                  <a:cubicBezTo>
                    <a:pt x="8664" y="22159"/>
                    <a:pt x="8013" y="25601"/>
                    <a:pt x="12700" y="25601"/>
                  </a:cubicBezTo>
                  <a:cubicBezTo>
                    <a:pt x="12977" y="25601"/>
                    <a:pt x="13272" y="25589"/>
                    <a:pt x="13588" y="25563"/>
                  </a:cubicBezTo>
                  <a:cubicBezTo>
                    <a:pt x="15938" y="25381"/>
                    <a:pt x="17260" y="24856"/>
                    <a:pt x="17992" y="24129"/>
                  </a:cubicBezTo>
                  <a:lnTo>
                    <a:pt x="17992" y="24129"/>
                  </a:lnTo>
                  <a:cubicBezTo>
                    <a:pt x="18013" y="24131"/>
                    <a:pt x="18035" y="24133"/>
                    <a:pt x="18056" y="24135"/>
                  </a:cubicBezTo>
                  <a:cubicBezTo>
                    <a:pt x="18065" y="24135"/>
                    <a:pt x="18075" y="24135"/>
                    <a:pt x="18083" y="24135"/>
                  </a:cubicBezTo>
                  <a:cubicBezTo>
                    <a:pt x="18289" y="24135"/>
                    <a:pt x="18284" y="23975"/>
                    <a:pt x="18277" y="23798"/>
                  </a:cubicBezTo>
                  <a:lnTo>
                    <a:pt x="18277" y="23798"/>
                  </a:lnTo>
                  <a:cubicBezTo>
                    <a:pt x="18194" y="23912"/>
                    <a:pt x="18100" y="24023"/>
                    <a:pt x="17992" y="24129"/>
                  </a:cubicBezTo>
                  <a:lnTo>
                    <a:pt x="17992" y="24129"/>
                  </a:lnTo>
                  <a:cubicBezTo>
                    <a:pt x="16423" y="23988"/>
                    <a:pt x="15617" y="23052"/>
                    <a:pt x="15047" y="21642"/>
                  </a:cubicBezTo>
                  <a:cubicBezTo>
                    <a:pt x="14804" y="21065"/>
                    <a:pt x="14104" y="19150"/>
                    <a:pt x="14712" y="18724"/>
                  </a:cubicBezTo>
                  <a:cubicBezTo>
                    <a:pt x="14925" y="18572"/>
                    <a:pt x="15199" y="18511"/>
                    <a:pt x="15472" y="18481"/>
                  </a:cubicBezTo>
                  <a:cubicBezTo>
                    <a:pt x="16354" y="18299"/>
                    <a:pt x="17235" y="17995"/>
                    <a:pt x="17904" y="17387"/>
                  </a:cubicBezTo>
                  <a:cubicBezTo>
                    <a:pt x="19606" y="15776"/>
                    <a:pt x="19424" y="12827"/>
                    <a:pt x="19272" y="10700"/>
                  </a:cubicBezTo>
                  <a:cubicBezTo>
                    <a:pt x="19150" y="9393"/>
                    <a:pt x="18968" y="8086"/>
                    <a:pt x="18725" y="6779"/>
                  </a:cubicBezTo>
                  <a:cubicBezTo>
                    <a:pt x="18634" y="6415"/>
                    <a:pt x="17727" y="3180"/>
                    <a:pt x="17902" y="3041"/>
                  </a:cubicBezTo>
                  <a:lnTo>
                    <a:pt x="17902" y="3041"/>
                  </a:lnTo>
                  <a:cubicBezTo>
                    <a:pt x="16092" y="4360"/>
                    <a:pt x="13863" y="5150"/>
                    <a:pt x="11609" y="5150"/>
                  </a:cubicBezTo>
                  <a:cubicBezTo>
                    <a:pt x="11215" y="5150"/>
                    <a:pt x="10820" y="5126"/>
                    <a:pt x="10427" y="5077"/>
                  </a:cubicBezTo>
                  <a:cubicBezTo>
                    <a:pt x="7752" y="4742"/>
                    <a:pt x="5229" y="3162"/>
                    <a:pt x="3952" y="821"/>
                  </a:cubicBezTo>
                  <a:cubicBezTo>
                    <a:pt x="3831" y="548"/>
                    <a:pt x="3709" y="274"/>
                    <a:pt x="3588" y="0"/>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1"/>
            <p:cNvSpPr/>
            <p:nvPr/>
          </p:nvSpPr>
          <p:spPr>
            <a:xfrm flipH="1">
              <a:off x="2026438" y="1842714"/>
              <a:ext cx="1024734" cy="1333455"/>
            </a:xfrm>
            <a:custGeom>
              <a:avLst/>
              <a:gdLst/>
              <a:ahLst/>
              <a:cxnLst/>
              <a:rect l="l" t="t" r="r" b="b"/>
              <a:pathLst>
                <a:path w="20792" h="27056" extrusionOk="0">
                  <a:moveTo>
                    <a:pt x="10233" y="1"/>
                  </a:moveTo>
                  <a:cubicBezTo>
                    <a:pt x="9634" y="1"/>
                    <a:pt x="9026" y="70"/>
                    <a:pt x="8420" y="215"/>
                  </a:cubicBezTo>
                  <a:lnTo>
                    <a:pt x="3010" y="1492"/>
                  </a:lnTo>
                  <a:cubicBezTo>
                    <a:pt x="1885" y="1765"/>
                    <a:pt x="882" y="2252"/>
                    <a:pt x="1" y="2920"/>
                  </a:cubicBezTo>
                  <a:cubicBezTo>
                    <a:pt x="122" y="3194"/>
                    <a:pt x="244" y="3468"/>
                    <a:pt x="365" y="3711"/>
                  </a:cubicBezTo>
                  <a:cubicBezTo>
                    <a:pt x="1642" y="6082"/>
                    <a:pt x="4165" y="7662"/>
                    <a:pt x="6840" y="7997"/>
                  </a:cubicBezTo>
                  <a:cubicBezTo>
                    <a:pt x="7233" y="8046"/>
                    <a:pt x="7628" y="8070"/>
                    <a:pt x="8022" y="8070"/>
                  </a:cubicBezTo>
                  <a:cubicBezTo>
                    <a:pt x="10276" y="8070"/>
                    <a:pt x="12505" y="7280"/>
                    <a:pt x="14315" y="5961"/>
                  </a:cubicBezTo>
                  <a:lnTo>
                    <a:pt x="14315" y="5961"/>
                  </a:lnTo>
                  <a:cubicBezTo>
                    <a:pt x="14140" y="6100"/>
                    <a:pt x="15047" y="9335"/>
                    <a:pt x="15138" y="9699"/>
                  </a:cubicBezTo>
                  <a:cubicBezTo>
                    <a:pt x="15381" y="11006"/>
                    <a:pt x="15563" y="12313"/>
                    <a:pt x="15685" y="13620"/>
                  </a:cubicBezTo>
                  <a:cubicBezTo>
                    <a:pt x="15837" y="15747"/>
                    <a:pt x="16019" y="18696"/>
                    <a:pt x="14317" y="20276"/>
                  </a:cubicBezTo>
                  <a:cubicBezTo>
                    <a:pt x="13648" y="20915"/>
                    <a:pt x="12767" y="21219"/>
                    <a:pt x="11885" y="21371"/>
                  </a:cubicBezTo>
                  <a:cubicBezTo>
                    <a:pt x="11612" y="21431"/>
                    <a:pt x="11338" y="21462"/>
                    <a:pt x="11125" y="21644"/>
                  </a:cubicBezTo>
                  <a:cubicBezTo>
                    <a:pt x="10517" y="22070"/>
                    <a:pt x="11217" y="23985"/>
                    <a:pt x="11460" y="24562"/>
                  </a:cubicBezTo>
                  <a:cubicBezTo>
                    <a:pt x="12037" y="25991"/>
                    <a:pt x="12858" y="26933"/>
                    <a:pt x="14469" y="27055"/>
                  </a:cubicBezTo>
                  <a:cubicBezTo>
                    <a:pt x="14478" y="27055"/>
                    <a:pt x="14488" y="27055"/>
                    <a:pt x="14496" y="27055"/>
                  </a:cubicBezTo>
                  <a:cubicBezTo>
                    <a:pt x="14934" y="27055"/>
                    <a:pt x="14419" y="26324"/>
                    <a:pt x="14955" y="26295"/>
                  </a:cubicBezTo>
                  <a:cubicBezTo>
                    <a:pt x="11723" y="24130"/>
                    <a:pt x="12984" y="24076"/>
                    <a:pt x="13120" y="24076"/>
                  </a:cubicBezTo>
                  <a:cubicBezTo>
                    <a:pt x="13127" y="24076"/>
                    <a:pt x="13131" y="24076"/>
                    <a:pt x="13131" y="24076"/>
                  </a:cubicBezTo>
                  <a:lnTo>
                    <a:pt x="13071" y="23681"/>
                  </a:lnTo>
                  <a:lnTo>
                    <a:pt x="13952" y="23468"/>
                  </a:lnTo>
                  <a:cubicBezTo>
                    <a:pt x="18147" y="22465"/>
                    <a:pt x="20791" y="18209"/>
                    <a:pt x="19788" y="13984"/>
                  </a:cubicBezTo>
                  <a:lnTo>
                    <a:pt x="17873" y="6021"/>
                  </a:lnTo>
                  <a:cubicBezTo>
                    <a:pt x="17015" y="2433"/>
                    <a:pt x="13777" y="1"/>
                    <a:pt x="10233" y="1"/>
                  </a:cubicBezTo>
                  <a:close/>
                </a:path>
              </a:pathLst>
            </a:custGeom>
            <a:solidFill>
              <a:srgbClr val="F8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1"/>
            <p:cNvSpPr/>
            <p:nvPr/>
          </p:nvSpPr>
          <p:spPr>
            <a:xfrm flipH="1">
              <a:off x="1933568" y="3278651"/>
              <a:ext cx="374566" cy="604579"/>
            </a:xfrm>
            <a:custGeom>
              <a:avLst/>
              <a:gdLst/>
              <a:ahLst/>
              <a:cxnLst/>
              <a:rect l="l" t="t" r="r" b="b"/>
              <a:pathLst>
                <a:path w="7600" h="12267" extrusionOk="0">
                  <a:moveTo>
                    <a:pt x="3388" y="0"/>
                  </a:moveTo>
                  <a:cubicBezTo>
                    <a:pt x="1847" y="0"/>
                    <a:pt x="1" y="6035"/>
                    <a:pt x="1" y="6035"/>
                  </a:cubicBezTo>
                  <a:lnTo>
                    <a:pt x="1" y="10807"/>
                  </a:lnTo>
                  <a:cubicBezTo>
                    <a:pt x="426" y="10762"/>
                    <a:pt x="928" y="10727"/>
                    <a:pt x="1468" y="10727"/>
                  </a:cubicBezTo>
                  <a:cubicBezTo>
                    <a:pt x="3090" y="10727"/>
                    <a:pt x="5062" y="11035"/>
                    <a:pt x="6384" y="12266"/>
                  </a:cubicBezTo>
                  <a:cubicBezTo>
                    <a:pt x="7600" y="2084"/>
                    <a:pt x="3618" y="47"/>
                    <a:pt x="3618" y="47"/>
                  </a:cubicBezTo>
                  <a:cubicBezTo>
                    <a:pt x="3542" y="15"/>
                    <a:pt x="3466" y="0"/>
                    <a:pt x="338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1"/>
            <p:cNvSpPr/>
            <p:nvPr/>
          </p:nvSpPr>
          <p:spPr>
            <a:xfrm flipH="1">
              <a:off x="2703559" y="2658490"/>
              <a:ext cx="103400" cy="204533"/>
            </a:xfrm>
            <a:custGeom>
              <a:avLst/>
              <a:gdLst/>
              <a:ahLst/>
              <a:cxnLst/>
              <a:rect l="l" t="t" r="r" b="b"/>
              <a:pathLst>
                <a:path w="2098" h="4150" extrusionOk="0">
                  <a:moveTo>
                    <a:pt x="137" y="1"/>
                  </a:moveTo>
                  <a:cubicBezTo>
                    <a:pt x="68" y="1"/>
                    <a:pt x="0" y="46"/>
                    <a:pt x="0" y="138"/>
                  </a:cubicBezTo>
                  <a:lnTo>
                    <a:pt x="0" y="3512"/>
                  </a:lnTo>
                  <a:lnTo>
                    <a:pt x="0" y="3998"/>
                  </a:lnTo>
                  <a:cubicBezTo>
                    <a:pt x="0" y="4059"/>
                    <a:pt x="61" y="4150"/>
                    <a:pt x="122" y="4150"/>
                  </a:cubicBezTo>
                  <a:lnTo>
                    <a:pt x="1915" y="4150"/>
                  </a:lnTo>
                  <a:cubicBezTo>
                    <a:pt x="2097" y="4150"/>
                    <a:pt x="2097" y="3846"/>
                    <a:pt x="1915" y="3846"/>
                  </a:cubicBezTo>
                  <a:lnTo>
                    <a:pt x="274" y="3846"/>
                  </a:lnTo>
                  <a:lnTo>
                    <a:pt x="274" y="624"/>
                  </a:lnTo>
                  <a:lnTo>
                    <a:pt x="274" y="138"/>
                  </a:lnTo>
                  <a:cubicBezTo>
                    <a:pt x="274" y="46"/>
                    <a:pt x="205" y="1"/>
                    <a:pt x="1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1"/>
            <p:cNvSpPr/>
            <p:nvPr/>
          </p:nvSpPr>
          <p:spPr>
            <a:xfrm flipH="1">
              <a:off x="2463879" y="2648682"/>
              <a:ext cx="49482" cy="87087"/>
            </a:xfrm>
            <a:custGeom>
              <a:avLst/>
              <a:gdLst/>
              <a:ahLst/>
              <a:cxnLst/>
              <a:rect l="l" t="t" r="r" b="b"/>
              <a:pathLst>
                <a:path w="1004" h="1767" extrusionOk="0">
                  <a:moveTo>
                    <a:pt x="486" y="1"/>
                  </a:moveTo>
                  <a:cubicBezTo>
                    <a:pt x="476" y="1"/>
                    <a:pt x="466" y="1"/>
                    <a:pt x="457" y="2"/>
                  </a:cubicBezTo>
                  <a:cubicBezTo>
                    <a:pt x="213" y="2"/>
                    <a:pt x="1" y="397"/>
                    <a:pt x="31" y="914"/>
                  </a:cubicBezTo>
                  <a:cubicBezTo>
                    <a:pt x="31" y="1383"/>
                    <a:pt x="257" y="1767"/>
                    <a:pt x="518" y="1767"/>
                  </a:cubicBezTo>
                  <a:cubicBezTo>
                    <a:pt x="528" y="1767"/>
                    <a:pt x="538" y="1766"/>
                    <a:pt x="548" y="1765"/>
                  </a:cubicBezTo>
                  <a:cubicBezTo>
                    <a:pt x="791" y="1765"/>
                    <a:pt x="1004" y="1370"/>
                    <a:pt x="973" y="853"/>
                  </a:cubicBezTo>
                  <a:cubicBezTo>
                    <a:pt x="944" y="385"/>
                    <a:pt x="745" y="1"/>
                    <a:pt x="4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1"/>
            <p:cNvSpPr/>
            <p:nvPr/>
          </p:nvSpPr>
          <p:spPr>
            <a:xfrm flipH="1">
              <a:off x="2943286" y="2672635"/>
              <a:ext cx="50961" cy="87136"/>
            </a:xfrm>
            <a:custGeom>
              <a:avLst/>
              <a:gdLst/>
              <a:ahLst/>
              <a:cxnLst/>
              <a:rect l="l" t="t" r="r" b="b"/>
              <a:pathLst>
                <a:path w="1034" h="1768" extrusionOk="0">
                  <a:moveTo>
                    <a:pt x="458" y="1"/>
                  </a:moveTo>
                  <a:cubicBezTo>
                    <a:pt x="447" y="1"/>
                    <a:pt x="437" y="1"/>
                    <a:pt x="426" y="3"/>
                  </a:cubicBezTo>
                  <a:cubicBezTo>
                    <a:pt x="153" y="33"/>
                    <a:pt x="1" y="459"/>
                    <a:pt x="61" y="945"/>
                  </a:cubicBezTo>
                  <a:cubicBezTo>
                    <a:pt x="91" y="1412"/>
                    <a:pt x="344" y="1767"/>
                    <a:pt x="580" y="1767"/>
                  </a:cubicBezTo>
                  <a:cubicBezTo>
                    <a:pt x="589" y="1767"/>
                    <a:pt x="599" y="1767"/>
                    <a:pt x="609" y="1766"/>
                  </a:cubicBezTo>
                  <a:cubicBezTo>
                    <a:pt x="882" y="1735"/>
                    <a:pt x="1034" y="1340"/>
                    <a:pt x="1004" y="823"/>
                  </a:cubicBezTo>
                  <a:cubicBezTo>
                    <a:pt x="945" y="356"/>
                    <a:pt x="718" y="1"/>
                    <a:pt x="4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1"/>
            <p:cNvSpPr/>
            <p:nvPr/>
          </p:nvSpPr>
          <p:spPr>
            <a:xfrm flipH="1">
              <a:off x="2863890" y="2803094"/>
              <a:ext cx="214242" cy="221733"/>
            </a:xfrm>
            <a:custGeom>
              <a:avLst/>
              <a:gdLst/>
              <a:ahLst/>
              <a:cxnLst/>
              <a:rect l="l" t="t" r="r" b="b"/>
              <a:pathLst>
                <a:path w="4347" h="4499" extrusionOk="0">
                  <a:moveTo>
                    <a:pt x="1733" y="0"/>
                  </a:moveTo>
                  <a:cubicBezTo>
                    <a:pt x="1064" y="0"/>
                    <a:pt x="456" y="243"/>
                    <a:pt x="0" y="669"/>
                  </a:cubicBezTo>
                  <a:cubicBezTo>
                    <a:pt x="700" y="2371"/>
                    <a:pt x="1976" y="3678"/>
                    <a:pt x="3526" y="4499"/>
                  </a:cubicBezTo>
                  <a:cubicBezTo>
                    <a:pt x="4043" y="4012"/>
                    <a:pt x="4347" y="3344"/>
                    <a:pt x="4347" y="2584"/>
                  </a:cubicBezTo>
                  <a:cubicBezTo>
                    <a:pt x="4347" y="1155"/>
                    <a:pt x="3192" y="0"/>
                    <a:pt x="173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1"/>
            <p:cNvSpPr/>
            <p:nvPr/>
          </p:nvSpPr>
          <p:spPr>
            <a:xfrm flipH="1">
              <a:off x="2255650" y="2722167"/>
              <a:ext cx="256183" cy="256233"/>
            </a:xfrm>
            <a:custGeom>
              <a:avLst/>
              <a:gdLst/>
              <a:ahLst/>
              <a:cxnLst/>
              <a:rect l="l" t="t" r="r" b="b"/>
              <a:pathLst>
                <a:path w="5198" h="5199" extrusionOk="0">
                  <a:moveTo>
                    <a:pt x="2584" y="1"/>
                  </a:moveTo>
                  <a:cubicBezTo>
                    <a:pt x="1155" y="1"/>
                    <a:pt x="0" y="1156"/>
                    <a:pt x="0" y="2584"/>
                  </a:cubicBezTo>
                  <a:cubicBezTo>
                    <a:pt x="0" y="4043"/>
                    <a:pt x="1155" y="5198"/>
                    <a:pt x="2584" y="5198"/>
                  </a:cubicBezTo>
                  <a:cubicBezTo>
                    <a:pt x="4043" y="5198"/>
                    <a:pt x="5198" y="4043"/>
                    <a:pt x="5198" y="2584"/>
                  </a:cubicBezTo>
                  <a:cubicBezTo>
                    <a:pt x="5198" y="1156"/>
                    <a:pt x="4043" y="1"/>
                    <a:pt x="258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1"/>
            <p:cNvSpPr/>
            <p:nvPr/>
          </p:nvSpPr>
          <p:spPr>
            <a:xfrm flipH="1">
              <a:off x="2536431" y="2814134"/>
              <a:ext cx="170181" cy="127106"/>
            </a:xfrm>
            <a:custGeom>
              <a:avLst/>
              <a:gdLst/>
              <a:ahLst/>
              <a:cxnLst/>
              <a:rect l="l" t="t" r="r" b="b"/>
              <a:pathLst>
                <a:path w="3453" h="2579" extrusionOk="0">
                  <a:moveTo>
                    <a:pt x="3288" y="0"/>
                  </a:moveTo>
                  <a:cubicBezTo>
                    <a:pt x="3230" y="0"/>
                    <a:pt x="3174" y="34"/>
                    <a:pt x="3162" y="110"/>
                  </a:cubicBezTo>
                  <a:cubicBezTo>
                    <a:pt x="3071" y="840"/>
                    <a:pt x="2675" y="1478"/>
                    <a:pt x="2007" y="1873"/>
                  </a:cubicBezTo>
                  <a:cubicBezTo>
                    <a:pt x="1551" y="2117"/>
                    <a:pt x="1034" y="2238"/>
                    <a:pt x="517" y="2299"/>
                  </a:cubicBezTo>
                  <a:lnTo>
                    <a:pt x="183" y="2299"/>
                  </a:lnTo>
                  <a:cubicBezTo>
                    <a:pt x="1" y="2299"/>
                    <a:pt x="1" y="2572"/>
                    <a:pt x="183" y="2572"/>
                  </a:cubicBezTo>
                  <a:cubicBezTo>
                    <a:pt x="252" y="2577"/>
                    <a:pt x="323" y="2579"/>
                    <a:pt x="393" y="2579"/>
                  </a:cubicBezTo>
                  <a:cubicBezTo>
                    <a:pt x="1314" y="2579"/>
                    <a:pt x="2324" y="2212"/>
                    <a:pt x="2888" y="1478"/>
                  </a:cubicBezTo>
                  <a:cubicBezTo>
                    <a:pt x="3192" y="1113"/>
                    <a:pt x="3374" y="658"/>
                    <a:pt x="3435" y="171"/>
                  </a:cubicBezTo>
                  <a:cubicBezTo>
                    <a:pt x="3453" y="65"/>
                    <a:pt x="3368" y="0"/>
                    <a:pt x="32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1"/>
            <p:cNvSpPr/>
            <p:nvPr/>
          </p:nvSpPr>
          <p:spPr>
            <a:xfrm flipH="1">
              <a:off x="2465360" y="2486483"/>
              <a:ext cx="127402" cy="46969"/>
            </a:xfrm>
            <a:custGeom>
              <a:avLst/>
              <a:gdLst/>
              <a:ahLst/>
              <a:cxnLst/>
              <a:rect l="l" t="t" r="r" b="b"/>
              <a:pathLst>
                <a:path w="2585" h="953" extrusionOk="0">
                  <a:moveTo>
                    <a:pt x="1401" y="0"/>
                  </a:moveTo>
                  <a:cubicBezTo>
                    <a:pt x="1339" y="0"/>
                    <a:pt x="1278" y="4"/>
                    <a:pt x="1216" y="11"/>
                  </a:cubicBezTo>
                  <a:cubicBezTo>
                    <a:pt x="943" y="71"/>
                    <a:pt x="669" y="193"/>
                    <a:pt x="457" y="345"/>
                  </a:cubicBezTo>
                  <a:cubicBezTo>
                    <a:pt x="274" y="527"/>
                    <a:pt x="92" y="710"/>
                    <a:pt x="1" y="953"/>
                  </a:cubicBezTo>
                  <a:cubicBezTo>
                    <a:pt x="426" y="679"/>
                    <a:pt x="821" y="467"/>
                    <a:pt x="1247" y="406"/>
                  </a:cubicBezTo>
                  <a:cubicBezTo>
                    <a:pt x="1328" y="383"/>
                    <a:pt x="1414" y="373"/>
                    <a:pt x="1501" y="373"/>
                  </a:cubicBezTo>
                  <a:cubicBezTo>
                    <a:pt x="1641" y="373"/>
                    <a:pt x="1784" y="399"/>
                    <a:pt x="1916" y="436"/>
                  </a:cubicBezTo>
                  <a:cubicBezTo>
                    <a:pt x="2128" y="497"/>
                    <a:pt x="2341" y="588"/>
                    <a:pt x="2584" y="679"/>
                  </a:cubicBezTo>
                  <a:cubicBezTo>
                    <a:pt x="2432" y="467"/>
                    <a:pt x="2250" y="284"/>
                    <a:pt x="2007" y="163"/>
                  </a:cubicBezTo>
                  <a:cubicBezTo>
                    <a:pt x="1818" y="45"/>
                    <a:pt x="1611" y="0"/>
                    <a:pt x="1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1"/>
            <p:cNvSpPr/>
            <p:nvPr/>
          </p:nvSpPr>
          <p:spPr>
            <a:xfrm flipH="1">
              <a:off x="2934267" y="2541831"/>
              <a:ext cx="86939" cy="48546"/>
            </a:xfrm>
            <a:custGeom>
              <a:avLst/>
              <a:gdLst/>
              <a:ahLst/>
              <a:cxnLst/>
              <a:rect l="l" t="t" r="r" b="b"/>
              <a:pathLst>
                <a:path w="1764" h="985" extrusionOk="0">
                  <a:moveTo>
                    <a:pt x="1015" y="0"/>
                  </a:moveTo>
                  <a:cubicBezTo>
                    <a:pt x="903" y="0"/>
                    <a:pt x="786" y="23"/>
                    <a:pt x="669" y="73"/>
                  </a:cubicBezTo>
                  <a:cubicBezTo>
                    <a:pt x="487" y="134"/>
                    <a:pt x="304" y="286"/>
                    <a:pt x="213" y="438"/>
                  </a:cubicBezTo>
                  <a:cubicBezTo>
                    <a:pt x="92" y="590"/>
                    <a:pt x="0" y="772"/>
                    <a:pt x="0" y="985"/>
                  </a:cubicBezTo>
                  <a:cubicBezTo>
                    <a:pt x="304" y="742"/>
                    <a:pt x="548" y="529"/>
                    <a:pt x="821" y="438"/>
                  </a:cubicBezTo>
                  <a:cubicBezTo>
                    <a:pt x="943" y="377"/>
                    <a:pt x="1064" y="347"/>
                    <a:pt x="1247" y="347"/>
                  </a:cubicBezTo>
                  <a:cubicBezTo>
                    <a:pt x="1399" y="347"/>
                    <a:pt x="1551" y="377"/>
                    <a:pt x="1763" y="407"/>
                  </a:cubicBezTo>
                  <a:cubicBezTo>
                    <a:pt x="1642" y="255"/>
                    <a:pt x="1490" y="103"/>
                    <a:pt x="1277" y="43"/>
                  </a:cubicBezTo>
                  <a:cubicBezTo>
                    <a:pt x="1195" y="15"/>
                    <a:pt x="1107" y="0"/>
                    <a:pt x="10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1"/>
            <p:cNvSpPr/>
            <p:nvPr/>
          </p:nvSpPr>
          <p:spPr>
            <a:xfrm flipH="1">
              <a:off x="2059389" y="1568685"/>
              <a:ext cx="101921" cy="221733"/>
            </a:xfrm>
            <a:custGeom>
              <a:avLst/>
              <a:gdLst/>
              <a:ahLst/>
              <a:cxnLst/>
              <a:rect l="l" t="t" r="r" b="b"/>
              <a:pathLst>
                <a:path w="2068" h="4499" extrusionOk="0">
                  <a:moveTo>
                    <a:pt x="1034" y="0"/>
                  </a:moveTo>
                  <a:cubicBezTo>
                    <a:pt x="1" y="0"/>
                    <a:pt x="61" y="4499"/>
                    <a:pt x="61" y="4499"/>
                  </a:cubicBezTo>
                  <a:cubicBezTo>
                    <a:pt x="61" y="4499"/>
                    <a:pt x="2068" y="0"/>
                    <a:pt x="1034"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1"/>
            <p:cNvSpPr/>
            <p:nvPr/>
          </p:nvSpPr>
          <p:spPr>
            <a:xfrm flipH="1">
              <a:off x="2146282" y="1554935"/>
              <a:ext cx="148348" cy="211531"/>
            </a:xfrm>
            <a:custGeom>
              <a:avLst/>
              <a:gdLst/>
              <a:ahLst/>
              <a:cxnLst/>
              <a:rect l="l" t="t" r="r" b="b"/>
              <a:pathLst>
                <a:path w="3010" h="4292" extrusionOk="0">
                  <a:moveTo>
                    <a:pt x="1030" y="0"/>
                  </a:moveTo>
                  <a:cubicBezTo>
                    <a:pt x="1011" y="0"/>
                    <a:pt x="992" y="2"/>
                    <a:pt x="973" y="6"/>
                  </a:cubicBezTo>
                  <a:cubicBezTo>
                    <a:pt x="0" y="158"/>
                    <a:pt x="3010" y="4291"/>
                    <a:pt x="3010" y="4291"/>
                  </a:cubicBezTo>
                  <a:cubicBezTo>
                    <a:pt x="3010" y="4291"/>
                    <a:pt x="1959" y="0"/>
                    <a:pt x="1030"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1"/>
            <p:cNvSpPr/>
            <p:nvPr/>
          </p:nvSpPr>
          <p:spPr>
            <a:xfrm flipH="1">
              <a:off x="2517810" y="3719905"/>
              <a:ext cx="531884" cy="650168"/>
            </a:xfrm>
            <a:custGeom>
              <a:avLst/>
              <a:gdLst/>
              <a:ahLst/>
              <a:cxnLst/>
              <a:rect l="l" t="t" r="r" b="b"/>
              <a:pathLst>
                <a:path w="10792" h="13192" extrusionOk="0">
                  <a:moveTo>
                    <a:pt x="10487" y="0"/>
                  </a:moveTo>
                  <a:lnTo>
                    <a:pt x="1" y="2645"/>
                  </a:lnTo>
                  <a:lnTo>
                    <a:pt x="1065" y="13192"/>
                  </a:lnTo>
                  <a:lnTo>
                    <a:pt x="10791" y="9605"/>
                  </a:lnTo>
                  <a:cubicBezTo>
                    <a:pt x="10731" y="9453"/>
                    <a:pt x="10487" y="0"/>
                    <a:pt x="10487" y="0"/>
                  </a:cubicBezTo>
                  <a:close/>
                </a:path>
              </a:pathLst>
            </a:custGeom>
            <a:solidFill>
              <a:srgbClr val="F48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1"/>
            <p:cNvSpPr/>
            <p:nvPr/>
          </p:nvSpPr>
          <p:spPr>
            <a:xfrm flipH="1">
              <a:off x="2532792" y="3684321"/>
              <a:ext cx="509410" cy="165943"/>
            </a:xfrm>
            <a:custGeom>
              <a:avLst/>
              <a:gdLst/>
              <a:ahLst/>
              <a:cxnLst/>
              <a:rect l="l" t="t" r="r" b="b"/>
              <a:pathLst>
                <a:path w="10336" h="3367" extrusionOk="0">
                  <a:moveTo>
                    <a:pt x="6438" y="1"/>
                  </a:moveTo>
                  <a:cubicBezTo>
                    <a:pt x="2356" y="1"/>
                    <a:pt x="1" y="2485"/>
                    <a:pt x="1" y="2485"/>
                  </a:cubicBezTo>
                  <a:lnTo>
                    <a:pt x="153" y="3367"/>
                  </a:lnTo>
                  <a:cubicBezTo>
                    <a:pt x="153" y="3367"/>
                    <a:pt x="7083" y="1543"/>
                    <a:pt x="10335" y="722"/>
                  </a:cubicBezTo>
                  <a:cubicBezTo>
                    <a:pt x="8906" y="203"/>
                    <a:pt x="7601" y="1"/>
                    <a:pt x="6438"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1"/>
            <p:cNvSpPr/>
            <p:nvPr/>
          </p:nvSpPr>
          <p:spPr>
            <a:xfrm flipH="1">
              <a:off x="2997211" y="3459233"/>
              <a:ext cx="305616" cy="912364"/>
            </a:xfrm>
            <a:custGeom>
              <a:avLst/>
              <a:gdLst/>
              <a:ahLst/>
              <a:cxnLst/>
              <a:rect l="l" t="t" r="r" b="b"/>
              <a:pathLst>
                <a:path w="6201" h="18512" extrusionOk="0">
                  <a:moveTo>
                    <a:pt x="0" y="0"/>
                  </a:moveTo>
                  <a:lnTo>
                    <a:pt x="2128" y="13952"/>
                  </a:lnTo>
                  <a:lnTo>
                    <a:pt x="6201" y="18511"/>
                  </a:lnTo>
                  <a:lnTo>
                    <a:pt x="5441" y="7934"/>
                  </a:lnTo>
                  <a:lnTo>
                    <a:pt x="4833" y="6900"/>
                  </a:lnTo>
                  <a:lnTo>
                    <a:pt x="0" y="0"/>
                  </a:lnTo>
                  <a:close/>
                </a:path>
              </a:pathLst>
            </a:custGeom>
            <a:solidFill>
              <a:srgbClr val="F48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1"/>
            <p:cNvSpPr/>
            <p:nvPr/>
          </p:nvSpPr>
          <p:spPr>
            <a:xfrm flipH="1">
              <a:off x="3027176" y="3459233"/>
              <a:ext cx="275651" cy="391027"/>
            </a:xfrm>
            <a:custGeom>
              <a:avLst/>
              <a:gdLst/>
              <a:ahLst/>
              <a:cxnLst/>
              <a:rect l="l" t="t" r="r" b="b"/>
              <a:pathLst>
                <a:path w="5593" h="7934" extrusionOk="0">
                  <a:moveTo>
                    <a:pt x="0" y="0"/>
                  </a:moveTo>
                  <a:cubicBezTo>
                    <a:pt x="1" y="1"/>
                    <a:pt x="4012" y="5897"/>
                    <a:pt x="5441" y="7934"/>
                  </a:cubicBezTo>
                  <a:cubicBezTo>
                    <a:pt x="5593" y="3435"/>
                    <a:pt x="1" y="1"/>
                    <a:pt x="0"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1"/>
            <p:cNvSpPr/>
            <p:nvPr/>
          </p:nvSpPr>
          <p:spPr>
            <a:xfrm flipH="1">
              <a:off x="3049653" y="3599353"/>
              <a:ext cx="359583" cy="640606"/>
            </a:xfrm>
            <a:custGeom>
              <a:avLst/>
              <a:gdLst/>
              <a:ahLst/>
              <a:cxnLst/>
              <a:rect l="l" t="t" r="r" b="b"/>
              <a:pathLst>
                <a:path w="7296" h="12998" extrusionOk="0">
                  <a:moveTo>
                    <a:pt x="3564" y="1"/>
                  </a:moveTo>
                  <a:cubicBezTo>
                    <a:pt x="3120" y="1"/>
                    <a:pt x="1907" y="214"/>
                    <a:pt x="791" y="2325"/>
                  </a:cubicBezTo>
                  <a:cubicBezTo>
                    <a:pt x="761" y="2355"/>
                    <a:pt x="730" y="2416"/>
                    <a:pt x="730" y="2446"/>
                  </a:cubicBezTo>
                  <a:cubicBezTo>
                    <a:pt x="1" y="3905"/>
                    <a:pt x="1" y="5577"/>
                    <a:pt x="275" y="7127"/>
                  </a:cubicBezTo>
                  <a:cubicBezTo>
                    <a:pt x="487" y="8191"/>
                    <a:pt x="609" y="9285"/>
                    <a:pt x="1156" y="10197"/>
                  </a:cubicBezTo>
                  <a:cubicBezTo>
                    <a:pt x="1794" y="11291"/>
                    <a:pt x="3041" y="11899"/>
                    <a:pt x="4165" y="12386"/>
                  </a:cubicBezTo>
                  <a:cubicBezTo>
                    <a:pt x="4252" y="12415"/>
                    <a:pt x="5780" y="12998"/>
                    <a:pt x="5945" y="12998"/>
                  </a:cubicBezTo>
                  <a:cubicBezTo>
                    <a:pt x="5952" y="12998"/>
                    <a:pt x="5957" y="12996"/>
                    <a:pt x="5959" y="12993"/>
                  </a:cubicBezTo>
                  <a:cubicBezTo>
                    <a:pt x="7296" y="8920"/>
                    <a:pt x="3588" y="5729"/>
                    <a:pt x="3588" y="5729"/>
                  </a:cubicBezTo>
                  <a:lnTo>
                    <a:pt x="4895" y="4787"/>
                  </a:lnTo>
                  <a:cubicBezTo>
                    <a:pt x="5290" y="4513"/>
                    <a:pt x="5381" y="3936"/>
                    <a:pt x="5077" y="3571"/>
                  </a:cubicBezTo>
                  <a:cubicBezTo>
                    <a:pt x="4986" y="3480"/>
                    <a:pt x="4925" y="3388"/>
                    <a:pt x="4834" y="3388"/>
                  </a:cubicBezTo>
                  <a:cubicBezTo>
                    <a:pt x="5266" y="3334"/>
                    <a:pt x="5266" y="2367"/>
                    <a:pt x="4598" y="2367"/>
                  </a:cubicBezTo>
                  <a:cubicBezTo>
                    <a:pt x="4515" y="2367"/>
                    <a:pt x="4422" y="2382"/>
                    <a:pt x="4317" y="2416"/>
                  </a:cubicBezTo>
                  <a:cubicBezTo>
                    <a:pt x="4530" y="1990"/>
                    <a:pt x="4591" y="1352"/>
                    <a:pt x="3740" y="1261"/>
                  </a:cubicBezTo>
                  <a:cubicBezTo>
                    <a:pt x="4408" y="258"/>
                    <a:pt x="3740" y="15"/>
                    <a:pt x="3740" y="15"/>
                  </a:cubicBezTo>
                  <a:cubicBezTo>
                    <a:pt x="3740" y="15"/>
                    <a:pt x="3677" y="1"/>
                    <a:pt x="3564" y="1"/>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1"/>
            <p:cNvSpPr/>
            <p:nvPr/>
          </p:nvSpPr>
          <p:spPr>
            <a:xfrm flipH="1">
              <a:off x="2997205" y="3799304"/>
              <a:ext cx="71956" cy="572297"/>
            </a:xfrm>
            <a:custGeom>
              <a:avLst/>
              <a:gdLst/>
              <a:ahLst/>
              <a:cxnLst/>
              <a:rect l="l" t="t" r="r" b="b"/>
              <a:pathLst>
                <a:path w="1460" h="11612" extrusionOk="0">
                  <a:moveTo>
                    <a:pt x="1" y="0"/>
                  </a:moveTo>
                  <a:lnTo>
                    <a:pt x="791" y="10851"/>
                  </a:lnTo>
                  <a:lnTo>
                    <a:pt x="1460" y="11611"/>
                  </a:lnTo>
                  <a:lnTo>
                    <a:pt x="700" y="1034"/>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1"/>
            <p:cNvSpPr/>
            <p:nvPr/>
          </p:nvSpPr>
          <p:spPr>
            <a:xfrm flipH="1">
              <a:off x="2116337" y="1639076"/>
              <a:ext cx="934838" cy="341406"/>
            </a:xfrm>
            <a:custGeom>
              <a:avLst/>
              <a:gdLst/>
              <a:ahLst/>
              <a:cxnLst/>
              <a:rect l="l" t="t" r="r" b="b"/>
              <a:pathLst>
                <a:path w="18968" h="6610" extrusionOk="0">
                  <a:moveTo>
                    <a:pt x="730" y="1"/>
                  </a:moveTo>
                  <a:cubicBezTo>
                    <a:pt x="426" y="305"/>
                    <a:pt x="244" y="669"/>
                    <a:pt x="153" y="1065"/>
                  </a:cubicBezTo>
                  <a:cubicBezTo>
                    <a:pt x="1" y="1855"/>
                    <a:pt x="213" y="2676"/>
                    <a:pt x="608" y="3375"/>
                  </a:cubicBezTo>
                  <a:cubicBezTo>
                    <a:pt x="1551" y="5077"/>
                    <a:pt x="3405" y="6141"/>
                    <a:pt x="5320" y="6475"/>
                  </a:cubicBezTo>
                  <a:cubicBezTo>
                    <a:pt x="5852" y="6568"/>
                    <a:pt x="6390" y="6609"/>
                    <a:pt x="6928" y="6609"/>
                  </a:cubicBezTo>
                  <a:cubicBezTo>
                    <a:pt x="8324" y="6609"/>
                    <a:pt x="9726" y="6331"/>
                    <a:pt x="11065" y="5958"/>
                  </a:cubicBezTo>
                  <a:cubicBezTo>
                    <a:pt x="12341" y="5563"/>
                    <a:pt x="13557" y="5107"/>
                    <a:pt x="14864" y="4894"/>
                  </a:cubicBezTo>
                  <a:cubicBezTo>
                    <a:pt x="15266" y="4829"/>
                    <a:pt x="15676" y="4792"/>
                    <a:pt x="16086" y="4792"/>
                  </a:cubicBezTo>
                  <a:cubicBezTo>
                    <a:pt x="17008" y="4792"/>
                    <a:pt x="17924" y="4978"/>
                    <a:pt x="18724" y="5442"/>
                  </a:cubicBezTo>
                  <a:cubicBezTo>
                    <a:pt x="18815" y="5502"/>
                    <a:pt x="18876" y="5563"/>
                    <a:pt x="18967" y="5624"/>
                  </a:cubicBezTo>
                  <a:lnTo>
                    <a:pt x="18785" y="4317"/>
                  </a:lnTo>
                  <a:cubicBezTo>
                    <a:pt x="18724" y="3739"/>
                    <a:pt x="18633" y="3162"/>
                    <a:pt x="18542" y="2584"/>
                  </a:cubicBezTo>
                  <a:cubicBezTo>
                    <a:pt x="18451" y="1916"/>
                    <a:pt x="18572" y="1703"/>
                    <a:pt x="17934" y="1612"/>
                  </a:cubicBezTo>
                  <a:cubicBezTo>
                    <a:pt x="17296" y="1520"/>
                    <a:pt x="16627" y="1551"/>
                    <a:pt x="15989" y="1520"/>
                  </a:cubicBezTo>
                  <a:cubicBezTo>
                    <a:pt x="14925" y="1460"/>
                    <a:pt x="13770" y="1520"/>
                    <a:pt x="12706" y="1308"/>
                  </a:cubicBezTo>
                  <a:cubicBezTo>
                    <a:pt x="10122" y="1004"/>
                    <a:pt x="7569" y="548"/>
                    <a:pt x="4985" y="274"/>
                  </a:cubicBezTo>
                  <a:cubicBezTo>
                    <a:pt x="3587" y="122"/>
                    <a:pt x="2159" y="1"/>
                    <a:pt x="730" y="1"/>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1"/>
            <p:cNvSpPr/>
            <p:nvPr/>
          </p:nvSpPr>
          <p:spPr>
            <a:xfrm flipH="1">
              <a:off x="2033942" y="1639065"/>
              <a:ext cx="1552034" cy="891418"/>
            </a:xfrm>
            <a:custGeom>
              <a:avLst/>
              <a:gdLst/>
              <a:ahLst/>
              <a:cxnLst/>
              <a:rect l="l" t="t" r="r" b="b"/>
              <a:pathLst>
                <a:path w="31491" h="18087" extrusionOk="0">
                  <a:moveTo>
                    <a:pt x="11581" y="1"/>
                  </a:moveTo>
                  <a:cubicBezTo>
                    <a:pt x="10943" y="1"/>
                    <a:pt x="10335" y="1"/>
                    <a:pt x="9697" y="61"/>
                  </a:cubicBezTo>
                  <a:cubicBezTo>
                    <a:pt x="8754" y="122"/>
                    <a:pt x="4256" y="274"/>
                    <a:pt x="4256" y="1642"/>
                  </a:cubicBezTo>
                  <a:cubicBezTo>
                    <a:pt x="4256" y="2514"/>
                    <a:pt x="5310" y="2748"/>
                    <a:pt x="6443" y="2748"/>
                  </a:cubicBezTo>
                  <a:cubicBezTo>
                    <a:pt x="7758" y="2748"/>
                    <a:pt x="9179" y="2432"/>
                    <a:pt x="9180" y="2432"/>
                  </a:cubicBezTo>
                  <a:lnTo>
                    <a:pt x="9180" y="2432"/>
                  </a:lnTo>
                  <a:cubicBezTo>
                    <a:pt x="9179" y="2433"/>
                    <a:pt x="1611" y="4864"/>
                    <a:pt x="2432" y="5958"/>
                  </a:cubicBezTo>
                  <a:cubicBezTo>
                    <a:pt x="2644" y="6252"/>
                    <a:pt x="2984" y="6360"/>
                    <a:pt x="3367" y="6360"/>
                  </a:cubicBezTo>
                  <a:cubicBezTo>
                    <a:pt x="4410" y="6360"/>
                    <a:pt x="5775" y="5564"/>
                    <a:pt x="5775" y="5563"/>
                  </a:cubicBezTo>
                  <a:lnTo>
                    <a:pt x="5775" y="5563"/>
                  </a:lnTo>
                  <a:cubicBezTo>
                    <a:pt x="5774" y="5564"/>
                    <a:pt x="0" y="9849"/>
                    <a:pt x="1338" y="10457"/>
                  </a:cubicBezTo>
                  <a:cubicBezTo>
                    <a:pt x="1460" y="10510"/>
                    <a:pt x="1600" y="10534"/>
                    <a:pt x="1752" y="10534"/>
                  </a:cubicBezTo>
                  <a:cubicBezTo>
                    <a:pt x="3255" y="10534"/>
                    <a:pt x="5988" y="8178"/>
                    <a:pt x="5988" y="8177"/>
                  </a:cubicBezTo>
                  <a:lnTo>
                    <a:pt x="5988" y="8177"/>
                  </a:lnTo>
                  <a:cubicBezTo>
                    <a:pt x="5988" y="8178"/>
                    <a:pt x="2797" y="13466"/>
                    <a:pt x="3678" y="13740"/>
                  </a:cubicBezTo>
                  <a:cubicBezTo>
                    <a:pt x="3704" y="13748"/>
                    <a:pt x="3733" y="13752"/>
                    <a:pt x="3765" y="13752"/>
                  </a:cubicBezTo>
                  <a:cubicBezTo>
                    <a:pt x="4751" y="13752"/>
                    <a:pt x="8176" y="9728"/>
                    <a:pt x="8177" y="9727"/>
                  </a:cubicBezTo>
                  <a:lnTo>
                    <a:pt x="8177" y="9727"/>
                  </a:lnTo>
                  <a:cubicBezTo>
                    <a:pt x="8176" y="9728"/>
                    <a:pt x="5988" y="13800"/>
                    <a:pt x="6900" y="14226"/>
                  </a:cubicBezTo>
                  <a:cubicBezTo>
                    <a:pt x="6931" y="14241"/>
                    <a:pt x="6967" y="14248"/>
                    <a:pt x="7006" y="14248"/>
                  </a:cubicBezTo>
                  <a:cubicBezTo>
                    <a:pt x="8151" y="14248"/>
                    <a:pt x="12554" y="8056"/>
                    <a:pt x="12554" y="8056"/>
                  </a:cubicBezTo>
                  <a:cubicBezTo>
                    <a:pt x="12554" y="8056"/>
                    <a:pt x="15290" y="10933"/>
                    <a:pt x="18559" y="10933"/>
                  </a:cubicBezTo>
                  <a:cubicBezTo>
                    <a:pt x="19001" y="10933"/>
                    <a:pt x="19453" y="10880"/>
                    <a:pt x="19909" y="10761"/>
                  </a:cubicBezTo>
                  <a:cubicBezTo>
                    <a:pt x="23645" y="9812"/>
                    <a:pt x="24691" y="7504"/>
                    <a:pt x="26518" y="7504"/>
                  </a:cubicBezTo>
                  <a:cubicBezTo>
                    <a:pt x="26564" y="7504"/>
                    <a:pt x="26610" y="7505"/>
                    <a:pt x="26657" y="7508"/>
                  </a:cubicBezTo>
                  <a:cubicBezTo>
                    <a:pt x="28572" y="7630"/>
                    <a:pt x="29484" y="18086"/>
                    <a:pt x="29484" y="18086"/>
                  </a:cubicBezTo>
                  <a:lnTo>
                    <a:pt x="31490" y="17600"/>
                  </a:lnTo>
                  <a:cubicBezTo>
                    <a:pt x="30943" y="13618"/>
                    <a:pt x="30396" y="9606"/>
                    <a:pt x="29818" y="5593"/>
                  </a:cubicBezTo>
                  <a:cubicBezTo>
                    <a:pt x="29727" y="5533"/>
                    <a:pt x="29666" y="5472"/>
                    <a:pt x="29575" y="5442"/>
                  </a:cubicBezTo>
                  <a:cubicBezTo>
                    <a:pt x="29180" y="5198"/>
                    <a:pt x="28785" y="5046"/>
                    <a:pt x="28359" y="4955"/>
                  </a:cubicBezTo>
                  <a:cubicBezTo>
                    <a:pt x="27843" y="5046"/>
                    <a:pt x="27326" y="5198"/>
                    <a:pt x="26840" y="5411"/>
                  </a:cubicBezTo>
                  <a:cubicBezTo>
                    <a:pt x="24712" y="6353"/>
                    <a:pt x="23131" y="8329"/>
                    <a:pt x="20943" y="9028"/>
                  </a:cubicBezTo>
                  <a:cubicBezTo>
                    <a:pt x="20542" y="9162"/>
                    <a:pt x="20117" y="9248"/>
                    <a:pt x="19698" y="9248"/>
                  </a:cubicBezTo>
                  <a:cubicBezTo>
                    <a:pt x="19450" y="9248"/>
                    <a:pt x="19204" y="9218"/>
                    <a:pt x="18967" y="9150"/>
                  </a:cubicBezTo>
                  <a:cubicBezTo>
                    <a:pt x="18329" y="8998"/>
                    <a:pt x="17721" y="8572"/>
                    <a:pt x="17447" y="7934"/>
                  </a:cubicBezTo>
                  <a:cubicBezTo>
                    <a:pt x="17295" y="7508"/>
                    <a:pt x="17295" y="7022"/>
                    <a:pt x="17508" y="6597"/>
                  </a:cubicBezTo>
                  <a:cubicBezTo>
                    <a:pt x="17052" y="6597"/>
                    <a:pt x="16596" y="6536"/>
                    <a:pt x="16171" y="6475"/>
                  </a:cubicBezTo>
                  <a:cubicBezTo>
                    <a:pt x="14256" y="6141"/>
                    <a:pt x="12402" y="5077"/>
                    <a:pt x="11459" y="3375"/>
                  </a:cubicBezTo>
                  <a:cubicBezTo>
                    <a:pt x="11064" y="2676"/>
                    <a:pt x="10852" y="1855"/>
                    <a:pt x="11004" y="1065"/>
                  </a:cubicBezTo>
                  <a:cubicBezTo>
                    <a:pt x="11095" y="669"/>
                    <a:pt x="11277" y="305"/>
                    <a:pt x="11581"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1"/>
            <p:cNvSpPr/>
            <p:nvPr/>
          </p:nvSpPr>
          <p:spPr>
            <a:xfrm flipH="1">
              <a:off x="2188233" y="1874996"/>
              <a:ext cx="545339" cy="219220"/>
            </a:xfrm>
            <a:custGeom>
              <a:avLst/>
              <a:gdLst/>
              <a:ahLst/>
              <a:cxnLst/>
              <a:rect l="l" t="t" r="r" b="b"/>
              <a:pathLst>
                <a:path w="11065" h="4448" extrusionOk="0">
                  <a:moveTo>
                    <a:pt x="9642" y="0"/>
                  </a:moveTo>
                  <a:cubicBezTo>
                    <a:pt x="9234" y="0"/>
                    <a:pt x="8824" y="38"/>
                    <a:pt x="8420" y="107"/>
                  </a:cubicBezTo>
                  <a:cubicBezTo>
                    <a:pt x="7113" y="320"/>
                    <a:pt x="5897" y="776"/>
                    <a:pt x="4621" y="1141"/>
                  </a:cubicBezTo>
                  <a:cubicBezTo>
                    <a:pt x="3264" y="1545"/>
                    <a:pt x="1853" y="1812"/>
                    <a:pt x="439" y="1812"/>
                  </a:cubicBezTo>
                  <a:cubicBezTo>
                    <a:pt x="364" y="1812"/>
                    <a:pt x="289" y="1811"/>
                    <a:pt x="213" y="1810"/>
                  </a:cubicBezTo>
                  <a:cubicBezTo>
                    <a:pt x="0" y="2205"/>
                    <a:pt x="0" y="2721"/>
                    <a:pt x="152" y="3147"/>
                  </a:cubicBezTo>
                  <a:cubicBezTo>
                    <a:pt x="426" y="3755"/>
                    <a:pt x="1034" y="4211"/>
                    <a:pt x="1672" y="4363"/>
                  </a:cubicBezTo>
                  <a:cubicBezTo>
                    <a:pt x="1913" y="4420"/>
                    <a:pt x="2163" y="4447"/>
                    <a:pt x="2415" y="4447"/>
                  </a:cubicBezTo>
                  <a:cubicBezTo>
                    <a:pt x="2830" y="4447"/>
                    <a:pt x="3251" y="4374"/>
                    <a:pt x="3648" y="4241"/>
                  </a:cubicBezTo>
                  <a:cubicBezTo>
                    <a:pt x="5836" y="3542"/>
                    <a:pt x="7417" y="1566"/>
                    <a:pt x="9545" y="655"/>
                  </a:cubicBezTo>
                  <a:cubicBezTo>
                    <a:pt x="10031" y="442"/>
                    <a:pt x="10548" y="290"/>
                    <a:pt x="11064" y="168"/>
                  </a:cubicBezTo>
                  <a:cubicBezTo>
                    <a:pt x="10603" y="53"/>
                    <a:pt x="10124" y="0"/>
                    <a:pt x="9642"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1"/>
            <p:cNvSpPr/>
            <p:nvPr/>
          </p:nvSpPr>
          <p:spPr>
            <a:xfrm flipH="1">
              <a:off x="1866537" y="2424038"/>
              <a:ext cx="323211" cy="289944"/>
            </a:xfrm>
            <a:custGeom>
              <a:avLst/>
              <a:gdLst/>
              <a:ahLst/>
              <a:cxnLst/>
              <a:rect l="l" t="t" r="r" b="b"/>
              <a:pathLst>
                <a:path w="6558" h="5883" extrusionOk="0">
                  <a:moveTo>
                    <a:pt x="2689" y="1"/>
                  </a:moveTo>
                  <a:cubicBezTo>
                    <a:pt x="1162" y="1"/>
                    <a:pt x="182" y="1855"/>
                    <a:pt x="182" y="1855"/>
                  </a:cubicBezTo>
                  <a:cubicBezTo>
                    <a:pt x="182" y="1855"/>
                    <a:pt x="0" y="3831"/>
                    <a:pt x="942" y="5867"/>
                  </a:cubicBezTo>
                  <a:cubicBezTo>
                    <a:pt x="1078" y="5878"/>
                    <a:pt x="1211" y="5883"/>
                    <a:pt x="1341" y="5883"/>
                  </a:cubicBezTo>
                  <a:cubicBezTo>
                    <a:pt x="5064" y="5883"/>
                    <a:pt x="6557" y="1802"/>
                    <a:pt x="3708" y="275"/>
                  </a:cubicBezTo>
                  <a:cubicBezTo>
                    <a:pt x="3347" y="81"/>
                    <a:pt x="3006" y="1"/>
                    <a:pt x="2689"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1"/>
            <p:cNvSpPr/>
            <p:nvPr/>
          </p:nvSpPr>
          <p:spPr>
            <a:xfrm flipH="1">
              <a:off x="2004435" y="2485349"/>
              <a:ext cx="102956" cy="186692"/>
            </a:xfrm>
            <a:custGeom>
              <a:avLst/>
              <a:gdLst/>
              <a:ahLst/>
              <a:cxnLst/>
              <a:rect l="l" t="t" r="r" b="b"/>
              <a:pathLst>
                <a:path w="2089" h="3788" extrusionOk="0">
                  <a:moveTo>
                    <a:pt x="1853" y="1"/>
                  </a:moveTo>
                  <a:cubicBezTo>
                    <a:pt x="1843" y="1"/>
                    <a:pt x="1834" y="2"/>
                    <a:pt x="1825" y="3"/>
                  </a:cubicBezTo>
                  <a:cubicBezTo>
                    <a:pt x="396" y="246"/>
                    <a:pt x="31" y="1857"/>
                    <a:pt x="1" y="3104"/>
                  </a:cubicBezTo>
                  <a:cubicBezTo>
                    <a:pt x="1" y="3286"/>
                    <a:pt x="31" y="3468"/>
                    <a:pt x="31" y="3651"/>
                  </a:cubicBezTo>
                  <a:cubicBezTo>
                    <a:pt x="31" y="3742"/>
                    <a:pt x="100" y="3787"/>
                    <a:pt x="168" y="3787"/>
                  </a:cubicBezTo>
                  <a:cubicBezTo>
                    <a:pt x="236" y="3787"/>
                    <a:pt x="305" y="3742"/>
                    <a:pt x="305" y="3651"/>
                  </a:cubicBezTo>
                  <a:cubicBezTo>
                    <a:pt x="305" y="2708"/>
                    <a:pt x="274" y="1553"/>
                    <a:pt x="943" y="793"/>
                  </a:cubicBezTo>
                  <a:cubicBezTo>
                    <a:pt x="1186" y="520"/>
                    <a:pt x="1521" y="338"/>
                    <a:pt x="1916" y="277"/>
                  </a:cubicBezTo>
                  <a:cubicBezTo>
                    <a:pt x="2089" y="248"/>
                    <a:pt x="2016" y="1"/>
                    <a:pt x="18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1"/>
            <p:cNvSpPr/>
            <p:nvPr/>
          </p:nvSpPr>
          <p:spPr>
            <a:xfrm flipH="1">
              <a:off x="1967274" y="2554103"/>
              <a:ext cx="137456" cy="43272"/>
            </a:xfrm>
            <a:custGeom>
              <a:avLst/>
              <a:gdLst/>
              <a:ahLst/>
              <a:cxnLst/>
              <a:rect l="l" t="t" r="r" b="b"/>
              <a:pathLst>
                <a:path w="2789" h="878" extrusionOk="0">
                  <a:moveTo>
                    <a:pt x="1873" y="1"/>
                  </a:moveTo>
                  <a:cubicBezTo>
                    <a:pt x="1548" y="1"/>
                    <a:pt x="1220" y="72"/>
                    <a:pt x="920" y="189"/>
                  </a:cubicBezTo>
                  <a:cubicBezTo>
                    <a:pt x="646" y="280"/>
                    <a:pt x="372" y="402"/>
                    <a:pt x="129" y="584"/>
                  </a:cubicBezTo>
                  <a:cubicBezTo>
                    <a:pt x="0" y="687"/>
                    <a:pt x="90" y="877"/>
                    <a:pt x="213" y="877"/>
                  </a:cubicBezTo>
                  <a:cubicBezTo>
                    <a:pt x="235" y="877"/>
                    <a:pt x="258" y="871"/>
                    <a:pt x="281" y="857"/>
                  </a:cubicBezTo>
                  <a:cubicBezTo>
                    <a:pt x="726" y="519"/>
                    <a:pt x="1289" y="298"/>
                    <a:pt x="1846" y="298"/>
                  </a:cubicBezTo>
                  <a:cubicBezTo>
                    <a:pt x="2089" y="298"/>
                    <a:pt x="2330" y="340"/>
                    <a:pt x="2561" y="432"/>
                  </a:cubicBezTo>
                  <a:cubicBezTo>
                    <a:pt x="2579" y="438"/>
                    <a:pt x="2596" y="441"/>
                    <a:pt x="2611" y="441"/>
                  </a:cubicBezTo>
                  <a:cubicBezTo>
                    <a:pt x="2753" y="441"/>
                    <a:pt x="2789" y="213"/>
                    <a:pt x="2652" y="158"/>
                  </a:cubicBezTo>
                  <a:cubicBezTo>
                    <a:pt x="2405" y="49"/>
                    <a:pt x="2140" y="1"/>
                    <a:pt x="18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1"/>
            <p:cNvSpPr/>
            <p:nvPr/>
          </p:nvSpPr>
          <p:spPr>
            <a:xfrm flipH="1">
              <a:off x="2543289" y="3758841"/>
              <a:ext cx="453964" cy="572297"/>
            </a:xfrm>
            <a:custGeom>
              <a:avLst/>
              <a:gdLst/>
              <a:ahLst/>
              <a:cxnLst/>
              <a:rect l="l" t="t" r="r" b="b"/>
              <a:pathLst>
                <a:path w="9211" h="11612" extrusionOk="0">
                  <a:moveTo>
                    <a:pt x="8846" y="0"/>
                  </a:moveTo>
                  <a:lnTo>
                    <a:pt x="1" y="2371"/>
                  </a:lnTo>
                  <a:lnTo>
                    <a:pt x="548" y="11612"/>
                  </a:lnTo>
                  <a:lnTo>
                    <a:pt x="9211" y="8815"/>
                  </a:lnTo>
                  <a:lnTo>
                    <a:pt x="884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1"/>
            <p:cNvSpPr/>
            <p:nvPr/>
          </p:nvSpPr>
          <p:spPr>
            <a:xfrm flipH="1">
              <a:off x="2495333" y="3892159"/>
              <a:ext cx="443466" cy="471953"/>
            </a:xfrm>
            <a:custGeom>
              <a:avLst/>
              <a:gdLst/>
              <a:ahLst/>
              <a:cxnLst/>
              <a:rect l="l" t="t" r="r" b="b"/>
              <a:pathLst>
                <a:path w="8998" h="9576" extrusionOk="0">
                  <a:moveTo>
                    <a:pt x="5988" y="1"/>
                  </a:moveTo>
                  <a:cubicBezTo>
                    <a:pt x="5289" y="1"/>
                    <a:pt x="5988" y="3192"/>
                    <a:pt x="5988" y="3192"/>
                  </a:cubicBezTo>
                  <a:cubicBezTo>
                    <a:pt x="5988" y="3192"/>
                    <a:pt x="2385" y="1764"/>
                    <a:pt x="982" y="1764"/>
                  </a:cubicBezTo>
                  <a:cubicBezTo>
                    <a:pt x="710" y="1764"/>
                    <a:pt x="520" y="1818"/>
                    <a:pt x="456" y="1946"/>
                  </a:cubicBezTo>
                  <a:cubicBezTo>
                    <a:pt x="183" y="2493"/>
                    <a:pt x="2584" y="4074"/>
                    <a:pt x="2584" y="4074"/>
                  </a:cubicBezTo>
                  <a:lnTo>
                    <a:pt x="730" y="3952"/>
                  </a:lnTo>
                  <a:cubicBezTo>
                    <a:pt x="213" y="4043"/>
                    <a:pt x="0" y="4621"/>
                    <a:pt x="395" y="5046"/>
                  </a:cubicBezTo>
                  <a:cubicBezTo>
                    <a:pt x="183" y="5441"/>
                    <a:pt x="152" y="5928"/>
                    <a:pt x="395" y="6384"/>
                  </a:cubicBezTo>
                  <a:cubicBezTo>
                    <a:pt x="1003" y="7630"/>
                    <a:pt x="2310" y="9089"/>
                    <a:pt x="4833" y="9575"/>
                  </a:cubicBezTo>
                  <a:cubicBezTo>
                    <a:pt x="8997" y="9575"/>
                    <a:pt x="7751" y="3435"/>
                    <a:pt x="7751" y="3435"/>
                  </a:cubicBezTo>
                  <a:cubicBezTo>
                    <a:pt x="7751" y="3435"/>
                    <a:pt x="6687" y="1"/>
                    <a:pt x="5988" y="1"/>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1"/>
            <p:cNvSpPr/>
            <p:nvPr/>
          </p:nvSpPr>
          <p:spPr>
            <a:xfrm flipH="1">
              <a:off x="1991980" y="3807338"/>
              <a:ext cx="708620" cy="557265"/>
            </a:xfrm>
            <a:custGeom>
              <a:avLst/>
              <a:gdLst/>
              <a:ahLst/>
              <a:cxnLst/>
              <a:rect l="l" t="t" r="r" b="b"/>
              <a:pathLst>
                <a:path w="14378" h="11307" extrusionOk="0">
                  <a:moveTo>
                    <a:pt x="9445" y="0"/>
                  </a:moveTo>
                  <a:cubicBezTo>
                    <a:pt x="8902" y="0"/>
                    <a:pt x="8397" y="35"/>
                    <a:pt x="7964" y="80"/>
                  </a:cubicBezTo>
                  <a:lnTo>
                    <a:pt x="7964" y="1387"/>
                  </a:lnTo>
                  <a:lnTo>
                    <a:pt x="2918" y="5156"/>
                  </a:lnTo>
                  <a:lnTo>
                    <a:pt x="0" y="11296"/>
                  </a:lnTo>
                  <a:cubicBezTo>
                    <a:pt x="0" y="11296"/>
                    <a:pt x="149" y="11307"/>
                    <a:pt x="422" y="11307"/>
                  </a:cubicBezTo>
                  <a:cubicBezTo>
                    <a:pt x="2140" y="11307"/>
                    <a:pt x="8763" y="10899"/>
                    <a:pt x="13800" y="4944"/>
                  </a:cubicBezTo>
                  <a:cubicBezTo>
                    <a:pt x="14043" y="3728"/>
                    <a:pt x="14225" y="2603"/>
                    <a:pt x="14377" y="1539"/>
                  </a:cubicBezTo>
                  <a:cubicBezTo>
                    <a:pt x="13032" y="308"/>
                    <a:pt x="11072" y="0"/>
                    <a:pt x="9445" y="0"/>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1"/>
            <p:cNvSpPr/>
            <p:nvPr/>
          </p:nvSpPr>
          <p:spPr>
            <a:xfrm flipH="1">
              <a:off x="1991980" y="3841246"/>
              <a:ext cx="714633" cy="523210"/>
            </a:xfrm>
            <a:custGeom>
              <a:avLst/>
              <a:gdLst/>
              <a:ahLst/>
              <a:cxnLst/>
              <a:rect l="l" t="t" r="r" b="b"/>
              <a:pathLst>
                <a:path w="14500" h="10616" extrusionOk="0">
                  <a:moveTo>
                    <a:pt x="13162" y="0"/>
                  </a:moveTo>
                  <a:lnTo>
                    <a:pt x="13162" y="0"/>
                  </a:lnTo>
                  <a:cubicBezTo>
                    <a:pt x="13375" y="6566"/>
                    <a:pt x="1" y="10578"/>
                    <a:pt x="1" y="10578"/>
                  </a:cubicBezTo>
                  <a:cubicBezTo>
                    <a:pt x="350" y="10603"/>
                    <a:pt x="696" y="10616"/>
                    <a:pt x="1036" y="10616"/>
                  </a:cubicBezTo>
                  <a:cubicBezTo>
                    <a:pt x="8789" y="10616"/>
                    <a:pt x="13922" y="4256"/>
                    <a:pt x="13922" y="4256"/>
                  </a:cubicBezTo>
                  <a:cubicBezTo>
                    <a:pt x="13922" y="4256"/>
                    <a:pt x="14378" y="1794"/>
                    <a:pt x="14499" y="851"/>
                  </a:cubicBezTo>
                  <a:cubicBezTo>
                    <a:pt x="13983" y="335"/>
                    <a:pt x="13162" y="0"/>
                    <a:pt x="13162" y="0"/>
                  </a:cubicBezTo>
                  <a:close/>
                </a:path>
              </a:pathLst>
            </a:custGeom>
            <a:solidFill>
              <a:srgbClr val="F8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1"/>
            <p:cNvSpPr/>
            <p:nvPr/>
          </p:nvSpPr>
          <p:spPr>
            <a:xfrm flipH="1">
              <a:off x="2788973" y="4146817"/>
              <a:ext cx="133365" cy="59980"/>
            </a:xfrm>
            <a:custGeom>
              <a:avLst/>
              <a:gdLst/>
              <a:ahLst/>
              <a:cxnLst/>
              <a:rect l="l" t="t" r="r" b="b"/>
              <a:pathLst>
                <a:path w="2706" h="1217" extrusionOk="0">
                  <a:moveTo>
                    <a:pt x="1" y="1"/>
                  </a:moveTo>
                  <a:cubicBezTo>
                    <a:pt x="1" y="1"/>
                    <a:pt x="1247" y="822"/>
                    <a:pt x="2706" y="1217"/>
                  </a:cubicBezTo>
                  <a:lnTo>
                    <a:pt x="1" y="1"/>
                  </a:lnTo>
                  <a:close/>
                </a:path>
              </a:pathLst>
            </a:custGeom>
            <a:solidFill>
              <a:srgbClr val="F8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1"/>
            <p:cNvSpPr/>
            <p:nvPr/>
          </p:nvSpPr>
          <p:spPr>
            <a:xfrm flipH="1">
              <a:off x="2607705" y="3697431"/>
              <a:ext cx="417986" cy="127352"/>
            </a:xfrm>
            <a:custGeom>
              <a:avLst/>
              <a:gdLst/>
              <a:ahLst/>
              <a:cxnLst/>
              <a:rect l="l" t="t" r="r" b="b"/>
              <a:pathLst>
                <a:path w="8481" h="2584" extrusionOk="0">
                  <a:moveTo>
                    <a:pt x="8481" y="0"/>
                  </a:moveTo>
                  <a:lnTo>
                    <a:pt x="8481" y="0"/>
                  </a:lnTo>
                  <a:cubicBezTo>
                    <a:pt x="7052" y="365"/>
                    <a:pt x="5623" y="791"/>
                    <a:pt x="4195" y="1216"/>
                  </a:cubicBezTo>
                  <a:cubicBezTo>
                    <a:pt x="2797" y="1642"/>
                    <a:pt x="1368" y="2098"/>
                    <a:pt x="0" y="2584"/>
                  </a:cubicBezTo>
                  <a:cubicBezTo>
                    <a:pt x="1429" y="2219"/>
                    <a:pt x="2857" y="1824"/>
                    <a:pt x="4256" y="1398"/>
                  </a:cubicBezTo>
                  <a:cubicBezTo>
                    <a:pt x="5684" y="942"/>
                    <a:pt x="7082" y="517"/>
                    <a:pt x="8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1"/>
            <p:cNvSpPr/>
            <p:nvPr/>
          </p:nvSpPr>
          <p:spPr>
            <a:xfrm flipH="1">
              <a:off x="2616674" y="3712414"/>
              <a:ext cx="385064" cy="121389"/>
            </a:xfrm>
            <a:custGeom>
              <a:avLst/>
              <a:gdLst/>
              <a:ahLst/>
              <a:cxnLst/>
              <a:rect l="l" t="t" r="r" b="b"/>
              <a:pathLst>
                <a:path w="7813" h="2463" extrusionOk="0">
                  <a:moveTo>
                    <a:pt x="7812" y="0"/>
                  </a:moveTo>
                  <a:cubicBezTo>
                    <a:pt x="6475" y="335"/>
                    <a:pt x="5168" y="760"/>
                    <a:pt x="3861" y="1155"/>
                  </a:cubicBezTo>
                  <a:cubicBezTo>
                    <a:pt x="2584" y="1550"/>
                    <a:pt x="1277" y="1976"/>
                    <a:pt x="1" y="2462"/>
                  </a:cubicBezTo>
                  <a:cubicBezTo>
                    <a:pt x="1308" y="2128"/>
                    <a:pt x="2615" y="1733"/>
                    <a:pt x="3922" y="1338"/>
                  </a:cubicBezTo>
                  <a:cubicBezTo>
                    <a:pt x="5229" y="912"/>
                    <a:pt x="6536" y="487"/>
                    <a:pt x="7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1"/>
            <p:cNvSpPr/>
            <p:nvPr/>
          </p:nvSpPr>
          <p:spPr>
            <a:xfrm flipH="1">
              <a:off x="2300593" y="3579835"/>
              <a:ext cx="15032" cy="302659"/>
            </a:xfrm>
            <a:custGeom>
              <a:avLst/>
              <a:gdLst/>
              <a:ahLst/>
              <a:cxnLst/>
              <a:rect l="l" t="t" r="r" b="b"/>
              <a:pathLst>
                <a:path w="305" h="6141" extrusionOk="0">
                  <a:moveTo>
                    <a:pt x="153" y="0"/>
                  </a:moveTo>
                  <a:cubicBezTo>
                    <a:pt x="77" y="0"/>
                    <a:pt x="1" y="46"/>
                    <a:pt x="1" y="137"/>
                  </a:cubicBezTo>
                  <a:lnTo>
                    <a:pt x="1" y="5274"/>
                  </a:lnTo>
                  <a:lnTo>
                    <a:pt x="1" y="6003"/>
                  </a:lnTo>
                  <a:cubicBezTo>
                    <a:pt x="1" y="6094"/>
                    <a:pt x="77" y="6140"/>
                    <a:pt x="153" y="6140"/>
                  </a:cubicBezTo>
                  <a:cubicBezTo>
                    <a:pt x="229" y="6140"/>
                    <a:pt x="305" y="6094"/>
                    <a:pt x="305" y="6003"/>
                  </a:cubicBezTo>
                  <a:lnTo>
                    <a:pt x="305" y="866"/>
                  </a:lnTo>
                  <a:lnTo>
                    <a:pt x="305" y="137"/>
                  </a:lnTo>
                  <a:cubicBezTo>
                    <a:pt x="305" y="46"/>
                    <a:pt x="229" y="0"/>
                    <a:pt x="153"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1"/>
            <p:cNvSpPr/>
            <p:nvPr/>
          </p:nvSpPr>
          <p:spPr>
            <a:xfrm flipH="1">
              <a:off x="3224908" y="3661452"/>
              <a:ext cx="77920" cy="62986"/>
            </a:xfrm>
            <a:custGeom>
              <a:avLst/>
              <a:gdLst/>
              <a:ahLst/>
              <a:cxnLst/>
              <a:rect l="l" t="t" r="r" b="b"/>
              <a:pathLst>
                <a:path w="1581" h="1278" extrusionOk="0">
                  <a:moveTo>
                    <a:pt x="1581" y="1"/>
                  </a:moveTo>
                  <a:cubicBezTo>
                    <a:pt x="1580" y="1"/>
                    <a:pt x="456" y="274"/>
                    <a:pt x="0" y="1277"/>
                  </a:cubicBezTo>
                  <a:lnTo>
                    <a:pt x="1581"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1"/>
            <p:cNvSpPr/>
            <p:nvPr/>
          </p:nvSpPr>
          <p:spPr>
            <a:xfrm flipH="1">
              <a:off x="3196420" y="3718377"/>
              <a:ext cx="67471" cy="49482"/>
            </a:xfrm>
            <a:custGeom>
              <a:avLst/>
              <a:gdLst/>
              <a:ahLst/>
              <a:cxnLst/>
              <a:rect l="l" t="t" r="r" b="b"/>
              <a:pathLst>
                <a:path w="1369" h="1004" extrusionOk="0">
                  <a:moveTo>
                    <a:pt x="1368" y="1"/>
                  </a:moveTo>
                  <a:lnTo>
                    <a:pt x="1368" y="1"/>
                  </a:lnTo>
                  <a:cubicBezTo>
                    <a:pt x="1368" y="1"/>
                    <a:pt x="517" y="335"/>
                    <a:pt x="0" y="1004"/>
                  </a:cubicBezTo>
                  <a:lnTo>
                    <a:pt x="1368"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1"/>
            <p:cNvSpPr/>
            <p:nvPr/>
          </p:nvSpPr>
          <p:spPr>
            <a:xfrm flipH="1">
              <a:off x="3170988" y="3767811"/>
              <a:ext cx="58452" cy="36027"/>
            </a:xfrm>
            <a:custGeom>
              <a:avLst/>
              <a:gdLst/>
              <a:ahLst/>
              <a:cxnLst/>
              <a:rect l="l" t="t" r="r" b="b"/>
              <a:pathLst>
                <a:path w="1186" h="731" extrusionOk="0">
                  <a:moveTo>
                    <a:pt x="1186" y="1"/>
                  </a:moveTo>
                  <a:lnTo>
                    <a:pt x="1186" y="1"/>
                  </a:lnTo>
                  <a:cubicBezTo>
                    <a:pt x="1186" y="1"/>
                    <a:pt x="456" y="214"/>
                    <a:pt x="0" y="730"/>
                  </a:cubicBezTo>
                  <a:lnTo>
                    <a:pt x="1186"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1"/>
            <p:cNvSpPr/>
            <p:nvPr/>
          </p:nvSpPr>
          <p:spPr>
            <a:xfrm flipH="1">
              <a:off x="2934268" y="3418935"/>
              <a:ext cx="15032" cy="302659"/>
            </a:xfrm>
            <a:custGeom>
              <a:avLst/>
              <a:gdLst/>
              <a:ahLst/>
              <a:cxnLst/>
              <a:rect l="l" t="t" r="r" b="b"/>
              <a:pathLst>
                <a:path w="305" h="6141" extrusionOk="0">
                  <a:moveTo>
                    <a:pt x="153" y="0"/>
                  </a:moveTo>
                  <a:cubicBezTo>
                    <a:pt x="77" y="0"/>
                    <a:pt x="1" y="46"/>
                    <a:pt x="1" y="137"/>
                  </a:cubicBezTo>
                  <a:lnTo>
                    <a:pt x="1" y="5274"/>
                  </a:lnTo>
                  <a:lnTo>
                    <a:pt x="1" y="6003"/>
                  </a:lnTo>
                  <a:cubicBezTo>
                    <a:pt x="1" y="6094"/>
                    <a:pt x="77" y="6140"/>
                    <a:pt x="153" y="6140"/>
                  </a:cubicBezTo>
                  <a:cubicBezTo>
                    <a:pt x="229" y="6140"/>
                    <a:pt x="305" y="6094"/>
                    <a:pt x="305" y="6003"/>
                  </a:cubicBezTo>
                  <a:lnTo>
                    <a:pt x="305" y="866"/>
                  </a:lnTo>
                  <a:lnTo>
                    <a:pt x="305" y="137"/>
                  </a:lnTo>
                  <a:cubicBezTo>
                    <a:pt x="305" y="46"/>
                    <a:pt x="229" y="0"/>
                    <a:pt x="153"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51">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30" name="Google Shape;1230;p51">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52"/>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MATH</a:t>
            </a:r>
            <a:endParaRPr/>
          </a:p>
        </p:txBody>
      </p:sp>
      <p:grpSp>
        <p:nvGrpSpPr>
          <p:cNvPr id="1236" name="Google Shape;1236;p52"/>
          <p:cNvGrpSpPr/>
          <p:nvPr/>
        </p:nvGrpSpPr>
        <p:grpSpPr>
          <a:xfrm>
            <a:off x="5691895" y="807561"/>
            <a:ext cx="2346215" cy="4114954"/>
            <a:chOff x="6093502" y="731375"/>
            <a:chExt cx="2104606" cy="3691204"/>
          </a:xfrm>
        </p:grpSpPr>
        <p:sp>
          <p:nvSpPr>
            <p:cNvPr id="1237" name="Google Shape;1237;p52"/>
            <p:cNvSpPr/>
            <p:nvPr/>
          </p:nvSpPr>
          <p:spPr>
            <a:xfrm>
              <a:off x="6930093" y="2056524"/>
              <a:ext cx="893880" cy="544133"/>
            </a:xfrm>
            <a:custGeom>
              <a:avLst/>
              <a:gdLst/>
              <a:ahLst/>
              <a:cxnLst/>
              <a:rect l="l" t="t" r="r" b="b"/>
              <a:pathLst>
                <a:path w="16628" h="10122" extrusionOk="0">
                  <a:moveTo>
                    <a:pt x="16627" y="0"/>
                  </a:moveTo>
                  <a:lnTo>
                    <a:pt x="1" y="61"/>
                  </a:lnTo>
                  <a:lnTo>
                    <a:pt x="1" y="10122"/>
                  </a:lnTo>
                  <a:lnTo>
                    <a:pt x="16019" y="10091"/>
                  </a:lnTo>
                  <a:lnTo>
                    <a:pt x="16627"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2"/>
            <p:cNvSpPr/>
            <p:nvPr/>
          </p:nvSpPr>
          <p:spPr>
            <a:xfrm>
              <a:off x="6766720" y="1791817"/>
              <a:ext cx="125846" cy="1067033"/>
            </a:xfrm>
            <a:custGeom>
              <a:avLst/>
              <a:gdLst/>
              <a:ahLst/>
              <a:cxnLst/>
              <a:rect l="l" t="t" r="r" b="b"/>
              <a:pathLst>
                <a:path w="2341" h="19849" extrusionOk="0">
                  <a:moveTo>
                    <a:pt x="2189" y="0"/>
                  </a:moveTo>
                  <a:lnTo>
                    <a:pt x="304" y="91"/>
                  </a:lnTo>
                  <a:lnTo>
                    <a:pt x="0" y="19848"/>
                  </a:lnTo>
                  <a:lnTo>
                    <a:pt x="2341" y="19757"/>
                  </a:lnTo>
                  <a:lnTo>
                    <a:pt x="2189"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2"/>
            <p:cNvSpPr/>
            <p:nvPr/>
          </p:nvSpPr>
          <p:spPr>
            <a:xfrm>
              <a:off x="6884344" y="1791817"/>
              <a:ext cx="73594" cy="1062141"/>
            </a:xfrm>
            <a:custGeom>
              <a:avLst/>
              <a:gdLst/>
              <a:ahLst/>
              <a:cxnLst/>
              <a:rect l="l" t="t" r="r" b="b"/>
              <a:pathLst>
                <a:path w="1369" h="19758" extrusionOk="0">
                  <a:moveTo>
                    <a:pt x="1" y="0"/>
                  </a:moveTo>
                  <a:lnTo>
                    <a:pt x="153" y="19757"/>
                  </a:lnTo>
                  <a:lnTo>
                    <a:pt x="1369" y="19727"/>
                  </a:lnTo>
                  <a:lnTo>
                    <a:pt x="1338" y="1003"/>
                  </a:lnTo>
                  <a:lnTo>
                    <a:pt x="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2"/>
            <p:cNvSpPr/>
            <p:nvPr/>
          </p:nvSpPr>
          <p:spPr>
            <a:xfrm>
              <a:off x="7734052" y="1819556"/>
              <a:ext cx="152026" cy="1062141"/>
            </a:xfrm>
            <a:custGeom>
              <a:avLst/>
              <a:gdLst/>
              <a:ahLst/>
              <a:cxnLst/>
              <a:rect l="l" t="t" r="r" b="b"/>
              <a:pathLst>
                <a:path w="2828" h="19758" extrusionOk="0">
                  <a:moveTo>
                    <a:pt x="973" y="1"/>
                  </a:moveTo>
                  <a:lnTo>
                    <a:pt x="1" y="19758"/>
                  </a:lnTo>
                  <a:lnTo>
                    <a:pt x="2311" y="19758"/>
                  </a:lnTo>
                  <a:lnTo>
                    <a:pt x="2827"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2"/>
            <p:cNvSpPr/>
            <p:nvPr/>
          </p:nvSpPr>
          <p:spPr>
            <a:xfrm>
              <a:off x="7858235" y="1819556"/>
              <a:ext cx="98107" cy="1062141"/>
            </a:xfrm>
            <a:custGeom>
              <a:avLst/>
              <a:gdLst/>
              <a:ahLst/>
              <a:cxnLst/>
              <a:rect l="l" t="t" r="r" b="b"/>
              <a:pathLst>
                <a:path w="1825" h="19758" extrusionOk="0">
                  <a:moveTo>
                    <a:pt x="517" y="1"/>
                  </a:moveTo>
                  <a:lnTo>
                    <a:pt x="1" y="19758"/>
                  </a:lnTo>
                  <a:lnTo>
                    <a:pt x="1247" y="19758"/>
                  </a:lnTo>
                  <a:lnTo>
                    <a:pt x="1824" y="1034"/>
                  </a:lnTo>
                  <a:lnTo>
                    <a:pt x="517"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2"/>
            <p:cNvSpPr/>
            <p:nvPr/>
          </p:nvSpPr>
          <p:spPr>
            <a:xfrm>
              <a:off x="6926867" y="2925800"/>
              <a:ext cx="124234" cy="1042519"/>
            </a:xfrm>
            <a:custGeom>
              <a:avLst/>
              <a:gdLst/>
              <a:ahLst/>
              <a:cxnLst/>
              <a:rect l="l" t="t" r="r" b="b"/>
              <a:pathLst>
                <a:path w="2311" h="19393" extrusionOk="0">
                  <a:moveTo>
                    <a:pt x="0" y="1"/>
                  </a:moveTo>
                  <a:lnTo>
                    <a:pt x="517" y="19332"/>
                  </a:lnTo>
                  <a:lnTo>
                    <a:pt x="2310" y="19393"/>
                  </a:lnTo>
                  <a:lnTo>
                    <a:pt x="2249" y="61"/>
                  </a:lnTo>
                  <a:lnTo>
                    <a:pt x="0"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2"/>
            <p:cNvSpPr/>
            <p:nvPr/>
          </p:nvSpPr>
          <p:spPr>
            <a:xfrm>
              <a:off x="7047770" y="2929079"/>
              <a:ext cx="75207" cy="1039240"/>
            </a:xfrm>
            <a:custGeom>
              <a:avLst/>
              <a:gdLst/>
              <a:ahLst/>
              <a:cxnLst/>
              <a:rect l="l" t="t" r="r" b="b"/>
              <a:pathLst>
                <a:path w="1399" h="19332" extrusionOk="0">
                  <a:moveTo>
                    <a:pt x="0" y="0"/>
                  </a:moveTo>
                  <a:lnTo>
                    <a:pt x="61" y="19332"/>
                  </a:lnTo>
                  <a:lnTo>
                    <a:pt x="1399" y="18359"/>
                  </a:lnTo>
                  <a:lnTo>
                    <a:pt x="1186" y="31"/>
                  </a:lnTo>
                  <a:lnTo>
                    <a:pt x="0"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2"/>
            <p:cNvSpPr/>
            <p:nvPr/>
          </p:nvSpPr>
          <p:spPr>
            <a:xfrm>
              <a:off x="7771629" y="2978107"/>
              <a:ext cx="145468" cy="1039240"/>
            </a:xfrm>
            <a:custGeom>
              <a:avLst/>
              <a:gdLst/>
              <a:ahLst/>
              <a:cxnLst/>
              <a:rect l="l" t="t" r="r" b="b"/>
              <a:pathLst>
                <a:path w="2706" h="19332" extrusionOk="0">
                  <a:moveTo>
                    <a:pt x="1" y="0"/>
                  </a:moveTo>
                  <a:lnTo>
                    <a:pt x="882" y="19332"/>
                  </a:lnTo>
                  <a:lnTo>
                    <a:pt x="2706" y="19332"/>
                  </a:lnTo>
                  <a:lnTo>
                    <a:pt x="2280" y="31"/>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2"/>
            <p:cNvSpPr/>
            <p:nvPr/>
          </p:nvSpPr>
          <p:spPr>
            <a:xfrm>
              <a:off x="7894199" y="2979720"/>
              <a:ext cx="93162" cy="1037627"/>
            </a:xfrm>
            <a:custGeom>
              <a:avLst/>
              <a:gdLst/>
              <a:ahLst/>
              <a:cxnLst/>
              <a:rect l="l" t="t" r="r" b="b"/>
              <a:pathLst>
                <a:path w="1733" h="19302" extrusionOk="0">
                  <a:moveTo>
                    <a:pt x="0" y="1"/>
                  </a:moveTo>
                  <a:lnTo>
                    <a:pt x="426" y="19302"/>
                  </a:lnTo>
                  <a:lnTo>
                    <a:pt x="1733" y="18299"/>
                  </a:lnTo>
                  <a:lnTo>
                    <a:pt x="1186"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2"/>
            <p:cNvSpPr/>
            <p:nvPr/>
          </p:nvSpPr>
          <p:spPr>
            <a:xfrm>
              <a:off x="6864776" y="1965027"/>
              <a:ext cx="919952" cy="575205"/>
            </a:xfrm>
            <a:custGeom>
              <a:avLst/>
              <a:gdLst/>
              <a:ahLst/>
              <a:cxnLst/>
              <a:rect l="l" t="t" r="r" b="b"/>
              <a:pathLst>
                <a:path w="17113" h="10700" extrusionOk="0">
                  <a:moveTo>
                    <a:pt x="0" y="0"/>
                  </a:moveTo>
                  <a:lnTo>
                    <a:pt x="456" y="10699"/>
                  </a:lnTo>
                  <a:lnTo>
                    <a:pt x="16475" y="10638"/>
                  </a:lnTo>
                  <a:lnTo>
                    <a:pt x="17113" y="547"/>
                  </a:lnTo>
                  <a:lnTo>
                    <a:pt x="0"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2"/>
            <p:cNvSpPr/>
            <p:nvPr/>
          </p:nvSpPr>
          <p:spPr>
            <a:xfrm>
              <a:off x="6766720" y="2177427"/>
              <a:ext cx="1055582" cy="256047"/>
            </a:xfrm>
            <a:custGeom>
              <a:avLst/>
              <a:gdLst/>
              <a:ahLst/>
              <a:cxnLst/>
              <a:rect l="l" t="t" r="r" b="b"/>
              <a:pathLst>
                <a:path w="19636" h="4763" extrusionOk="0">
                  <a:moveTo>
                    <a:pt x="18147" y="0"/>
                  </a:moveTo>
                  <a:cubicBezTo>
                    <a:pt x="15097" y="776"/>
                    <a:pt x="11990" y="1180"/>
                    <a:pt x="8879" y="1180"/>
                  </a:cubicBezTo>
                  <a:cubicBezTo>
                    <a:pt x="6501" y="1180"/>
                    <a:pt x="4121" y="944"/>
                    <a:pt x="1763" y="456"/>
                  </a:cubicBezTo>
                  <a:cubicBezTo>
                    <a:pt x="1490" y="730"/>
                    <a:pt x="1247" y="1034"/>
                    <a:pt x="1034" y="1368"/>
                  </a:cubicBezTo>
                  <a:cubicBezTo>
                    <a:pt x="548" y="2159"/>
                    <a:pt x="244" y="2858"/>
                    <a:pt x="0" y="3496"/>
                  </a:cubicBezTo>
                  <a:cubicBezTo>
                    <a:pt x="2381" y="4380"/>
                    <a:pt x="4765" y="4763"/>
                    <a:pt x="7138" y="4763"/>
                  </a:cubicBezTo>
                  <a:cubicBezTo>
                    <a:pt x="11370" y="4763"/>
                    <a:pt x="15566" y="3547"/>
                    <a:pt x="19636" y="1794"/>
                  </a:cubicBezTo>
                  <a:cubicBezTo>
                    <a:pt x="19241" y="1186"/>
                    <a:pt x="18755" y="578"/>
                    <a:pt x="18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2"/>
            <p:cNvSpPr/>
            <p:nvPr/>
          </p:nvSpPr>
          <p:spPr>
            <a:xfrm>
              <a:off x="6738927" y="2273816"/>
              <a:ext cx="1138960" cy="280990"/>
            </a:xfrm>
            <a:custGeom>
              <a:avLst/>
              <a:gdLst/>
              <a:ahLst/>
              <a:cxnLst/>
              <a:rect l="l" t="t" r="r" b="b"/>
              <a:pathLst>
                <a:path w="21187" h="5227" extrusionOk="0">
                  <a:moveTo>
                    <a:pt x="20153" y="1"/>
                  </a:moveTo>
                  <a:cubicBezTo>
                    <a:pt x="16083" y="1754"/>
                    <a:pt x="11887" y="2970"/>
                    <a:pt x="7655" y="2970"/>
                  </a:cubicBezTo>
                  <a:cubicBezTo>
                    <a:pt x="5282" y="2970"/>
                    <a:pt x="2898" y="2587"/>
                    <a:pt x="517" y="1703"/>
                  </a:cubicBezTo>
                  <a:cubicBezTo>
                    <a:pt x="1" y="3162"/>
                    <a:pt x="31" y="4165"/>
                    <a:pt x="31" y="4165"/>
                  </a:cubicBezTo>
                  <a:cubicBezTo>
                    <a:pt x="31" y="4165"/>
                    <a:pt x="274" y="4347"/>
                    <a:pt x="761" y="4560"/>
                  </a:cubicBezTo>
                  <a:cubicBezTo>
                    <a:pt x="2772" y="5012"/>
                    <a:pt x="4806" y="5226"/>
                    <a:pt x="6837" y="5226"/>
                  </a:cubicBezTo>
                  <a:cubicBezTo>
                    <a:pt x="11773" y="5226"/>
                    <a:pt x="16685" y="3960"/>
                    <a:pt x="21186" y="1764"/>
                  </a:cubicBezTo>
                  <a:cubicBezTo>
                    <a:pt x="20943" y="1277"/>
                    <a:pt x="20639" y="669"/>
                    <a:pt x="20153"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2"/>
            <p:cNvSpPr/>
            <p:nvPr/>
          </p:nvSpPr>
          <p:spPr>
            <a:xfrm>
              <a:off x="6903966" y="2803230"/>
              <a:ext cx="826844" cy="284162"/>
            </a:xfrm>
            <a:custGeom>
              <a:avLst/>
              <a:gdLst/>
              <a:ahLst/>
              <a:cxnLst/>
              <a:rect l="l" t="t" r="r" b="b"/>
              <a:pathLst>
                <a:path w="15381" h="5286" extrusionOk="0">
                  <a:moveTo>
                    <a:pt x="15138" y="1"/>
                  </a:moveTo>
                  <a:cubicBezTo>
                    <a:pt x="11571" y="1441"/>
                    <a:pt x="7781" y="2194"/>
                    <a:pt x="3910" y="2194"/>
                  </a:cubicBezTo>
                  <a:cubicBezTo>
                    <a:pt x="2634" y="2194"/>
                    <a:pt x="1350" y="2112"/>
                    <a:pt x="61" y="1946"/>
                  </a:cubicBezTo>
                  <a:lnTo>
                    <a:pt x="1" y="4499"/>
                  </a:lnTo>
                  <a:cubicBezTo>
                    <a:pt x="1" y="4499"/>
                    <a:pt x="3550" y="5286"/>
                    <a:pt x="7915" y="5286"/>
                  </a:cubicBezTo>
                  <a:cubicBezTo>
                    <a:pt x="10309" y="5286"/>
                    <a:pt x="12948" y="5049"/>
                    <a:pt x="15381" y="4317"/>
                  </a:cubicBezTo>
                  <a:lnTo>
                    <a:pt x="15350" y="3800"/>
                  </a:lnTo>
                  <a:lnTo>
                    <a:pt x="15138" y="1"/>
                  </a:ln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2"/>
            <p:cNvSpPr/>
            <p:nvPr/>
          </p:nvSpPr>
          <p:spPr>
            <a:xfrm>
              <a:off x="6907245" y="2646363"/>
              <a:ext cx="810502" cy="274808"/>
            </a:xfrm>
            <a:custGeom>
              <a:avLst/>
              <a:gdLst/>
              <a:ahLst/>
              <a:cxnLst/>
              <a:rect l="l" t="t" r="r" b="b"/>
              <a:pathLst>
                <a:path w="15077" h="5112" extrusionOk="0">
                  <a:moveTo>
                    <a:pt x="14925" y="1"/>
                  </a:moveTo>
                  <a:cubicBezTo>
                    <a:pt x="11643" y="1292"/>
                    <a:pt x="8081" y="1979"/>
                    <a:pt x="4588" y="1979"/>
                  </a:cubicBezTo>
                  <a:cubicBezTo>
                    <a:pt x="3067" y="1979"/>
                    <a:pt x="1558" y="1849"/>
                    <a:pt x="92" y="1582"/>
                  </a:cubicBezTo>
                  <a:lnTo>
                    <a:pt x="0" y="4864"/>
                  </a:lnTo>
                  <a:cubicBezTo>
                    <a:pt x="1289" y="5030"/>
                    <a:pt x="2573" y="5112"/>
                    <a:pt x="3849" y="5112"/>
                  </a:cubicBezTo>
                  <a:cubicBezTo>
                    <a:pt x="7720" y="5112"/>
                    <a:pt x="11510" y="4359"/>
                    <a:pt x="15077" y="2919"/>
                  </a:cubicBezTo>
                  <a:lnTo>
                    <a:pt x="14925" y="1"/>
                  </a:ln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2"/>
            <p:cNvSpPr/>
            <p:nvPr/>
          </p:nvSpPr>
          <p:spPr>
            <a:xfrm>
              <a:off x="6779784" y="2368592"/>
              <a:ext cx="1116059" cy="384205"/>
            </a:xfrm>
            <a:custGeom>
              <a:avLst/>
              <a:gdLst/>
              <a:ahLst/>
              <a:cxnLst/>
              <a:rect l="l" t="t" r="r" b="b"/>
              <a:pathLst>
                <a:path w="20761" h="7147" extrusionOk="0">
                  <a:moveTo>
                    <a:pt x="20426" y="1"/>
                  </a:moveTo>
                  <a:cubicBezTo>
                    <a:pt x="15925" y="2197"/>
                    <a:pt x="11013" y="3463"/>
                    <a:pt x="6077" y="3463"/>
                  </a:cubicBezTo>
                  <a:cubicBezTo>
                    <a:pt x="4046" y="3463"/>
                    <a:pt x="2012" y="3249"/>
                    <a:pt x="1" y="2797"/>
                  </a:cubicBezTo>
                  <a:lnTo>
                    <a:pt x="1" y="2797"/>
                  </a:lnTo>
                  <a:cubicBezTo>
                    <a:pt x="517" y="3010"/>
                    <a:pt x="1277" y="3253"/>
                    <a:pt x="2280" y="3314"/>
                  </a:cubicBezTo>
                  <a:cubicBezTo>
                    <a:pt x="2371" y="3314"/>
                    <a:pt x="2463" y="3344"/>
                    <a:pt x="2523" y="3344"/>
                  </a:cubicBezTo>
                  <a:lnTo>
                    <a:pt x="2493" y="4682"/>
                  </a:lnTo>
                  <a:lnTo>
                    <a:pt x="2463" y="6749"/>
                  </a:lnTo>
                  <a:cubicBezTo>
                    <a:pt x="3929" y="7016"/>
                    <a:pt x="5438" y="7146"/>
                    <a:pt x="6958" y="7146"/>
                  </a:cubicBezTo>
                  <a:cubicBezTo>
                    <a:pt x="10449" y="7146"/>
                    <a:pt x="14005" y="6459"/>
                    <a:pt x="17265" y="5168"/>
                  </a:cubicBezTo>
                  <a:lnTo>
                    <a:pt x="17174" y="3223"/>
                  </a:lnTo>
                  <a:cubicBezTo>
                    <a:pt x="17174" y="3223"/>
                    <a:pt x="19150" y="2828"/>
                    <a:pt x="20761" y="852"/>
                  </a:cubicBezTo>
                  <a:cubicBezTo>
                    <a:pt x="20761" y="852"/>
                    <a:pt x="20639" y="517"/>
                    <a:pt x="20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2"/>
            <p:cNvSpPr/>
            <p:nvPr/>
          </p:nvSpPr>
          <p:spPr>
            <a:xfrm>
              <a:off x="6861497" y="2044374"/>
              <a:ext cx="880763" cy="196484"/>
            </a:xfrm>
            <a:custGeom>
              <a:avLst/>
              <a:gdLst/>
              <a:ahLst/>
              <a:cxnLst/>
              <a:rect l="l" t="t" r="r" b="b"/>
              <a:pathLst>
                <a:path w="16384" h="3655" extrusionOk="0">
                  <a:moveTo>
                    <a:pt x="8270" y="0"/>
                  </a:moveTo>
                  <a:cubicBezTo>
                    <a:pt x="5379" y="0"/>
                    <a:pt x="3952" y="591"/>
                    <a:pt x="3952" y="591"/>
                  </a:cubicBezTo>
                  <a:cubicBezTo>
                    <a:pt x="3952" y="591"/>
                    <a:pt x="1702" y="1199"/>
                    <a:pt x="0" y="2931"/>
                  </a:cubicBezTo>
                  <a:cubicBezTo>
                    <a:pt x="2358" y="3419"/>
                    <a:pt x="4738" y="3655"/>
                    <a:pt x="7116" y="3655"/>
                  </a:cubicBezTo>
                  <a:cubicBezTo>
                    <a:pt x="10227" y="3655"/>
                    <a:pt x="13334" y="3251"/>
                    <a:pt x="16384" y="2475"/>
                  </a:cubicBezTo>
                  <a:cubicBezTo>
                    <a:pt x="15289" y="1442"/>
                    <a:pt x="13830" y="561"/>
                    <a:pt x="11976" y="287"/>
                  </a:cubicBezTo>
                  <a:cubicBezTo>
                    <a:pt x="10549" y="77"/>
                    <a:pt x="9314" y="0"/>
                    <a:pt x="8270" y="0"/>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p:cNvSpPr/>
            <p:nvPr/>
          </p:nvSpPr>
          <p:spPr>
            <a:xfrm>
              <a:off x="6524861" y="1663710"/>
              <a:ext cx="248413" cy="152940"/>
            </a:xfrm>
            <a:custGeom>
              <a:avLst/>
              <a:gdLst/>
              <a:ahLst/>
              <a:cxnLst/>
              <a:rect l="l" t="t" r="r" b="b"/>
              <a:pathLst>
                <a:path w="4621" h="2845" extrusionOk="0">
                  <a:moveTo>
                    <a:pt x="3198" y="0"/>
                  </a:moveTo>
                  <a:cubicBezTo>
                    <a:pt x="1993" y="0"/>
                    <a:pt x="796" y="501"/>
                    <a:pt x="1" y="1441"/>
                  </a:cubicBezTo>
                  <a:cubicBezTo>
                    <a:pt x="337" y="2206"/>
                    <a:pt x="1107" y="2845"/>
                    <a:pt x="2201" y="2845"/>
                  </a:cubicBezTo>
                  <a:cubicBezTo>
                    <a:pt x="2889" y="2845"/>
                    <a:pt x="3705" y="2592"/>
                    <a:pt x="4621" y="1958"/>
                  </a:cubicBezTo>
                  <a:lnTo>
                    <a:pt x="4135" y="103"/>
                  </a:lnTo>
                  <a:cubicBezTo>
                    <a:pt x="3827" y="34"/>
                    <a:pt x="3512" y="0"/>
                    <a:pt x="3198"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p:cNvSpPr/>
            <p:nvPr/>
          </p:nvSpPr>
          <p:spPr>
            <a:xfrm>
              <a:off x="6508518" y="1587803"/>
              <a:ext cx="238630" cy="153370"/>
            </a:xfrm>
            <a:custGeom>
              <a:avLst/>
              <a:gdLst/>
              <a:ahLst/>
              <a:cxnLst/>
              <a:rect l="l" t="t" r="r" b="b"/>
              <a:pathLst>
                <a:path w="4439" h="2853" extrusionOk="0">
                  <a:moveTo>
                    <a:pt x="2668" y="0"/>
                  </a:moveTo>
                  <a:cubicBezTo>
                    <a:pt x="2016" y="0"/>
                    <a:pt x="1248" y="177"/>
                    <a:pt x="609" y="816"/>
                  </a:cubicBezTo>
                  <a:cubicBezTo>
                    <a:pt x="62" y="1333"/>
                    <a:pt x="1" y="2154"/>
                    <a:pt x="305" y="2853"/>
                  </a:cubicBezTo>
                  <a:cubicBezTo>
                    <a:pt x="1100" y="1913"/>
                    <a:pt x="2297" y="1412"/>
                    <a:pt x="3502" y="1412"/>
                  </a:cubicBezTo>
                  <a:cubicBezTo>
                    <a:pt x="3816" y="1412"/>
                    <a:pt x="4131" y="1446"/>
                    <a:pt x="4439" y="1515"/>
                  </a:cubicBezTo>
                  <a:lnTo>
                    <a:pt x="4104" y="269"/>
                  </a:lnTo>
                  <a:cubicBezTo>
                    <a:pt x="4104" y="269"/>
                    <a:pt x="3474" y="0"/>
                    <a:pt x="2668"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p:cNvSpPr/>
            <p:nvPr/>
          </p:nvSpPr>
          <p:spPr>
            <a:xfrm>
              <a:off x="6586952" y="1672849"/>
              <a:ext cx="166756" cy="102354"/>
            </a:xfrm>
            <a:custGeom>
              <a:avLst/>
              <a:gdLst/>
              <a:ahLst/>
              <a:cxnLst/>
              <a:rect l="l" t="t" r="r" b="b"/>
              <a:pathLst>
                <a:path w="3102" h="1904" extrusionOk="0">
                  <a:moveTo>
                    <a:pt x="1542" y="0"/>
                  </a:moveTo>
                  <a:cubicBezTo>
                    <a:pt x="1009" y="0"/>
                    <a:pt x="458" y="271"/>
                    <a:pt x="1" y="511"/>
                  </a:cubicBezTo>
                  <a:cubicBezTo>
                    <a:pt x="1" y="511"/>
                    <a:pt x="1" y="572"/>
                    <a:pt x="31" y="572"/>
                  </a:cubicBezTo>
                  <a:cubicBezTo>
                    <a:pt x="512" y="441"/>
                    <a:pt x="1040" y="121"/>
                    <a:pt x="1558" y="121"/>
                  </a:cubicBezTo>
                  <a:cubicBezTo>
                    <a:pt x="1761" y="121"/>
                    <a:pt x="1962" y="170"/>
                    <a:pt x="2159" y="298"/>
                  </a:cubicBezTo>
                  <a:cubicBezTo>
                    <a:pt x="2645" y="633"/>
                    <a:pt x="2767" y="1301"/>
                    <a:pt x="2949" y="1848"/>
                  </a:cubicBezTo>
                  <a:cubicBezTo>
                    <a:pt x="2949" y="1887"/>
                    <a:pt x="2976" y="1903"/>
                    <a:pt x="3007" y="1903"/>
                  </a:cubicBezTo>
                  <a:cubicBezTo>
                    <a:pt x="3050" y="1903"/>
                    <a:pt x="3101" y="1871"/>
                    <a:pt x="3101" y="1818"/>
                  </a:cubicBezTo>
                  <a:cubicBezTo>
                    <a:pt x="2949" y="1210"/>
                    <a:pt x="2736" y="481"/>
                    <a:pt x="2159" y="146"/>
                  </a:cubicBezTo>
                  <a:cubicBezTo>
                    <a:pt x="1961" y="43"/>
                    <a:pt x="1753" y="0"/>
                    <a:pt x="154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p:cNvSpPr/>
            <p:nvPr/>
          </p:nvSpPr>
          <p:spPr>
            <a:xfrm>
              <a:off x="6654580" y="1700696"/>
              <a:ext cx="90313" cy="38114"/>
            </a:xfrm>
            <a:custGeom>
              <a:avLst/>
              <a:gdLst/>
              <a:ahLst/>
              <a:cxnLst/>
              <a:rect l="l" t="t" r="r" b="b"/>
              <a:pathLst>
                <a:path w="1680" h="709" extrusionOk="0">
                  <a:moveTo>
                    <a:pt x="649" y="1"/>
                  </a:moveTo>
                  <a:cubicBezTo>
                    <a:pt x="433" y="1"/>
                    <a:pt x="224" y="96"/>
                    <a:pt x="50" y="327"/>
                  </a:cubicBezTo>
                  <a:cubicBezTo>
                    <a:pt x="0" y="377"/>
                    <a:pt x="52" y="427"/>
                    <a:pt x="106" y="427"/>
                  </a:cubicBezTo>
                  <a:cubicBezTo>
                    <a:pt x="118" y="427"/>
                    <a:pt x="130" y="424"/>
                    <a:pt x="141" y="418"/>
                  </a:cubicBezTo>
                  <a:cubicBezTo>
                    <a:pt x="315" y="263"/>
                    <a:pt x="477" y="170"/>
                    <a:pt x="659" y="170"/>
                  </a:cubicBezTo>
                  <a:cubicBezTo>
                    <a:pt x="762" y="170"/>
                    <a:pt x="871" y="200"/>
                    <a:pt x="992" y="266"/>
                  </a:cubicBezTo>
                  <a:cubicBezTo>
                    <a:pt x="1205" y="388"/>
                    <a:pt x="1357" y="540"/>
                    <a:pt x="1539" y="692"/>
                  </a:cubicBezTo>
                  <a:cubicBezTo>
                    <a:pt x="1551" y="704"/>
                    <a:pt x="1564" y="709"/>
                    <a:pt x="1576" y="709"/>
                  </a:cubicBezTo>
                  <a:cubicBezTo>
                    <a:pt x="1629" y="709"/>
                    <a:pt x="1680" y="620"/>
                    <a:pt x="1630" y="570"/>
                  </a:cubicBezTo>
                  <a:cubicBezTo>
                    <a:pt x="1367" y="251"/>
                    <a:pt x="999" y="1"/>
                    <a:pt x="64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p:cNvSpPr/>
            <p:nvPr/>
          </p:nvSpPr>
          <p:spPr>
            <a:xfrm>
              <a:off x="7765125" y="1341911"/>
              <a:ext cx="234705" cy="159068"/>
            </a:xfrm>
            <a:custGeom>
              <a:avLst/>
              <a:gdLst/>
              <a:ahLst/>
              <a:cxnLst/>
              <a:rect l="l" t="t" r="r" b="b"/>
              <a:pathLst>
                <a:path w="4366" h="2959" extrusionOk="0">
                  <a:moveTo>
                    <a:pt x="2836" y="0"/>
                  </a:moveTo>
                  <a:cubicBezTo>
                    <a:pt x="1803" y="0"/>
                    <a:pt x="773" y="395"/>
                    <a:pt x="0" y="1105"/>
                  </a:cubicBezTo>
                  <a:lnTo>
                    <a:pt x="486" y="2928"/>
                  </a:lnTo>
                  <a:cubicBezTo>
                    <a:pt x="706" y="2949"/>
                    <a:pt x="914" y="2959"/>
                    <a:pt x="1112" y="2959"/>
                  </a:cubicBezTo>
                  <a:cubicBezTo>
                    <a:pt x="3520" y="2959"/>
                    <a:pt x="4366" y="1489"/>
                    <a:pt x="4225" y="253"/>
                  </a:cubicBezTo>
                  <a:cubicBezTo>
                    <a:pt x="3778" y="82"/>
                    <a:pt x="3307" y="0"/>
                    <a:pt x="2836"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2"/>
            <p:cNvSpPr/>
            <p:nvPr/>
          </p:nvSpPr>
          <p:spPr>
            <a:xfrm>
              <a:off x="7747116" y="1283637"/>
              <a:ext cx="245188" cy="117675"/>
            </a:xfrm>
            <a:custGeom>
              <a:avLst/>
              <a:gdLst/>
              <a:ahLst/>
              <a:cxnLst/>
              <a:rect l="l" t="t" r="r" b="b"/>
              <a:pathLst>
                <a:path w="4561" h="2189" extrusionOk="0">
                  <a:moveTo>
                    <a:pt x="2007" y="1"/>
                  </a:moveTo>
                  <a:cubicBezTo>
                    <a:pt x="658" y="1"/>
                    <a:pt x="1" y="912"/>
                    <a:pt x="1" y="912"/>
                  </a:cubicBezTo>
                  <a:lnTo>
                    <a:pt x="335" y="2189"/>
                  </a:lnTo>
                  <a:cubicBezTo>
                    <a:pt x="1108" y="1479"/>
                    <a:pt x="2138" y="1084"/>
                    <a:pt x="3171" y="1084"/>
                  </a:cubicBezTo>
                  <a:cubicBezTo>
                    <a:pt x="3642" y="1084"/>
                    <a:pt x="4113" y="1166"/>
                    <a:pt x="4560" y="1337"/>
                  </a:cubicBezTo>
                  <a:cubicBezTo>
                    <a:pt x="4499" y="547"/>
                    <a:pt x="3618" y="334"/>
                    <a:pt x="2888" y="122"/>
                  </a:cubicBezTo>
                  <a:cubicBezTo>
                    <a:pt x="2567" y="36"/>
                    <a:pt x="2274" y="1"/>
                    <a:pt x="2007"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2"/>
            <p:cNvSpPr/>
            <p:nvPr/>
          </p:nvSpPr>
          <p:spPr>
            <a:xfrm>
              <a:off x="7789639" y="1348954"/>
              <a:ext cx="130738" cy="145898"/>
            </a:xfrm>
            <a:custGeom>
              <a:avLst/>
              <a:gdLst/>
              <a:ahLst/>
              <a:cxnLst/>
              <a:rect l="l" t="t" r="r" b="b"/>
              <a:pathLst>
                <a:path w="2432" h="2714" extrusionOk="0">
                  <a:moveTo>
                    <a:pt x="2401" y="1"/>
                  </a:moveTo>
                  <a:cubicBezTo>
                    <a:pt x="1702" y="31"/>
                    <a:pt x="760" y="92"/>
                    <a:pt x="334" y="761"/>
                  </a:cubicBezTo>
                  <a:cubicBezTo>
                    <a:pt x="0" y="1308"/>
                    <a:pt x="182" y="2068"/>
                    <a:pt x="365" y="2645"/>
                  </a:cubicBezTo>
                  <a:cubicBezTo>
                    <a:pt x="377" y="2694"/>
                    <a:pt x="409" y="2713"/>
                    <a:pt x="440" y="2713"/>
                  </a:cubicBezTo>
                  <a:cubicBezTo>
                    <a:pt x="488" y="2713"/>
                    <a:pt x="535" y="2670"/>
                    <a:pt x="517" y="2615"/>
                  </a:cubicBezTo>
                  <a:cubicBezTo>
                    <a:pt x="395" y="2068"/>
                    <a:pt x="182" y="1460"/>
                    <a:pt x="426" y="913"/>
                  </a:cubicBezTo>
                  <a:cubicBezTo>
                    <a:pt x="760" y="153"/>
                    <a:pt x="1702" y="244"/>
                    <a:pt x="2401" y="62"/>
                  </a:cubicBezTo>
                  <a:cubicBezTo>
                    <a:pt x="2432" y="62"/>
                    <a:pt x="2432" y="1"/>
                    <a:pt x="240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2"/>
            <p:cNvSpPr/>
            <p:nvPr/>
          </p:nvSpPr>
          <p:spPr>
            <a:xfrm>
              <a:off x="7798347" y="1395455"/>
              <a:ext cx="73003" cy="62197"/>
            </a:xfrm>
            <a:custGeom>
              <a:avLst/>
              <a:gdLst/>
              <a:ahLst/>
              <a:cxnLst/>
              <a:rect l="l" t="t" r="r" b="b"/>
              <a:pathLst>
                <a:path w="1358" h="1157" extrusionOk="0">
                  <a:moveTo>
                    <a:pt x="947" y="0"/>
                  </a:moveTo>
                  <a:cubicBezTo>
                    <a:pt x="438" y="0"/>
                    <a:pt x="96" y="525"/>
                    <a:pt x="20" y="1051"/>
                  </a:cubicBezTo>
                  <a:cubicBezTo>
                    <a:pt x="1" y="1110"/>
                    <a:pt x="45" y="1157"/>
                    <a:pt x="96" y="1157"/>
                  </a:cubicBezTo>
                  <a:cubicBezTo>
                    <a:pt x="123" y="1157"/>
                    <a:pt x="151" y="1143"/>
                    <a:pt x="172" y="1112"/>
                  </a:cubicBezTo>
                  <a:cubicBezTo>
                    <a:pt x="264" y="899"/>
                    <a:pt x="324" y="656"/>
                    <a:pt x="476" y="443"/>
                  </a:cubicBezTo>
                  <a:cubicBezTo>
                    <a:pt x="609" y="244"/>
                    <a:pt x="790" y="173"/>
                    <a:pt x="996" y="173"/>
                  </a:cubicBezTo>
                  <a:cubicBezTo>
                    <a:pt x="1073" y="173"/>
                    <a:pt x="1154" y="183"/>
                    <a:pt x="1236" y="200"/>
                  </a:cubicBezTo>
                  <a:cubicBezTo>
                    <a:pt x="1297" y="200"/>
                    <a:pt x="1358" y="109"/>
                    <a:pt x="1297" y="78"/>
                  </a:cubicBezTo>
                  <a:cubicBezTo>
                    <a:pt x="1173" y="24"/>
                    <a:pt x="1056" y="0"/>
                    <a:pt x="94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p:cNvSpPr/>
            <p:nvPr/>
          </p:nvSpPr>
          <p:spPr>
            <a:xfrm>
              <a:off x="7175232" y="2025451"/>
              <a:ext cx="271260" cy="139071"/>
            </a:xfrm>
            <a:custGeom>
              <a:avLst/>
              <a:gdLst/>
              <a:ahLst/>
              <a:cxnLst/>
              <a:rect l="l" t="t" r="r" b="b"/>
              <a:pathLst>
                <a:path w="5046" h="2587" extrusionOk="0">
                  <a:moveTo>
                    <a:pt x="5046" y="1"/>
                  </a:moveTo>
                  <a:lnTo>
                    <a:pt x="5046" y="1"/>
                  </a:lnTo>
                  <a:cubicBezTo>
                    <a:pt x="3374" y="122"/>
                    <a:pt x="1763" y="396"/>
                    <a:pt x="183" y="943"/>
                  </a:cubicBezTo>
                  <a:cubicBezTo>
                    <a:pt x="122" y="1095"/>
                    <a:pt x="91" y="1277"/>
                    <a:pt x="0" y="1429"/>
                  </a:cubicBezTo>
                  <a:cubicBezTo>
                    <a:pt x="0" y="1429"/>
                    <a:pt x="1082" y="2587"/>
                    <a:pt x="2708" y="2587"/>
                  </a:cubicBezTo>
                  <a:cubicBezTo>
                    <a:pt x="3394" y="2587"/>
                    <a:pt x="4177" y="2380"/>
                    <a:pt x="5016" y="1794"/>
                  </a:cubicBezTo>
                  <a:cubicBezTo>
                    <a:pt x="5016" y="1794"/>
                    <a:pt x="4955" y="973"/>
                    <a:pt x="504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p:cNvSpPr/>
            <p:nvPr/>
          </p:nvSpPr>
          <p:spPr>
            <a:xfrm>
              <a:off x="7175232" y="1878422"/>
              <a:ext cx="320287" cy="197720"/>
            </a:xfrm>
            <a:custGeom>
              <a:avLst/>
              <a:gdLst/>
              <a:ahLst/>
              <a:cxnLst/>
              <a:rect l="l" t="t" r="r" b="b"/>
              <a:pathLst>
                <a:path w="5958" h="3678" extrusionOk="0">
                  <a:moveTo>
                    <a:pt x="5958" y="0"/>
                  </a:moveTo>
                  <a:lnTo>
                    <a:pt x="0" y="1277"/>
                  </a:lnTo>
                  <a:cubicBezTo>
                    <a:pt x="0" y="1277"/>
                    <a:pt x="426" y="2614"/>
                    <a:pt x="183" y="3678"/>
                  </a:cubicBezTo>
                  <a:cubicBezTo>
                    <a:pt x="1763" y="3131"/>
                    <a:pt x="3374" y="2857"/>
                    <a:pt x="5046" y="2736"/>
                  </a:cubicBezTo>
                  <a:cubicBezTo>
                    <a:pt x="5076" y="2128"/>
                    <a:pt x="5745" y="578"/>
                    <a:pt x="5958"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p:cNvSpPr/>
            <p:nvPr/>
          </p:nvSpPr>
          <p:spPr>
            <a:xfrm>
              <a:off x="6546149" y="923186"/>
              <a:ext cx="1253302" cy="975430"/>
            </a:xfrm>
            <a:custGeom>
              <a:avLst/>
              <a:gdLst/>
              <a:ahLst/>
              <a:cxnLst/>
              <a:rect l="l" t="t" r="r" b="b"/>
              <a:pathLst>
                <a:path w="23314" h="18145" extrusionOk="0">
                  <a:moveTo>
                    <a:pt x="12186" y="1"/>
                  </a:moveTo>
                  <a:cubicBezTo>
                    <a:pt x="6769" y="1"/>
                    <a:pt x="0" y="1862"/>
                    <a:pt x="2948" y="12055"/>
                  </a:cubicBezTo>
                  <a:cubicBezTo>
                    <a:pt x="2948" y="12055"/>
                    <a:pt x="3070" y="12602"/>
                    <a:pt x="3313" y="13362"/>
                  </a:cubicBezTo>
                  <a:cubicBezTo>
                    <a:pt x="6688" y="16628"/>
                    <a:pt x="11214" y="18145"/>
                    <a:pt x="15868" y="18145"/>
                  </a:cubicBezTo>
                  <a:cubicBezTo>
                    <a:pt x="16454" y="18145"/>
                    <a:pt x="17042" y="18121"/>
                    <a:pt x="17629" y="18073"/>
                  </a:cubicBezTo>
                  <a:cubicBezTo>
                    <a:pt x="20304" y="16888"/>
                    <a:pt x="22584" y="15003"/>
                    <a:pt x="22888" y="12936"/>
                  </a:cubicBezTo>
                  <a:cubicBezTo>
                    <a:pt x="23313" y="9836"/>
                    <a:pt x="23253" y="7799"/>
                    <a:pt x="22158" y="5064"/>
                  </a:cubicBezTo>
                  <a:cubicBezTo>
                    <a:pt x="21064" y="2328"/>
                    <a:pt x="20578" y="1112"/>
                    <a:pt x="17629" y="535"/>
                  </a:cubicBezTo>
                  <a:cubicBezTo>
                    <a:pt x="16724" y="367"/>
                    <a:pt x="14588" y="1"/>
                    <a:pt x="1218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p:cNvSpPr/>
            <p:nvPr/>
          </p:nvSpPr>
          <p:spPr>
            <a:xfrm>
              <a:off x="6724251" y="1641454"/>
              <a:ext cx="769646" cy="327168"/>
            </a:xfrm>
            <a:custGeom>
              <a:avLst/>
              <a:gdLst/>
              <a:ahLst/>
              <a:cxnLst/>
              <a:rect l="l" t="t" r="r" b="b"/>
              <a:pathLst>
                <a:path w="14317" h="6086" extrusionOk="0">
                  <a:moveTo>
                    <a:pt x="0" y="1"/>
                  </a:moveTo>
                  <a:lnTo>
                    <a:pt x="0" y="1"/>
                  </a:lnTo>
                  <a:cubicBezTo>
                    <a:pt x="365" y="1186"/>
                    <a:pt x="1003" y="2888"/>
                    <a:pt x="1793" y="3800"/>
                  </a:cubicBezTo>
                  <a:cubicBezTo>
                    <a:pt x="2873" y="5052"/>
                    <a:pt x="5300" y="6085"/>
                    <a:pt x="8258" y="6085"/>
                  </a:cubicBezTo>
                  <a:cubicBezTo>
                    <a:pt x="8964" y="6085"/>
                    <a:pt x="9701" y="6026"/>
                    <a:pt x="10456" y="5897"/>
                  </a:cubicBezTo>
                  <a:cubicBezTo>
                    <a:pt x="11702" y="5685"/>
                    <a:pt x="13040" y="5290"/>
                    <a:pt x="14316" y="4712"/>
                  </a:cubicBezTo>
                  <a:lnTo>
                    <a:pt x="14316" y="4712"/>
                  </a:lnTo>
                  <a:cubicBezTo>
                    <a:pt x="13729" y="4760"/>
                    <a:pt x="13141" y="4784"/>
                    <a:pt x="12555" y="4784"/>
                  </a:cubicBezTo>
                  <a:cubicBezTo>
                    <a:pt x="7901" y="4784"/>
                    <a:pt x="3375" y="3267"/>
                    <a:pt x="0" y="1"/>
                  </a:cubicBezTo>
                  <a:close/>
                </a:path>
              </a:pathLst>
            </a:custGeom>
            <a:solidFill>
              <a:srgbClr val="F4B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p:cNvSpPr/>
            <p:nvPr/>
          </p:nvSpPr>
          <p:spPr>
            <a:xfrm>
              <a:off x="6957886" y="1531464"/>
              <a:ext cx="71981" cy="75153"/>
            </a:xfrm>
            <a:custGeom>
              <a:avLst/>
              <a:gdLst/>
              <a:ahLst/>
              <a:cxnLst/>
              <a:rect l="l" t="t" r="r" b="b"/>
              <a:pathLst>
                <a:path w="1339" h="1398" extrusionOk="0">
                  <a:moveTo>
                    <a:pt x="590" y="1"/>
                  </a:moveTo>
                  <a:cubicBezTo>
                    <a:pt x="556" y="1"/>
                    <a:pt x="522" y="4"/>
                    <a:pt x="487" y="10"/>
                  </a:cubicBezTo>
                  <a:cubicBezTo>
                    <a:pt x="183" y="101"/>
                    <a:pt x="1" y="466"/>
                    <a:pt x="92" y="861"/>
                  </a:cubicBezTo>
                  <a:cubicBezTo>
                    <a:pt x="196" y="1174"/>
                    <a:pt x="457" y="1397"/>
                    <a:pt x="720" y="1397"/>
                  </a:cubicBezTo>
                  <a:cubicBezTo>
                    <a:pt x="764" y="1397"/>
                    <a:pt x="808" y="1391"/>
                    <a:pt x="852" y="1378"/>
                  </a:cubicBezTo>
                  <a:cubicBezTo>
                    <a:pt x="1156" y="1317"/>
                    <a:pt x="1338" y="922"/>
                    <a:pt x="1247" y="557"/>
                  </a:cubicBezTo>
                  <a:cubicBezTo>
                    <a:pt x="1165" y="230"/>
                    <a:pt x="888" y="1"/>
                    <a:pt x="590"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2"/>
            <p:cNvSpPr/>
            <p:nvPr/>
          </p:nvSpPr>
          <p:spPr>
            <a:xfrm>
              <a:off x="7459561" y="1400239"/>
              <a:ext cx="70315" cy="75099"/>
            </a:xfrm>
            <a:custGeom>
              <a:avLst/>
              <a:gdLst/>
              <a:ahLst/>
              <a:cxnLst/>
              <a:rect l="l" t="t" r="r" b="b"/>
              <a:pathLst>
                <a:path w="1308" h="1397" extrusionOk="0">
                  <a:moveTo>
                    <a:pt x="618" y="0"/>
                  </a:moveTo>
                  <a:cubicBezTo>
                    <a:pt x="574" y="0"/>
                    <a:pt x="530" y="7"/>
                    <a:pt x="486" y="20"/>
                  </a:cubicBezTo>
                  <a:cubicBezTo>
                    <a:pt x="152" y="80"/>
                    <a:pt x="0" y="475"/>
                    <a:pt x="91" y="840"/>
                  </a:cubicBezTo>
                  <a:cubicBezTo>
                    <a:pt x="173" y="1167"/>
                    <a:pt x="450" y="1397"/>
                    <a:pt x="726" y="1397"/>
                  </a:cubicBezTo>
                  <a:cubicBezTo>
                    <a:pt x="758" y="1397"/>
                    <a:pt x="789" y="1394"/>
                    <a:pt x="821" y="1387"/>
                  </a:cubicBezTo>
                  <a:cubicBezTo>
                    <a:pt x="1155" y="1296"/>
                    <a:pt x="1307" y="931"/>
                    <a:pt x="1216" y="536"/>
                  </a:cubicBezTo>
                  <a:cubicBezTo>
                    <a:pt x="1138" y="224"/>
                    <a:pt x="881" y="0"/>
                    <a:pt x="618"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p:cNvSpPr/>
            <p:nvPr/>
          </p:nvSpPr>
          <p:spPr>
            <a:xfrm>
              <a:off x="7206251" y="1436526"/>
              <a:ext cx="93216" cy="122997"/>
            </a:xfrm>
            <a:custGeom>
              <a:avLst/>
              <a:gdLst/>
              <a:ahLst/>
              <a:cxnLst/>
              <a:rect l="l" t="t" r="r" b="b"/>
              <a:pathLst>
                <a:path w="1734" h="2288" extrusionOk="0">
                  <a:moveTo>
                    <a:pt x="66" y="1"/>
                  </a:moveTo>
                  <a:cubicBezTo>
                    <a:pt x="46" y="1"/>
                    <a:pt x="31" y="22"/>
                    <a:pt x="31" y="44"/>
                  </a:cubicBezTo>
                  <a:cubicBezTo>
                    <a:pt x="1" y="378"/>
                    <a:pt x="62" y="743"/>
                    <a:pt x="92" y="1077"/>
                  </a:cubicBezTo>
                  <a:cubicBezTo>
                    <a:pt x="122" y="1320"/>
                    <a:pt x="153" y="1594"/>
                    <a:pt x="335" y="1746"/>
                  </a:cubicBezTo>
                  <a:cubicBezTo>
                    <a:pt x="409" y="1819"/>
                    <a:pt x="505" y="1860"/>
                    <a:pt x="603" y="1860"/>
                  </a:cubicBezTo>
                  <a:cubicBezTo>
                    <a:pt x="666" y="1860"/>
                    <a:pt x="731" y="1843"/>
                    <a:pt x="791" y="1807"/>
                  </a:cubicBezTo>
                  <a:cubicBezTo>
                    <a:pt x="882" y="1746"/>
                    <a:pt x="913" y="1655"/>
                    <a:pt x="973" y="1594"/>
                  </a:cubicBezTo>
                  <a:cubicBezTo>
                    <a:pt x="1048" y="1538"/>
                    <a:pt x="1146" y="1390"/>
                    <a:pt x="1252" y="1390"/>
                  </a:cubicBezTo>
                  <a:cubicBezTo>
                    <a:pt x="1319" y="1390"/>
                    <a:pt x="1389" y="1448"/>
                    <a:pt x="1460" y="1624"/>
                  </a:cubicBezTo>
                  <a:cubicBezTo>
                    <a:pt x="1521" y="1807"/>
                    <a:pt x="1369" y="2019"/>
                    <a:pt x="1247" y="2111"/>
                  </a:cubicBezTo>
                  <a:cubicBezTo>
                    <a:pt x="1149" y="2160"/>
                    <a:pt x="1209" y="2288"/>
                    <a:pt x="1284" y="2288"/>
                  </a:cubicBezTo>
                  <a:cubicBezTo>
                    <a:pt x="1302" y="2288"/>
                    <a:pt x="1321" y="2280"/>
                    <a:pt x="1338" y="2263"/>
                  </a:cubicBezTo>
                  <a:cubicBezTo>
                    <a:pt x="1551" y="2111"/>
                    <a:pt x="1733" y="1807"/>
                    <a:pt x="1612" y="1503"/>
                  </a:cubicBezTo>
                  <a:cubicBezTo>
                    <a:pt x="1523" y="1369"/>
                    <a:pt x="1369" y="1284"/>
                    <a:pt x="1209" y="1284"/>
                  </a:cubicBezTo>
                  <a:cubicBezTo>
                    <a:pt x="1150" y="1284"/>
                    <a:pt x="1091" y="1296"/>
                    <a:pt x="1034" y="1320"/>
                  </a:cubicBezTo>
                  <a:cubicBezTo>
                    <a:pt x="913" y="1381"/>
                    <a:pt x="882" y="1503"/>
                    <a:pt x="791" y="1594"/>
                  </a:cubicBezTo>
                  <a:cubicBezTo>
                    <a:pt x="700" y="1659"/>
                    <a:pt x="623" y="1687"/>
                    <a:pt x="560" y="1687"/>
                  </a:cubicBezTo>
                  <a:cubicBezTo>
                    <a:pt x="329" y="1687"/>
                    <a:pt x="268" y="1322"/>
                    <a:pt x="244" y="1107"/>
                  </a:cubicBezTo>
                  <a:cubicBezTo>
                    <a:pt x="214" y="804"/>
                    <a:pt x="335" y="256"/>
                    <a:pt x="92" y="13"/>
                  </a:cubicBezTo>
                  <a:cubicBezTo>
                    <a:pt x="83" y="4"/>
                    <a:pt x="74" y="1"/>
                    <a:pt x="6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2"/>
            <p:cNvSpPr/>
            <p:nvPr/>
          </p:nvSpPr>
          <p:spPr>
            <a:xfrm>
              <a:off x="7245763" y="1624251"/>
              <a:ext cx="110902" cy="67627"/>
            </a:xfrm>
            <a:custGeom>
              <a:avLst/>
              <a:gdLst/>
              <a:ahLst/>
              <a:cxnLst/>
              <a:rect l="l" t="t" r="r" b="b"/>
              <a:pathLst>
                <a:path w="2063" h="1258" extrusionOk="0">
                  <a:moveTo>
                    <a:pt x="1811" y="0"/>
                  </a:moveTo>
                  <a:cubicBezTo>
                    <a:pt x="1755" y="0"/>
                    <a:pt x="1697" y="40"/>
                    <a:pt x="1697" y="108"/>
                  </a:cubicBezTo>
                  <a:cubicBezTo>
                    <a:pt x="1758" y="564"/>
                    <a:pt x="1576" y="929"/>
                    <a:pt x="1090" y="1050"/>
                  </a:cubicBezTo>
                  <a:cubicBezTo>
                    <a:pt x="1027" y="1063"/>
                    <a:pt x="953" y="1070"/>
                    <a:pt x="876" y="1070"/>
                  </a:cubicBezTo>
                  <a:cubicBezTo>
                    <a:pt x="767" y="1070"/>
                    <a:pt x="649" y="1055"/>
                    <a:pt x="542" y="1020"/>
                  </a:cubicBezTo>
                  <a:cubicBezTo>
                    <a:pt x="330" y="929"/>
                    <a:pt x="238" y="777"/>
                    <a:pt x="56" y="625"/>
                  </a:cubicBezTo>
                  <a:cubicBezTo>
                    <a:pt x="56" y="616"/>
                    <a:pt x="54" y="612"/>
                    <a:pt x="50" y="612"/>
                  </a:cubicBezTo>
                  <a:cubicBezTo>
                    <a:pt x="41" y="612"/>
                    <a:pt x="26" y="634"/>
                    <a:pt x="26" y="655"/>
                  </a:cubicBezTo>
                  <a:cubicBezTo>
                    <a:pt x="1" y="1079"/>
                    <a:pt x="528" y="1257"/>
                    <a:pt x="920" y="1257"/>
                  </a:cubicBezTo>
                  <a:cubicBezTo>
                    <a:pt x="1006" y="1257"/>
                    <a:pt x="1085" y="1249"/>
                    <a:pt x="1150" y="1233"/>
                  </a:cubicBezTo>
                  <a:cubicBezTo>
                    <a:pt x="1697" y="1111"/>
                    <a:pt x="2062" y="625"/>
                    <a:pt x="1910" y="78"/>
                  </a:cubicBezTo>
                  <a:cubicBezTo>
                    <a:pt x="1897" y="24"/>
                    <a:pt x="1854" y="0"/>
                    <a:pt x="1811"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2"/>
            <p:cNvSpPr/>
            <p:nvPr/>
          </p:nvSpPr>
          <p:spPr>
            <a:xfrm rot="4096072">
              <a:off x="6905011" y="1289097"/>
              <a:ext cx="88271" cy="97303"/>
            </a:xfrm>
            <a:custGeom>
              <a:avLst/>
              <a:gdLst/>
              <a:ahLst/>
              <a:cxnLst/>
              <a:rect l="l" t="t" r="r" b="b"/>
              <a:pathLst>
                <a:path w="1642" h="1810" extrusionOk="0">
                  <a:moveTo>
                    <a:pt x="1490" y="1"/>
                  </a:moveTo>
                  <a:cubicBezTo>
                    <a:pt x="821" y="153"/>
                    <a:pt x="0" y="1065"/>
                    <a:pt x="61" y="1764"/>
                  </a:cubicBezTo>
                  <a:cubicBezTo>
                    <a:pt x="61" y="1794"/>
                    <a:pt x="76" y="1809"/>
                    <a:pt x="95" y="1809"/>
                  </a:cubicBezTo>
                  <a:cubicBezTo>
                    <a:pt x="114" y="1809"/>
                    <a:pt x="137" y="1794"/>
                    <a:pt x="152" y="1764"/>
                  </a:cubicBezTo>
                  <a:cubicBezTo>
                    <a:pt x="426" y="1034"/>
                    <a:pt x="821" y="518"/>
                    <a:pt x="1551" y="153"/>
                  </a:cubicBezTo>
                  <a:cubicBezTo>
                    <a:pt x="1642" y="122"/>
                    <a:pt x="1581" y="1"/>
                    <a:pt x="149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2"/>
            <p:cNvSpPr/>
            <p:nvPr/>
          </p:nvSpPr>
          <p:spPr>
            <a:xfrm>
              <a:off x="7417038" y="1210633"/>
              <a:ext cx="121707" cy="31179"/>
            </a:xfrm>
            <a:custGeom>
              <a:avLst/>
              <a:gdLst/>
              <a:ahLst/>
              <a:cxnLst/>
              <a:rect l="l" t="t" r="r" b="b"/>
              <a:pathLst>
                <a:path w="2264" h="580" extrusionOk="0">
                  <a:moveTo>
                    <a:pt x="877" y="0"/>
                  </a:moveTo>
                  <a:cubicBezTo>
                    <a:pt x="576" y="0"/>
                    <a:pt x="287" y="54"/>
                    <a:pt x="62" y="173"/>
                  </a:cubicBezTo>
                  <a:cubicBezTo>
                    <a:pt x="1" y="203"/>
                    <a:pt x="31" y="264"/>
                    <a:pt x="92" y="264"/>
                  </a:cubicBezTo>
                  <a:cubicBezTo>
                    <a:pt x="259" y="264"/>
                    <a:pt x="426" y="260"/>
                    <a:pt x="593" y="260"/>
                  </a:cubicBezTo>
                  <a:cubicBezTo>
                    <a:pt x="1093" y="260"/>
                    <a:pt x="1589" y="294"/>
                    <a:pt x="2068" y="568"/>
                  </a:cubicBezTo>
                  <a:cubicBezTo>
                    <a:pt x="2085" y="576"/>
                    <a:pt x="2101" y="580"/>
                    <a:pt x="2116" y="580"/>
                  </a:cubicBezTo>
                  <a:cubicBezTo>
                    <a:pt x="2210" y="580"/>
                    <a:pt x="2264" y="434"/>
                    <a:pt x="2159" y="355"/>
                  </a:cubicBezTo>
                  <a:cubicBezTo>
                    <a:pt x="1844" y="132"/>
                    <a:pt x="1347" y="0"/>
                    <a:pt x="87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2"/>
            <p:cNvSpPr/>
            <p:nvPr/>
          </p:nvSpPr>
          <p:spPr>
            <a:xfrm>
              <a:off x="6907245" y="1662312"/>
              <a:ext cx="228792" cy="196914"/>
            </a:xfrm>
            <a:custGeom>
              <a:avLst/>
              <a:gdLst/>
              <a:ahLst/>
              <a:cxnLst/>
              <a:rect l="l" t="t" r="r" b="b"/>
              <a:pathLst>
                <a:path w="4256" h="3663" extrusionOk="0">
                  <a:moveTo>
                    <a:pt x="2190" y="1"/>
                  </a:moveTo>
                  <a:cubicBezTo>
                    <a:pt x="2020" y="1"/>
                    <a:pt x="1846" y="23"/>
                    <a:pt x="1672" y="69"/>
                  </a:cubicBezTo>
                  <a:cubicBezTo>
                    <a:pt x="608" y="342"/>
                    <a:pt x="0" y="1345"/>
                    <a:pt x="244" y="2318"/>
                  </a:cubicBezTo>
                  <a:cubicBezTo>
                    <a:pt x="446" y="3127"/>
                    <a:pt x="1216" y="3662"/>
                    <a:pt x="2064" y="3662"/>
                  </a:cubicBezTo>
                  <a:cubicBezTo>
                    <a:pt x="2235" y="3662"/>
                    <a:pt x="2410" y="3641"/>
                    <a:pt x="2584" y="3595"/>
                  </a:cubicBezTo>
                  <a:cubicBezTo>
                    <a:pt x="3617" y="3321"/>
                    <a:pt x="4256" y="2318"/>
                    <a:pt x="4013" y="1345"/>
                  </a:cubicBezTo>
                  <a:cubicBezTo>
                    <a:pt x="3785" y="536"/>
                    <a:pt x="3032" y="1"/>
                    <a:pt x="2190"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2"/>
            <p:cNvSpPr/>
            <p:nvPr/>
          </p:nvSpPr>
          <p:spPr>
            <a:xfrm>
              <a:off x="7459561" y="1516895"/>
              <a:ext cx="230405" cy="196914"/>
            </a:xfrm>
            <a:custGeom>
              <a:avLst/>
              <a:gdLst/>
              <a:ahLst/>
              <a:cxnLst/>
              <a:rect l="l" t="t" r="r" b="b"/>
              <a:pathLst>
                <a:path w="4286" h="3663" extrusionOk="0">
                  <a:moveTo>
                    <a:pt x="2192" y="0"/>
                  </a:moveTo>
                  <a:cubicBezTo>
                    <a:pt x="2021" y="0"/>
                    <a:pt x="1846" y="22"/>
                    <a:pt x="1672" y="68"/>
                  </a:cubicBezTo>
                  <a:cubicBezTo>
                    <a:pt x="638" y="342"/>
                    <a:pt x="0" y="1345"/>
                    <a:pt x="243" y="2318"/>
                  </a:cubicBezTo>
                  <a:cubicBezTo>
                    <a:pt x="471" y="3127"/>
                    <a:pt x="1224" y="3662"/>
                    <a:pt x="2083" y="3662"/>
                  </a:cubicBezTo>
                  <a:cubicBezTo>
                    <a:pt x="2257" y="3662"/>
                    <a:pt x="2435" y="3640"/>
                    <a:pt x="2614" y="3594"/>
                  </a:cubicBezTo>
                  <a:cubicBezTo>
                    <a:pt x="3648" y="3321"/>
                    <a:pt x="4286" y="2318"/>
                    <a:pt x="4012" y="1345"/>
                  </a:cubicBezTo>
                  <a:cubicBezTo>
                    <a:pt x="3810" y="536"/>
                    <a:pt x="3040" y="0"/>
                    <a:pt x="2192"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2"/>
            <p:cNvSpPr/>
            <p:nvPr/>
          </p:nvSpPr>
          <p:spPr>
            <a:xfrm>
              <a:off x="6966057" y="1727629"/>
              <a:ext cx="22954" cy="22148"/>
            </a:xfrm>
            <a:custGeom>
              <a:avLst/>
              <a:gdLst/>
              <a:ahLst/>
              <a:cxnLst/>
              <a:rect l="l" t="t" r="r" b="b"/>
              <a:pathLst>
                <a:path w="427" h="412" extrusionOk="0">
                  <a:moveTo>
                    <a:pt x="202" y="1"/>
                  </a:moveTo>
                  <a:cubicBezTo>
                    <a:pt x="185" y="1"/>
                    <a:pt x="168" y="3"/>
                    <a:pt x="153" y="9"/>
                  </a:cubicBezTo>
                  <a:cubicBezTo>
                    <a:pt x="61" y="39"/>
                    <a:pt x="1" y="130"/>
                    <a:pt x="31" y="252"/>
                  </a:cubicBezTo>
                  <a:cubicBezTo>
                    <a:pt x="56" y="353"/>
                    <a:pt x="123" y="412"/>
                    <a:pt x="214" y="412"/>
                  </a:cubicBezTo>
                  <a:cubicBezTo>
                    <a:pt x="233" y="412"/>
                    <a:pt x="253" y="409"/>
                    <a:pt x="274" y="404"/>
                  </a:cubicBezTo>
                  <a:cubicBezTo>
                    <a:pt x="365" y="373"/>
                    <a:pt x="426" y="282"/>
                    <a:pt x="396" y="161"/>
                  </a:cubicBezTo>
                  <a:cubicBezTo>
                    <a:pt x="371" y="60"/>
                    <a:pt x="283" y="1"/>
                    <a:pt x="20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2"/>
            <p:cNvSpPr/>
            <p:nvPr/>
          </p:nvSpPr>
          <p:spPr>
            <a:xfrm>
              <a:off x="7047770" y="1771765"/>
              <a:ext cx="21288" cy="22148"/>
            </a:xfrm>
            <a:custGeom>
              <a:avLst/>
              <a:gdLst/>
              <a:ahLst/>
              <a:cxnLst/>
              <a:rect l="l" t="t" r="r" b="b"/>
              <a:pathLst>
                <a:path w="396" h="412" extrusionOk="0">
                  <a:moveTo>
                    <a:pt x="199" y="1"/>
                  </a:moveTo>
                  <a:cubicBezTo>
                    <a:pt x="184" y="1"/>
                    <a:pt x="168" y="3"/>
                    <a:pt x="152" y="8"/>
                  </a:cubicBezTo>
                  <a:cubicBezTo>
                    <a:pt x="31" y="39"/>
                    <a:pt x="0" y="130"/>
                    <a:pt x="31" y="252"/>
                  </a:cubicBezTo>
                  <a:cubicBezTo>
                    <a:pt x="56" y="352"/>
                    <a:pt x="123" y="411"/>
                    <a:pt x="197" y="411"/>
                  </a:cubicBezTo>
                  <a:cubicBezTo>
                    <a:pt x="212" y="411"/>
                    <a:pt x="228" y="409"/>
                    <a:pt x="244" y="403"/>
                  </a:cubicBezTo>
                  <a:cubicBezTo>
                    <a:pt x="335" y="373"/>
                    <a:pt x="396" y="282"/>
                    <a:pt x="365" y="160"/>
                  </a:cubicBezTo>
                  <a:cubicBezTo>
                    <a:pt x="340" y="60"/>
                    <a:pt x="273" y="1"/>
                    <a:pt x="19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2"/>
            <p:cNvSpPr/>
            <p:nvPr/>
          </p:nvSpPr>
          <p:spPr>
            <a:xfrm>
              <a:off x="6979121" y="1833856"/>
              <a:ext cx="21288" cy="22148"/>
            </a:xfrm>
            <a:custGeom>
              <a:avLst/>
              <a:gdLst/>
              <a:ahLst/>
              <a:cxnLst/>
              <a:rect l="l" t="t" r="r" b="b"/>
              <a:pathLst>
                <a:path w="396" h="412" extrusionOk="0">
                  <a:moveTo>
                    <a:pt x="199" y="1"/>
                  </a:moveTo>
                  <a:cubicBezTo>
                    <a:pt x="184" y="1"/>
                    <a:pt x="168" y="3"/>
                    <a:pt x="153" y="8"/>
                  </a:cubicBezTo>
                  <a:cubicBezTo>
                    <a:pt x="62" y="39"/>
                    <a:pt x="1" y="130"/>
                    <a:pt x="31" y="252"/>
                  </a:cubicBezTo>
                  <a:cubicBezTo>
                    <a:pt x="56" y="352"/>
                    <a:pt x="123" y="411"/>
                    <a:pt x="197" y="411"/>
                  </a:cubicBezTo>
                  <a:cubicBezTo>
                    <a:pt x="213" y="411"/>
                    <a:pt x="228" y="409"/>
                    <a:pt x="244" y="404"/>
                  </a:cubicBezTo>
                  <a:cubicBezTo>
                    <a:pt x="366" y="373"/>
                    <a:pt x="396" y="282"/>
                    <a:pt x="366" y="160"/>
                  </a:cubicBezTo>
                  <a:cubicBezTo>
                    <a:pt x="340" y="60"/>
                    <a:pt x="273" y="1"/>
                    <a:pt x="19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2"/>
            <p:cNvSpPr/>
            <p:nvPr/>
          </p:nvSpPr>
          <p:spPr>
            <a:xfrm>
              <a:off x="7073897" y="1683547"/>
              <a:ext cx="21288" cy="21718"/>
            </a:xfrm>
            <a:custGeom>
              <a:avLst/>
              <a:gdLst/>
              <a:ahLst/>
              <a:cxnLst/>
              <a:rect l="l" t="t" r="r" b="b"/>
              <a:pathLst>
                <a:path w="396" h="404" extrusionOk="0">
                  <a:moveTo>
                    <a:pt x="199" y="0"/>
                  </a:moveTo>
                  <a:cubicBezTo>
                    <a:pt x="184" y="0"/>
                    <a:pt x="168" y="3"/>
                    <a:pt x="153" y="8"/>
                  </a:cubicBezTo>
                  <a:cubicBezTo>
                    <a:pt x="62" y="8"/>
                    <a:pt x="1" y="130"/>
                    <a:pt x="31" y="251"/>
                  </a:cubicBezTo>
                  <a:cubicBezTo>
                    <a:pt x="62" y="342"/>
                    <a:pt x="153" y="403"/>
                    <a:pt x="244" y="403"/>
                  </a:cubicBezTo>
                  <a:cubicBezTo>
                    <a:pt x="335" y="373"/>
                    <a:pt x="396" y="251"/>
                    <a:pt x="366" y="160"/>
                  </a:cubicBezTo>
                  <a:cubicBezTo>
                    <a:pt x="340" y="59"/>
                    <a:pt x="273" y="0"/>
                    <a:pt x="19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2"/>
            <p:cNvSpPr/>
            <p:nvPr/>
          </p:nvSpPr>
          <p:spPr>
            <a:xfrm>
              <a:off x="7153997" y="1765636"/>
              <a:ext cx="22901" cy="21718"/>
            </a:xfrm>
            <a:custGeom>
              <a:avLst/>
              <a:gdLst/>
              <a:ahLst/>
              <a:cxnLst/>
              <a:rect l="l" t="t" r="r" b="b"/>
              <a:pathLst>
                <a:path w="426" h="404" extrusionOk="0">
                  <a:moveTo>
                    <a:pt x="152" y="1"/>
                  </a:moveTo>
                  <a:cubicBezTo>
                    <a:pt x="61" y="31"/>
                    <a:pt x="0" y="153"/>
                    <a:pt x="31" y="244"/>
                  </a:cubicBezTo>
                  <a:cubicBezTo>
                    <a:pt x="56" y="345"/>
                    <a:pt x="143" y="404"/>
                    <a:pt x="225" y="404"/>
                  </a:cubicBezTo>
                  <a:cubicBezTo>
                    <a:pt x="242" y="404"/>
                    <a:pt x="258" y="401"/>
                    <a:pt x="274" y="396"/>
                  </a:cubicBezTo>
                  <a:cubicBezTo>
                    <a:pt x="365" y="396"/>
                    <a:pt x="426" y="274"/>
                    <a:pt x="395" y="153"/>
                  </a:cubicBezTo>
                  <a:cubicBezTo>
                    <a:pt x="365" y="62"/>
                    <a:pt x="274" y="1"/>
                    <a:pt x="15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2"/>
            <p:cNvSpPr/>
            <p:nvPr/>
          </p:nvSpPr>
          <p:spPr>
            <a:xfrm>
              <a:off x="7448110" y="1600275"/>
              <a:ext cx="22901" cy="22041"/>
            </a:xfrm>
            <a:custGeom>
              <a:avLst/>
              <a:gdLst/>
              <a:ahLst/>
              <a:cxnLst/>
              <a:rect l="l" t="t" r="r" b="b"/>
              <a:pathLst>
                <a:path w="426" h="410" extrusionOk="0">
                  <a:moveTo>
                    <a:pt x="190" y="1"/>
                  </a:moveTo>
                  <a:cubicBezTo>
                    <a:pt x="177" y="1"/>
                    <a:pt x="165" y="3"/>
                    <a:pt x="152" y="7"/>
                  </a:cubicBezTo>
                  <a:cubicBezTo>
                    <a:pt x="61" y="37"/>
                    <a:pt x="0" y="128"/>
                    <a:pt x="31" y="250"/>
                  </a:cubicBezTo>
                  <a:cubicBezTo>
                    <a:pt x="56" y="351"/>
                    <a:pt x="123" y="410"/>
                    <a:pt x="214" y="410"/>
                  </a:cubicBezTo>
                  <a:cubicBezTo>
                    <a:pt x="233" y="410"/>
                    <a:pt x="253" y="407"/>
                    <a:pt x="274" y="402"/>
                  </a:cubicBezTo>
                  <a:cubicBezTo>
                    <a:pt x="365" y="372"/>
                    <a:pt x="426" y="280"/>
                    <a:pt x="396" y="159"/>
                  </a:cubicBezTo>
                  <a:cubicBezTo>
                    <a:pt x="369" y="80"/>
                    <a:pt x="274" y="1"/>
                    <a:pt x="19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2"/>
            <p:cNvSpPr/>
            <p:nvPr/>
          </p:nvSpPr>
          <p:spPr>
            <a:xfrm>
              <a:off x="7513481" y="1693331"/>
              <a:ext cx="21288" cy="22041"/>
            </a:xfrm>
            <a:custGeom>
              <a:avLst/>
              <a:gdLst/>
              <a:ahLst/>
              <a:cxnLst/>
              <a:rect l="l" t="t" r="r" b="b"/>
              <a:pathLst>
                <a:path w="396" h="410" extrusionOk="0">
                  <a:moveTo>
                    <a:pt x="201" y="1"/>
                  </a:moveTo>
                  <a:cubicBezTo>
                    <a:pt x="184" y="1"/>
                    <a:pt x="168" y="3"/>
                    <a:pt x="152" y="8"/>
                  </a:cubicBezTo>
                  <a:cubicBezTo>
                    <a:pt x="61" y="39"/>
                    <a:pt x="0" y="130"/>
                    <a:pt x="31" y="252"/>
                  </a:cubicBezTo>
                  <a:cubicBezTo>
                    <a:pt x="57" y="330"/>
                    <a:pt x="129" y="409"/>
                    <a:pt x="207" y="409"/>
                  </a:cubicBezTo>
                  <a:cubicBezTo>
                    <a:pt x="219" y="409"/>
                    <a:pt x="231" y="408"/>
                    <a:pt x="243" y="403"/>
                  </a:cubicBezTo>
                  <a:cubicBezTo>
                    <a:pt x="335" y="373"/>
                    <a:pt x="395" y="252"/>
                    <a:pt x="365" y="160"/>
                  </a:cubicBezTo>
                  <a:cubicBezTo>
                    <a:pt x="365" y="60"/>
                    <a:pt x="282" y="1"/>
                    <a:pt x="20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2"/>
            <p:cNvSpPr/>
            <p:nvPr/>
          </p:nvSpPr>
          <p:spPr>
            <a:xfrm>
              <a:off x="7567401" y="1575707"/>
              <a:ext cx="21288" cy="21987"/>
            </a:xfrm>
            <a:custGeom>
              <a:avLst/>
              <a:gdLst/>
              <a:ahLst/>
              <a:cxnLst/>
              <a:rect l="l" t="t" r="r" b="b"/>
              <a:pathLst>
                <a:path w="396" h="409" extrusionOk="0">
                  <a:moveTo>
                    <a:pt x="199" y="0"/>
                  </a:moveTo>
                  <a:cubicBezTo>
                    <a:pt x="184" y="0"/>
                    <a:pt x="168" y="3"/>
                    <a:pt x="152" y="8"/>
                  </a:cubicBezTo>
                  <a:cubicBezTo>
                    <a:pt x="61" y="38"/>
                    <a:pt x="0" y="129"/>
                    <a:pt x="31" y="251"/>
                  </a:cubicBezTo>
                  <a:cubicBezTo>
                    <a:pt x="57" y="330"/>
                    <a:pt x="129" y="409"/>
                    <a:pt x="207" y="409"/>
                  </a:cubicBezTo>
                  <a:cubicBezTo>
                    <a:pt x="219" y="409"/>
                    <a:pt x="231" y="407"/>
                    <a:pt x="243" y="403"/>
                  </a:cubicBezTo>
                  <a:cubicBezTo>
                    <a:pt x="335" y="373"/>
                    <a:pt x="395" y="251"/>
                    <a:pt x="365" y="160"/>
                  </a:cubicBezTo>
                  <a:cubicBezTo>
                    <a:pt x="340" y="59"/>
                    <a:pt x="273" y="0"/>
                    <a:pt x="19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2"/>
            <p:cNvSpPr/>
            <p:nvPr/>
          </p:nvSpPr>
          <p:spPr>
            <a:xfrm>
              <a:off x="7644168" y="1636562"/>
              <a:ext cx="21288" cy="21718"/>
            </a:xfrm>
            <a:custGeom>
              <a:avLst/>
              <a:gdLst/>
              <a:ahLst/>
              <a:cxnLst/>
              <a:rect l="l" t="t" r="r" b="b"/>
              <a:pathLst>
                <a:path w="396" h="404" extrusionOk="0">
                  <a:moveTo>
                    <a:pt x="153" y="1"/>
                  </a:moveTo>
                  <a:cubicBezTo>
                    <a:pt x="62" y="31"/>
                    <a:pt x="1" y="152"/>
                    <a:pt x="31" y="244"/>
                  </a:cubicBezTo>
                  <a:cubicBezTo>
                    <a:pt x="56" y="344"/>
                    <a:pt x="123" y="403"/>
                    <a:pt x="197" y="403"/>
                  </a:cubicBezTo>
                  <a:cubicBezTo>
                    <a:pt x="213" y="403"/>
                    <a:pt x="228" y="401"/>
                    <a:pt x="244" y="396"/>
                  </a:cubicBezTo>
                  <a:cubicBezTo>
                    <a:pt x="335" y="396"/>
                    <a:pt x="396" y="274"/>
                    <a:pt x="366" y="152"/>
                  </a:cubicBezTo>
                  <a:cubicBezTo>
                    <a:pt x="335" y="61"/>
                    <a:pt x="244" y="1"/>
                    <a:pt x="15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2"/>
            <p:cNvSpPr/>
            <p:nvPr/>
          </p:nvSpPr>
          <p:spPr>
            <a:xfrm>
              <a:off x="7564121" y="1646346"/>
              <a:ext cx="21288" cy="21718"/>
            </a:xfrm>
            <a:custGeom>
              <a:avLst/>
              <a:gdLst/>
              <a:ahLst/>
              <a:cxnLst/>
              <a:rect l="l" t="t" r="r" b="b"/>
              <a:pathLst>
                <a:path w="396" h="404" extrusionOk="0">
                  <a:moveTo>
                    <a:pt x="152" y="1"/>
                  </a:moveTo>
                  <a:cubicBezTo>
                    <a:pt x="61" y="31"/>
                    <a:pt x="0" y="153"/>
                    <a:pt x="31" y="244"/>
                  </a:cubicBezTo>
                  <a:cubicBezTo>
                    <a:pt x="56" y="345"/>
                    <a:pt x="123" y="404"/>
                    <a:pt x="197" y="404"/>
                  </a:cubicBezTo>
                  <a:cubicBezTo>
                    <a:pt x="212" y="404"/>
                    <a:pt x="228" y="401"/>
                    <a:pt x="244" y="396"/>
                  </a:cubicBezTo>
                  <a:cubicBezTo>
                    <a:pt x="335" y="396"/>
                    <a:pt x="396" y="274"/>
                    <a:pt x="365" y="153"/>
                  </a:cubicBezTo>
                  <a:cubicBezTo>
                    <a:pt x="335" y="62"/>
                    <a:pt x="244" y="1"/>
                    <a:pt x="15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2"/>
            <p:cNvSpPr/>
            <p:nvPr/>
          </p:nvSpPr>
          <p:spPr>
            <a:xfrm>
              <a:off x="6784676" y="1228481"/>
              <a:ext cx="933069" cy="517147"/>
            </a:xfrm>
            <a:custGeom>
              <a:avLst/>
              <a:gdLst/>
              <a:ahLst/>
              <a:cxnLst/>
              <a:rect l="l" t="t" r="r" b="b"/>
              <a:pathLst>
                <a:path w="17357" h="9620" extrusionOk="0">
                  <a:moveTo>
                    <a:pt x="13404" y="351"/>
                  </a:moveTo>
                  <a:cubicBezTo>
                    <a:pt x="14824" y="351"/>
                    <a:pt x="16120" y="1290"/>
                    <a:pt x="16506" y="2728"/>
                  </a:cubicBezTo>
                  <a:cubicBezTo>
                    <a:pt x="16962" y="4461"/>
                    <a:pt x="15928" y="6193"/>
                    <a:pt x="14226" y="6649"/>
                  </a:cubicBezTo>
                  <a:cubicBezTo>
                    <a:pt x="13953" y="6722"/>
                    <a:pt x="13679" y="6757"/>
                    <a:pt x="13409" y="6757"/>
                  </a:cubicBezTo>
                  <a:cubicBezTo>
                    <a:pt x="11993" y="6757"/>
                    <a:pt x="10693" y="5799"/>
                    <a:pt x="10335" y="4370"/>
                  </a:cubicBezTo>
                  <a:cubicBezTo>
                    <a:pt x="9879" y="2667"/>
                    <a:pt x="10882" y="904"/>
                    <a:pt x="12615" y="449"/>
                  </a:cubicBezTo>
                  <a:cubicBezTo>
                    <a:pt x="12879" y="383"/>
                    <a:pt x="13144" y="351"/>
                    <a:pt x="13404" y="351"/>
                  </a:cubicBezTo>
                  <a:close/>
                  <a:moveTo>
                    <a:pt x="3946" y="2864"/>
                  </a:moveTo>
                  <a:cubicBezTo>
                    <a:pt x="5356" y="2864"/>
                    <a:pt x="6639" y="3821"/>
                    <a:pt x="7022" y="5251"/>
                  </a:cubicBezTo>
                  <a:cubicBezTo>
                    <a:pt x="7478" y="6953"/>
                    <a:pt x="6445" y="8716"/>
                    <a:pt x="4742" y="9142"/>
                  </a:cubicBezTo>
                  <a:cubicBezTo>
                    <a:pt x="4470" y="9215"/>
                    <a:pt x="4196" y="9250"/>
                    <a:pt x="3926" y="9250"/>
                  </a:cubicBezTo>
                  <a:cubicBezTo>
                    <a:pt x="2510" y="9250"/>
                    <a:pt x="1209" y="8292"/>
                    <a:pt x="852" y="6862"/>
                  </a:cubicBezTo>
                  <a:cubicBezTo>
                    <a:pt x="396" y="5160"/>
                    <a:pt x="1399" y="3397"/>
                    <a:pt x="3131" y="2971"/>
                  </a:cubicBezTo>
                  <a:cubicBezTo>
                    <a:pt x="3404" y="2898"/>
                    <a:pt x="3677" y="2864"/>
                    <a:pt x="3946" y="2864"/>
                  </a:cubicBezTo>
                  <a:close/>
                  <a:moveTo>
                    <a:pt x="13395" y="1"/>
                  </a:moveTo>
                  <a:cubicBezTo>
                    <a:pt x="13097" y="1"/>
                    <a:pt x="12795" y="38"/>
                    <a:pt x="12493" y="114"/>
                  </a:cubicBezTo>
                  <a:cubicBezTo>
                    <a:pt x="10609" y="631"/>
                    <a:pt x="9454" y="2576"/>
                    <a:pt x="9971" y="4461"/>
                  </a:cubicBezTo>
                  <a:cubicBezTo>
                    <a:pt x="9971" y="4461"/>
                    <a:pt x="9603" y="4350"/>
                    <a:pt x="9107" y="4350"/>
                  </a:cubicBezTo>
                  <a:cubicBezTo>
                    <a:pt x="8563" y="4350"/>
                    <a:pt x="7866" y="4483"/>
                    <a:pt x="7326" y="5038"/>
                  </a:cubicBezTo>
                  <a:cubicBezTo>
                    <a:pt x="7041" y="3615"/>
                    <a:pt x="5479" y="2500"/>
                    <a:pt x="3858" y="2500"/>
                  </a:cubicBezTo>
                  <a:cubicBezTo>
                    <a:pt x="3575" y="2500"/>
                    <a:pt x="3290" y="2534"/>
                    <a:pt x="3010" y="2607"/>
                  </a:cubicBezTo>
                  <a:cubicBezTo>
                    <a:pt x="1125" y="3123"/>
                    <a:pt x="1" y="5069"/>
                    <a:pt x="487" y="6953"/>
                  </a:cubicBezTo>
                  <a:cubicBezTo>
                    <a:pt x="923" y="8567"/>
                    <a:pt x="2373" y="9620"/>
                    <a:pt x="3946" y="9620"/>
                  </a:cubicBezTo>
                  <a:cubicBezTo>
                    <a:pt x="4239" y="9620"/>
                    <a:pt x="4537" y="9583"/>
                    <a:pt x="4834" y="9506"/>
                  </a:cubicBezTo>
                  <a:cubicBezTo>
                    <a:pt x="6627" y="9020"/>
                    <a:pt x="7721" y="7288"/>
                    <a:pt x="7448" y="5494"/>
                  </a:cubicBezTo>
                  <a:cubicBezTo>
                    <a:pt x="7543" y="5303"/>
                    <a:pt x="7975" y="4739"/>
                    <a:pt x="9066" y="4739"/>
                  </a:cubicBezTo>
                  <a:cubicBezTo>
                    <a:pt x="9366" y="4739"/>
                    <a:pt x="9716" y="4781"/>
                    <a:pt x="10123" y="4886"/>
                  </a:cubicBezTo>
                  <a:cubicBezTo>
                    <a:pt x="10412" y="5598"/>
                    <a:pt x="11616" y="7131"/>
                    <a:pt x="13436" y="7131"/>
                  </a:cubicBezTo>
                  <a:cubicBezTo>
                    <a:pt x="13715" y="7131"/>
                    <a:pt x="14009" y="7095"/>
                    <a:pt x="14317" y="7014"/>
                  </a:cubicBezTo>
                  <a:cubicBezTo>
                    <a:pt x="16232" y="6497"/>
                    <a:pt x="17357" y="4552"/>
                    <a:pt x="16840" y="2637"/>
                  </a:cubicBezTo>
                  <a:cubicBezTo>
                    <a:pt x="16430" y="1049"/>
                    <a:pt x="14985" y="1"/>
                    <a:pt x="1339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2"/>
            <p:cNvSpPr/>
            <p:nvPr/>
          </p:nvSpPr>
          <p:spPr>
            <a:xfrm>
              <a:off x="6426859" y="1162680"/>
              <a:ext cx="398719" cy="297333"/>
            </a:xfrm>
            <a:custGeom>
              <a:avLst/>
              <a:gdLst/>
              <a:ahLst/>
              <a:cxnLst/>
              <a:rect l="l" t="t" r="r" b="b"/>
              <a:pathLst>
                <a:path w="7417" h="5531" extrusionOk="0">
                  <a:moveTo>
                    <a:pt x="1034" y="1"/>
                  </a:moveTo>
                  <a:cubicBezTo>
                    <a:pt x="395" y="1065"/>
                    <a:pt x="0" y="2463"/>
                    <a:pt x="334" y="4165"/>
                  </a:cubicBezTo>
                  <a:cubicBezTo>
                    <a:pt x="365" y="4256"/>
                    <a:pt x="365" y="4317"/>
                    <a:pt x="395" y="4378"/>
                  </a:cubicBezTo>
                  <a:cubicBezTo>
                    <a:pt x="1957" y="5146"/>
                    <a:pt x="3742" y="5531"/>
                    <a:pt x="5551" y="5531"/>
                  </a:cubicBezTo>
                  <a:cubicBezTo>
                    <a:pt x="5960" y="5531"/>
                    <a:pt x="6370" y="5511"/>
                    <a:pt x="6778" y="5472"/>
                  </a:cubicBezTo>
                  <a:cubicBezTo>
                    <a:pt x="6991" y="5016"/>
                    <a:pt x="7234" y="4499"/>
                    <a:pt x="7417" y="3983"/>
                  </a:cubicBezTo>
                  <a:cubicBezTo>
                    <a:pt x="5076" y="3071"/>
                    <a:pt x="2948" y="1673"/>
                    <a:pt x="1034"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2"/>
            <p:cNvSpPr/>
            <p:nvPr/>
          </p:nvSpPr>
          <p:spPr>
            <a:xfrm>
              <a:off x="6482391" y="773791"/>
              <a:ext cx="962474" cy="602998"/>
            </a:xfrm>
            <a:custGeom>
              <a:avLst/>
              <a:gdLst/>
              <a:ahLst/>
              <a:cxnLst/>
              <a:rect l="l" t="t" r="r" b="b"/>
              <a:pathLst>
                <a:path w="17904" h="11217" extrusionOk="0">
                  <a:moveTo>
                    <a:pt x="10092" y="1"/>
                  </a:moveTo>
                  <a:cubicBezTo>
                    <a:pt x="6627" y="1186"/>
                    <a:pt x="4256" y="3131"/>
                    <a:pt x="4256" y="3131"/>
                  </a:cubicBezTo>
                  <a:cubicBezTo>
                    <a:pt x="4256" y="3131"/>
                    <a:pt x="4230" y="220"/>
                    <a:pt x="3422" y="220"/>
                  </a:cubicBezTo>
                  <a:cubicBezTo>
                    <a:pt x="3360" y="220"/>
                    <a:pt x="3294" y="237"/>
                    <a:pt x="3222" y="274"/>
                  </a:cubicBezTo>
                  <a:cubicBezTo>
                    <a:pt x="2280" y="791"/>
                    <a:pt x="3374" y="3679"/>
                    <a:pt x="3374" y="3679"/>
                  </a:cubicBezTo>
                  <a:cubicBezTo>
                    <a:pt x="3374" y="3679"/>
                    <a:pt x="2256" y="1953"/>
                    <a:pt x="1692" y="1953"/>
                  </a:cubicBezTo>
                  <a:cubicBezTo>
                    <a:pt x="1612" y="1953"/>
                    <a:pt x="1543" y="1988"/>
                    <a:pt x="1490" y="2068"/>
                  </a:cubicBezTo>
                  <a:cubicBezTo>
                    <a:pt x="1095" y="2675"/>
                    <a:pt x="2797" y="4560"/>
                    <a:pt x="2797" y="4560"/>
                  </a:cubicBezTo>
                  <a:cubicBezTo>
                    <a:pt x="2797" y="4560"/>
                    <a:pt x="1064" y="5441"/>
                    <a:pt x="1" y="7235"/>
                  </a:cubicBezTo>
                  <a:cubicBezTo>
                    <a:pt x="1915" y="8907"/>
                    <a:pt x="4043" y="10335"/>
                    <a:pt x="6384" y="11217"/>
                  </a:cubicBezTo>
                  <a:cubicBezTo>
                    <a:pt x="6748" y="10244"/>
                    <a:pt x="6961" y="9241"/>
                    <a:pt x="6870" y="8420"/>
                  </a:cubicBezTo>
                  <a:lnTo>
                    <a:pt x="6870" y="8420"/>
                  </a:lnTo>
                  <a:cubicBezTo>
                    <a:pt x="6870" y="8420"/>
                    <a:pt x="9393" y="9910"/>
                    <a:pt x="11581" y="10274"/>
                  </a:cubicBezTo>
                  <a:cubicBezTo>
                    <a:pt x="11612" y="10153"/>
                    <a:pt x="11612" y="10031"/>
                    <a:pt x="11581" y="9849"/>
                  </a:cubicBezTo>
                  <a:lnTo>
                    <a:pt x="11581" y="9849"/>
                  </a:lnTo>
                  <a:cubicBezTo>
                    <a:pt x="11642" y="10031"/>
                    <a:pt x="11612" y="10153"/>
                    <a:pt x="11581" y="10274"/>
                  </a:cubicBezTo>
                  <a:cubicBezTo>
                    <a:pt x="11868" y="10329"/>
                    <a:pt x="12155" y="10359"/>
                    <a:pt x="12431" y="10359"/>
                  </a:cubicBezTo>
                  <a:cubicBezTo>
                    <a:pt x="12769" y="10359"/>
                    <a:pt x="13090" y="10314"/>
                    <a:pt x="13375" y="10214"/>
                  </a:cubicBezTo>
                  <a:cubicBezTo>
                    <a:pt x="15290" y="9545"/>
                    <a:pt x="14135" y="7782"/>
                    <a:pt x="13800" y="7296"/>
                  </a:cubicBezTo>
                  <a:lnTo>
                    <a:pt x="13800" y="7296"/>
                  </a:lnTo>
                  <a:cubicBezTo>
                    <a:pt x="14197" y="7805"/>
                    <a:pt x="15911" y="9791"/>
                    <a:pt x="17545" y="9791"/>
                  </a:cubicBezTo>
                  <a:cubicBezTo>
                    <a:pt x="17665" y="9791"/>
                    <a:pt x="17785" y="9781"/>
                    <a:pt x="17904" y="9758"/>
                  </a:cubicBezTo>
                  <a:cubicBezTo>
                    <a:pt x="16232" y="5837"/>
                    <a:pt x="13648" y="2280"/>
                    <a:pt x="10092"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2"/>
            <p:cNvSpPr/>
            <p:nvPr/>
          </p:nvSpPr>
          <p:spPr>
            <a:xfrm>
              <a:off x="7024869" y="731375"/>
              <a:ext cx="495160" cy="566980"/>
            </a:xfrm>
            <a:custGeom>
              <a:avLst/>
              <a:gdLst/>
              <a:ahLst/>
              <a:cxnLst/>
              <a:rect l="l" t="t" r="r" b="b"/>
              <a:pathLst>
                <a:path w="9211" h="10547" extrusionOk="0">
                  <a:moveTo>
                    <a:pt x="4137" y="0"/>
                  </a:moveTo>
                  <a:cubicBezTo>
                    <a:pt x="3582" y="0"/>
                    <a:pt x="3008" y="45"/>
                    <a:pt x="2402" y="151"/>
                  </a:cubicBezTo>
                  <a:cubicBezTo>
                    <a:pt x="1551" y="303"/>
                    <a:pt x="761" y="546"/>
                    <a:pt x="1" y="790"/>
                  </a:cubicBezTo>
                  <a:cubicBezTo>
                    <a:pt x="3588" y="3069"/>
                    <a:pt x="6141" y="6626"/>
                    <a:pt x="7813" y="10547"/>
                  </a:cubicBezTo>
                  <a:cubicBezTo>
                    <a:pt x="7904" y="10516"/>
                    <a:pt x="7965" y="10516"/>
                    <a:pt x="8056" y="10486"/>
                  </a:cubicBezTo>
                  <a:cubicBezTo>
                    <a:pt x="8694" y="10273"/>
                    <a:pt x="9028" y="9939"/>
                    <a:pt x="9211" y="9544"/>
                  </a:cubicBezTo>
                  <a:cubicBezTo>
                    <a:pt x="8664" y="6078"/>
                    <a:pt x="7387" y="2765"/>
                    <a:pt x="5290" y="60"/>
                  </a:cubicBezTo>
                  <a:cubicBezTo>
                    <a:pt x="4912" y="22"/>
                    <a:pt x="4529" y="0"/>
                    <a:pt x="4137"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2"/>
            <p:cNvSpPr/>
            <p:nvPr/>
          </p:nvSpPr>
          <p:spPr>
            <a:xfrm>
              <a:off x="7309198" y="734601"/>
              <a:ext cx="593214" cy="578162"/>
            </a:xfrm>
            <a:custGeom>
              <a:avLst/>
              <a:gdLst/>
              <a:ahLst/>
              <a:cxnLst/>
              <a:rect l="l" t="t" r="r" b="b"/>
              <a:pathLst>
                <a:path w="11035" h="10755" extrusionOk="0">
                  <a:moveTo>
                    <a:pt x="1" y="0"/>
                  </a:moveTo>
                  <a:lnTo>
                    <a:pt x="1" y="0"/>
                  </a:lnTo>
                  <a:cubicBezTo>
                    <a:pt x="2098" y="2705"/>
                    <a:pt x="3375" y="6018"/>
                    <a:pt x="3922" y="9484"/>
                  </a:cubicBezTo>
                  <a:cubicBezTo>
                    <a:pt x="4317" y="8633"/>
                    <a:pt x="3922" y="7660"/>
                    <a:pt x="3922" y="7660"/>
                  </a:cubicBezTo>
                  <a:lnTo>
                    <a:pt x="3922" y="7660"/>
                  </a:lnTo>
                  <a:cubicBezTo>
                    <a:pt x="3922" y="7661"/>
                    <a:pt x="5804" y="10755"/>
                    <a:pt x="7936" y="10755"/>
                  </a:cubicBezTo>
                  <a:cubicBezTo>
                    <a:pt x="8166" y="10755"/>
                    <a:pt x="8399" y="10719"/>
                    <a:pt x="8633" y="10639"/>
                  </a:cubicBezTo>
                  <a:cubicBezTo>
                    <a:pt x="11034" y="9818"/>
                    <a:pt x="7721" y="4803"/>
                    <a:pt x="6536" y="3344"/>
                  </a:cubicBezTo>
                  <a:cubicBezTo>
                    <a:pt x="5624" y="2189"/>
                    <a:pt x="3253" y="334"/>
                    <a:pt x="1"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2"/>
            <p:cNvSpPr/>
            <p:nvPr/>
          </p:nvSpPr>
          <p:spPr>
            <a:xfrm>
              <a:off x="6448093" y="1397981"/>
              <a:ext cx="343188" cy="208579"/>
            </a:xfrm>
            <a:custGeom>
              <a:avLst/>
              <a:gdLst/>
              <a:ahLst/>
              <a:cxnLst/>
              <a:rect l="l" t="t" r="r" b="b"/>
              <a:pathLst>
                <a:path w="6384" h="3880" extrusionOk="0">
                  <a:moveTo>
                    <a:pt x="0" y="1"/>
                  </a:moveTo>
                  <a:lnTo>
                    <a:pt x="0" y="1"/>
                  </a:lnTo>
                  <a:cubicBezTo>
                    <a:pt x="713" y="3542"/>
                    <a:pt x="1824" y="3880"/>
                    <a:pt x="2223" y="3880"/>
                  </a:cubicBezTo>
                  <a:cubicBezTo>
                    <a:pt x="2317" y="3880"/>
                    <a:pt x="2371" y="3861"/>
                    <a:pt x="2371" y="3861"/>
                  </a:cubicBezTo>
                  <a:cubicBezTo>
                    <a:pt x="2371" y="3861"/>
                    <a:pt x="2983" y="3591"/>
                    <a:pt x="3943" y="3591"/>
                  </a:cubicBezTo>
                  <a:cubicBezTo>
                    <a:pt x="4231" y="3591"/>
                    <a:pt x="4550" y="3615"/>
                    <a:pt x="4894" y="3679"/>
                  </a:cubicBezTo>
                  <a:cubicBezTo>
                    <a:pt x="4894" y="3679"/>
                    <a:pt x="5654" y="2554"/>
                    <a:pt x="6383" y="1095"/>
                  </a:cubicBezTo>
                  <a:lnTo>
                    <a:pt x="6383" y="1095"/>
                  </a:lnTo>
                  <a:cubicBezTo>
                    <a:pt x="5975" y="1134"/>
                    <a:pt x="5565" y="1154"/>
                    <a:pt x="5156" y="1154"/>
                  </a:cubicBezTo>
                  <a:cubicBezTo>
                    <a:pt x="3347" y="1154"/>
                    <a:pt x="1562" y="769"/>
                    <a:pt x="0"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2"/>
            <p:cNvSpPr/>
            <p:nvPr/>
          </p:nvSpPr>
          <p:spPr>
            <a:xfrm>
              <a:off x="7219314" y="1159401"/>
              <a:ext cx="4999" cy="6612"/>
            </a:xfrm>
            <a:custGeom>
              <a:avLst/>
              <a:gdLst/>
              <a:ahLst/>
              <a:cxnLst/>
              <a:rect l="l" t="t" r="r" b="b"/>
              <a:pathLst>
                <a:path w="93" h="123" extrusionOk="0">
                  <a:moveTo>
                    <a:pt x="92" y="123"/>
                  </a:moveTo>
                  <a:cubicBezTo>
                    <a:pt x="31" y="62"/>
                    <a:pt x="1" y="1"/>
                    <a:pt x="1" y="1"/>
                  </a:cubicBezTo>
                  <a:cubicBezTo>
                    <a:pt x="1" y="1"/>
                    <a:pt x="31" y="62"/>
                    <a:pt x="92" y="123"/>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2"/>
            <p:cNvSpPr/>
            <p:nvPr/>
          </p:nvSpPr>
          <p:spPr>
            <a:xfrm>
              <a:off x="6990571" y="3360438"/>
              <a:ext cx="300719" cy="254972"/>
            </a:xfrm>
            <a:custGeom>
              <a:avLst/>
              <a:gdLst/>
              <a:ahLst/>
              <a:cxnLst/>
              <a:rect l="l" t="t" r="r" b="b"/>
              <a:pathLst>
                <a:path w="5594" h="4743" extrusionOk="0">
                  <a:moveTo>
                    <a:pt x="1" y="1"/>
                  </a:moveTo>
                  <a:lnTo>
                    <a:pt x="578" y="4743"/>
                  </a:lnTo>
                  <a:cubicBezTo>
                    <a:pt x="2098" y="3770"/>
                    <a:pt x="3770" y="3071"/>
                    <a:pt x="5533" y="2676"/>
                  </a:cubicBezTo>
                  <a:lnTo>
                    <a:pt x="5593" y="1"/>
                  </a:lnTo>
                  <a:close/>
                </a:path>
              </a:pathLst>
            </a:custGeom>
            <a:solidFill>
              <a:srgbClr val="0AB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2"/>
            <p:cNvSpPr/>
            <p:nvPr/>
          </p:nvSpPr>
          <p:spPr>
            <a:xfrm>
              <a:off x="7021644" y="3504242"/>
              <a:ext cx="266368" cy="442854"/>
            </a:xfrm>
            <a:custGeom>
              <a:avLst/>
              <a:gdLst/>
              <a:ahLst/>
              <a:cxnLst/>
              <a:rect l="l" t="t" r="r" b="b"/>
              <a:pathLst>
                <a:path w="4955" h="8238" extrusionOk="0">
                  <a:moveTo>
                    <a:pt x="4955" y="1"/>
                  </a:moveTo>
                  <a:cubicBezTo>
                    <a:pt x="3192" y="396"/>
                    <a:pt x="1520" y="1095"/>
                    <a:pt x="0" y="2068"/>
                  </a:cubicBezTo>
                  <a:lnTo>
                    <a:pt x="730" y="8207"/>
                  </a:lnTo>
                  <a:lnTo>
                    <a:pt x="4742" y="8238"/>
                  </a:lnTo>
                  <a:lnTo>
                    <a:pt x="4955" y="1"/>
                  </a:ln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2"/>
            <p:cNvSpPr/>
            <p:nvPr/>
          </p:nvSpPr>
          <p:spPr>
            <a:xfrm>
              <a:off x="6881119" y="3921409"/>
              <a:ext cx="403611" cy="336414"/>
            </a:xfrm>
            <a:custGeom>
              <a:avLst/>
              <a:gdLst/>
              <a:ahLst/>
              <a:cxnLst/>
              <a:rect l="l" t="t" r="r" b="b"/>
              <a:pathLst>
                <a:path w="7508" h="6258" extrusionOk="0">
                  <a:moveTo>
                    <a:pt x="7415" y="1"/>
                  </a:moveTo>
                  <a:cubicBezTo>
                    <a:pt x="7357" y="1"/>
                    <a:pt x="7228" y="1108"/>
                    <a:pt x="5551" y="1108"/>
                  </a:cubicBezTo>
                  <a:cubicBezTo>
                    <a:pt x="4994" y="1108"/>
                    <a:pt x="4266" y="986"/>
                    <a:pt x="3313" y="660"/>
                  </a:cubicBezTo>
                  <a:cubicBezTo>
                    <a:pt x="3313" y="660"/>
                    <a:pt x="0" y="6071"/>
                    <a:pt x="2736" y="6253"/>
                  </a:cubicBezTo>
                  <a:cubicBezTo>
                    <a:pt x="2782" y="6256"/>
                    <a:pt x="2828" y="6257"/>
                    <a:pt x="2874" y="6257"/>
                  </a:cubicBezTo>
                  <a:cubicBezTo>
                    <a:pt x="5857" y="6257"/>
                    <a:pt x="7508" y="478"/>
                    <a:pt x="7508" y="478"/>
                  </a:cubicBezTo>
                  <a:cubicBezTo>
                    <a:pt x="7446" y="130"/>
                    <a:pt x="7434" y="1"/>
                    <a:pt x="7415"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2"/>
            <p:cNvSpPr/>
            <p:nvPr/>
          </p:nvSpPr>
          <p:spPr>
            <a:xfrm>
              <a:off x="6979121" y="3935655"/>
              <a:ext cx="297440" cy="186323"/>
            </a:xfrm>
            <a:custGeom>
              <a:avLst/>
              <a:gdLst/>
              <a:ahLst/>
              <a:cxnLst/>
              <a:rect l="l" t="t" r="r" b="b"/>
              <a:pathLst>
                <a:path w="5533" h="3466" extrusionOk="0">
                  <a:moveTo>
                    <a:pt x="1490" y="0"/>
                  </a:moveTo>
                  <a:cubicBezTo>
                    <a:pt x="1490" y="0"/>
                    <a:pt x="426" y="1763"/>
                    <a:pt x="1" y="3313"/>
                  </a:cubicBezTo>
                  <a:cubicBezTo>
                    <a:pt x="574" y="3118"/>
                    <a:pt x="1153" y="3028"/>
                    <a:pt x="1732" y="3028"/>
                  </a:cubicBezTo>
                  <a:cubicBezTo>
                    <a:pt x="2505" y="3028"/>
                    <a:pt x="3279" y="3187"/>
                    <a:pt x="4043" y="3465"/>
                  </a:cubicBezTo>
                  <a:cubicBezTo>
                    <a:pt x="5046" y="1885"/>
                    <a:pt x="5533" y="0"/>
                    <a:pt x="5533" y="0"/>
                  </a:cubicBezTo>
                  <a:lnTo>
                    <a:pt x="5533" y="0"/>
                  </a:lnTo>
                  <a:cubicBezTo>
                    <a:pt x="5077" y="122"/>
                    <a:pt x="4476" y="162"/>
                    <a:pt x="3877" y="162"/>
                  </a:cubicBezTo>
                  <a:cubicBezTo>
                    <a:pt x="2679" y="162"/>
                    <a:pt x="1490" y="0"/>
                    <a:pt x="1490"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2"/>
            <p:cNvSpPr/>
            <p:nvPr/>
          </p:nvSpPr>
          <p:spPr>
            <a:xfrm>
              <a:off x="7031428" y="3823891"/>
              <a:ext cx="202236" cy="173529"/>
            </a:xfrm>
            <a:custGeom>
              <a:avLst/>
              <a:gdLst/>
              <a:ahLst/>
              <a:cxnLst/>
              <a:rect l="l" t="t" r="r" b="b"/>
              <a:pathLst>
                <a:path w="3762" h="3228" extrusionOk="0">
                  <a:moveTo>
                    <a:pt x="1214" y="327"/>
                  </a:moveTo>
                  <a:cubicBezTo>
                    <a:pt x="1511" y="327"/>
                    <a:pt x="1642" y="1586"/>
                    <a:pt x="1642" y="1714"/>
                  </a:cubicBezTo>
                  <a:cubicBezTo>
                    <a:pt x="1642" y="1950"/>
                    <a:pt x="1634" y="2177"/>
                    <a:pt x="1622" y="2401"/>
                  </a:cubicBezTo>
                  <a:lnTo>
                    <a:pt x="1622" y="2401"/>
                  </a:lnTo>
                  <a:cubicBezTo>
                    <a:pt x="1525" y="2225"/>
                    <a:pt x="1428" y="2046"/>
                    <a:pt x="1338" y="1866"/>
                  </a:cubicBezTo>
                  <a:cubicBezTo>
                    <a:pt x="1216" y="1562"/>
                    <a:pt x="791" y="802"/>
                    <a:pt x="1034" y="468"/>
                  </a:cubicBezTo>
                  <a:cubicBezTo>
                    <a:pt x="1100" y="369"/>
                    <a:pt x="1160" y="327"/>
                    <a:pt x="1214" y="327"/>
                  </a:cubicBezTo>
                  <a:close/>
                  <a:moveTo>
                    <a:pt x="2583" y="1014"/>
                  </a:moveTo>
                  <a:cubicBezTo>
                    <a:pt x="2736" y="1014"/>
                    <a:pt x="2849" y="1167"/>
                    <a:pt x="2827" y="1380"/>
                  </a:cubicBezTo>
                  <a:cubicBezTo>
                    <a:pt x="2751" y="1912"/>
                    <a:pt x="2337" y="2360"/>
                    <a:pt x="1937" y="2741"/>
                  </a:cubicBezTo>
                  <a:lnTo>
                    <a:pt x="1937" y="2741"/>
                  </a:lnTo>
                  <a:cubicBezTo>
                    <a:pt x="1964" y="2390"/>
                    <a:pt x="2004" y="2043"/>
                    <a:pt x="2098" y="1714"/>
                  </a:cubicBezTo>
                  <a:cubicBezTo>
                    <a:pt x="2159" y="1502"/>
                    <a:pt x="2219" y="1228"/>
                    <a:pt x="2371" y="1106"/>
                  </a:cubicBezTo>
                  <a:cubicBezTo>
                    <a:pt x="2444" y="1042"/>
                    <a:pt x="2517" y="1014"/>
                    <a:pt x="2583" y="1014"/>
                  </a:cubicBezTo>
                  <a:close/>
                  <a:moveTo>
                    <a:pt x="1269" y="0"/>
                  </a:moveTo>
                  <a:cubicBezTo>
                    <a:pt x="1181" y="0"/>
                    <a:pt x="1083" y="23"/>
                    <a:pt x="973" y="73"/>
                  </a:cubicBezTo>
                  <a:cubicBezTo>
                    <a:pt x="0" y="559"/>
                    <a:pt x="1247" y="2535"/>
                    <a:pt x="1581" y="3113"/>
                  </a:cubicBezTo>
                  <a:cubicBezTo>
                    <a:pt x="1622" y="3194"/>
                    <a:pt x="1689" y="3227"/>
                    <a:pt x="1756" y="3227"/>
                  </a:cubicBezTo>
                  <a:cubicBezTo>
                    <a:pt x="1864" y="3227"/>
                    <a:pt x="1970" y="3137"/>
                    <a:pt x="1949" y="3015"/>
                  </a:cubicBezTo>
                  <a:lnTo>
                    <a:pt x="1949" y="3015"/>
                  </a:lnTo>
                  <a:cubicBezTo>
                    <a:pt x="2629" y="2559"/>
                    <a:pt x="3762" y="1414"/>
                    <a:pt x="2918" y="711"/>
                  </a:cubicBezTo>
                  <a:cubicBezTo>
                    <a:pt x="2843" y="644"/>
                    <a:pt x="2756" y="617"/>
                    <a:pt x="2667" y="617"/>
                  </a:cubicBezTo>
                  <a:cubicBezTo>
                    <a:pt x="2431" y="617"/>
                    <a:pt x="2178" y="809"/>
                    <a:pt x="2067" y="985"/>
                  </a:cubicBezTo>
                  <a:cubicBezTo>
                    <a:pt x="2021" y="1062"/>
                    <a:pt x="1979" y="1141"/>
                    <a:pt x="1941" y="1223"/>
                  </a:cubicBezTo>
                  <a:lnTo>
                    <a:pt x="1941" y="1223"/>
                  </a:lnTo>
                  <a:cubicBezTo>
                    <a:pt x="1881" y="570"/>
                    <a:pt x="1706" y="0"/>
                    <a:pt x="126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2"/>
            <p:cNvSpPr/>
            <p:nvPr/>
          </p:nvSpPr>
          <p:spPr>
            <a:xfrm>
              <a:off x="6962778" y="4098436"/>
              <a:ext cx="233738" cy="138211"/>
            </a:xfrm>
            <a:custGeom>
              <a:avLst/>
              <a:gdLst/>
              <a:ahLst/>
              <a:cxnLst/>
              <a:rect l="l" t="t" r="r" b="b"/>
              <a:pathLst>
                <a:path w="4348" h="2571" extrusionOk="0">
                  <a:moveTo>
                    <a:pt x="2036" y="0"/>
                  </a:moveTo>
                  <a:cubicBezTo>
                    <a:pt x="1457" y="0"/>
                    <a:pt x="878" y="90"/>
                    <a:pt x="305" y="285"/>
                  </a:cubicBezTo>
                  <a:cubicBezTo>
                    <a:pt x="1" y="1471"/>
                    <a:pt x="31" y="2504"/>
                    <a:pt x="1217" y="2565"/>
                  </a:cubicBezTo>
                  <a:cubicBezTo>
                    <a:pt x="1272" y="2569"/>
                    <a:pt x="1327" y="2570"/>
                    <a:pt x="1381" y="2570"/>
                  </a:cubicBezTo>
                  <a:cubicBezTo>
                    <a:pt x="2639" y="2570"/>
                    <a:pt x="3619" y="1574"/>
                    <a:pt x="4347" y="437"/>
                  </a:cubicBezTo>
                  <a:cubicBezTo>
                    <a:pt x="3583" y="159"/>
                    <a:pt x="2809" y="0"/>
                    <a:pt x="203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2"/>
            <p:cNvSpPr/>
            <p:nvPr/>
          </p:nvSpPr>
          <p:spPr>
            <a:xfrm>
              <a:off x="7041212" y="3992263"/>
              <a:ext cx="181109" cy="20482"/>
            </a:xfrm>
            <a:custGeom>
              <a:avLst/>
              <a:gdLst/>
              <a:ahLst/>
              <a:cxnLst/>
              <a:rect l="l" t="t" r="r" b="b"/>
              <a:pathLst>
                <a:path w="3369" h="381" extrusionOk="0">
                  <a:moveTo>
                    <a:pt x="1969" y="0"/>
                  </a:moveTo>
                  <a:cubicBezTo>
                    <a:pt x="1331" y="0"/>
                    <a:pt x="681" y="123"/>
                    <a:pt x="62" y="193"/>
                  </a:cubicBezTo>
                  <a:cubicBezTo>
                    <a:pt x="1" y="224"/>
                    <a:pt x="1" y="284"/>
                    <a:pt x="62" y="284"/>
                  </a:cubicBezTo>
                  <a:cubicBezTo>
                    <a:pt x="679" y="250"/>
                    <a:pt x="1277" y="167"/>
                    <a:pt x="1873" y="167"/>
                  </a:cubicBezTo>
                  <a:cubicBezTo>
                    <a:pt x="2332" y="167"/>
                    <a:pt x="2790" y="217"/>
                    <a:pt x="3253" y="376"/>
                  </a:cubicBezTo>
                  <a:cubicBezTo>
                    <a:pt x="3263" y="379"/>
                    <a:pt x="3272" y="381"/>
                    <a:pt x="3281" y="381"/>
                  </a:cubicBezTo>
                  <a:cubicBezTo>
                    <a:pt x="3350" y="381"/>
                    <a:pt x="3368" y="281"/>
                    <a:pt x="3314" y="254"/>
                  </a:cubicBezTo>
                  <a:cubicBezTo>
                    <a:pt x="2882" y="63"/>
                    <a:pt x="2429" y="0"/>
                    <a:pt x="196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2"/>
            <p:cNvSpPr/>
            <p:nvPr/>
          </p:nvSpPr>
          <p:spPr>
            <a:xfrm>
              <a:off x="7023310" y="4038119"/>
              <a:ext cx="182453" cy="20374"/>
            </a:xfrm>
            <a:custGeom>
              <a:avLst/>
              <a:gdLst/>
              <a:ahLst/>
              <a:cxnLst/>
              <a:rect l="l" t="t" r="r" b="b"/>
              <a:pathLst>
                <a:path w="3394" h="379" extrusionOk="0">
                  <a:moveTo>
                    <a:pt x="2004" y="1"/>
                  </a:moveTo>
                  <a:cubicBezTo>
                    <a:pt x="1356" y="1"/>
                    <a:pt x="687" y="132"/>
                    <a:pt x="60" y="222"/>
                  </a:cubicBezTo>
                  <a:cubicBezTo>
                    <a:pt x="8" y="222"/>
                    <a:pt x="1" y="289"/>
                    <a:pt x="38" y="289"/>
                  </a:cubicBezTo>
                  <a:cubicBezTo>
                    <a:pt x="44" y="289"/>
                    <a:pt x="52" y="287"/>
                    <a:pt x="60" y="283"/>
                  </a:cubicBezTo>
                  <a:cubicBezTo>
                    <a:pt x="695" y="248"/>
                    <a:pt x="1291" y="166"/>
                    <a:pt x="1886" y="166"/>
                  </a:cubicBezTo>
                  <a:cubicBezTo>
                    <a:pt x="2346" y="166"/>
                    <a:pt x="2806" y="215"/>
                    <a:pt x="3282" y="374"/>
                  </a:cubicBezTo>
                  <a:cubicBezTo>
                    <a:pt x="3289" y="377"/>
                    <a:pt x="3296" y="379"/>
                    <a:pt x="3302" y="379"/>
                  </a:cubicBezTo>
                  <a:cubicBezTo>
                    <a:pt x="3355" y="379"/>
                    <a:pt x="3394" y="279"/>
                    <a:pt x="3313" y="252"/>
                  </a:cubicBezTo>
                  <a:cubicBezTo>
                    <a:pt x="2900" y="65"/>
                    <a:pt x="2457" y="1"/>
                    <a:pt x="2004"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2"/>
            <p:cNvSpPr/>
            <p:nvPr/>
          </p:nvSpPr>
          <p:spPr>
            <a:xfrm>
              <a:off x="7292856" y="3360438"/>
              <a:ext cx="300719" cy="254972"/>
            </a:xfrm>
            <a:custGeom>
              <a:avLst/>
              <a:gdLst/>
              <a:ahLst/>
              <a:cxnLst/>
              <a:rect l="l" t="t" r="r" b="b"/>
              <a:pathLst>
                <a:path w="5594" h="4743" extrusionOk="0">
                  <a:moveTo>
                    <a:pt x="1" y="1"/>
                  </a:moveTo>
                  <a:lnTo>
                    <a:pt x="578" y="4743"/>
                  </a:lnTo>
                  <a:cubicBezTo>
                    <a:pt x="2098" y="3770"/>
                    <a:pt x="3770" y="3071"/>
                    <a:pt x="5533" y="2676"/>
                  </a:cubicBezTo>
                  <a:lnTo>
                    <a:pt x="5594" y="1"/>
                  </a:lnTo>
                  <a:close/>
                </a:path>
              </a:pathLst>
            </a:custGeom>
            <a:solidFill>
              <a:srgbClr val="0AB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2"/>
            <p:cNvSpPr/>
            <p:nvPr/>
          </p:nvSpPr>
          <p:spPr>
            <a:xfrm>
              <a:off x="7323928" y="3504242"/>
              <a:ext cx="266368" cy="442854"/>
            </a:xfrm>
            <a:custGeom>
              <a:avLst/>
              <a:gdLst/>
              <a:ahLst/>
              <a:cxnLst/>
              <a:rect l="l" t="t" r="r" b="b"/>
              <a:pathLst>
                <a:path w="4955" h="8238" extrusionOk="0">
                  <a:moveTo>
                    <a:pt x="4955" y="1"/>
                  </a:moveTo>
                  <a:cubicBezTo>
                    <a:pt x="3192" y="396"/>
                    <a:pt x="1520" y="1095"/>
                    <a:pt x="0" y="2068"/>
                  </a:cubicBezTo>
                  <a:lnTo>
                    <a:pt x="730" y="8207"/>
                  </a:lnTo>
                  <a:lnTo>
                    <a:pt x="4742" y="8238"/>
                  </a:lnTo>
                  <a:lnTo>
                    <a:pt x="4955" y="1"/>
                  </a:ln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2"/>
            <p:cNvSpPr/>
            <p:nvPr/>
          </p:nvSpPr>
          <p:spPr>
            <a:xfrm>
              <a:off x="7183403" y="3921409"/>
              <a:ext cx="403611" cy="336414"/>
            </a:xfrm>
            <a:custGeom>
              <a:avLst/>
              <a:gdLst/>
              <a:ahLst/>
              <a:cxnLst/>
              <a:rect l="l" t="t" r="r" b="b"/>
              <a:pathLst>
                <a:path w="7508" h="6258" extrusionOk="0">
                  <a:moveTo>
                    <a:pt x="7415" y="1"/>
                  </a:moveTo>
                  <a:cubicBezTo>
                    <a:pt x="7358" y="1"/>
                    <a:pt x="7232" y="1108"/>
                    <a:pt x="5567" y="1108"/>
                  </a:cubicBezTo>
                  <a:cubicBezTo>
                    <a:pt x="5014" y="1108"/>
                    <a:pt x="4291" y="986"/>
                    <a:pt x="3344" y="660"/>
                  </a:cubicBezTo>
                  <a:cubicBezTo>
                    <a:pt x="3344" y="660"/>
                    <a:pt x="0" y="6071"/>
                    <a:pt x="2736" y="6253"/>
                  </a:cubicBezTo>
                  <a:cubicBezTo>
                    <a:pt x="2782" y="6256"/>
                    <a:pt x="2828" y="6257"/>
                    <a:pt x="2874" y="6257"/>
                  </a:cubicBezTo>
                  <a:cubicBezTo>
                    <a:pt x="5857" y="6257"/>
                    <a:pt x="7508" y="478"/>
                    <a:pt x="7508" y="478"/>
                  </a:cubicBezTo>
                  <a:cubicBezTo>
                    <a:pt x="7446" y="130"/>
                    <a:pt x="7435" y="1"/>
                    <a:pt x="7415"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2"/>
            <p:cNvSpPr/>
            <p:nvPr/>
          </p:nvSpPr>
          <p:spPr>
            <a:xfrm>
              <a:off x="7281459" y="3935655"/>
              <a:ext cx="297440" cy="186323"/>
            </a:xfrm>
            <a:custGeom>
              <a:avLst/>
              <a:gdLst/>
              <a:ahLst/>
              <a:cxnLst/>
              <a:rect l="l" t="t" r="r" b="b"/>
              <a:pathLst>
                <a:path w="5533" h="3466" extrusionOk="0">
                  <a:moveTo>
                    <a:pt x="1520" y="0"/>
                  </a:moveTo>
                  <a:cubicBezTo>
                    <a:pt x="1520" y="0"/>
                    <a:pt x="426" y="1763"/>
                    <a:pt x="0" y="3313"/>
                  </a:cubicBezTo>
                  <a:cubicBezTo>
                    <a:pt x="573" y="3118"/>
                    <a:pt x="1158" y="3028"/>
                    <a:pt x="1741" y="3028"/>
                  </a:cubicBezTo>
                  <a:cubicBezTo>
                    <a:pt x="2519" y="3028"/>
                    <a:pt x="3296" y="3187"/>
                    <a:pt x="4043" y="3465"/>
                  </a:cubicBezTo>
                  <a:cubicBezTo>
                    <a:pt x="5046" y="1885"/>
                    <a:pt x="5532" y="0"/>
                    <a:pt x="5532" y="0"/>
                  </a:cubicBezTo>
                  <a:lnTo>
                    <a:pt x="5532" y="0"/>
                  </a:lnTo>
                  <a:cubicBezTo>
                    <a:pt x="5076" y="122"/>
                    <a:pt x="4478" y="162"/>
                    <a:pt x="3884" y="162"/>
                  </a:cubicBezTo>
                  <a:cubicBezTo>
                    <a:pt x="2695" y="162"/>
                    <a:pt x="1520" y="0"/>
                    <a:pt x="1520"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2"/>
            <p:cNvSpPr/>
            <p:nvPr/>
          </p:nvSpPr>
          <p:spPr>
            <a:xfrm>
              <a:off x="7333712" y="3823891"/>
              <a:ext cx="200623" cy="173529"/>
            </a:xfrm>
            <a:custGeom>
              <a:avLst/>
              <a:gdLst/>
              <a:ahLst/>
              <a:cxnLst/>
              <a:rect l="l" t="t" r="r" b="b"/>
              <a:pathLst>
                <a:path w="3732" h="3228" extrusionOk="0">
                  <a:moveTo>
                    <a:pt x="1214" y="327"/>
                  </a:moveTo>
                  <a:cubicBezTo>
                    <a:pt x="1512" y="327"/>
                    <a:pt x="1642" y="1586"/>
                    <a:pt x="1642" y="1714"/>
                  </a:cubicBezTo>
                  <a:cubicBezTo>
                    <a:pt x="1642" y="1950"/>
                    <a:pt x="1634" y="2177"/>
                    <a:pt x="1622" y="2401"/>
                  </a:cubicBezTo>
                  <a:lnTo>
                    <a:pt x="1622" y="2401"/>
                  </a:lnTo>
                  <a:cubicBezTo>
                    <a:pt x="1525" y="2225"/>
                    <a:pt x="1428" y="2046"/>
                    <a:pt x="1338" y="1866"/>
                  </a:cubicBezTo>
                  <a:cubicBezTo>
                    <a:pt x="1217" y="1562"/>
                    <a:pt x="791" y="802"/>
                    <a:pt x="1034" y="468"/>
                  </a:cubicBezTo>
                  <a:cubicBezTo>
                    <a:pt x="1100" y="369"/>
                    <a:pt x="1160" y="327"/>
                    <a:pt x="1214" y="327"/>
                  </a:cubicBezTo>
                  <a:close/>
                  <a:moveTo>
                    <a:pt x="2583" y="1014"/>
                  </a:moveTo>
                  <a:cubicBezTo>
                    <a:pt x="2736" y="1014"/>
                    <a:pt x="2849" y="1167"/>
                    <a:pt x="2827" y="1380"/>
                  </a:cubicBezTo>
                  <a:cubicBezTo>
                    <a:pt x="2751" y="1912"/>
                    <a:pt x="2337" y="2360"/>
                    <a:pt x="1937" y="2741"/>
                  </a:cubicBezTo>
                  <a:lnTo>
                    <a:pt x="1937" y="2741"/>
                  </a:lnTo>
                  <a:cubicBezTo>
                    <a:pt x="1965" y="2390"/>
                    <a:pt x="2004" y="2043"/>
                    <a:pt x="2098" y="1714"/>
                  </a:cubicBezTo>
                  <a:cubicBezTo>
                    <a:pt x="2159" y="1502"/>
                    <a:pt x="2220" y="1228"/>
                    <a:pt x="2372" y="1106"/>
                  </a:cubicBezTo>
                  <a:cubicBezTo>
                    <a:pt x="2445" y="1042"/>
                    <a:pt x="2518" y="1014"/>
                    <a:pt x="2583" y="1014"/>
                  </a:cubicBezTo>
                  <a:close/>
                  <a:moveTo>
                    <a:pt x="1269" y="0"/>
                  </a:moveTo>
                  <a:cubicBezTo>
                    <a:pt x="1182" y="0"/>
                    <a:pt x="1083" y="23"/>
                    <a:pt x="973" y="73"/>
                  </a:cubicBezTo>
                  <a:cubicBezTo>
                    <a:pt x="1" y="559"/>
                    <a:pt x="1247" y="2535"/>
                    <a:pt x="1581" y="3113"/>
                  </a:cubicBezTo>
                  <a:cubicBezTo>
                    <a:pt x="1622" y="3194"/>
                    <a:pt x="1689" y="3227"/>
                    <a:pt x="1756" y="3227"/>
                  </a:cubicBezTo>
                  <a:cubicBezTo>
                    <a:pt x="1866" y="3227"/>
                    <a:pt x="1972" y="3135"/>
                    <a:pt x="1949" y="3012"/>
                  </a:cubicBezTo>
                  <a:lnTo>
                    <a:pt x="1949" y="3012"/>
                  </a:lnTo>
                  <a:cubicBezTo>
                    <a:pt x="2606" y="2552"/>
                    <a:pt x="3732" y="1412"/>
                    <a:pt x="2919" y="711"/>
                  </a:cubicBezTo>
                  <a:cubicBezTo>
                    <a:pt x="2843" y="644"/>
                    <a:pt x="2756" y="617"/>
                    <a:pt x="2667" y="617"/>
                  </a:cubicBezTo>
                  <a:cubicBezTo>
                    <a:pt x="2431" y="617"/>
                    <a:pt x="2178" y="809"/>
                    <a:pt x="2068" y="985"/>
                  </a:cubicBezTo>
                  <a:cubicBezTo>
                    <a:pt x="2021" y="1062"/>
                    <a:pt x="1980" y="1141"/>
                    <a:pt x="1942" y="1223"/>
                  </a:cubicBezTo>
                  <a:lnTo>
                    <a:pt x="1942" y="1223"/>
                  </a:lnTo>
                  <a:cubicBezTo>
                    <a:pt x="1882" y="570"/>
                    <a:pt x="1706" y="0"/>
                    <a:pt x="126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2"/>
            <p:cNvSpPr/>
            <p:nvPr/>
          </p:nvSpPr>
          <p:spPr>
            <a:xfrm>
              <a:off x="7265116" y="4098436"/>
              <a:ext cx="233684" cy="138211"/>
            </a:xfrm>
            <a:custGeom>
              <a:avLst/>
              <a:gdLst/>
              <a:ahLst/>
              <a:cxnLst/>
              <a:rect l="l" t="t" r="r" b="b"/>
              <a:pathLst>
                <a:path w="4347" h="2571" extrusionOk="0">
                  <a:moveTo>
                    <a:pt x="2045" y="0"/>
                  </a:moveTo>
                  <a:cubicBezTo>
                    <a:pt x="1462" y="0"/>
                    <a:pt x="877" y="90"/>
                    <a:pt x="304" y="285"/>
                  </a:cubicBezTo>
                  <a:cubicBezTo>
                    <a:pt x="0" y="1471"/>
                    <a:pt x="30" y="2504"/>
                    <a:pt x="1216" y="2565"/>
                  </a:cubicBezTo>
                  <a:cubicBezTo>
                    <a:pt x="1271" y="2569"/>
                    <a:pt x="1326" y="2570"/>
                    <a:pt x="1380" y="2570"/>
                  </a:cubicBezTo>
                  <a:cubicBezTo>
                    <a:pt x="2638" y="2570"/>
                    <a:pt x="3618" y="1574"/>
                    <a:pt x="4347" y="437"/>
                  </a:cubicBezTo>
                  <a:cubicBezTo>
                    <a:pt x="3600" y="159"/>
                    <a:pt x="2823" y="0"/>
                    <a:pt x="204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2"/>
            <p:cNvSpPr/>
            <p:nvPr/>
          </p:nvSpPr>
          <p:spPr>
            <a:xfrm>
              <a:off x="7343550" y="3992263"/>
              <a:ext cx="181055" cy="20482"/>
            </a:xfrm>
            <a:custGeom>
              <a:avLst/>
              <a:gdLst/>
              <a:ahLst/>
              <a:cxnLst/>
              <a:rect l="l" t="t" r="r" b="b"/>
              <a:pathLst>
                <a:path w="3368" h="381" extrusionOk="0">
                  <a:moveTo>
                    <a:pt x="1969" y="0"/>
                  </a:moveTo>
                  <a:cubicBezTo>
                    <a:pt x="1330" y="0"/>
                    <a:pt x="680" y="123"/>
                    <a:pt x="61" y="193"/>
                  </a:cubicBezTo>
                  <a:cubicBezTo>
                    <a:pt x="0" y="224"/>
                    <a:pt x="0" y="284"/>
                    <a:pt x="61" y="284"/>
                  </a:cubicBezTo>
                  <a:cubicBezTo>
                    <a:pt x="678" y="250"/>
                    <a:pt x="1277" y="167"/>
                    <a:pt x="1877" y="167"/>
                  </a:cubicBezTo>
                  <a:cubicBezTo>
                    <a:pt x="2341" y="167"/>
                    <a:pt x="2806" y="217"/>
                    <a:pt x="3283" y="376"/>
                  </a:cubicBezTo>
                  <a:cubicBezTo>
                    <a:pt x="3289" y="379"/>
                    <a:pt x="3296" y="381"/>
                    <a:pt x="3302" y="381"/>
                  </a:cubicBezTo>
                  <a:cubicBezTo>
                    <a:pt x="3349" y="381"/>
                    <a:pt x="3367" y="281"/>
                    <a:pt x="3313" y="254"/>
                  </a:cubicBezTo>
                  <a:cubicBezTo>
                    <a:pt x="2881" y="63"/>
                    <a:pt x="2428" y="0"/>
                    <a:pt x="196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2"/>
            <p:cNvSpPr/>
            <p:nvPr/>
          </p:nvSpPr>
          <p:spPr>
            <a:xfrm>
              <a:off x="7325595" y="4038119"/>
              <a:ext cx="182668" cy="20374"/>
            </a:xfrm>
            <a:custGeom>
              <a:avLst/>
              <a:gdLst/>
              <a:ahLst/>
              <a:cxnLst/>
              <a:rect l="l" t="t" r="r" b="b"/>
              <a:pathLst>
                <a:path w="3398" h="379" extrusionOk="0">
                  <a:moveTo>
                    <a:pt x="2011" y="1"/>
                  </a:moveTo>
                  <a:cubicBezTo>
                    <a:pt x="1356" y="1"/>
                    <a:pt x="687" y="132"/>
                    <a:pt x="61" y="222"/>
                  </a:cubicBezTo>
                  <a:cubicBezTo>
                    <a:pt x="8" y="222"/>
                    <a:pt x="1" y="289"/>
                    <a:pt x="38" y="289"/>
                  </a:cubicBezTo>
                  <a:cubicBezTo>
                    <a:pt x="44" y="289"/>
                    <a:pt x="52" y="287"/>
                    <a:pt x="61" y="283"/>
                  </a:cubicBezTo>
                  <a:cubicBezTo>
                    <a:pt x="695" y="248"/>
                    <a:pt x="1291" y="166"/>
                    <a:pt x="1887" y="166"/>
                  </a:cubicBezTo>
                  <a:cubicBezTo>
                    <a:pt x="2346" y="166"/>
                    <a:pt x="2806" y="215"/>
                    <a:pt x="3282" y="374"/>
                  </a:cubicBezTo>
                  <a:cubicBezTo>
                    <a:pt x="3289" y="377"/>
                    <a:pt x="3296" y="379"/>
                    <a:pt x="3302" y="379"/>
                  </a:cubicBezTo>
                  <a:cubicBezTo>
                    <a:pt x="3355" y="379"/>
                    <a:pt x="3397" y="279"/>
                    <a:pt x="3343" y="252"/>
                  </a:cubicBezTo>
                  <a:cubicBezTo>
                    <a:pt x="2918" y="65"/>
                    <a:pt x="2468" y="1"/>
                    <a:pt x="201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2"/>
            <p:cNvSpPr/>
            <p:nvPr/>
          </p:nvSpPr>
          <p:spPr>
            <a:xfrm>
              <a:off x="7903983" y="2597389"/>
              <a:ext cx="289269" cy="586656"/>
            </a:xfrm>
            <a:custGeom>
              <a:avLst/>
              <a:gdLst/>
              <a:ahLst/>
              <a:cxnLst/>
              <a:rect l="l" t="t" r="r" b="b"/>
              <a:pathLst>
                <a:path w="5381" h="10913" extrusionOk="0">
                  <a:moveTo>
                    <a:pt x="5381" y="0"/>
                  </a:moveTo>
                  <a:lnTo>
                    <a:pt x="426" y="7721"/>
                  </a:lnTo>
                  <a:lnTo>
                    <a:pt x="1" y="10912"/>
                  </a:lnTo>
                  <a:lnTo>
                    <a:pt x="5381" y="2796"/>
                  </a:lnTo>
                  <a:lnTo>
                    <a:pt x="5381"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2"/>
            <p:cNvSpPr/>
            <p:nvPr/>
          </p:nvSpPr>
          <p:spPr>
            <a:xfrm>
              <a:off x="6712801" y="3099010"/>
              <a:ext cx="158531" cy="1062141"/>
            </a:xfrm>
            <a:custGeom>
              <a:avLst/>
              <a:gdLst/>
              <a:ahLst/>
              <a:cxnLst/>
              <a:rect l="l" t="t" r="r" b="b"/>
              <a:pathLst>
                <a:path w="2949" h="19758" extrusionOk="0">
                  <a:moveTo>
                    <a:pt x="0" y="1"/>
                  </a:moveTo>
                  <a:lnTo>
                    <a:pt x="1064" y="19758"/>
                  </a:lnTo>
                  <a:lnTo>
                    <a:pt x="2949" y="19758"/>
                  </a:lnTo>
                  <a:lnTo>
                    <a:pt x="237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2"/>
            <p:cNvSpPr/>
            <p:nvPr/>
          </p:nvSpPr>
          <p:spPr>
            <a:xfrm>
              <a:off x="6840262" y="3099010"/>
              <a:ext cx="102999" cy="1062141"/>
            </a:xfrm>
            <a:custGeom>
              <a:avLst/>
              <a:gdLst/>
              <a:ahLst/>
              <a:cxnLst/>
              <a:rect l="l" t="t" r="r" b="b"/>
              <a:pathLst>
                <a:path w="1916" h="19758" extrusionOk="0">
                  <a:moveTo>
                    <a:pt x="0" y="1"/>
                  </a:moveTo>
                  <a:lnTo>
                    <a:pt x="578" y="19758"/>
                  </a:lnTo>
                  <a:lnTo>
                    <a:pt x="1915" y="18694"/>
                  </a:lnTo>
                  <a:lnTo>
                    <a:pt x="1246"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2"/>
            <p:cNvSpPr/>
            <p:nvPr/>
          </p:nvSpPr>
          <p:spPr>
            <a:xfrm>
              <a:off x="7943227" y="3082668"/>
              <a:ext cx="130738" cy="1078483"/>
            </a:xfrm>
            <a:custGeom>
              <a:avLst/>
              <a:gdLst/>
              <a:ahLst/>
              <a:cxnLst/>
              <a:rect l="l" t="t" r="r" b="b"/>
              <a:pathLst>
                <a:path w="2432" h="20062" extrusionOk="0">
                  <a:moveTo>
                    <a:pt x="0" y="1"/>
                  </a:moveTo>
                  <a:lnTo>
                    <a:pt x="547" y="20062"/>
                  </a:lnTo>
                  <a:lnTo>
                    <a:pt x="2432" y="20062"/>
                  </a:lnTo>
                  <a:lnTo>
                    <a:pt x="1885" y="305"/>
                  </a:lnTo>
                  <a:lnTo>
                    <a:pt x="0"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2"/>
            <p:cNvSpPr/>
            <p:nvPr/>
          </p:nvSpPr>
          <p:spPr>
            <a:xfrm>
              <a:off x="8044508" y="2991170"/>
              <a:ext cx="102999" cy="1169978"/>
            </a:xfrm>
            <a:custGeom>
              <a:avLst/>
              <a:gdLst/>
              <a:ahLst/>
              <a:cxnLst/>
              <a:rect l="l" t="t" r="r" b="b"/>
              <a:pathLst>
                <a:path w="1916" h="21764" extrusionOk="0">
                  <a:moveTo>
                    <a:pt x="1338" y="0"/>
                  </a:moveTo>
                  <a:lnTo>
                    <a:pt x="1" y="2007"/>
                  </a:lnTo>
                  <a:lnTo>
                    <a:pt x="548" y="21764"/>
                  </a:lnTo>
                  <a:lnTo>
                    <a:pt x="1916" y="20700"/>
                  </a:lnTo>
                  <a:lnTo>
                    <a:pt x="133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2"/>
            <p:cNvSpPr/>
            <p:nvPr/>
          </p:nvSpPr>
          <p:spPr>
            <a:xfrm>
              <a:off x="6222576" y="3184002"/>
              <a:ext cx="1697769" cy="176486"/>
            </a:xfrm>
            <a:custGeom>
              <a:avLst/>
              <a:gdLst/>
              <a:ahLst/>
              <a:cxnLst/>
              <a:rect l="l" t="t" r="r" b="b"/>
              <a:pathLst>
                <a:path w="31582" h="3283" extrusionOk="0">
                  <a:moveTo>
                    <a:pt x="1" y="0"/>
                  </a:moveTo>
                  <a:lnTo>
                    <a:pt x="1" y="3283"/>
                  </a:lnTo>
                  <a:lnTo>
                    <a:pt x="31582" y="3283"/>
                  </a:lnTo>
                  <a:lnTo>
                    <a:pt x="3127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2"/>
            <p:cNvSpPr/>
            <p:nvPr/>
          </p:nvSpPr>
          <p:spPr>
            <a:xfrm>
              <a:off x="7903983" y="2798338"/>
              <a:ext cx="254972" cy="562142"/>
            </a:xfrm>
            <a:custGeom>
              <a:avLst/>
              <a:gdLst/>
              <a:ahLst/>
              <a:cxnLst/>
              <a:rect l="l" t="t" r="r" b="b"/>
              <a:pathLst>
                <a:path w="4743" h="10457" extrusionOk="0">
                  <a:moveTo>
                    <a:pt x="4743" y="1"/>
                  </a:moveTo>
                  <a:lnTo>
                    <a:pt x="1" y="7174"/>
                  </a:lnTo>
                  <a:lnTo>
                    <a:pt x="305" y="10457"/>
                  </a:lnTo>
                  <a:lnTo>
                    <a:pt x="4743" y="2767"/>
                  </a:lnTo>
                  <a:lnTo>
                    <a:pt x="4743"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2"/>
            <p:cNvSpPr/>
            <p:nvPr/>
          </p:nvSpPr>
          <p:spPr>
            <a:xfrm>
              <a:off x="6289559" y="3360438"/>
              <a:ext cx="158585" cy="1062141"/>
            </a:xfrm>
            <a:custGeom>
              <a:avLst/>
              <a:gdLst/>
              <a:ahLst/>
              <a:cxnLst/>
              <a:rect l="l" t="t" r="r" b="b"/>
              <a:pathLst>
                <a:path w="2950" h="19758" extrusionOk="0">
                  <a:moveTo>
                    <a:pt x="1" y="1"/>
                  </a:moveTo>
                  <a:lnTo>
                    <a:pt x="1065"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2"/>
            <p:cNvSpPr/>
            <p:nvPr/>
          </p:nvSpPr>
          <p:spPr>
            <a:xfrm>
              <a:off x="6417021" y="3360438"/>
              <a:ext cx="102999" cy="1062141"/>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2"/>
            <p:cNvSpPr/>
            <p:nvPr/>
          </p:nvSpPr>
          <p:spPr>
            <a:xfrm>
              <a:off x="7673574" y="3360438"/>
              <a:ext cx="158585" cy="1062141"/>
            </a:xfrm>
            <a:custGeom>
              <a:avLst/>
              <a:gdLst/>
              <a:ahLst/>
              <a:cxnLst/>
              <a:rect l="l" t="t" r="r" b="b"/>
              <a:pathLst>
                <a:path w="2950" h="19758" extrusionOk="0">
                  <a:moveTo>
                    <a:pt x="1" y="1"/>
                  </a:moveTo>
                  <a:lnTo>
                    <a:pt x="1065"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2"/>
            <p:cNvSpPr/>
            <p:nvPr/>
          </p:nvSpPr>
          <p:spPr>
            <a:xfrm>
              <a:off x="7801035" y="3360438"/>
              <a:ext cx="102999" cy="1062141"/>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2"/>
            <p:cNvSpPr/>
            <p:nvPr/>
          </p:nvSpPr>
          <p:spPr>
            <a:xfrm>
              <a:off x="6093502" y="3012405"/>
              <a:ext cx="472260" cy="171648"/>
            </a:xfrm>
            <a:custGeom>
              <a:avLst/>
              <a:gdLst/>
              <a:ahLst/>
              <a:cxnLst/>
              <a:rect l="l" t="t" r="r" b="b"/>
              <a:pathLst>
                <a:path w="8785" h="3193" extrusionOk="0">
                  <a:moveTo>
                    <a:pt x="0" y="1"/>
                  </a:moveTo>
                  <a:lnTo>
                    <a:pt x="578" y="3192"/>
                  </a:lnTo>
                  <a:lnTo>
                    <a:pt x="8785" y="3192"/>
                  </a:lnTo>
                  <a:cubicBezTo>
                    <a:pt x="8055" y="2341"/>
                    <a:pt x="7295" y="943"/>
                    <a:pt x="6596"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2"/>
            <p:cNvSpPr/>
            <p:nvPr/>
          </p:nvSpPr>
          <p:spPr>
            <a:xfrm>
              <a:off x="6448093" y="3012405"/>
              <a:ext cx="251693" cy="171648"/>
            </a:xfrm>
            <a:custGeom>
              <a:avLst/>
              <a:gdLst/>
              <a:ahLst/>
              <a:cxnLst/>
              <a:rect l="l" t="t" r="r" b="b"/>
              <a:pathLst>
                <a:path w="4682" h="3193" extrusionOk="0">
                  <a:moveTo>
                    <a:pt x="0" y="1"/>
                  </a:moveTo>
                  <a:cubicBezTo>
                    <a:pt x="699" y="943"/>
                    <a:pt x="1459" y="2341"/>
                    <a:pt x="2189" y="3192"/>
                  </a:cubicBezTo>
                  <a:lnTo>
                    <a:pt x="4681" y="3192"/>
                  </a:lnTo>
                  <a:cubicBezTo>
                    <a:pt x="3982" y="2280"/>
                    <a:pt x="3070" y="912"/>
                    <a:pt x="2341"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2"/>
            <p:cNvSpPr/>
            <p:nvPr/>
          </p:nvSpPr>
          <p:spPr>
            <a:xfrm>
              <a:off x="6573888" y="3012405"/>
              <a:ext cx="277819" cy="171648"/>
            </a:xfrm>
            <a:custGeom>
              <a:avLst/>
              <a:gdLst/>
              <a:ahLst/>
              <a:cxnLst/>
              <a:rect l="l" t="t" r="r" b="b"/>
              <a:pathLst>
                <a:path w="5168" h="3193" extrusionOk="0">
                  <a:moveTo>
                    <a:pt x="1" y="1"/>
                  </a:moveTo>
                  <a:cubicBezTo>
                    <a:pt x="730" y="912"/>
                    <a:pt x="1672" y="2280"/>
                    <a:pt x="2341" y="3192"/>
                  </a:cubicBezTo>
                  <a:lnTo>
                    <a:pt x="5168" y="3192"/>
                  </a:lnTo>
                  <a:cubicBezTo>
                    <a:pt x="4682" y="2250"/>
                    <a:pt x="3861" y="912"/>
                    <a:pt x="3375"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2"/>
            <p:cNvSpPr/>
            <p:nvPr/>
          </p:nvSpPr>
          <p:spPr>
            <a:xfrm>
              <a:off x="6990571" y="3012405"/>
              <a:ext cx="936348" cy="171648"/>
            </a:xfrm>
            <a:custGeom>
              <a:avLst/>
              <a:gdLst/>
              <a:ahLst/>
              <a:cxnLst/>
              <a:rect l="l" t="t" r="r" b="b"/>
              <a:pathLst>
                <a:path w="17418" h="3193" extrusionOk="0">
                  <a:moveTo>
                    <a:pt x="1" y="1"/>
                  </a:moveTo>
                  <a:cubicBezTo>
                    <a:pt x="487" y="973"/>
                    <a:pt x="1308" y="2250"/>
                    <a:pt x="1885" y="3192"/>
                  </a:cubicBezTo>
                  <a:lnTo>
                    <a:pt x="16992" y="3192"/>
                  </a:lnTo>
                  <a:lnTo>
                    <a:pt x="17417"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2"/>
            <p:cNvSpPr/>
            <p:nvPr/>
          </p:nvSpPr>
          <p:spPr>
            <a:xfrm>
              <a:off x="6755270" y="3012405"/>
              <a:ext cx="336683" cy="171648"/>
            </a:xfrm>
            <a:custGeom>
              <a:avLst/>
              <a:gdLst/>
              <a:ahLst/>
              <a:cxnLst/>
              <a:rect l="l" t="t" r="r" b="b"/>
              <a:pathLst>
                <a:path w="6263" h="3193" extrusionOk="0">
                  <a:moveTo>
                    <a:pt x="1" y="1"/>
                  </a:moveTo>
                  <a:cubicBezTo>
                    <a:pt x="487" y="912"/>
                    <a:pt x="1308" y="2250"/>
                    <a:pt x="1794" y="3192"/>
                  </a:cubicBezTo>
                  <a:lnTo>
                    <a:pt x="6262" y="3192"/>
                  </a:lnTo>
                  <a:cubicBezTo>
                    <a:pt x="5685" y="2250"/>
                    <a:pt x="4864" y="973"/>
                    <a:pt x="4378"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2"/>
            <p:cNvSpPr/>
            <p:nvPr/>
          </p:nvSpPr>
          <p:spPr>
            <a:xfrm>
              <a:off x="6098394" y="2563037"/>
              <a:ext cx="2099714" cy="449413"/>
            </a:xfrm>
            <a:custGeom>
              <a:avLst/>
              <a:gdLst/>
              <a:ahLst/>
              <a:cxnLst/>
              <a:rect l="l" t="t" r="r" b="b"/>
              <a:pathLst>
                <a:path w="39059" h="8360" extrusionOk="0">
                  <a:moveTo>
                    <a:pt x="8511" y="1"/>
                  </a:moveTo>
                  <a:lnTo>
                    <a:pt x="1" y="8360"/>
                  </a:lnTo>
                  <a:lnTo>
                    <a:pt x="34105" y="8360"/>
                  </a:lnTo>
                  <a:lnTo>
                    <a:pt x="39059" y="639"/>
                  </a:lnTo>
                  <a:lnTo>
                    <a:pt x="8511" y="1"/>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2"/>
            <p:cNvSpPr/>
            <p:nvPr/>
          </p:nvSpPr>
          <p:spPr>
            <a:xfrm>
              <a:off x="6967724" y="2590830"/>
              <a:ext cx="643800" cy="364422"/>
            </a:xfrm>
            <a:custGeom>
              <a:avLst/>
              <a:gdLst/>
              <a:ahLst/>
              <a:cxnLst/>
              <a:rect l="l" t="t" r="r" b="b"/>
              <a:pathLst>
                <a:path w="11976" h="6779" extrusionOk="0">
                  <a:moveTo>
                    <a:pt x="10851" y="578"/>
                  </a:moveTo>
                  <a:cubicBezTo>
                    <a:pt x="11034" y="578"/>
                    <a:pt x="11186" y="700"/>
                    <a:pt x="11186" y="852"/>
                  </a:cubicBezTo>
                  <a:cubicBezTo>
                    <a:pt x="11186" y="1004"/>
                    <a:pt x="11034" y="1125"/>
                    <a:pt x="10851" y="1125"/>
                  </a:cubicBezTo>
                  <a:cubicBezTo>
                    <a:pt x="10669" y="1125"/>
                    <a:pt x="10517" y="1004"/>
                    <a:pt x="10517" y="852"/>
                  </a:cubicBezTo>
                  <a:cubicBezTo>
                    <a:pt x="10517" y="700"/>
                    <a:pt x="10639" y="578"/>
                    <a:pt x="10851" y="578"/>
                  </a:cubicBezTo>
                  <a:close/>
                  <a:moveTo>
                    <a:pt x="10183" y="2827"/>
                  </a:moveTo>
                  <a:cubicBezTo>
                    <a:pt x="10365" y="2827"/>
                    <a:pt x="10517" y="2949"/>
                    <a:pt x="10517" y="3101"/>
                  </a:cubicBezTo>
                  <a:cubicBezTo>
                    <a:pt x="10517" y="3253"/>
                    <a:pt x="10365" y="3374"/>
                    <a:pt x="10183" y="3374"/>
                  </a:cubicBezTo>
                  <a:cubicBezTo>
                    <a:pt x="10000" y="3374"/>
                    <a:pt x="9848" y="3253"/>
                    <a:pt x="9848" y="3101"/>
                  </a:cubicBezTo>
                  <a:cubicBezTo>
                    <a:pt x="9848" y="2949"/>
                    <a:pt x="10000" y="2827"/>
                    <a:pt x="10183" y="2827"/>
                  </a:cubicBezTo>
                  <a:close/>
                  <a:moveTo>
                    <a:pt x="9180" y="5563"/>
                  </a:moveTo>
                  <a:cubicBezTo>
                    <a:pt x="9392" y="5563"/>
                    <a:pt x="9514" y="5684"/>
                    <a:pt x="9514" y="5836"/>
                  </a:cubicBezTo>
                  <a:cubicBezTo>
                    <a:pt x="9514" y="5988"/>
                    <a:pt x="9362" y="6110"/>
                    <a:pt x="9180" y="6110"/>
                  </a:cubicBezTo>
                  <a:cubicBezTo>
                    <a:pt x="8997" y="6110"/>
                    <a:pt x="8845" y="5988"/>
                    <a:pt x="8845" y="5836"/>
                  </a:cubicBezTo>
                  <a:cubicBezTo>
                    <a:pt x="8845" y="5684"/>
                    <a:pt x="8997" y="5563"/>
                    <a:pt x="9180" y="5563"/>
                  </a:cubicBezTo>
                  <a:close/>
                  <a:moveTo>
                    <a:pt x="3131" y="1"/>
                  </a:moveTo>
                  <a:lnTo>
                    <a:pt x="0" y="6779"/>
                  </a:lnTo>
                  <a:lnTo>
                    <a:pt x="9848" y="6779"/>
                  </a:lnTo>
                  <a:lnTo>
                    <a:pt x="11976"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2"/>
            <p:cNvSpPr/>
            <p:nvPr/>
          </p:nvSpPr>
          <p:spPr>
            <a:xfrm>
              <a:off x="7401394" y="2602603"/>
              <a:ext cx="111439" cy="332759"/>
            </a:xfrm>
            <a:custGeom>
              <a:avLst/>
              <a:gdLst/>
              <a:ahLst/>
              <a:cxnLst/>
              <a:rect l="l" t="t" r="r" b="b"/>
              <a:pathLst>
                <a:path w="2073" h="6190" extrusionOk="0">
                  <a:moveTo>
                    <a:pt x="1983" y="0"/>
                  </a:moveTo>
                  <a:cubicBezTo>
                    <a:pt x="1950" y="0"/>
                    <a:pt x="1916" y="17"/>
                    <a:pt x="1903" y="55"/>
                  </a:cubicBezTo>
                  <a:cubicBezTo>
                    <a:pt x="1143" y="2000"/>
                    <a:pt x="535" y="4098"/>
                    <a:pt x="18" y="6104"/>
                  </a:cubicBezTo>
                  <a:cubicBezTo>
                    <a:pt x="1" y="6157"/>
                    <a:pt x="34" y="6189"/>
                    <a:pt x="72" y="6189"/>
                  </a:cubicBezTo>
                  <a:cubicBezTo>
                    <a:pt x="98" y="6189"/>
                    <a:pt x="127" y="6172"/>
                    <a:pt x="140" y="6134"/>
                  </a:cubicBezTo>
                  <a:cubicBezTo>
                    <a:pt x="900" y="4219"/>
                    <a:pt x="1568" y="2122"/>
                    <a:pt x="2055" y="85"/>
                  </a:cubicBezTo>
                  <a:cubicBezTo>
                    <a:pt x="2072" y="32"/>
                    <a:pt x="2029" y="0"/>
                    <a:pt x="1983"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2"/>
            <p:cNvSpPr/>
            <p:nvPr/>
          </p:nvSpPr>
          <p:spPr>
            <a:xfrm>
              <a:off x="7033040" y="2843818"/>
              <a:ext cx="444521" cy="19514"/>
            </a:xfrm>
            <a:custGeom>
              <a:avLst/>
              <a:gdLst/>
              <a:ahLst/>
              <a:cxnLst/>
              <a:rect l="l" t="t" r="r" b="b"/>
              <a:pathLst>
                <a:path w="8269" h="363" extrusionOk="0">
                  <a:moveTo>
                    <a:pt x="5181" y="0"/>
                  </a:moveTo>
                  <a:cubicBezTo>
                    <a:pt x="3355" y="0"/>
                    <a:pt x="1369" y="52"/>
                    <a:pt x="92" y="127"/>
                  </a:cubicBezTo>
                  <a:cubicBezTo>
                    <a:pt x="1" y="127"/>
                    <a:pt x="1" y="249"/>
                    <a:pt x="92" y="249"/>
                  </a:cubicBezTo>
                  <a:cubicBezTo>
                    <a:pt x="1126" y="325"/>
                    <a:pt x="2630" y="363"/>
                    <a:pt x="4135" y="363"/>
                  </a:cubicBezTo>
                  <a:cubicBezTo>
                    <a:pt x="5639" y="363"/>
                    <a:pt x="7144" y="325"/>
                    <a:pt x="8177" y="249"/>
                  </a:cubicBezTo>
                  <a:cubicBezTo>
                    <a:pt x="8269" y="219"/>
                    <a:pt x="8269" y="97"/>
                    <a:pt x="8177" y="67"/>
                  </a:cubicBezTo>
                  <a:cubicBezTo>
                    <a:pt x="7376" y="20"/>
                    <a:pt x="6309" y="0"/>
                    <a:pt x="5181"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2"/>
            <p:cNvSpPr/>
            <p:nvPr/>
          </p:nvSpPr>
          <p:spPr>
            <a:xfrm>
              <a:off x="7047770" y="2781620"/>
              <a:ext cx="446133" cy="18224"/>
            </a:xfrm>
            <a:custGeom>
              <a:avLst/>
              <a:gdLst/>
              <a:ahLst/>
              <a:cxnLst/>
              <a:rect l="l" t="t" r="r" b="b"/>
              <a:pathLst>
                <a:path w="8299" h="339" extrusionOk="0">
                  <a:moveTo>
                    <a:pt x="5020" y="1"/>
                  </a:moveTo>
                  <a:cubicBezTo>
                    <a:pt x="3239" y="1"/>
                    <a:pt x="1332" y="44"/>
                    <a:pt x="92" y="99"/>
                  </a:cubicBezTo>
                  <a:cubicBezTo>
                    <a:pt x="0" y="99"/>
                    <a:pt x="0" y="251"/>
                    <a:pt x="92" y="251"/>
                  </a:cubicBezTo>
                  <a:cubicBezTo>
                    <a:pt x="1067" y="308"/>
                    <a:pt x="2463" y="339"/>
                    <a:pt x="3883" y="339"/>
                  </a:cubicBezTo>
                  <a:cubicBezTo>
                    <a:pt x="5470" y="339"/>
                    <a:pt x="7086" y="301"/>
                    <a:pt x="8177" y="221"/>
                  </a:cubicBezTo>
                  <a:cubicBezTo>
                    <a:pt x="8298" y="221"/>
                    <a:pt x="8268" y="69"/>
                    <a:pt x="8177" y="69"/>
                  </a:cubicBezTo>
                  <a:cubicBezTo>
                    <a:pt x="7338" y="20"/>
                    <a:pt x="6207" y="1"/>
                    <a:pt x="5020"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2"/>
            <p:cNvSpPr/>
            <p:nvPr/>
          </p:nvSpPr>
          <p:spPr>
            <a:xfrm>
              <a:off x="7090240" y="2729420"/>
              <a:ext cx="415115" cy="17579"/>
            </a:xfrm>
            <a:custGeom>
              <a:avLst/>
              <a:gdLst/>
              <a:ahLst/>
              <a:cxnLst/>
              <a:rect l="l" t="t" r="r" b="b"/>
              <a:pathLst>
                <a:path w="7722" h="327" extrusionOk="0">
                  <a:moveTo>
                    <a:pt x="4830" y="1"/>
                  </a:moveTo>
                  <a:cubicBezTo>
                    <a:pt x="3132" y="1"/>
                    <a:pt x="1275" y="53"/>
                    <a:pt x="92" y="128"/>
                  </a:cubicBezTo>
                  <a:cubicBezTo>
                    <a:pt x="1" y="128"/>
                    <a:pt x="1" y="249"/>
                    <a:pt x="92" y="249"/>
                  </a:cubicBezTo>
                  <a:cubicBezTo>
                    <a:pt x="932" y="303"/>
                    <a:pt x="2110" y="327"/>
                    <a:pt x="3330" y="327"/>
                  </a:cubicBezTo>
                  <a:cubicBezTo>
                    <a:pt x="4893" y="327"/>
                    <a:pt x="6524" y="287"/>
                    <a:pt x="7600" y="219"/>
                  </a:cubicBezTo>
                  <a:cubicBezTo>
                    <a:pt x="7721" y="189"/>
                    <a:pt x="7691" y="67"/>
                    <a:pt x="7600" y="67"/>
                  </a:cubicBezTo>
                  <a:cubicBezTo>
                    <a:pt x="6868" y="20"/>
                    <a:pt x="5880" y="1"/>
                    <a:pt x="4830"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2"/>
            <p:cNvSpPr/>
            <p:nvPr/>
          </p:nvSpPr>
          <p:spPr>
            <a:xfrm>
              <a:off x="7098411" y="2679209"/>
              <a:ext cx="415115" cy="17686"/>
            </a:xfrm>
            <a:custGeom>
              <a:avLst/>
              <a:gdLst/>
              <a:ahLst/>
              <a:cxnLst/>
              <a:rect l="l" t="t" r="r" b="b"/>
              <a:pathLst>
                <a:path w="7722" h="329" extrusionOk="0">
                  <a:moveTo>
                    <a:pt x="5146" y="0"/>
                  </a:moveTo>
                  <a:cubicBezTo>
                    <a:pt x="3368" y="0"/>
                    <a:pt x="1365" y="60"/>
                    <a:pt x="92" y="119"/>
                  </a:cubicBezTo>
                  <a:cubicBezTo>
                    <a:pt x="1" y="119"/>
                    <a:pt x="1" y="241"/>
                    <a:pt x="92" y="241"/>
                  </a:cubicBezTo>
                  <a:cubicBezTo>
                    <a:pt x="1010" y="298"/>
                    <a:pt x="2308" y="329"/>
                    <a:pt x="3627" y="329"/>
                  </a:cubicBezTo>
                  <a:cubicBezTo>
                    <a:pt x="5102" y="329"/>
                    <a:pt x="6603" y="291"/>
                    <a:pt x="7630" y="211"/>
                  </a:cubicBezTo>
                  <a:cubicBezTo>
                    <a:pt x="7721" y="211"/>
                    <a:pt x="7721" y="59"/>
                    <a:pt x="7630" y="59"/>
                  </a:cubicBezTo>
                  <a:cubicBezTo>
                    <a:pt x="6958" y="17"/>
                    <a:pt x="6083" y="0"/>
                    <a:pt x="5146"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2"/>
            <p:cNvSpPr/>
            <p:nvPr/>
          </p:nvSpPr>
          <p:spPr>
            <a:xfrm>
              <a:off x="7114753" y="2628139"/>
              <a:ext cx="415115" cy="17579"/>
            </a:xfrm>
            <a:custGeom>
              <a:avLst/>
              <a:gdLst/>
              <a:ahLst/>
              <a:cxnLst/>
              <a:rect l="l" t="t" r="r" b="b"/>
              <a:pathLst>
                <a:path w="7722" h="327" extrusionOk="0">
                  <a:moveTo>
                    <a:pt x="4830" y="0"/>
                  </a:moveTo>
                  <a:cubicBezTo>
                    <a:pt x="3132" y="0"/>
                    <a:pt x="1275" y="52"/>
                    <a:pt x="92" y="127"/>
                  </a:cubicBezTo>
                  <a:cubicBezTo>
                    <a:pt x="1" y="127"/>
                    <a:pt x="1" y="249"/>
                    <a:pt x="92" y="249"/>
                  </a:cubicBezTo>
                  <a:cubicBezTo>
                    <a:pt x="931" y="302"/>
                    <a:pt x="2110" y="326"/>
                    <a:pt x="3330" y="326"/>
                  </a:cubicBezTo>
                  <a:cubicBezTo>
                    <a:pt x="4893" y="326"/>
                    <a:pt x="6524" y="287"/>
                    <a:pt x="7600" y="218"/>
                  </a:cubicBezTo>
                  <a:cubicBezTo>
                    <a:pt x="7721" y="188"/>
                    <a:pt x="7691" y="66"/>
                    <a:pt x="7600" y="66"/>
                  </a:cubicBezTo>
                  <a:cubicBezTo>
                    <a:pt x="6868" y="20"/>
                    <a:pt x="5880" y="0"/>
                    <a:pt x="4830"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2"/>
            <p:cNvSpPr/>
            <p:nvPr/>
          </p:nvSpPr>
          <p:spPr>
            <a:xfrm>
              <a:off x="6162098" y="2700337"/>
              <a:ext cx="822974" cy="310503"/>
            </a:xfrm>
            <a:custGeom>
              <a:avLst/>
              <a:gdLst/>
              <a:ahLst/>
              <a:cxnLst/>
              <a:rect l="l" t="t" r="r" b="b"/>
              <a:pathLst>
                <a:path w="15309" h="5776" extrusionOk="0">
                  <a:moveTo>
                    <a:pt x="4864" y="0"/>
                  </a:moveTo>
                  <a:cubicBezTo>
                    <a:pt x="4104" y="1672"/>
                    <a:pt x="1" y="4377"/>
                    <a:pt x="1" y="4377"/>
                  </a:cubicBezTo>
                  <a:lnTo>
                    <a:pt x="9576" y="5775"/>
                  </a:lnTo>
                  <a:cubicBezTo>
                    <a:pt x="10062" y="5410"/>
                    <a:pt x="14257" y="3647"/>
                    <a:pt x="14895" y="2219"/>
                  </a:cubicBezTo>
                  <a:cubicBezTo>
                    <a:pt x="15309" y="1273"/>
                    <a:pt x="14265" y="1106"/>
                    <a:pt x="13480" y="1106"/>
                  </a:cubicBezTo>
                  <a:cubicBezTo>
                    <a:pt x="13055" y="1106"/>
                    <a:pt x="12706" y="1155"/>
                    <a:pt x="12706" y="1155"/>
                  </a:cubicBezTo>
                  <a:lnTo>
                    <a:pt x="4864"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2"/>
            <p:cNvSpPr/>
            <p:nvPr/>
          </p:nvSpPr>
          <p:spPr>
            <a:xfrm>
              <a:off x="6209513" y="2698670"/>
              <a:ext cx="743520" cy="272927"/>
            </a:xfrm>
            <a:custGeom>
              <a:avLst/>
              <a:gdLst/>
              <a:ahLst/>
              <a:cxnLst/>
              <a:rect l="l" t="t" r="r" b="b"/>
              <a:pathLst>
                <a:path w="13831" h="5077" extrusionOk="0">
                  <a:moveTo>
                    <a:pt x="3982" y="1"/>
                  </a:moveTo>
                  <a:lnTo>
                    <a:pt x="0" y="3709"/>
                  </a:lnTo>
                  <a:lnTo>
                    <a:pt x="9271" y="5077"/>
                  </a:lnTo>
                  <a:cubicBezTo>
                    <a:pt x="11490" y="4560"/>
                    <a:pt x="13830" y="2189"/>
                    <a:pt x="13830" y="2189"/>
                  </a:cubicBezTo>
                  <a:lnTo>
                    <a:pt x="11824" y="1642"/>
                  </a:lnTo>
                  <a:lnTo>
                    <a:pt x="3982"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2"/>
            <p:cNvSpPr/>
            <p:nvPr/>
          </p:nvSpPr>
          <p:spPr>
            <a:xfrm>
              <a:off x="6201342" y="2672543"/>
              <a:ext cx="743520" cy="272927"/>
            </a:xfrm>
            <a:custGeom>
              <a:avLst/>
              <a:gdLst/>
              <a:ahLst/>
              <a:cxnLst/>
              <a:rect l="l" t="t" r="r" b="b"/>
              <a:pathLst>
                <a:path w="13831" h="5077" extrusionOk="0">
                  <a:moveTo>
                    <a:pt x="4013" y="0"/>
                  </a:moveTo>
                  <a:lnTo>
                    <a:pt x="0" y="3678"/>
                  </a:lnTo>
                  <a:lnTo>
                    <a:pt x="9271" y="5076"/>
                  </a:lnTo>
                  <a:cubicBezTo>
                    <a:pt x="11490" y="4560"/>
                    <a:pt x="13831" y="2158"/>
                    <a:pt x="13831" y="2158"/>
                  </a:cubicBezTo>
                  <a:lnTo>
                    <a:pt x="11824" y="1642"/>
                  </a:lnTo>
                  <a:lnTo>
                    <a:pt x="4013"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2"/>
            <p:cNvSpPr/>
            <p:nvPr/>
          </p:nvSpPr>
          <p:spPr>
            <a:xfrm>
              <a:off x="6165377" y="2651094"/>
              <a:ext cx="803997" cy="273142"/>
            </a:xfrm>
            <a:custGeom>
              <a:avLst/>
              <a:gdLst/>
              <a:ahLst/>
              <a:cxnLst/>
              <a:rect l="l" t="t" r="r" b="b"/>
              <a:pathLst>
                <a:path w="14956" h="5081" extrusionOk="0">
                  <a:moveTo>
                    <a:pt x="6080" y="1"/>
                  </a:moveTo>
                  <a:cubicBezTo>
                    <a:pt x="5717" y="1"/>
                    <a:pt x="5440" y="29"/>
                    <a:pt x="5290" y="95"/>
                  </a:cubicBezTo>
                  <a:cubicBezTo>
                    <a:pt x="4135" y="582"/>
                    <a:pt x="1" y="3652"/>
                    <a:pt x="1" y="3652"/>
                  </a:cubicBezTo>
                  <a:lnTo>
                    <a:pt x="9697" y="5080"/>
                  </a:lnTo>
                  <a:cubicBezTo>
                    <a:pt x="10123" y="4807"/>
                    <a:pt x="14074" y="3013"/>
                    <a:pt x="14500" y="2041"/>
                  </a:cubicBezTo>
                  <a:cubicBezTo>
                    <a:pt x="14955" y="1098"/>
                    <a:pt x="13314" y="977"/>
                    <a:pt x="13314" y="977"/>
                  </a:cubicBezTo>
                  <a:cubicBezTo>
                    <a:pt x="13314" y="977"/>
                    <a:pt x="8211" y="1"/>
                    <a:pt x="6080"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2"/>
            <p:cNvSpPr/>
            <p:nvPr/>
          </p:nvSpPr>
          <p:spPr>
            <a:xfrm>
              <a:off x="6135971" y="2847366"/>
              <a:ext cx="576872" cy="163477"/>
            </a:xfrm>
            <a:custGeom>
              <a:avLst/>
              <a:gdLst/>
              <a:ahLst/>
              <a:cxnLst/>
              <a:rect l="l" t="t" r="r" b="b"/>
              <a:pathLst>
                <a:path w="10731" h="3041" extrusionOk="0">
                  <a:moveTo>
                    <a:pt x="548" y="1"/>
                  </a:moveTo>
                  <a:cubicBezTo>
                    <a:pt x="1" y="1308"/>
                    <a:pt x="487" y="1642"/>
                    <a:pt x="487" y="1642"/>
                  </a:cubicBezTo>
                  <a:lnTo>
                    <a:pt x="10062" y="3040"/>
                  </a:lnTo>
                  <a:cubicBezTo>
                    <a:pt x="10730" y="2584"/>
                    <a:pt x="10244" y="1429"/>
                    <a:pt x="10244" y="1429"/>
                  </a:cubicBezTo>
                  <a:lnTo>
                    <a:pt x="548"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2"/>
            <p:cNvSpPr/>
            <p:nvPr/>
          </p:nvSpPr>
          <p:spPr>
            <a:xfrm>
              <a:off x="6577168" y="2644750"/>
              <a:ext cx="305611" cy="382431"/>
            </a:xfrm>
            <a:custGeom>
              <a:avLst/>
              <a:gdLst/>
              <a:ahLst/>
              <a:cxnLst/>
              <a:rect l="l" t="t" r="r" b="b"/>
              <a:pathLst>
                <a:path w="5685" h="7114" extrusionOk="0">
                  <a:moveTo>
                    <a:pt x="1429" y="1"/>
                  </a:moveTo>
                  <a:lnTo>
                    <a:pt x="0" y="730"/>
                  </a:lnTo>
                  <a:lnTo>
                    <a:pt x="4256" y="7113"/>
                  </a:lnTo>
                  <a:lnTo>
                    <a:pt x="5684" y="6384"/>
                  </a:lnTo>
                  <a:lnTo>
                    <a:pt x="5654" y="6353"/>
                  </a:lnTo>
                  <a:lnTo>
                    <a:pt x="5472" y="6444"/>
                  </a:lnTo>
                  <a:cubicBezTo>
                    <a:pt x="5472" y="6444"/>
                    <a:pt x="5441" y="6444"/>
                    <a:pt x="5441" y="6414"/>
                  </a:cubicBezTo>
                  <a:lnTo>
                    <a:pt x="5654" y="6323"/>
                  </a:lnTo>
                  <a:lnTo>
                    <a:pt x="5563" y="6201"/>
                  </a:lnTo>
                  <a:lnTo>
                    <a:pt x="5381" y="6292"/>
                  </a:lnTo>
                  <a:lnTo>
                    <a:pt x="5350" y="6292"/>
                  </a:lnTo>
                  <a:cubicBezTo>
                    <a:pt x="5350" y="6262"/>
                    <a:pt x="5350" y="6262"/>
                    <a:pt x="5350" y="6262"/>
                  </a:cubicBezTo>
                  <a:lnTo>
                    <a:pt x="5532" y="6171"/>
                  </a:lnTo>
                  <a:lnTo>
                    <a:pt x="5472" y="6049"/>
                  </a:lnTo>
                  <a:lnTo>
                    <a:pt x="5289" y="6140"/>
                  </a:lnTo>
                  <a:lnTo>
                    <a:pt x="5259" y="6140"/>
                  </a:lnTo>
                  <a:cubicBezTo>
                    <a:pt x="5229" y="6110"/>
                    <a:pt x="5259" y="6110"/>
                    <a:pt x="5259" y="6110"/>
                  </a:cubicBezTo>
                  <a:lnTo>
                    <a:pt x="5441" y="6019"/>
                  </a:lnTo>
                  <a:lnTo>
                    <a:pt x="5381" y="5928"/>
                  </a:lnTo>
                  <a:lnTo>
                    <a:pt x="5107" y="6049"/>
                  </a:lnTo>
                  <a:cubicBezTo>
                    <a:pt x="5077" y="6049"/>
                    <a:pt x="5046" y="6049"/>
                    <a:pt x="5016" y="6019"/>
                  </a:cubicBezTo>
                  <a:cubicBezTo>
                    <a:pt x="5016" y="6019"/>
                    <a:pt x="5016" y="5989"/>
                    <a:pt x="5046" y="5958"/>
                  </a:cubicBezTo>
                  <a:lnTo>
                    <a:pt x="5320" y="5837"/>
                  </a:lnTo>
                  <a:lnTo>
                    <a:pt x="5259" y="5715"/>
                  </a:lnTo>
                  <a:lnTo>
                    <a:pt x="5046" y="5806"/>
                  </a:lnTo>
                  <a:lnTo>
                    <a:pt x="5016" y="5806"/>
                  </a:lnTo>
                  <a:cubicBezTo>
                    <a:pt x="5016" y="5776"/>
                    <a:pt x="5016" y="5776"/>
                    <a:pt x="5046" y="5776"/>
                  </a:cubicBezTo>
                  <a:lnTo>
                    <a:pt x="5229" y="5685"/>
                  </a:lnTo>
                  <a:lnTo>
                    <a:pt x="5168" y="5593"/>
                  </a:lnTo>
                  <a:lnTo>
                    <a:pt x="4985" y="5685"/>
                  </a:lnTo>
                  <a:cubicBezTo>
                    <a:pt x="4955" y="5685"/>
                    <a:pt x="4955" y="5685"/>
                    <a:pt x="4955" y="5654"/>
                  </a:cubicBezTo>
                  <a:lnTo>
                    <a:pt x="5137" y="5563"/>
                  </a:lnTo>
                  <a:lnTo>
                    <a:pt x="5077" y="5441"/>
                  </a:lnTo>
                  <a:lnTo>
                    <a:pt x="4894" y="5533"/>
                  </a:lnTo>
                  <a:lnTo>
                    <a:pt x="4864" y="5533"/>
                  </a:lnTo>
                  <a:cubicBezTo>
                    <a:pt x="4833" y="5533"/>
                    <a:pt x="4833" y="5502"/>
                    <a:pt x="4864" y="5502"/>
                  </a:cubicBezTo>
                  <a:lnTo>
                    <a:pt x="5046" y="5411"/>
                  </a:lnTo>
                  <a:lnTo>
                    <a:pt x="4955" y="5289"/>
                  </a:lnTo>
                  <a:lnTo>
                    <a:pt x="4773" y="5381"/>
                  </a:lnTo>
                  <a:lnTo>
                    <a:pt x="4742" y="5381"/>
                  </a:lnTo>
                  <a:cubicBezTo>
                    <a:pt x="4742" y="5381"/>
                    <a:pt x="4742" y="5350"/>
                    <a:pt x="4773" y="5350"/>
                  </a:cubicBezTo>
                  <a:lnTo>
                    <a:pt x="4955" y="5259"/>
                  </a:lnTo>
                  <a:lnTo>
                    <a:pt x="4864" y="5168"/>
                  </a:lnTo>
                  <a:lnTo>
                    <a:pt x="4681" y="5229"/>
                  </a:lnTo>
                  <a:cubicBezTo>
                    <a:pt x="4681" y="5239"/>
                    <a:pt x="4678" y="5242"/>
                    <a:pt x="4674" y="5242"/>
                  </a:cubicBezTo>
                  <a:cubicBezTo>
                    <a:pt x="4665" y="5242"/>
                    <a:pt x="4651" y="5229"/>
                    <a:pt x="4651" y="5229"/>
                  </a:cubicBezTo>
                  <a:cubicBezTo>
                    <a:pt x="4651" y="5229"/>
                    <a:pt x="4651" y="5198"/>
                    <a:pt x="4651" y="5198"/>
                  </a:cubicBezTo>
                  <a:lnTo>
                    <a:pt x="4833" y="5137"/>
                  </a:lnTo>
                  <a:lnTo>
                    <a:pt x="4773" y="5016"/>
                  </a:lnTo>
                  <a:lnTo>
                    <a:pt x="4499" y="5137"/>
                  </a:lnTo>
                  <a:cubicBezTo>
                    <a:pt x="4484" y="5153"/>
                    <a:pt x="4469" y="5160"/>
                    <a:pt x="4453" y="5160"/>
                  </a:cubicBezTo>
                  <a:cubicBezTo>
                    <a:pt x="4438" y="5160"/>
                    <a:pt x="4423" y="5153"/>
                    <a:pt x="4408" y="5137"/>
                  </a:cubicBezTo>
                  <a:cubicBezTo>
                    <a:pt x="4408" y="5107"/>
                    <a:pt x="4408" y="5077"/>
                    <a:pt x="4438" y="5077"/>
                  </a:cubicBezTo>
                  <a:lnTo>
                    <a:pt x="4712" y="4955"/>
                  </a:lnTo>
                  <a:lnTo>
                    <a:pt x="4651" y="4833"/>
                  </a:lnTo>
                  <a:lnTo>
                    <a:pt x="4469" y="4925"/>
                  </a:lnTo>
                  <a:cubicBezTo>
                    <a:pt x="4438" y="4925"/>
                    <a:pt x="4438" y="4925"/>
                    <a:pt x="4438" y="4894"/>
                  </a:cubicBezTo>
                  <a:lnTo>
                    <a:pt x="4621" y="4803"/>
                  </a:lnTo>
                  <a:lnTo>
                    <a:pt x="4560" y="4712"/>
                  </a:lnTo>
                  <a:lnTo>
                    <a:pt x="4377" y="4773"/>
                  </a:lnTo>
                  <a:cubicBezTo>
                    <a:pt x="4367" y="4783"/>
                    <a:pt x="4361" y="4786"/>
                    <a:pt x="4356" y="4786"/>
                  </a:cubicBezTo>
                  <a:cubicBezTo>
                    <a:pt x="4347" y="4786"/>
                    <a:pt x="4347" y="4773"/>
                    <a:pt x="4347" y="4773"/>
                  </a:cubicBezTo>
                  <a:cubicBezTo>
                    <a:pt x="4347" y="4773"/>
                    <a:pt x="4347" y="4742"/>
                    <a:pt x="4347" y="4742"/>
                  </a:cubicBezTo>
                  <a:lnTo>
                    <a:pt x="4529" y="4651"/>
                  </a:lnTo>
                  <a:lnTo>
                    <a:pt x="4469" y="4560"/>
                  </a:lnTo>
                  <a:lnTo>
                    <a:pt x="4286" y="4651"/>
                  </a:lnTo>
                  <a:lnTo>
                    <a:pt x="4256" y="4651"/>
                  </a:lnTo>
                  <a:cubicBezTo>
                    <a:pt x="4256" y="4621"/>
                    <a:pt x="4256" y="4621"/>
                    <a:pt x="4256" y="4621"/>
                  </a:cubicBezTo>
                  <a:lnTo>
                    <a:pt x="4438" y="4530"/>
                  </a:lnTo>
                  <a:lnTo>
                    <a:pt x="4377" y="4408"/>
                  </a:lnTo>
                  <a:lnTo>
                    <a:pt x="4195" y="4499"/>
                  </a:lnTo>
                  <a:lnTo>
                    <a:pt x="4165" y="4499"/>
                  </a:lnTo>
                  <a:cubicBezTo>
                    <a:pt x="4134" y="4469"/>
                    <a:pt x="4134" y="4469"/>
                    <a:pt x="4165" y="4469"/>
                  </a:cubicBezTo>
                  <a:lnTo>
                    <a:pt x="4347" y="4378"/>
                  </a:lnTo>
                  <a:lnTo>
                    <a:pt x="4256" y="4256"/>
                  </a:lnTo>
                  <a:lnTo>
                    <a:pt x="4074" y="4347"/>
                  </a:lnTo>
                  <a:lnTo>
                    <a:pt x="4043" y="4347"/>
                  </a:lnTo>
                  <a:cubicBezTo>
                    <a:pt x="4043" y="4347"/>
                    <a:pt x="4043" y="4317"/>
                    <a:pt x="4074" y="4317"/>
                  </a:cubicBezTo>
                  <a:lnTo>
                    <a:pt x="4256" y="4226"/>
                  </a:lnTo>
                  <a:lnTo>
                    <a:pt x="4165" y="4134"/>
                  </a:lnTo>
                  <a:lnTo>
                    <a:pt x="3891" y="4256"/>
                  </a:lnTo>
                  <a:cubicBezTo>
                    <a:pt x="3861" y="4256"/>
                    <a:pt x="3830" y="4256"/>
                    <a:pt x="3830" y="4226"/>
                  </a:cubicBezTo>
                  <a:cubicBezTo>
                    <a:pt x="3800" y="4226"/>
                    <a:pt x="3830" y="4195"/>
                    <a:pt x="3830" y="4165"/>
                  </a:cubicBezTo>
                  <a:lnTo>
                    <a:pt x="4134" y="4043"/>
                  </a:lnTo>
                  <a:lnTo>
                    <a:pt x="4043" y="3922"/>
                  </a:lnTo>
                  <a:lnTo>
                    <a:pt x="3861" y="4013"/>
                  </a:lnTo>
                  <a:lnTo>
                    <a:pt x="3830" y="4013"/>
                  </a:lnTo>
                  <a:cubicBezTo>
                    <a:pt x="3830" y="4013"/>
                    <a:pt x="3830" y="3982"/>
                    <a:pt x="3830" y="3982"/>
                  </a:cubicBezTo>
                  <a:lnTo>
                    <a:pt x="4013" y="3891"/>
                  </a:lnTo>
                  <a:lnTo>
                    <a:pt x="3952" y="3800"/>
                  </a:lnTo>
                  <a:lnTo>
                    <a:pt x="3770" y="3891"/>
                  </a:lnTo>
                  <a:lnTo>
                    <a:pt x="3739" y="3891"/>
                  </a:lnTo>
                  <a:cubicBezTo>
                    <a:pt x="3739" y="3861"/>
                    <a:pt x="3739" y="3861"/>
                    <a:pt x="3739" y="3861"/>
                  </a:cubicBezTo>
                  <a:lnTo>
                    <a:pt x="3952" y="3770"/>
                  </a:lnTo>
                  <a:lnTo>
                    <a:pt x="3861" y="3678"/>
                  </a:lnTo>
                  <a:lnTo>
                    <a:pt x="3678" y="3739"/>
                  </a:lnTo>
                  <a:cubicBezTo>
                    <a:pt x="3678" y="3749"/>
                    <a:pt x="3675" y="3753"/>
                    <a:pt x="3670" y="3753"/>
                  </a:cubicBezTo>
                  <a:cubicBezTo>
                    <a:pt x="3661" y="3753"/>
                    <a:pt x="3648" y="3739"/>
                    <a:pt x="3648" y="3739"/>
                  </a:cubicBezTo>
                  <a:cubicBezTo>
                    <a:pt x="3648" y="3739"/>
                    <a:pt x="3648" y="3709"/>
                    <a:pt x="3648" y="3709"/>
                  </a:cubicBezTo>
                  <a:lnTo>
                    <a:pt x="3861" y="3618"/>
                  </a:lnTo>
                  <a:lnTo>
                    <a:pt x="3770" y="3526"/>
                  </a:lnTo>
                  <a:lnTo>
                    <a:pt x="3587" y="3618"/>
                  </a:lnTo>
                  <a:cubicBezTo>
                    <a:pt x="3587" y="3618"/>
                    <a:pt x="3557" y="3618"/>
                    <a:pt x="3557" y="3587"/>
                  </a:cubicBezTo>
                  <a:cubicBezTo>
                    <a:pt x="3557" y="3587"/>
                    <a:pt x="3557" y="3587"/>
                    <a:pt x="3557" y="3557"/>
                  </a:cubicBezTo>
                  <a:lnTo>
                    <a:pt x="3739" y="3496"/>
                  </a:lnTo>
                  <a:lnTo>
                    <a:pt x="3678" y="3374"/>
                  </a:lnTo>
                  <a:lnTo>
                    <a:pt x="3496" y="3466"/>
                  </a:lnTo>
                  <a:lnTo>
                    <a:pt x="3466" y="3466"/>
                  </a:lnTo>
                  <a:cubicBezTo>
                    <a:pt x="3435" y="3435"/>
                    <a:pt x="3466" y="3435"/>
                    <a:pt x="3466" y="3435"/>
                  </a:cubicBezTo>
                  <a:lnTo>
                    <a:pt x="3648" y="3344"/>
                  </a:lnTo>
                  <a:lnTo>
                    <a:pt x="3587" y="3223"/>
                  </a:lnTo>
                  <a:lnTo>
                    <a:pt x="3314" y="3374"/>
                  </a:lnTo>
                  <a:cubicBezTo>
                    <a:pt x="3283" y="3374"/>
                    <a:pt x="3253" y="3374"/>
                    <a:pt x="3222" y="3344"/>
                  </a:cubicBezTo>
                  <a:cubicBezTo>
                    <a:pt x="3222" y="3314"/>
                    <a:pt x="3222" y="3314"/>
                    <a:pt x="3253" y="3283"/>
                  </a:cubicBezTo>
                  <a:lnTo>
                    <a:pt x="3526" y="3162"/>
                  </a:lnTo>
                  <a:lnTo>
                    <a:pt x="3466" y="3040"/>
                  </a:lnTo>
                  <a:lnTo>
                    <a:pt x="3253" y="3131"/>
                  </a:lnTo>
                  <a:lnTo>
                    <a:pt x="3222" y="3131"/>
                  </a:lnTo>
                  <a:cubicBezTo>
                    <a:pt x="3222" y="3131"/>
                    <a:pt x="3222" y="3101"/>
                    <a:pt x="3253" y="3101"/>
                  </a:cubicBezTo>
                  <a:lnTo>
                    <a:pt x="3435" y="3010"/>
                  </a:lnTo>
                  <a:lnTo>
                    <a:pt x="3374" y="2919"/>
                  </a:lnTo>
                  <a:lnTo>
                    <a:pt x="3192" y="3010"/>
                  </a:lnTo>
                  <a:lnTo>
                    <a:pt x="3162" y="3010"/>
                  </a:lnTo>
                  <a:cubicBezTo>
                    <a:pt x="3131" y="2979"/>
                    <a:pt x="3131" y="2979"/>
                    <a:pt x="3162" y="2979"/>
                  </a:cubicBezTo>
                  <a:lnTo>
                    <a:pt x="3344" y="2888"/>
                  </a:lnTo>
                  <a:lnTo>
                    <a:pt x="3283" y="2767"/>
                  </a:lnTo>
                  <a:lnTo>
                    <a:pt x="3101" y="2858"/>
                  </a:lnTo>
                  <a:lnTo>
                    <a:pt x="3070" y="2858"/>
                  </a:lnTo>
                  <a:cubicBezTo>
                    <a:pt x="3040" y="2858"/>
                    <a:pt x="3040" y="2827"/>
                    <a:pt x="3070" y="2827"/>
                  </a:cubicBezTo>
                  <a:lnTo>
                    <a:pt x="3253" y="2736"/>
                  </a:lnTo>
                  <a:lnTo>
                    <a:pt x="3162" y="2645"/>
                  </a:lnTo>
                  <a:lnTo>
                    <a:pt x="2979" y="2706"/>
                  </a:lnTo>
                  <a:cubicBezTo>
                    <a:pt x="2979" y="2716"/>
                    <a:pt x="2979" y="2719"/>
                    <a:pt x="2978" y="2719"/>
                  </a:cubicBezTo>
                  <a:cubicBezTo>
                    <a:pt x="2976" y="2719"/>
                    <a:pt x="2969" y="2706"/>
                    <a:pt x="2949" y="2706"/>
                  </a:cubicBezTo>
                  <a:cubicBezTo>
                    <a:pt x="2949" y="2706"/>
                    <a:pt x="2949" y="2675"/>
                    <a:pt x="2979" y="2675"/>
                  </a:cubicBezTo>
                  <a:lnTo>
                    <a:pt x="3162" y="2584"/>
                  </a:lnTo>
                  <a:lnTo>
                    <a:pt x="3070" y="2493"/>
                  </a:lnTo>
                  <a:lnTo>
                    <a:pt x="2888" y="2554"/>
                  </a:lnTo>
                  <a:cubicBezTo>
                    <a:pt x="2888" y="2564"/>
                    <a:pt x="2885" y="2567"/>
                    <a:pt x="2880" y="2567"/>
                  </a:cubicBezTo>
                  <a:cubicBezTo>
                    <a:pt x="2871" y="2567"/>
                    <a:pt x="2858" y="2554"/>
                    <a:pt x="2858" y="2554"/>
                  </a:cubicBezTo>
                  <a:cubicBezTo>
                    <a:pt x="2858" y="2554"/>
                    <a:pt x="2858" y="2523"/>
                    <a:pt x="2858" y="2523"/>
                  </a:cubicBezTo>
                  <a:lnTo>
                    <a:pt x="3040" y="2432"/>
                  </a:lnTo>
                  <a:lnTo>
                    <a:pt x="2979" y="2341"/>
                  </a:lnTo>
                  <a:lnTo>
                    <a:pt x="2706" y="2463"/>
                  </a:lnTo>
                  <a:cubicBezTo>
                    <a:pt x="2696" y="2473"/>
                    <a:pt x="2685" y="2476"/>
                    <a:pt x="2676" y="2476"/>
                  </a:cubicBezTo>
                  <a:cubicBezTo>
                    <a:pt x="2658" y="2476"/>
                    <a:pt x="2645" y="2463"/>
                    <a:pt x="2645" y="2463"/>
                  </a:cubicBezTo>
                  <a:cubicBezTo>
                    <a:pt x="2615" y="2432"/>
                    <a:pt x="2615" y="2402"/>
                    <a:pt x="2645" y="2402"/>
                  </a:cubicBezTo>
                  <a:lnTo>
                    <a:pt x="2918" y="2250"/>
                  </a:lnTo>
                  <a:lnTo>
                    <a:pt x="2858" y="2159"/>
                  </a:lnTo>
                  <a:lnTo>
                    <a:pt x="2675" y="2250"/>
                  </a:lnTo>
                  <a:cubicBezTo>
                    <a:pt x="2645" y="2250"/>
                    <a:pt x="2645" y="2250"/>
                    <a:pt x="2645" y="2219"/>
                  </a:cubicBezTo>
                  <a:cubicBezTo>
                    <a:pt x="2645" y="2219"/>
                    <a:pt x="2645" y="2219"/>
                    <a:pt x="2645" y="2189"/>
                  </a:cubicBezTo>
                  <a:lnTo>
                    <a:pt x="2827" y="2128"/>
                  </a:lnTo>
                  <a:lnTo>
                    <a:pt x="2766" y="2007"/>
                  </a:lnTo>
                  <a:lnTo>
                    <a:pt x="2584" y="2098"/>
                  </a:lnTo>
                  <a:lnTo>
                    <a:pt x="2554" y="2098"/>
                  </a:lnTo>
                  <a:cubicBezTo>
                    <a:pt x="2554" y="2098"/>
                    <a:pt x="2554" y="2067"/>
                    <a:pt x="2554" y="2067"/>
                  </a:cubicBezTo>
                  <a:lnTo>
                    <a:pt x="2736" y="1976"/>
                  </a:lnTo>
                  <a:lnTo>
                    <a:pt x="2675" y="1885"/>
                  </a:lnTo>
                  <a:lnTo>
                    <a:pt x="2493" y="1976"/>
                  </a:lnTo>
                  <a:lnTo>
                    <a:pt x="2463" y="1976"/>
                  </a:lnTo>
                  <a:cubicBezTo>
                    <a:pt x="2463" y="1946"/>
                    <a:pt x="2463" y="1946"/>
                    <a:pt x="2463" y="1946"/>
                  </a:cubicBezTo>
                  <a:lnTo>
                    <a:pt x="2645" y="1855"/>
                  </a:lnTo>
                  <a:lnTo>
                    <a:pt x="2584" y="1733"/>
                  </a:lnTo>
                  <a:lnTo>
                    <a:pt x="2402" y="1824"/>
                  </a:lnTo>
                  <a:lnTo>
                    <a:pt x="2371" y="1824"/>
                  </a:lnTo>
                  <a:cubicBezTo>
                    <a:pt x="2371" y="1794"/>
                    <a:pt x="2371" y="1794"/>
                    <a:pt x="2371" y="1794"/>
                  </a:cubicBezTo>
                  <a:lnTo>
                    <a:pt x="2554" y="1703"/>
                  </a:lnTo>
                  <a:lnTo>
                    <a:pt x="2493" y="1581"/>
                  </a:lnTo>
                  <a:lnTo>
                    <a:pt x="2311" y="1672"/>
                  </a:lnTo>
                  <a:lnTo>
                    <a:pt x="2280" y="1672"/>
                  </a:lnTo>
                  <a:cubicBezTo>
                    <a:pt x="2250" y="1642"/>
                    <a:pt x="2250" y="1642"/>
                    <a:pt x="2280" y="1642"/>
                  </a:cubicBezTo>
                  <a:lnTo>
                    <a:pt x="2463" y="1551"/>
                  </a:lnTo>
                  <a:lnTo>
                    <a:pt x="2402" y="1429"/>
                  </a:lnTo>
                  <a:lnTo>
                    <a:pt x="2098" y="1581"/>
                  </a:lnTo>
                  <a:cubicBezTo>
                    <a:pt x="2067" y="1581"/>
                    <a:pt x="2037" y="1581"/>
                    <a:pt x="2037" y="1551"/>
                  </a:cubicBezTo>
                  <a:cubicBezTo>
                    <a:pt x="2007" y="1520"/>
                    <a:pt x="2037" y="1490"/>
                    <a:pt x="2067" y="1490"/>
                  </a:cubicBezTo>
                  <a:lnTo>
                    <a:pt x="2341" y="1368"/>
                  </a:lnTo>
                  <a:lnTo>
                    <a:pt x="2250" y="1247"/>
                  </a:lnTo>
                  <a:lnTo>
                    <a:pt x="2067" y="1338"/>
                  </a:lnTo>
                  <a:lnTo>
                    <a:pt x="2037" y="1338"/>
                  </a:lnTo>
                  <a:cubicBezTo>
                    <a:pt x="2037" y="1308"/>
                    <a:pt x="2037" y="1308"/>
                    <a:pt x="2037" y="1308"/>
                  </a:cubicBezTo>
                  <a:lnTo>
                    <a:pt x="2250" y="1216"/>
                  </a:lnTo>
                  <a:lnTo>
                    <a:pt x="2159" y="1125"/>
                  </a:lnTo>
                  <a:lnTo>
                    <a:pt x="1976" y="1216"/>
                  </a:lnTo>
                  <a:cubicBezTo>
                    <a:pt x="1976" y="1216"/>
                    <a:pt x="1976" y="1216"/>
                    <a:pt x="1946" y="1186"/>
                  </a:cubicBezTo>
                  <a:lnTo>
                    <a:pt x="1976" y="1186"/>
                  </a:lnTo>
                  <a:lnTo>
                    <a:pt x="2159" y="1095"/>
                  </a:lnTo>
                  <a:lnTo>
                    <a:pt x="2067" y="973"/>
                  </a:lnTo>
                  <a:lnTo>
                    <a:pt x="1885" y="1064"/>
                  </a:lnTo>
                  <a:lnTo>
                    <a:pt x="1855" y="1064"/>
                  </a:lnTo>
                  <a:cubicBezTo>
                    <a:pt x="1855" y="1064"/>
                    <a:pt x="1855" y="1034"/>
                    <a:pt x="1885" y="1034"/>
                  </a:cubicBezTo>
                  <a:lnTo>
                    <a:pt x="2067" y="973"/>
                  </a:lnTo>
                  <a:lnTo>
                    <a:pt x="1976" y="852"/>
                  </a:lnTo>
                  <a:lnTo>
                    <a:pt x="1794" y="943"/>
                  </a:lnTo>
                  <a:cubicBezTo>
                    <a:pt x="1794" y="943"/>
                    <a:pt x="1794" y="943"/>
                    <a:pt x="1763" y="912"/>
                  </a:cubicBezTo>
                  <a:lnTo>
                    <a:pt x="1794" y="912"/>
                  </a:lnTo>
                  <a:lnTo>
                    <a:pt x="1976" y="821"/>
                  </a:lnTo>
                  <a:lnTo>
                    <a:pt x="1885" y="700"/>
                  </a:lnTo>
                  <a:lnTo>
                    <a:pt x="1703" y="791"/>
                  </a:lnTo>
                  <a:cubicBezTo>
                    <a:pt x="1703" y="791"/>
                    <a:pt x="1672" y="791"/>
                    <a:pt x="1672" y="760"/>
                  </a:cubicBezTo>
                  <a:lnTo>
                    <a:pt x="1855" y="669"/>
                  </a:lnTo>
                  <a:lnTo>
                    <a:pt x="1794" y="548"/>
                  </a:lnTo>
                  <a:lnTo>
                    <a:pt x="1520" y="669"/>
                  </a:lnTo>
                  <a:cubicBezTo>
                    <a:pt x="1505" y="684"/>
                    <a:pt x="1490" y="692"/>
                    <a:pt x="1475" y="692"/>
                  </a:cubicBezTo>
                  <a:cubicBezTo>
                    <a:pt x="1459" y="692"/>
                    <a:pt x="1444" y="684"/>
                    <a:pt x="1429" y="669"/>
                  </a:cubicBezTo>
                  <a:cubicBezTo>
                    <a:pt x="1429" y="639"/>
                    <a:pt x="1429" y="608"/>
                    <a:pt x="1459" y="608"/>
                  </a:cubicBezTo>
                  <a:lnTo>
                    <a:pt x="1733" y="487"/>
                  </a:lnTo>
                  <a:lnTo>
                    <a:pt x="1672" y="396"/>
                  </a:lnTo>
                  <a:lnTo>
                    <a:pt x="1490" y="487"/>
                  </a:lnTo>
                  <a:cubicBezTo>
                    <a:pt x="1490" y="487"/>
                    <a:pt x="1490" y="487"/>
                    <a:pt x="1459" y="457"/>
                  </a:cubicBezTo>
                  <a:lnTo>
                    <a:pt x="1490" y="457"/>
                  </a:lnTo>
                  <a:lnTo>
                    <a:pt x="1672" y="365"/>
                  </a:lnTo>
                  <a:lnTo>
                    <a:pt x="1611" y="274"/>
                  </a:lnTo>
                  <a:lnTo>
                    <a:pt x="1399" y="335"/>
                  </a:lnTo>
                  <a:cubicBezTo>
                    <a:pt x="1399" y="345"/>
                    <a:pt x="1399" y="348"/>
                    <a:pt x="1398" y="348"/>
                  </a:cubicBezTo>
                  <a:cubicBezTo>
                    <a:pt x="1395" y="348"/>
                    <a:pt x="1389" y="335"/>
                    <a:pt x="1368" y="335"/>
                  </a:cubicBezTo>
                  <a:cubicBezTo>
                    <a:pt x="1368" y="335"/>
                    <a:pt x="1368" y="305"/>
                    <a:pt x="1399" y="305"/>
                  </a:cubicBezTo>
                  <a:lnTo>
                    <a:pt x="1581" y="213"/>
                  </a:lnTo>
                  <a:lnTo>
                    <a:pt x="1520" y="122"/>
                  </a:lnTo>
                  <a:lnTo>
                    <a:pt x="1307" y="213"/>
                  </a:lnTo>
                  <a:lnTo>
                    <a:pt x="1277" y="213"/>
                  </a:lnTo>
                  <a:cubicBezTo>
                    <a:pt x="1277" y="183"/>
                    <a:pt x="1277" y="183"/>
                    <a:pt x="1307" y="183"/>
                  </a:cubicBezTo>
                  <a:lnTo>
                    <a:pt x="1520" y="31"/>
                  </a:lnTo>
                  <a:lnTo>
                    <a:pt x="1429"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2"/>
            <p:cNvSpPr/>
            <p:nvPr/>
          </p:nvSpPr>
          <p:spPr>
            <a:xfrm>
              <a:off x="6582060" y="2669264"/>
              <a:ext cx="245134" cy="354638"/>
            </a:xfrm>
            <a:custGeom>
              <a:avLst/>
              <a:gdLst/>
              <a:ahLst/>
              <a:cxnLst/>
              <a:rect l="l" t="t" r="r" b="b"/>
              <a:pathLst>
                <a:path w="4560" h="6597" extrusionOk="0">
                  <a:moveTo>
                    <a:pt x="578" y="1"/>
                  </a:moveTo>
                  <a:lnTo>
                    <a:pt x="1" y="274"/>
                  </a:lnTo>
                  <a:lnTo>
                    <a:pt x="4195" y="6596"/>
                  </a:lnTo>
                  <a:lnTo>
                    <a:pt x="4560" y="6444"/>
                  </a:lnTo>
                  <a:cubicBezTo>
                    <a:pt x="2949" y="4469"/>
                    <a:pt x="1460" y="2311"/>
                    <a:pt x="578"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2"/>
            <p:cNvSpPr/>
            <p:nvPr/>
          </p:nvSpPr>
          <p:spPr>
            <a:xfrm>
              <a:off x="6611466" y="2646363"/>
              <a:ext cx="277873" cy="370981"/>
            </a:xfrm>
            <a:custGeom>
              <a:avLst/>
              <a:gdLst/>
              <a:ahLst/>
              <a:cxnLst/>
              <a:rect l="l" t="t" r="r" b="b"/>
              <a:pathLst>
                <a:path w="5169" h="6901" extrusionOk="0">
                  <a:moveTo>
                    <a:pt x="882" y="1"/>
                  </a:moveTo>
                  <a:lnTo>
                    <a:pt x="1" y="427"/>
                  </a:lnTo>
                  <a:cubicBezTo>
                    <a:pt x="913" y="2737"/>
                    <a:pt x="2402" y="4895"/>
                    <a:pt x="4043" y="6901"/>
                  </a:cubicBezTo>
                  <a:lnTo>
                    <a:pt x="5168" y="6384"/>
                  </a:lnTo>
                  <a:lnTo>
                    <a:pt x="5138" y="6354"/>
                  </a:lnTo>
                  <a:lnTo>
                    <a:pt x="4955" y="6445"/>
                  </a:lnTo>
                  <a:lnTo>
                    <a:pt x="4925" y="6445"/>
                  </a:lnTo>
                  <a:cubicBezTo>
                    <a:pt x="4925" y="6414"/>
                    <a:pt x="4925" y="6414"/>
                    <a:pt x="4925" y="6414"/>
                  </a:cubicBezTo>
                  <a:lnTo>
                    <a:pt x="5107" y="6323"/>
                  </a:lnTo>
                  <a:lnTo>
                    <a:pt x="5046" y="6202"/>
                  </a:lnTo>
                  <a:lnTo>
                    <a:pt x="4864" y="6293"/>
                  </a:lnTo>
                  <a:lnTo>
                    <a:pt x="4834" y="6293"/>
                  </a:lnTo>
                  <a:cubicBezTo>
                    <a:pt x="4803" y="6293"/>
                    <a:pt x="4834" y="6262"/>
                    <a:pt x="4834" y="6262"/>
                  </a:cubicBezTo>
                  <a:lnTo>
                    <a:pt x="5016" y="6171"/>
                  </a:lnTo>
                  <a:lnTo>
                    <a:pt x="4925" y="6050"/>
                  </a:lnTo>
                  <a:lnTo>
                    <a:pt x="4743" y="6141"/>
                  </a:lnTo>
                  <a:lnTo>
                    <a:pt x="4712" y="6141"/>
                  </a:lnTo>
                  <a:cubicBezTo>
                    <a:pt x="4712" y="6141"/>
                    <a:pt x="4712" y="6110"/>
                    <a:pt x="4743" y="6110"/>
                  </a:cubicBezTo>
                  <a:lnTo>
                    <a:pt x="4925" y="6019"/>
                  </a:lnTo>
                  <a:lnTo>
                    <a:pt x="4834" y="5928"/>
                  </a:lnTo>
                  <a:lnTo>
                    <a:pt x="4560" y="6050"/>
                  </a:lnTo>
                  <a:cubicBezTo>
                    <a:pt x="4530" y="6050"/>
                    <a:pt x="4499" y="6050"/>
                    <a:pt x="4499" y="6019"/>
                  </a:cubicBezTo>
                  <a:cubicBezTo>
                    <a:pt x="4469" y="6019"/>
                    <a:pt x="4469" y="5989"/>
                    <a:pt x="4499" y="5959"/>
                  </a:cubicBezTo>
                  <a:lnTo>
                    <a:pt x="4803" y="5837"/>
                  </a:lnTo>
                  <a:lnTo>
                    <a:pt x="4712" y="5715"/>
                  </a:lnTo>
                  <a:lnTo>
                    <a:pt x="4530" y="5807"/>
                  </a:lnTo>
                  <a:lnTo>
                    <a:pt x="4499" y="5807"/>
                  </a:lnTo>
                  <a:cubicBezTo>
                    <a:pt x="4499" y="5807"/>
                    <a:pt x="4499" y="5776"/>
                    <a:pt x="4499" y="5776"/>
                  </a:cubicBezTo>
                  <a:lnTo>
                    <a:pt x="4682" y="5685"/>
                  </a:lnTo>
                  <a:lnTo>
                    <a:pt x="4621" y="5594"/>
                  </a:lnTo>
                  <a:lnTo>
                    <a:pt x="4439" y="5685"/>
                  </a:lnTo>
                  <a:lnTo>
                    <a:pt x="4408" y="5685"/>
                  </a:lnTo>
                  <a:cubicBezTo>
                    <a:pt x="4408" y="5655"/>
                    <a:pt x="4408" y="5655"/>
                    <a:pt x="4408" y="5655"/>
                  </a:cubicBezTo>
                  <a:lnTo>
                    <a:pt x="4621" y="5563"/>
                  </a:lnTo>
                  <a:lnTo>
                    <a:pt x="4530" y="5472"/>
                  </a:lnTo>
                  <a:lnTo>
                    <a:pt x="4347" y="5533"/>
                  </a:lnTo>
                  <a:cubicBezTo>
                    <a:pt x="4347" y="5543"/>
                    <a:pt x="4344" y="5546"/>
                    <a:pt x="4339" y="5546"/>
                  </a:cubicBezTo>
                  <a:cubicBezTo>
                    <a:pt x="4330" y="5546"/>
                    <a:pt x="4317" y="5533"/>
                    <a:pt x="4317" y="5533"/>
                  </a:cubicBezTo>
                  <a:cubicBezTo>
                    <a:pt x="4317" y="5533"/>
                    <a:pt x="4317" y="5503"/>
                    <a:pt x="4317" y="5503"/>
                  </a:cubicBezTo>
                  <a:lnTo>
                    <a:pt x="4530" y="5411"/>
                  </a:lnTo>
                  <a:lnTo>
                    <a:pt x="4439" y="5320"/>
                  </a:lnTo>
                  <a:lnTo>
                    <a:pt x="4256" y="5411"/>
                  </a:lnTo>
                  <a:cubicBezTo>
                    <a:pt x="4256" y="5411"/>
                    <a:pt x="4226" y="5411"/>
                    <a:pt x="4226" y="5381"/>
                  </a:cubicBezTo>
                  <a:cubicBezTo>
                    <a:pt x="4226" y="5381"/>
                    <a:pt x="4226" y="5381"/>
                    <a:pt x="4226" y="5351"/>
                  </a:cubicBezTo>
                  <a:lnTo>
                    <a:pt x="4408" y="5290"/>
                  </a:lnTo>
                  <a:lnTo>
                    <a:pt x="4347" y="5168"/>
                  </a:lnTo>
                  <a:lnTo>
                    <a:pt x="4165" y="5259"/>
                  </a:lnTo>
                  <a:cubicBezTo>
                    <a:pt x="4135" y="5259"/>
                    <a:pt x="4135" y="5259"/>
                    <a:pt x="4135" y="5229"/>
                  </a:cubicBezTo>
                  <a:lnTo>
                    <a:pt x="4317" y="5138"/>
                  </a:lnTo>
                  <a:lnTo>
                    <a:pt x="4256" y="5016"/>
                  </a:lnTo>
                  <a:lnTo>
                    <a:pt x="3983" y="5138"/>
                  </a:lnTo>
                  <a:cubicBezTo>
                    <a:pt x="3967" y="5153"/>
                    <a:pt x="3952" y="5161"/>
                    <a:pt x="3937" y="5161"/>
                  </a:cubicBezTo>
                  <a:cubicBezTo>
                    <a:pt x="3922" y="5161"/>
                    <a:pt x="3907" y="5153"/>
                    <a:pt x="3891" y="5138"/>
                  </a:cubicBezTo>
                  <a:cubicBezTo>
                    <a:pt x="3891" y="5107"/>
                    <a:pt x="3891" y="5077"/>
                    <a:pt x="3922" y="5077"/>
                  </a:cubicBezTo>
                  <a:lnTo>
                    <a:pt x="4195" y="4955"/>
                  </a:lnTo>
                  <a:lnTo>
                    <a:pt x="4135" y="4834"/>
                  </a:lnTo>
                  <a:lnTo>
                    <a:pt x="3922" y="4925"/>
                  </a:lnTo>
                  <a:cubicBezTo>
                    <a:pt x="3922" y="4925"/>
                    <a:pt x="3922" y="4925"/>
                    <a:pt x="3891" y="4895"/>
                  </a:cubicBezTo>
                  <a:lnTo>
                    <a:pt x="3922" y="4895"/>
                  </a:lnTo>
                  <a:lnTo>
                    <a:pt x="4104" y="4803"/>
                  </a:lnTo>
                  <a:lnTo>
                    <a:pt x="4043" y="4712"/>
                  </a:lnTo>
                  <a:lnTo>
                    <a:pt x="3861" y="4773"/>
                  </a:lnTo>
                  <a:cubicBezTo>
                    <a:pt x="3851" y="4783"/>
                    <a:pt x="3844" y="4787"/>
                    <a:pt x="3840" y="4787"/>
                  </a:cubicBezTo>
                  <a:cubicBezTo>
                    <a:pt x="3831" y="4787"/>
                    <a:pt x="3831" y="4773"/>
                    <a:pt x="3831" y="4773"/>
                  </a:cubicBezTo>
                  <a:cubicBezTo>
                    <a:pt x="3800" y="4773"/>
                    <a:pt x="3800" y="4743"/>
                    <a:pt x="3831" y="4743"/>
                  </a:cubicBezTo>
                  <a:lnTo>
                    <a:pt x="4013" y="4651"/>
                  </a:lnTo>
                  <a:lnTo>
                    <a:pt x="3952" y="4560"/>
                  </a:lnTo>
                  <a:lnTo>
                    <a:pt x="3770" y="4651"/>
                  </a:lnTo>
                  <a:lnTo>
                    <a:pt x="3739" y="4651"/>
                  </a:lnTo>
                  <a:cubicBezTo>
                    <a:pt x="3709" y="4621"/>
                    <a:pt x="3709" y="4621"/>
                    <a:pt x="3739" y="4621"/>
                  </a:cubicBezTo>
                  <a:lnTo>
                    <a:pt x="3922" y="4530"/>
                  </a:lnTo>
                  <a:lnTo>
                    <a:pt x="3831" y="4408"/>
                  </a:lnTo>
                  <a:lnTo>
                    <a:pt x="3648" y="4500"/>
                  </a:lnTo>
                  <a:lnTo>
                    <a:pt x="3618" y="4500"/>
                  </a:lnTo>
                  <a:cubicBezTo>
                    <a:pt x="3618" y="4500"/>
                    <a:pt x="3618" y="4469"/>
                    <a:pt x="3648" y="4469"/>
                  </a:cubicBezTo>
                  <a:lnTo>
                    <a:pt x="3831" y="4378"/>
                  </a:lnTo>
                  <a:lnTo>
                    <a:pt x="3739" y="4256"/>
                  </a:lnTo>
                  <a:lnTo>
                    <a:pt x="3557" y="4348"/>
                  </a:lnTo>
                  <a:lnTo>
                    <a:pt x="3527" y="4348"/>
                  </a:lnTo>
                  <a:cubicBezTo>
                    <a:pt x="3527" y="4348"/>
                    <a:pt x="3527" y="4317"/>
                    <a:pt x="3527" y="4317"/>
                  </a:cubicBezTo>
                  <a:lnTo>
                    <a:pt x="3709" y="4226"/>
                  </a:lnTo>
                  <a:lnTo>
                    <a:pt x="3648" y="4135"/>
                  </a:lnTo>
                  <a:lnTo>
                    <a:pt x="3375" y="4256"/>
                  </a:lnTo>
                  <a:cubicBezTo>
                    <a:pt x="3344" y="4256"/>
                    <a:pt x="3314" y="4256"/>
                    <a:pt x="3284" y="4226"/>
                  </a:cubicBezTo>
                  <a:cubicBezTo>
                    <a:pt x="3284" y="4226"/>
                    <a:pt x="3284" y="4196"/>
                    <a:pt x="3314" y="4165"/>
                  </a:cubicBezTo>
                  <a:lnTo>
                    <a:pt x="3587" y="4044"/>
                  </a:lnTo>
                  <a:lnTo>
                    <a:pt x="3527" y="3922"/>
                  </a:lnTo>
                  <a:lnTo>
                    <a:pt x="3344" y="4013"/>
                  </a:lnTo>
                  <a:lnTo>
                    <a:pt x="3314" y="4013"/>
                  </a:lnTo>
                  <a:cubicBezTo>
                    <a:pt x="3284" y="4013"/>
                    <a:pt x="3314" y="3983"/>
                    <a:pt x="3314" y="3983"/>
                  </a:cubicBezTo>
                  <a:lnTo>
                    <a:pt x="3496" y="3892"/>
                  </a:lnTo>
                  <a:lnTo>
                    <a:pt x="3436" y="3800"/>
                  </a:lnTo>
                  <a:lnTo>
                    <a:pt x="3253" y="3892"/>
                  </a:lnTo>
                  <a:lnTo>
                    <a:pt x="3223" y="3892"/>
                  </a:lnTo>
                  <a:cubicBezTo>
                    <a:pt x="3223" y="3861"/>
                    <a:pt x="3223" y="3861"/>
                    <a:pt x="3223" y="3861"/>
                  </a:cubicBezTo>
                  <a:lnTo>
                    <a:pt x="3405" y="3770"/>
                  </a:lnTo>
                  <a:lnTo>
                    <a:pt x="3344" y="3679"/>
                  </a:lnTo>
                  <a:lnTo>
                    <a:pt x="3162" y="3770"/>
                  </a:lnTo>
                  <a:cubicBezTo>
                    <a:pt x="3162" y="3770"/>
                    <a:pt x="3132" y="3770"/>
                    <a:pt x="3132" y="3740"/>
                  </a:cubicBezTo>
                  <a:lnTo>
                    <a:pt x="3314" y="3648"/>
                  </a:lnTo>
                  <a:lnTo>
                    <a:pt x="3253" y="3527"/>
                  </a:lnTo>
                  <a:lnTo>
                    <a:pt x="3071" y="3618"/>
                  </a:lnTo>
                  <a:cubicBezTo>
                    <a:pt x="3040" y="3618"/>
                    <a:pt x="3040" y="3618"/>
                    <a:pt x="3040" y="3588"/>
                  </a:cubicBezTo>
                  <a:lnTo>
                    <a:pt x="3223" y="3496"/>
                  </a:lnTo>
                  <a:lnTo>
                    <a:pt x="3162" y="3375"/>
                  </a:lnTo>
                  <a:lnTo>
                    <a:pt x="2949" y="3466"/>
                  </a:lnTo>
                  <a:cubicBezTo>
                    <a:pt x="2949" y="3466"/>
                    <a:pt x="2949" y="3466"/>
                    <a:pt x="2919" y="3436"/>
                  </a:cubicBezTo>
                  <a:lnTo>
                    <a:pt x="2949" y="3436"/>
                  </a:lnTo>
                  <a:lnTo>
                    <a:pt x="3132" y="3344"/>
                  </a:lnTo>
                  <a:lnTo>
                    <a:pt x="3071" y="3223"/>
                  </a:lnTo>
                  <a:lnTo>
                    <a:pt x="2767" y="3375"/>
                  </a:lnTo>
                  <a:cubicBezTo>
                    <a:pt x="2736" y="3375"/>
                    <a:pt x="2706" y="3375"/>
                    <a:pt x="2706" y="3344"/>
                  </a:cubicBezTo>
                  <a:cubicBezTo>
                    <a:pt x="2676" y="3314"/>
                    <a:pt x="2706" y="3284"/>
                    <a:pt x="2736" y="3284"/>
                  </a:cubicBezTo>
                  <a:lnTo>
                    <a:pt x="3010" y="3162"/>
                  </a:lnTo>
                  <a:lnTo>
                    <a:pt x="2919" y="3041"/>
                  </a:lnTo>
                  <a:lnTo>
                    <a:pt x="2736" y="3132"/>
                  </a:lnTo>
                  <a:lnTo>
                    <a:pt x="2706" y="3132"/>
                  </a:lnTo>
                  <a:cubicBezTo>
                    <a:pt x="2706" y="3101"/>
                    <a:pt x="2706" y="3101"/>
                    <a:pt x="2736" y="3101"/>
                  </a:cubicBezTo>
                  <a:lnTo>
                    <a:pt x="2919" y="3010"/>
                  </a:lnTo>
                  <a:lnTo>
                    <a:pt x="2858" y="2919"/>
                  </a:lnTo>
                  <a:lnTo>
                    <a:pt x="2645" y="3010"/>
                  </a:lnTo>
                  <a:cubicBezTo>
                    <a:pt x="2645" y="3010"/>
                    <a:pt x="2645" y="3010"/>
                    <a:pt x="2615" y="2980"/>
                  </a:cubicBezTo>
                  <a:cubicBezTo>
                    <a:pt x="2615" y="2980"/>
                    <a:pt x="2615" y="2980"/>
                    <a:pt x="2645" y="2949"/>
                  </a:cubicBezTo>
                  <a:lnTo>
                    <a:pt x="2828" y="2889"/>
                  </a:lnTo>
                  <a:lnTo>
                    <a:pt x="2767" y="2767"/>
                  </a:lnTo>
                  <a:lnTo>
                    <a:pt x="2554" y="2858"/>
                  </a:lnTo>
                  <a:lnTo>
                    <a:pt x="2524" y="2858"/>
                  </a:lnTo>
                  <a:cubicBezTo>
                    <a:pt x="2524" y="2828"/>
                    <a:pt x="2524" y="2828"/>
                    <a:pt x="2554" y="2828"/>
                  </a:cubicBezTo>
                  <a:lnTo>
                    <a:pt x="2736" y="2737"/>
                  </a:lnTo>
                  <a:lnTo>
                    <a:pt x="2645" y="2615"/>
                  </a:lnTo>
                  <a:lnTo>
                    <a:pt x="2463" y="2706"/>
                  </a:lnTo>
                  <a:lnTo>
                    <a:pt x="2432" y="2706"/>
                  </a:lnTo>
                  <a:cubicBezTo>
                    <a:pt x="2432" y="2706"/>
                    <a:pt x="2432" y="2676"/>
                    <a:pt x="2432" y="2676"/>
                  </a:cubicBezTo>
                  <a:lnTo>
                    <a:pt x="2645" y="2585"/>
                  </a:lnTo>
                  <a:lnTo>
                    <a:pt x="2554" y="2493"/>
                  </a:lnTo>
                  <a:lnTo>
                    <a:pt x="2372" y="2554"/>
                  </a:lnTo>
                  <a:cubicBezTo>
                    <a:pt x="2372" y="2564"/>
                    <a:pt x="2368" y="2568"/>
                    <a:pt x="2364" y="2568"/>
                  </a:cubicBezTo>
                  <a:cubicBezTo>
                    <a:pt x="2355" y="2568"/>
                    <a:pt x="2341" y="2554"/>
                    <a:pt x="2341" y="2554"/>
                  </a:cubicBezTo>
                  <a:cubicBezTo>
                    <a:pt x="2341" y="2554"/>
                    <a:pt x="2341" y="2524"/>
                    <a:pt x="2341" y="2524"/>
                  </a:cubicBezTo>
                  <a:lnTo>
                    <a:pt x="2524" y="2433"/>
                  </a:lnTo>
                  <a:lnTo>
                    <a:pt x="2463" y="2341"/>
                  </a:lnTo>
                  <a:lnTo>
                    <a:pt x="2189" y="2463"/>
                  </a:lnTo>
                  <a:cubicBezTo>
                    <a:pt x="2179" y="2473"/>
                    <a:pt x="2169" y="2477"/>
                    <a:pt x="2159" y="2477"/>
                  </a:cubicBezTo>
                  <a:cubicBezTo>
                    <a:pt x="2139" y="2477"/>
                    <a:pt x="2118" y="2463"/>
                    <a:pt x="2098" y="2463"/>
                  </a:cubicBezTo>
                  <a:cubicBezTo>
                    <a:pt x="2098" y="2433"/>
                    <a:pt x="2098" y="2402"/>
                    <a:pt x="2128" y="2402"/>
                  </a:cubicBezTo>
                  <a:lnTo>
                    <a:pt x="2402" y="2250"/>
                  </a:lnTo>
                  <a:lnTo>
                    <a:pt x="2341" y="2159"/>
                  </a:lnTo>
                  <a:lnTo>
                    <a:pt x="2159" y="2250"/>
                  </a:lnTo>
                  <a:cubicBezTo>
                    <a:pt x="2128" y="2250"/>
                    <a:pt x="2128" y="2250"/>
                    <a:pt x="2128" y="2220"/>
                  </a:cubicBezTo>
                  <a:cubicBezTo>
                    <a:pt x="2098" y="2220"/>
                    <a:pt x="2098" y="2220"/>
                    <a:pt x="2128" y="2189"/>
                  </a:cubicBezTo>
                  <a:lnTo>
                    <a:pt x="2311" y="2129"/>
                  </a:lnTo>
                  <a:lnTo>
                    <a:pt x="2250" y="2007"/>
                  </a:lnTo>
                  <a:lnTo>
                    <a:pt x="2068" y="2098"/>
                  </a:lnTo>
                  <a:lnTo>
                    <a:pt x="2037" y="2098"/>
                  </a:lnTo>
                  <a:cubicBezTo>
                    <a:pt x="2007" y="2098"/>
                    <a:pt x="2037" y="2068"/>
                    <a:pt x="2037" y="2068"/>
                  </a:cubicBezTo>
                  <a:lnTo>
                    <a:pt x="2220" y="1977"/>
                  </a:lnTo>
                  <a:lnTo>
                    <a:pt x="2159" y="1885"/>
                  </a:lnTo>
                  <a:lnTo>
                    <a:pt x="1977" y="1977"/>
                  </a:lnTo>
                  <a:lnTo>
                    <a:pt x="1946" y="1977"/>
                  </a:lnTo>
                  <a:cubicBezTo>
                    <a:pt x="1916" y="1946"/>
                    <a:pt x="1946" y="1946"/>
                    <a:pt x="1946" y="1946"/>
                  </a:cubicBezTo>
                  <a:lnTo>
                    <a:pt x="2128" y="1855"/>
                  </a:lnTo>
                  <a:lnTo>
                    <a:pt x="2068" y="1734"/>
                  </a:lnTo>
                  <a:lnTo>
                    <a:pt x="1855" y="1825"/>
                  </a:lnTo>
                  <a:lnTo>
                    <a:pt x="1825" y="1825"/>
                  </a:lnTo>
                  <a:cubicBezTo>
                    <a:pt x="1825" y="1794"/>
                    <a:pt x="1825" y="1794"/>
                    <a:pt x="1855" y="1794"/>
                  </a:cubicBezTo>
                  <a:lnTo>
                    <a:pt x="2037" y="1703"/>
                  </a:lnTo>
                  <a:lnTo>
                    <a:pt x="1946" y="1582"/>
                  </a:lnTo>
                  <a:lnTo>
                    <a:pt x="1764" y="1673"/>
                  </a:lnTo>
                  <a:lnTo>
                    <a:pt x="1733" y="1673"/>
                  </a:lnTo>
                  <a:cubicBezTo>
                    <a:pt x="1733" y="1673"/>
                    <a:pt x="1733" y="1642"/>
                    <a:pt x="1733" y="1642"/>
                  </a:cubicBezTo>
                  <a:lnTo>
                    <a:pt x="1946" y="1551"/>
                  </a:lnTo>
                  <a:lnTo>
                    <a:pt x="1855" y="1460"/>
                  </a:lnTo>
                  <a:lnTo>
                    <a:pt x="1581" y="1582"/>
                  </a:lnTo>
                  <a:cubicBezTo>
                    <a:pt x="1551" y="1582"/>
                    <a:pt x="1521" y="1582"/>
                    <a:pt x="1521" y="1551"/>
                  </a:cubicBezTo>
                  <a:cubicBezTo>
                    <a:pt x="1490" y="1551"/>
                    <a:pt x="1490" y="1521"/>
                    <a:pt x="1521" y="1490"/>
                  </a:cubicBezTo>
                  <a:lnTo>
                    <a:pt x="1825" y="1369"/>
                  </a:lnTo>
                  <a:lnTo>
                    <a:pt x="1733" y="1247"/>
                  </a:lnTo>
                  <a:lnTo>
                    <a:pt x="1551" y="1338"/>
                  </a:lnTo>
                  <a:lnTo>
                    <a:pt x="1521" y="1338"/>
                  </a:lnTo>
                  <a:cubicBezTo>
                    <a:pt x="1521" y="1338"/>
                    <a:pt x="1521" y="1308"/>
                    <a:pt x="1521" y="1308"/>
                  </a:cubicBezTo>
                  <a:lnTo>
                    <a:pt x="1703" y="1217"/>
                  </a:lnTo>
                  <a:lnTo>
                    <a:pt x="1642" y="1126"/>
                  </a:lnTo>
                  <a:lnTo>
                    <a:pt x="1460" y="1217"/>
                  </a:lnTo>
                  <a:lnTo>
                    <a:pt x="1429" y="1217"/>
                  </a:lnTo>
                  <a:cubicBezTo>
                    <a:pt x="1429" y="1217"/>
                    <a:pt x="1429" y="1186"/>
                    <a:pt x="1429" y="1186"/>
                  </a:cubicBezTo>
                  <a:lnTo>
                    <a:pt x="1612" y="1095"/>
                  </a:lnTo>
                  <a:lnTo>
                    <a:pt x="1551" y="1004"/>
                  </a:lnTo>
                  <a:lnTo>
                    <a:pt x="1369" y="1095"/>
                  </a:lnTo>
                  <a:cubicBezTo>
                    <a:pt x="1369" y="1095"/>
                    <a:pt x="1338" y="1095"/>
                    <a:pt x="1338" y="1065"/>
                  </a:cubicBezTo>
                  <a:cubicBezTo>
                    <a:pt x="1338" y="1065"/>
                    <a:pt x="1338" y="1065"/>
                    <a:pt x="1338" y="1034"/>
                  </a:cubicBezTo>
                  <a:lnTo>
                    <a:pt x="1521" y="974"/>
                  </a:lnTo>
                  <a:lnTo>
                    <a:pt x="1460" y="852"/>
                  </a:lnTo>
                  <a:lnTo>
                    <a:pt x="1277" y="943"/>
                  </a:lnTo>
                  <a:cubicBezTo>
                    <a:pt x="1247" y="943"/>
                    <a:pt x="1247" y="943"/>
                    <a:pt x="1247" y="913"/>
                  </a:cubicBezTo>
                  <a:lnTo>
                    <a:pt x="1429" y="822"/>
                  </a:lnTo>
                  <a:lnTo>
                    <a:pt x="1369" y="700"/>
                  </a:lnTo>
                  <a:lnTo>
                    <a:pt x="1186" y="791"/>
                  </a:lnTo>
                  <a:lnTo>
                    <a:pt x="1156" y="791"/>
                  </a:lnTo>
                  <a:cubicBezTo>
                    <a:pt x="1125" y="761"/>
                    <a:pt x="1125" y="761"/>
                    <a:pt x="1156" y="761"/>
                  </a:cubicBezTo>
                  <a:lnTo>
                    <a:pt x="1338" y="670"/>
                  </a:lnTo>
                  <a:lnTo>
                    <a:pt x="1277" y="548"/>
                  </a:lnTo>
                  <a:lnTo>
                    <a:pt x="973" y="700"/>
                  </a:lnTo>
                  <a:cubicBezTo>
                    <a:pt x="973" y="700"/>
                    <a:pt x="943" y="700"/>
                    <a:pt x="913" y="670"/>
                  </a:cubicBezTo>
                  <a:cubicBezTo>
                    <a:pt x="913" y="639"/>
                    <a:pt x="913" y="609"/>
                    <a:pt x="943" y="609"/>
                  </a:cubicBezTo>
                  <a:lnTo>
                    <a:pt x="1217" y="487"/>
                  </a:lnTo>
                  <a:lnTo>
                    <a:pt x="1156" y="396"/>
                  </a:lnTo>
                  <a:lnTo>
                    <a:pt x="973" y="487"/>
                  </a:lnTo>
                  <a:cubicBezTo>
                    <a:pt x="973" y="487"/>
                    <a:pt x="943" y="487"/>
                    <a:pt x="943" y="457"/>
                  </a:cubicBezTo>
                  <a:lnTo>
                    <a:pt x="1125" y="366"/>
                  </a:lnTo>
                  <a:lnTo>
                    <a:pt x="1065" y="275"/>
                  </a:lnTo>
                  <a:lnTo>
                    <a:pt x="882" y="335"/>
                  </a:lnTo>
                  <a:lnTo>
                    <a:pt x="852" y="335"/>
                  </a:lnTo>
                  <a:cubicBezTo>
                    <a:pt x="852" y="335"/>
                    <a:pt x="852" y="305"/>
                    <a:pt x="852" y="305"/>
                  </a:cubicBezTo>
                  <a:lnTo>
                    <a:pt x="1034" y="214"/>
                  </a:lnTo>
                  <a:lnTo>
                    <a:pt x="973" y="123"/>
                  </a:lnTo>
                  <a:lnTo>
                    <a:pt x="791" y="214"/>
                  </a:lnTo>
                  <a:lnTo>
                    <a:pt x="761" y="214"/>
                  </a:lnTo>
                  <a:cubicBezTo>
                    <a:pt x="761" y="183"/>
                    <a:pt x="761" y="183"/>
                    <a:pt x="761" y="183"/>
                  </a:cubicBezTo>
                  <a:lnTo>
                    <a:pt x="943" y="92"/>
                  </a:lnTo>
                  <a:lnTo>
                    <a:pt x="882" y="1"/>
                  </a:ln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2"/>
            <p:cNvSpPr/>
            <p:nvPr/>
          </p:nvSpPr>
          <p:spPr>
            <a:xfrm>
              <a:off x="6658881" y="2670877"/>
              <a:ext cx="19621" cy="12257"/>
            </a:xfrm>
            <a:custGeom>
              <a:avLst/>
              <a:gdLst/>
              <a:ahLst/>
              <a:cxnLst/>
              <a:rect l="l" t="t" r="r" b="b"/>
              <a:pathLst>
                <a:path w="365" h="228" extrusionOk="0">
                  <a:moveTo>
                    <a:pt x="335" y="1"/>
                  </a:moveTo>
                  <a:lnTo>
                    <a:pt x="31" y="153"/>
                  </a:lnTo>
                  <a:cubicBezTo>
                    <a:pt x="31" y="153"/>
                    <a:pt x="0" y="183"/>
                    <a:pt x="31" y="214"/>
                  </a:cubicBezTo>
                  <a:cubicBezTo>
                    <a:pt x="31" y="214"/>
                    <a:pt x="44" y="227"/>
                    <a:pt x="62" y="227"/>
                  </a:cubicBezTo>
                  <a:cubicBezTo>
                    <a:pt x="71" y="227"/>
                    <a:pt x="81" y="224"/>
                    <a:pt x="91" y="214"/>
                  </a:cubicBezTo>
                  <a:lnTo>
                    <a:pt x="365" y="92"/>
                  </a:lnTo>
                  <a:lnTo>
                    <a:pt x="335"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2"/>
            <p:cNvSpPr/>
            <p:nvPr/>
          </p:nvSpPr>
          <p:spPr>
            <a:xfrm>
              <a:off x="6691566" y="2719905"/>
              <a:ext cx="19621" cy="11074"/>
            </a:xfrm>
            <a:custGeom>
              <a:avLst/>
              <a:gdLst/>
              <a:ahLst/>
              <a:cxnLst/>
              <a:rect l="l" t="t" r="r" b="b"/>
              <a:pathLst>
                <a:path w="365" h="206" extrusionOk="0">
                  <a:moveTo>
                    <a:pt x="304" y="1"/>
                  </a:moveTo>
                  <a:lnTo>
                    <a:pt x="31" y="122"/>
                  </a:lnTo>
                  <a:cubicBezTo>
                    <a:pt x="0" y="122"/>
                    <a:pt x="0" y="153"/>
                    <a:pt x="0" y="183"/>
                  </a:cubicBezTo>
                  <a:cubicBezTo>
                    <a:pt x="15" y="198"/>
                    <a:pt x="31" y="206"/>
                    <a:pt x="46" y="206"/>
                  </a:cubicBezTo>
                  <a:cubicBezTo>
                    <a:pt x="61" y="206"/>
                    <a:pt x="76" y="198"/>
                    <a:pt x="91" y="183"/>
                  </a:cubicBezTo>
                  <a:lnTo>
                    <a:pt x="365" y="62"/>
                  </a:lnTo>
                  <a:lnTo>
                    <a:pt x="30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2"/>
            <p:cNvSpPr/>
            <p:nvPr/>
          </p:nvSpPr>
          <p:spPr>
            <a:xfrm>
              <a:off x="6722585" y="2767320"/>
              <a:ext cx="19675" cy="11450"/>
            </a:xfrm>
            <a:custGeom>
              <a:avLst/>
              <a:gdLst/>
              <a:ahLst/>
              <a:cxnLst/>
              <a:rect l="l" t="t" r="r" b="b"/>
              <a:pathLst>
                <a:path w="366" h="213" extrusionOk="0">
                  <a:moveTo>
                    <a:pt x="335" y="0"/>
                  </a:moveTo>
                  <a:lnTo>
                    <a:pt x="61" y="122"/>
                  </a:lnTo>
                  <a:cubicBezTo>
                    <a:pt x="31" y="152"/>
                    <a:pt x="1" y="152"/>
                    <a:pt x="31" y="183"/>
                  </a:cubicBezTo>
                  <a:cubicBezTo>
                    <a:pt x="31" y="213"/>
                    <a:pt x="61" y="213"/>
                    <a:pt x="92" y="213"/>
                  </a:cubicBezTo>
                  <a:lnTo>
                    <a:pt x="365" y="61"/>
                  </a:lnTo>
                  <a:lnTo>
                    <a:pt x="335"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2"/>
            <p:cNvSpPr/>
            <p:nvPr/>
          </p:nvSpPr>
          <p:spPr>
            <a:xfrm>
              <a:off x="6755270" y="2814681"/>
              <a:ext cx="19675" cy="11504"/>
            </a:xfrm>
            <a:custGeom>
              <a:avLst/>
              <a:gdLst/>
              <a:ahLst/>
              <a:cxnLst/>
              <a:rect l="l" t="t" r="r" b="b"/>
              <a:pathLst>
                <a:path w="366" h="214" extrusionOk="0">
                  <a:moveTo>
                    <a:pt x="305" y="1"/>
                  </a:moveTo>
                  <a:lnTo>
                    <a:pt x="31" y="122"/>
                  </a:lnTo>
                  <a:cubicBezTo>
                    <a:pt x="1" y="153"/>
                    <a:pt x="1" y="183"/>
                    <a:pt x="1" y="183"/>
                  </a:cubicBezTo>
                  <a:cubicBezTo>
                    <a:pt x="31" y="213"/>
                    <a:pt x="61" y="213"/>
                    <a:pt x="92" y="213"/>
                  </a:cubicBezTo>
                  <a:lnTo>
                    <a:pt x="365" y="92"/>
                  </a:lnTo>
                  <a:lnTo>
                    <a:pt x="305"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2"/>
            <p:cNvSpPr/>
            <p:nvPr/>
          </p:nvSpPr>
          <p:spPr>
            <a:xfrm>
              <a:off x="6786342" y="2863709"/>
              <a:ext cx="19621" cy="10590"/>
            </a:xfrm>
            <a:custGeom>
              <a:avLst/>
              <a:gdLst/>
              <a:ahLst/>
              <a:cxnLst/>
              <a:rect l="l" t="t" r="r" b="b"/>
              <a:pathLst>
                <a:path w="365" h="197" extrusionOk="0">
                  <a:moveTo>
                    <a:pt x="334" y="1"/>
                  </a:moveTo>
                  <a:lnTo>
                    <a:pt x="61" y="122"/>
                  </a:lnTo>
                  <a:cubicBezTo>
                    <a:pt x="31" y="122"/>
                    <a:pt x="0" y="153"/>
                    <a:pt x="31" y="183"/>
                  </a:cubicBezTo>
                  <a:cubicBezTo>
                    <a:pt x="31" y="183"/>
                    <a:pt x="44" y="196"/>
                    <a:pt x="62" y="196"/>
                  </a:cubicBezTo>
                  <a:cubicBezTo>
                    <a:pt x="71" y="196"/>
                    <a:pt x="81" y="193"/>
                    <a:pt x="91" y="183"/>
                  </a:cubicBezTo>
                  <a:lnTo>
                    <a:pt x="365" y="61"/>
                  </a:lnTo>
                  <a:lnTo>
                    <a:pt x="33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2"/>
            <p:cNvSpPr/>
            <p:nvPr/>
          </p:nvSpPr>
          <p:spPr>
            <a:xfrm>
              <a:off x="6819028" y="2911124"/>
              <a:ext cx="19621" cy="11450"/>
            </a:xfrm>
            <a:custGeom>
              <a:avLst/>
              <a:gdLst/>
              <a:ahLst/>
              <a:cxnLst/>
              <a:rect l="l" t="t" r="r" b="b"/>
              <a:pathLst>
                <a:path w="365" h="213" extrusionOk="0">
                  <a:moveTo>
                    <a:pt x="304" y="0"/>
                  </a:moveTo>
                  <a:lnTo>
                    <a:pt x="30" y="122"/>
                  </a:lnTo>
                  <a:cubicBezTo>
                    <a:pt x="0" y="122"/>
                    <a:pt x="0" y="152"/>
                    <a:pt x="0" y="182"/>
                  </a:cubicBezTo>
                  <a:cubicBezTo>
                    <a:pt x="30" y="213"/>
                    <a:pt x="61" y="213"/>
                    <a:pt x="91" y="213"/>
                  </a:cubicBezTo>
                  <a:lnTo>
                    <a:pt x="365" y="61"/>
                  </a:lnTo>
                  <a:lnTo>
                    <a:pt x="304"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2"/>
            <p:cNvSpPr/>
            <p:nvPr/>
          </p:nvSpPr>
          <p:spPr>
            <a:xfrm>
              <a:off x="6850046" y="2958485"/>
              <a:ext cx="19675" cy="11504"/>
            </a:xfrm>
            <a:custGeom>
              <a:avLst/>
              <a:gdLst/>
              <a:ahLst/>
              <a:cxnLst/>
              <a:rect l="l" t="t" r="r" b="b"/>
              <a:pathLst>
                <a:path w="366" h="214" extrusionOk="0">
                  <a:moveTo>
                    <a:pt x="335" y="1"/>
                  </a:moveTo>
                  <a:lnTo>
                    <a:pt x="61" y="122"/>
                  </a:lnTo>
                  <a:cubicBezTo>
                    <a:pt x="31" y="153"/>
                    <a:pt x="1" y="183"/>
                    <a:pt x="31" y="183"/>
                  </a:cubicBezTo>
                  <a:cubicBezTo>
                    <a:pt x="31" y="213"/>
                    <a:pt x="61" y="213"/>
                    <a:pt x="92" y="213"/>
                  </a:cubicBezTo>
                  <a:lnTo>
                    <a:pt x="365" y="92"/>
                  </a:lnTo>
                  <a:lnTo>
                    <a:pt x="335"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2"/>
            <p:cNvSpPr/>
            <p:nvPr/>
          </p:nvSpPr>
          <p:spPr>
            <a:xfrm>
              <a:off x="6671944" y="2680715"/>
              <a:ext cx="11504" cy="6558"/>
            </a:xfrm>
            <a:custGeom>
              <a:avLst/>
              <a:gdLst/>
              <a:ahLst/>
              <a:cxnLst/>
              <a:rect l="l" t="t" r="r" b="b"/>
              <a:pathLst>
                <a:path w="214" h="122" extrusionOk="0">
                  <a:moveTo>
                    <a:pt x="213" y="0"/>
                  </a:moveTo>
                  <a:lnTo>
                    <a:pt x="31" y="91"/>
                  </a:lnTo>
                  <a:cubicBezTo>
                    <a:pt x="0" y="91"/>
                    <a:pt x="0" y="122"/>
                    <a:pt x="0" y="122"/>
                  </a:cubicBezTo>
                  <a:lnTo>
                    <a:pt x="31" y="122"/>
                  </a:lnTo>
                  <a:lnTo>
                    <a:pt x="213" y="31"/>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2"/>
            <p:cNvSpPr/>
            <p:nvPr/>
          </p:nvSpPr>
          <p:spPr>
            <a:xfrm>
              <a:off x="6704629" y="2729742"/>
              <a:ext cx="11504" cy="6558"/>
            </a:xfrm>
            <a:custGeom>
              <a:avLst/>
              <a:gdLst/>
              <a:ahLst/>
              <a:cxnLst/>
              <a:rect l="l" t="t" r="r" b="b"/>
              <a:pathLst>
                <a:path w="214" h="122" extrusionOk="0">
                  <a:moveTo>
                    <a:pt x="183" y="0"/>
                  </a:moveTo>
                  <a:lnTo>
                    <a:pt x="0" y="61"/>
                  </a:lnTo>
                  <a:cubicBezTo>
                    <a:pt x="0" y="91"/>
                    <a:pt x="0" y="91"/>
                    <a:pt x="0" y="91"/>
                  </a:cubicBezTo>
                  <a:cubicBezTo>
                    <a:pt x="0" y="122"/>
                    <a:pt x="31" y="122"/>
                    <a:pt x="31" y="122"/>
                  </a:cubicBez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2"/>
            <p:cNvSpPr/>
            <p:nvPr/>
          </p:nvSpPr>
          <p:spPr>
            <a:xfrm>
              <a:off x="6735648" y="2777104"/>
              <a:ext cx="11504" cy="6612"/>
            </a:xfrm>
            <a:custGeom>
              <a:avLst/>
              <a:gdLst/>
              <a:ahLst/>
              <a:cxnLst/>
              <a:rect l="l" t="t" r="r" b="b"/>
              <a:pathLst>
                <a:path w="214" h="123" extrusionOk="0">
                  <a:moveTo>
                    <a:pt x="214" y="1"/>
                  </a:moveTo>
                  <a:lnTo>
                    <a:pt x="31" y="92"/>
                  </a:lnTo>
                  <a:cubicBezTo>
                    <a:pt x="1" y="92"/>
                    <a:pt x="1" y="92"/>
                    <a:pt x="1" y="122"/>
                  </a:cubicBezTo>
                  <a:lnTo>
                    <a:pt x="31" y="122"/>
                  </a:lnTo>
                  <a:lnTo>
                    <a:pt x="214" y="31"/>
                  </a:lnTo>
                  <a:lnTo>
                    <a:pt x="21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2"/>
            <p:cNvSpPr/>
            <p:nvPr/>
          </p:nvSpPr>
          <p:spPr>
            <a:xfrm>
              <a:off x="6768333" y="2824519"/>
              <a:ext cx="11504" cy="6558"/>
            </a:xfrm>
            <a:custGeom>
              <a:avLst/>
              <a:gdLst/>
              <a:ahLst/>
              <a:cxnLst/>
              <a:rect l="l" t="t" r="r" b="b"/>
              <a:pathLst>
                <a:path w="214" h="122" extrusionOk="0">
                  <a:moveTo>
                    <a:pt x="183" y="0"/>
                  </a:moveTo>
                  <a:lnTo>
                    <a:pt x="1" y="91"/>
                  </a:lnTo>
                  <a:cubicBezTo>
                    <a:pt x="1" y="91"/>
                    <a:pt x="1" y="122"/>
                    <a:pt x="1" y="122"/>
                  </a:cubicBezTo>
                  <a:lnTo>
                    <a:pt x="31" y="122"/>
                  </a:lnTo>
                  <a:lnTo>
                    <a:pt x="214" y="30"/>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2"/>
            <p:cNvSpPr/>
            <p:nvPr/>
          </p:nvSpPr>
          <p:spPr>
            <a:xfrm>
              <a:off x="6799406" y="2873493"/>
              <a:ext cx="13117" cy="6612"/>
            </a:xfrm>
            <a:custGeom>
              <a:avLst/>
              <a:gdLst/>
              <a:ahLst/>
              <a:cxnLst/>
              <a:rect l="l" t="t" r="r" b="b"/>
              <a:pathLst>
                <a:path w="244" h="123" extrusionOk="0">
                  <a:moveTo>
                    <a:pt x="213" y="1"/>
                  </a:moveTo>
                  <a:lnTo>
                    <a:pt x="31" y="62"/>
                  </a:lnTo>
                  <a:cubicBezTo>
                    <a:pt x="0" y="92"/>
                    <a:pt x="0" y="92"/>
                    <a:pt x="0" y="92"/>
                  </a:cubicBezTo>
                  <a:cubicBezTo>
                    <a:pt x="31" y="123"/>
                    <a:pt x="31" y="123"/>
                    <a:pt x="31" y="123"/>
                  </a:cubicBezTo>
                  <a:lnTo>
                    <a:pt x="243"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2"/>
            <p:cNvSpPr/>
            <p:nvPr/>
          </p:nvSpPr>
          <p:spPr>
            <a:xfrm>
              <a:off x="6832091" y="2920908"/>
              <a:ext cx="11450" cy="6558"/>
            </a:xfrm>
            <a:custGeom>
              <a:avLst/>
              <a:gdLst/>
              <a:ahLst/>
              <a:cxnLst/>
              <a:rect l="l" t="t" r="r" b="b"/>
              <a:pathLst>
                <a:path w="213" h="122" extrusionOk="0">
                  <a:moveTo>
                    <a:pt x="183" y="0"/>
                  </a:moveTo>
                  <a:lnTo>
                    <a:pt x="0" y="92"/>
                  </a:lnTo>
                  <a:cubicBezTo>
                    <a:pt x="0" y="92"/>
                    <a:pt x="0" y="92"/>
                    <a:pt x="0" y="122"/>
                  </a:cubicBezTo>
                  <a:lnTo>
                    <a:pt x="31" y="122"/>
                  </a:ln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2"/>
            <p:cNvSpPr/>
            <p:nvPr/>
          </p:nvSpPr>
          <p:spPr>
            <a:xfrm>
              <a:off x="6863110" y="2968269"/>
              <a:ext cx="13117" cy="6612"/>
            </a:xfrm>
            <a:custGeom>
              <a:avLst/>
              <a:gdLst/>
              <a:ahLst/>
              <a:cxnLst/>
              <a:rect l="l" t="t" r="r" b="b"/>
              <a:pathLst>
                <a:path w="244" h="123" extrusionOk="0">
                  <a:moveTo>
                    <a:pt x="213" y="1"/>
                  </a:moveTo>
                  <a:lnTo>
                    <a:pt x="31" y="92"/>
                  </a:lnTo>
                  <a:cubicBezTo>
                    <a:pt x="1" y="92"/>
                    <a:pt x="1" y="122"/>
                    <a:pt x="1" y="122"/>
                  </a:cubicBezTo>
                  <a:lnTo>
                    <a:pt x="31" y="122"/>
                  </a:lnTo>
                  <a:lnTo>
                    <a:pt x="244"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2"/>
            <p:cNvSpPr/>
            <p:nvPr/>
          </p:nvSpPr>
          <p:spPr>
            <a:xfrm>
              <a:off x="6676836" y="2688886"/>
              <a:ext cx="13117" cy="6558"/>
            </a:xfrm>
            <a:custGeom>
              <a:avLst/>
              <a:gdLst/>
              <a:ahLst/>
              <a:cxnLst/>
              <a:rect l="l" t="t" r="r" b="b"/>
              <a:pathLst>
                <a:path w="244" h="122" extrusionOk="0">
                  <a:moveTo>
                    <a:pt x="213" y="0"/>
                  </a:moveTo>
                  <a:lnTo>
                    <a:pt x="31" y="91"/>
                  </a:lnTo>
                  <a:cubicBezTo>
                    <a:pt x="1" y="91"/>
                    <a:pt x="1" y="122"/>
                    <a:pt x="31" y="122"/>
                  </a:cubicBezTo>
                  <a:lnTo>
                    <a:pt x="61" y="122"/>
                  </a:lnTo>
                  <a:lnTo>
                    <a:pt x="244" y="31"/>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2"/>
            <p:cNvSpPr/>
            <p:nvPr/>
          </p:nvSpPr>
          <p:spPr>
            <a:xfrm>
              <a:off x="6709521" y="2737914"/>
              <a:ext cx="11504" cy="6558"/>
            </a:xfrm>
            <a:custGeom>
              <a:avLst/>
              <a:gdLst/>
              <a:ahLst/>
              <a:cxnLst/>
              <a:rect l="l" t="t" r="r" b="b"/>
              <a:pathLst>
                <a:path w="214" h="122" extrusionOk="0">
                  <a:moveTo>
                    <a:pt x="183" y="0"/>
                  </a:moveTo>
                  <a:lnTo>
                    <a:pt x="1" y="61"/>
                  </a:lnTo>
                  <a:cubicBezTo>
                    <a:pt x="1" y="91"/>
                    <a:pt x="1" y="91"/>
                    <a:pt x="1" y="91"/>
                  </a:cubicBezTo>
                  <a:cubicBezTo>
                    <a:pt x="1" y="122"/>
                    <a:pt x="31" y="122"/>
                    <a:pt x="31" y="122"/>
                  </a:cubicBez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2"/>
            <p:cNvSpPr/>
            <p:nvPr/>
          </p:nvSpPr>
          <p:spPr>
            <a:xfrm>
              <a:off x="6740594" y="2785275"/>
              <a:ext cx="13117" cy="6612"/>
            </a:xfrm>
            <a:custGeom>
              <a:avLst/>
              <a:gdLst/>
              <a:ahLst/>
              <a:cxnLst/>
              <a:rect l="l" t="t" r="r" b="b"/>
              <a:pathLst>
                <a:path w="244" h="123" extrusionOk="0">
                  <a:moveTo>
                    <a:pt x="213" y="1"/>
                  </a:moveTo>
                  <a:lnTo>
                    <a:pt x="30" y="92"/>
                  </a:lnTo>
                  <a:cubicBezTo>
                    <a:pt x="30" y="92"/>
                    <a:pt x="0" y="92"/>
                    <a:pt x="30" y="122"/>
                  </a:cubicBezTo>
                  <a:lnTo>
                    <a:pt x="61" y="122"/>
                  </a:lnTo>
                  <a:lnTo>
                    <a:pt x="243"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2"/>
            <p:cNvSpPr/>
            <p:nvPr/>
          </p:nvSpPr>
          <p:spPr>
            <a:xfrm>
              <a:off x="6773225" y="2832690"/>
              <a:ext cx="11504" cy="6558"/>
            </a:xfrm>
            <a:custGeom>
              <a:avLst/>
              <a:gdLst/>
              <a:ahLst/>
              <a:cxnLst/>
              <a:rect l="l" t="t" r="r" b="b"/>
              <a:pathLst>
                <a:path w="214" h="122" extrusionOk="0">
                  <a:moveTo>
                    <a:pt x="214" y="0"/>
                  </a:moveTo>
                  <a:lnTo>
                    <a:pt x="1" y="91"/>
                  </a:lnTo>
                  <a:cubicBezTo>
                    <a:pt x="1" y="91"/>
                    <a:pt x="1" y="122"/>
                    <a:pt x="1" y="122"/>
                  </a:cubicBezTo>
                  <a:lnTo>
                    <a:pt x="31" y="122"/>
                  </a:lnTo>
                  <a:lnTo>
                    <a:pt x="214" y="30"/>
                  </a:lnTo>
                  <a:lnTo>
                    <a:pt x="214"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2"/>
            <p:cNvSpPr/>
            <p:nvPr/>
          </p:nvSpPr>
          <p:spPr>
            <a:xfrm>
              <a:off x="6804298" y="2880051"/>
              <a:ext cx="13117" cy="7311"/>
            </a:xfrm>
            <a:custGeom>
              <a:avLst/>
              <a:gdLst/>
              <a:ahLst/>
              <a:cxnLst/>
              <a:rect l="l" t="t" r="r" b="b"/>
              <a:pathLst>
                <a:path w="244" h="136" extrusionOk="0">
                  <a:moveTo>
                    <a:pt x="213" y="1"/>
                  </a:moveTo>
                  <a:lnTo>
                    <a:pt x="31" y="92"/>
                  </a:lnTo>
                  <a:cubicBezTo>
                    <a:pt x="31" y="92"/>
                    <a:pt x="0" y="122"/>
                    <a:pt x="31" y="122"/>
                  </a:cubicBezTo>
                  <a:cubicBezTo>
                    <a:pt x="31" y="122"/>
                    <a:pt x="31" y="136"/>
                    <a:pt x="40" y="136"/>
                  </a:cubicBezTo>
                  <a:cubicBezTo>
                    <a:pt x="44" y="136"/>
                    <a:pt x="51" y="132"/>
                    <a:pt x="61" y="122"/>
                  </a:cubicBezTo>
                  <a:lnTo>
                    <a:pt x="244" y="6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2"/>
            <p:cNvSpPr/>
            <p:nvPr/>
          </p:nvSpPr>
          <p:spPr>
            <a:xfrm>
              <a:off x="6836983" y="2929079"/>
              <a:ext cx="11504" cy="6558"/>
            </a:xfrm>
            <a:custGeom>
              <a:avLst/>
              <a:gdLst/>
              <a:ahLst/>
              <a:cxnLst/>
              <a:rect l="l" t="t" r="r" b="b"/>
              <a:pathLst>
                <a:path w="214" h="122" extrusionOk="0">
                  <a:moveTo>
                    <a:pt x="213" y="0"/>
                  </a:moveTo>
                  <a:lnTo>
                    <a:pt x="0" y="61"/>
                  </a:lnTo>
                  <a:cubicBezTo>
                    <a:pt x="0" y="92"/>
                    <a:pt x="0" y="92"/>
                    <a:pt x="0" y="92"/>
                  </a:cubicBezTo>
                  <a:cubicBezTo>
                    <a:pt x="0" y="122"/>
                    <a:pt x="31" y="122"/>
                    <a:pt x="31" y="122"/>
                  </a:cubicBezTo>
                  <a:lnTo>
                    <a:pt x="213" y="31"/>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2"/>
            <p:cNvSpPr/>
            <p:nvPr/>
          </p:nvSpPr>
          <p:spPr>
            <a:xfrm>
              <a:off x="6868002" y="2976441"/>
              <a:ext cx="13171" cy="6612"/>
            </a:xfrm>
            <a:custGeom>
              <a:avLst/>
              <a:gdLst/>
              <a:ahLst/>
              <a:cxnLst/>
              <a:rect l="l" t="t" r="r" b="b"/>
              <a:pathLst>
                <a:path w="245" h="123" extrusionOk="0">
                  <a:moveTo>
                    <a:pt x="214" y="1"/>
                  </a:moveTo>
                  <a:lnTo>
                    <a:pt x="31" y="92"/>
                  </a:lnTo>
                  <a:cubicBezTo>
                    <a:pt x="31" y="92"/>
                    <a:pt x="1" y="122"/>
                    <a:pt x="31" y="122"/>
                  </a:cubicBezTo>
                  <a:lnTo>
                    <a:pt x="62" y="122"/>
                  </a:lnTo>
                  <a:lnTo>
                    <a:pt x="244" y="31"/>
                  </a:lnTo>
                  <a:lnTo>
                    <a:pt x="21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2"/>
            <p:cNvSpPr/>
            <p:nvPr/>
          </p:nvSpPr>
          <p:spPr>
            <a:xfrm>
              <a:off x="6683395" y="2697057"/>
              <a:ext cx="11450" cy="6558"/>
            </a:xfrm>
            <a:custGeom>
              <a:avLst/>
              <a:gdLst/>
              <a:ahLst/>
              <a:cxnLst/>
              <a:rect l="l" t="t" r="r" b="b"/>
              <a:pathLst>
                <a:path w="213" h="122" extrusionOk="0">
                  <a:moveTo>
                    <a:pt x="183" y="0"/>
                  </a:moveTo>
                  <a:lnTo>
                    <a:pt x="0" y="91"/>
                  </a:lnTo>
                  <a:cubicBezTo>
                    <a:pt x="0" y="91"/>
                    <a:pt x="0" y="122"/>
                    <a:pt x="0" y="122"/>
                  </a:cubicBezTo>
                  <a:lnTo>
                    <a:pt x="31" y="122"/>
                  </a:ln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2"/>
            <p:cNvSpPr/>
            <p:nvPr/>
          </p:nvSpPr>
          <p:spPr>
            <a:xfrm>
              <a:off x="6714413" y="2744419"/>
              <a:ext cx="11504" cy="7311"/>
            </a:xfrm>
            <a:custGeom>
              <a:avLst/>
              <a:gdLst/>
              <a:ahLst/>
              <a:cxnLst/>
              <a:rect l="l" t="t" r="r" b="b"/>
              <a:pathLst>
                <a:path w="214" h="136" extrusionOk="0">
                  <a:moveTo>
                    <a:pt x="213" y="1"/>
                  </a:moveTo>
                  <a:lnTo>
                    <a:pt x="31" y="92"/>
                  </a:lnTo>
                  <a:cubicBezTo>
                    <a:pt x="1" y="92"/>
                    <a:pt x="1" y="122"/>
                    <a:pt x="1" y="122"/>
                  </a:cubicBezTo>
                  <a:cubicBezTo>
                    <a:pt x="21" y="122"/>
                    <a:pt x="28" y="136"/>
                    <a:pt x="30" y="136"/>
                  </a:cubicBezTo>
                  <a:cubicBezTo>
                    <a:pt x="31" y="136"/>
                    <a:pt x="31" y="132"/>
                    <a:pt x="31" y="122"/>
                  </a:cubicBezTo>
                  <a:lnTo>
                    <a:pt x="213"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2"/>
            <p:cNvSpPr/>
            <p:nvPr/>
          </p:nvSpPr>
          <p:spPr>
            <a:xfrm>
              <a:off x="6747099" y="2793446"/>
              <a:ext cx="11504" cy="6612"/>
            </a:xfrm>
            <a:custGeom>
              <a:avLst/>
              <a:gdLst/>
              <a:ahLst/>
              <a:cxnLst/>
              <a:rect l="l" t="t" r="r" b="b"/>
              <a:pathLst>
                <a:path w="214" h="123" extrusionOk="0">
                  <a:moveTo>
                    <a:pt x="183" y="1"/>
                  </a:moveTo>
                  <a:lnTo>
                    <a:pt x="1" y="61"/>
                  </a:lnTo>
                  <a:cubicBezTo>
                    <a:pt x="1" y="92"/>
                    <a:pt x="1" y="92"/>
                    <a:pt x="1" y="92"/>
                  </a:cubicBezTo>
                  <a:cubicBezTo>
                    <a:pt x="1" y="122"/>
                    <a:pt x="31" y="122"/>
                    <a:pt x="31" y="122"/>
                  </a:cubicBezTo>
                  <a:lnTo>
                    <a:pt x="213" y="31"/>
                  </a:lnTo>
                  <a:lnTo>
                    <a:pt x="18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2"/>
            <p:cNvSpPr/>
            <p:nvPr/>
          </p:nvSpPr>
          <p:spPr>
            <a:xfrm>
              <a:off x="6778171" y="2840861"/>
              <a:ext cx="11450" cy="6558"/>
            </a:xfrm>
            <a:custGeom>
              <a:avLst/>
              <a:gdLst/>
              <a:ahLst/>
              <a:cxnLst/>
              <a:rect l="l" t="t" r="r" b="b"/>
              <a:pathLst>
                <a:path w="213" h="122" extrusionOk="0">
                  <a:moveTo>
                    <a:pt x="213" y="0"/>
                  </a:moveTo>
                  <a:lnTo>
                    <a:pt x="31" y="91"/>
                  </a:lnTo>
                  <a:cubicBezTo>
                    <a:pt x="0" y="91"/>
                    <a:pt x="0" y="91"/>
                    <a:pt x="0" y="122"/>
                  </a:cubicBezTo>
                  <a:lnTo>
                    <a:pt x="31" y="122"/>
                  </a:lnTo>
                  <a:lnTo>
                    <a:pt x="213" y="30"/>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2"/>
            <p:cNvSpPr/>
            <p:nvPr/>
          </p:nvSpPr>
          <p:spPr>
            <a:xfrm>
              <a:off x="6810856" y="2888223"/>
              <a:ext cx="11450" cy="6612"/>
            </a:xfrm>
            <a:custGeom>
              <a:avLst/>
              <a:gdLst/>
              <a:ahLst/>
              <a:cxnLst/>
              <a:rect l="l" t="t" r="r" b="b"/>
              <a:pathLst>
                <a:path w="213" h="123" extrusionOk="0">
                  <a:moveTo>
                    <a:pt x="182" y="1"/>
                  </a:moveTo>
                  <a:lnTo>
                    <a:pt x="0" y="92"/>
                  </a:lnTo>
                  <a:cubicBezTo>
                    <a:pt x="0" y="92"/>
                    <a:pt x="0" y="122"/>
                    <a:pt x="0" y="122"/>
                  </a:cubicBezTo>
                  <a:lnTo>
                    <a:pt x="30" y="122"/>
                  </a:lnTo>
                  <a:lnTo>
                    <a:pt x="213" y="61"/>
                  </a:lnTo>
                  <a:lnTo>
                    <a:pt x="182"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2"/>
            <p:cNvSpPr/>
            <p:nvPr/>
          </p:nvSpPr>
          <p:spPr>
            <a:xfrm>
              <a:off x="6841875" y="2935584"/>
              <a:ext cx="13117" cy="8225"/>
            </a:xfrm>
            <a:custGeom>
              <a:avLst/>
              <a:gdLst/>
              <a:ahLst/>
              <a:cxnLst/>
              <a:rect l="l" t="t" r="r" b="b"/>
              <a:pathLst>
                <a:path w="244" h="153" extrusionOk="0">
                  <a:moveTo>
                    <a:pt x="213" y="1"/>
                  </a:moveTo>
                  <a:lnTo>
                    <a:pt x="31" y="92"/>
                  </a:lnTo>
                  <a:cubicBezTo>
                    <a:pt x="1" y="123"/>
                    <a:pt x="1" y="123"/>
                    <a:pt x="1" y="123"/>
                  </a:cubicBezTo>
                  <a:cubicBezTo>
                    <a:pt x="31" y="153"/>
                    <a:pt x="31" y="153"/>
                    <a:pt x="31" y="153"/>
                  </a:cubicBezTo>
                  <a:lnTo>
                    <a:pt x="244" y="62"/>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2"/>
            <p:cNvSpPr/>
            <p:nvPr/>
          </p:nvSpPr>
          <p:spPr>
            <a:xfrm>
              <a:off x="6874560" y="2984612"/>
              <a:ext cx="11504" cy="6612"/>
            </a:xfrm>
            <a:custGeom>
              <a:avLst/>
              <a:gdLst/>
              <a:ahLst/>
              <a:cxnLst/>
              <a:rect l="l" t="t" r="r" b="b"/>
              <a:pathLst>
                <a:path w="214" h="123" extrusionOk="0">
                  <a:moveTo>
                    <a:pt x="183" y="1"/>
                  </a:moveTo>
                  <a:lnTo>
                    <a:pt x="0" y="92"/>
                  </a:lnTo>
                  <a:cubicBezTo>
                    <a:pt x="0" y="92"/>
                    <a:pt x="0" y="92"/>
                    <a:pt x="0" y="122"/>
                  </a:cubicBezTo>
                  <a:lnTo>
                    <a:pt x="31" y="122"/>
                  </a:lnTo>
                  <a:lnTo>
                    <a:pt x="213" y="31"/>
                  </a:lnTo>
                  <a:lnTo>
                    <a:pt x="18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2"/>
            <p:cNvSpPr/>
            <p:nvPr/>
          </p:nvSpPr>
          <p:spPr>
            <a:xfrm>
              <a:off x="6688287" y="2705229"/>
              <a:ext cx="11504" cy="6558"/>
            </a:xfrm>
            <a:custGeom>
              <a:avLst/>
              <a:gdLst/>
              <a:ahLst/>
              <a:cxnLst/>
              <a:rect l="l" t="t" r="r" b="b"/>
              <a:pathLst>
                <a:path w="214" h="122" extrusionOk="0">
                  <a:moveTo>
                    <a:pt x="183" y="0"/>
                  </a:moveTo>
                  <a:lnTo>
                    <a:pt x="0" y="61"/>
                  </a:lnTo>
                  <a:cubicBezTo>
                    <a:pt x="0" y="91"/>
                    <a:pt x="0" y="91"/>
                    <a:pt x="0" y="91"/>
                  </a:cubicBezTo>
                  <a:cubicBezTo>
                    <a:pt x="0" y="122"/>
                    <a:pt x="0" y="122"/>
                    <a:pt x="31" y="122"/>
                  </a:cubicBez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2"/>
            <p:cNvSpPr/>
            <p:nvPr/>
          </p:nvSpPr>
          <p:spPr>
            <a:xfrm>
              <a:off x="6719305" y="2752590"/>
              <a:ext cx="11504" cy="6612"/>
            </a:xfrm>
            <a:custGeom>
              <a:avLst/>
              <a:gdLst/>
              <a:ahLst/>
              <a:cxnLst/>
              <a:rect l="l" t="t" r="r" b="b"/>
              <a:pathLst>
                <a:path w="214" h="123" extrusionOk="0">
                  <a:moveTo>
                    <a:pt x="214" y="1"/>
                  </a:moveTo>
                  <a:lnTo>
                    <a:pt x="31" y="92"/>
                  </a:lnTo>
                  <a:cubicBezTo>
                    <a:pt x="1" y="92"/>
                    <a:pt x="1" y="92"/>
                    <a:pt x="1" y="122"/>
                  </a:cubicBezTo>
                  <a:lnTo>
                    <a:pt x="31" y="122"/>
                  </a:lnTo>
                  <a:lnTo>
                    <a:pt x="214" y="31"/>
                  </a:lnTo>
                  <a:lnTo>
                    <a:pt x="21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2"/>
            <p:cNvSpPr/>
            <p:nvPr/>
          </p:nvSpPr>
          <p:spPr>
            <a:xfrm>
              <a:off x="6751991" y="2800005"/>
              <a:ext cx="11504" cy="6558"/>
            </a:xfrm>
            <a:custGeom>
              <a:avLst/>
              <a:gdLst/>
              <a:ahLst/>
              <a:cxnLst/>
              <a:rect l="l" t="t" r="r" b="b"/>
              <a:pathLst>
                <a:path w="214" h="122" extrusionOk="0">
                  <a:moveTo>
                    <a:pt x="183" y="0"/>
                  </a:moveTo>
                  <a:lnTo>
                    <a:pt x="1" y="91"/>
                  </a:lnTo>
                  <a:cubicBezTo>
                    <a:pt x="1" y="91"/>
                    <a:pt x="1" y="122"/>
                    <a:pt x="1" y="122"/>
                  </a:cubicBezTo>
                  <a:lnTo>
                    <a:pt x="31" y="122"/>
                  </a:lnTo>
                  <a:lnTo>
                    <a:pt x="214"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2"/>
            <p:cNvSpPr/>
            <p:nvPr/>
          </p:nvSpPr>
          <p:spPr>
            <a:xfrm>
              <a:off x="6783063" y="2849033"/>
              <a:ext cx="11504" cy="6558"/>
            </a:xfrm>
            <a:custGeom>
              <a:avLst/>
              <a:gdLst/>
              <a:ahLst/>
              <a:cxnLst/>
              <a:rect l="l" t="t" r="r" b="b"/>
              <a:pathLst>
                <a:path w="214" h="122" extrusionOk="0">
                  <a:moveTo>
                    <a:pt x="213" y="0"/>
                  </a:moveTo>
                  <a:lnTo>
                    <a:pt x="31" y="61"/>
                  </a:lnTo>
                  <a:cubicBezTo>
                    <a:pt x="0" y="61"/>
                    <a:pt x="0" y="91"/>
                    <a:pt x="0" y="91"/>
                  </a:cubicBezTo>
                  <a:cubicBezTo>
                    <a:pt x="31" y="91"/>
                    <a:pt x="31" y="122"/>
                    <a:pt x="31" y="122"/>
                  </a:cubicBezTo>
                  <a:lnTo>
                    <a:pt x="213" y="30"/>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2"/>
            <p:cNvSpPr/>
            <p:nvPr/>
          </p:nvSpPr>
          <p:spPr>
            <a:xfrm>
              <a:off x="6815748" y="2896394"/>
              <a:ext cx="11450" cy="6612"/>
            </a:xfrm>
            <a:custGeom>
              <a:avLst/>
              <a:gdLst/>
              <a:ahLst/>
              <a:cxnLst/>
              <a:rect l="l" t="t" r="r" b="b"/>
              <a:pathLst>
                <a:path w="213" h="123" extrusionOk="0">
                  <a:moveTo>
                    <a:pt x="183" y="0"/>
                  </a:moveTo>
                  <a:lnTo>
                    <a:pt x="0" y="92"/>
                  </a:lnTo>
                  <a:cubicBezTo>
                    <a:pt x="0" y="122"/>
                    <a:pt x="0" y="122"/>
                    <a:pt x="31" y="122"/>
                  </a:cubicBez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2"/>
            <p:cNvSpPr/>
            <p:nvPr/>
          </p:nvSpPr>
          <p:spPr>
            <a:xfrm>
              <a:off x="6846767" y="2943755"/>
              <a:ext cx="11504" cy="6612"/>
            </a:xfrm>
            <a:custGeom>
              <a:avLst/>
              <a:gdLst/>
              <a:ahLst/>
              <a:cxnLst/>
              <a:rect l="l" t="t" r="r" b="b"/>
              <a:pathLst>
                <a:path w="214" h="123" extrusionOk="0">
                  <a:moveTo>
                    <a:pt x="214" y="1"/>
                  </a:moveTo>
                  <a:lnTo>
                    <a:pt x="31" y="92"/>
                  </a:lnTo>
                  <a:cubicBezTo>
                    <a:pt x="1" y="92"/>
                    <a:pt x="1" y="92"/>
                    <a:pt x="1" y="123"/>
                  </a:cubicBezTo>
                  <a:lnTo>
                    <a:pt x="31" y="123"/>
                  </a:lnTo>
                  <a:lnTo>
                    <a:pt x="214" y="31"/>
                  </a:lnTo>
                  <a:lnTo>
                    <a:pt x="21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2"/>
            <p:cNvSpPr/>
            <p:nvPr/>
          </p:nvSpPr>
          <p:spPr>
            <a:xfrm>
              <a:off x="6691566" y="2711733"/>
              <a:ext cx="13117" cy="6612"/>
            </a:xfrm>
            <a:custGeom>
              <a:avLst/>
              <a:gdLst/>
              <a:ahLst/>
              <a:cxnLst/>
              <a:rect l="l" t="t" r="r" b="b"/>
              <a:pathLst>
                <a:path w="244" h="123" extrusionOk="0">
                  <a:moveTo>
                    <a:pt x="213" y="1"/>
                  </a:moveTo>
                  <a:lnTo>
                    <a:pt x="31" y="62"/>
                  </a:lnTo>
                  <a:cubicBezTo>
                    <a:pt x="0" y="92"/>
                    <a:pt x="0" y="92"/>
                    <a:pt x="31" y="92"/>
                  </a:cubicBezTo>
                  <a:cubicBezTo>
                    <a:pt x="31" y="122"/>
                    <a:pt x="31" y="122"/>
                    <a:pt x="61" y="122"/>
                  </a:cubicBezTo>
                  <a:lnTo>
                    <a:pt x="243"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2"/>
            <p:cNvSpPr/>
            <p:nvPr/>
          </p:nvSpPr>
          <p:spPr>
            <a:xfrm>
              <a:off x="6652322" y="2651309"/>
              <a:ext cx="11504" cy="6558"/>
            </a:xfrm>
            <a:custGeom>
              <a:avLst/>
              <a:gdLst/>
              <a:ahLst/>
              <a:cxnLst/>
              <a:rect l="l" t="t" r="r" b="b"/>
              <a:pathLst>
                <a:path w="214" h="122" extrusionOk="0">
                  <a:moveTo>
                    <a:pt x="183" y="0"/>
                  </a:moveTo>
                  <a:lnTo>
                    <a:pt x="1" y="91"/>
                  </a:lnTo>
                  <a:cubicBezTo>
                    <a:pt x="1" y="91"/>
                    <a:pt x="1" y="91"/>
                    <a:pt x="1" y="122"/>
                  </a:cubicBezTo>
                  <a:lnTo>
                    <a:pt x="31" y="122"/>
                  </a:lnTo>
                  <a:lnTo>
                    <a:pt x="213" y="31"/>
                  </a:lnTo>
                  <a:lnTo>
                    <a:pt x="18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2"/>
            <p:cNvSpPr/>
            <p:nvPr/>
          </p:nvSpPr>
          <p:spPr>
            <a:xfrm>
              <a:off x="6657214" y="2657814"/>
              <a:ext cx="11504" cy="6612"/>
            </a:xfrm>
            <a:custGeom>
              <a:avLst/>
              <a:gdLst/>
              <a:ahLst/>
              <a:cxnLst/>
              <a:rect l="l" t="t" r="r" b="b"/>
              <a:pathLst>
                <a:path w="214" h="123" extrusionOk="0">
                  <a:moveTo>
                    <a:pt x="183" y="1"/>
                  </a:moveTo>
                  <a:lnTo>
                    <a:pt x="1" y="92"/>
                  </a:lnTo>
                  <a:cubicBezTo>
                    <a:pt x="1" y="92"/>
                    <a:pt x="1" y="122"/>
                    <a:pt x="1" y="122"/>
                  </a:cubicBezTo>
                  <a:lnTo>
                    <a:pt x="31" y="122"/>
                  </a:lnTo>
                  <a:lnTo>
                    <a:pt x="214" y="31"/>
                  </a:lnTo>
                  <a:lnTo>
                    <a:pt x="18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2"/>
            <p:cNvSpPr/>
            <p:nvPr/>
          </p:nvSpPr>
          <p:spPr>
            <a:xfrm>
              <a:off x="6662160" y="2664372"/>
              <a:ext cx="11450" cy="7795"/>
            </a:xfrm>
            <a:custGeom>
              <a:avLst/>
              <a:gdLst/>
              <a:ahLst/>
              <a:cxnLst/>
              <a:rect l="l" t="t" r="r" b="b"/>
              <a:pathLst>
                <a:path w="213" h="145" extrusionOk="0">
                  <a:moveTo>
                    <a:pt x="182" y="0"/>
                  </a:moveTo>
                  <a:lnTo>
                    <a:pt x="0" y="92"/>
                  </a:lnTo>
                  <a:cubicBezTo>
                    <a:pt x="0" y="92"/>
                    <a:pt x="0" y="122"/>
                    <a:pt x="0" y="122"/>
                  </a:cubicBezTo>
                  <a:cubicBezTo>
                    <a:pt x="0" y="137"/>
                    <a:pt x="0" y="145"/>
                    <a:pt x="4" y="145"/>
                  </a:cubicBezTo>
                  <a:cubicBezTo>
                    <a:pt x="8" y="145"/>
                    <a:pt x="15" y="137"/>
                    <a:pt x="30" y="122"/>
                  </a:cubicBezTo>
                  <a:lnTo>
                    <a:pt x="213" y="61"/>
                  </a:lnTo>
                  <a:lnTo>
                    <a:pt x="182"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2"/>
            <p:cNvSpPr/>
            <p:nvPr/>
          </p:nvSpPr>
          <p:spPr>
            <a:xfrm>
              <a:off x="6724251" y="2759148"/>
              <a:ext cx="11450" cy="6558"/>
            </a:xfrm>
            <a:custGeom>
              <a:avLst/>
              <a:gdLst/>
              <a:ahLst/>
              <a:cxnLst/>
              <a:rect l="l" t="t" r="r" b="b"/>
              <a:pathLst>
                <a:path w="213" h="122" extrusionOk="0">
                  <a:moveTo>
                    <a:pt x="182" y="0"/>
                  </a:moveTo>
                  <a:lnTo>
                    <a:pt x="0" y="91"/>
                  </a:lnTo>
                  <a:cubicBezTo>
                    <a:pt x="0" y="91"/>
                    <a:pt x="0" y="122"/>
                    <a:pt x="0" y="122"/>
                  </a:cubicBezTo>
                  <a:lnTo>
                    <a:pt x="30" y="122"/>
                  </a:lnTo>
                  <a:lnTo>
                    <a:pt x="213" y="31"/>
                  </a:lnTo>
                  <a:lnTo>
                    <a:pt x="182"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2"/>
            <p:cNvSpPr/>
            <p:nvPr/>
          </p:nvSpPr>
          <p:spPr>
            <a:xfrm>
              <a:off x="6755270" y="2806510"/>
              <a:ext cx="13117" cy="7311"/>
            </a:xfrm>
            <a:custGeom>
              <a:avLst/>
              <a:gdLst/>
              <a:ahLst/>
              <a:cxnLst/>
              <a:rect l="l" t="t" r="r" b="b"/>
              <a:pathLst>
                <a:path w="244" h="136" extrusionOk="0">
                  <a:moveTo>
                    <a:pt x="213" y="1"/>
                  </a:moveTo>
                  <a:lnTo>
                    <a:pt x="31" y="92"/>
                  </a:lnTo>
                  <a:cubicBezTo>
                    <a:pt x="31" y="92"/>
                    <a:pt x="1" y="122"/>
                    <a:pt x="31" y="122"/>
                  </a:cubicBezTo>
                  <a:cubicBezTo>
                    <a:pt x="31" y="122"/>
                    <a:pt x="31" y="136"/>
                    <a:pt x="40" y="136"/>
                  </a:cubicBezTo>
                  <a:cubicBezTo>
                    <a:pt x="45" y="136"/>
                    <a:pt x="51" y="132"/>
                    <a:pt x="61" y="122"/>
                  </a:cubicBezTo>
                  <a:lnTo>
                    <a:pt x="244"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2"/>
            <p:cNvSpPr/>
            <p:nvPr/>
          </p:nvSpPr>
          <p:spPr>
            <a:xfrm>
              <a:off x="6787955" y="2855538"/>
              <a:ext cx="11504" cy="6612"/>
            </a:xfrm>
            <a:custGeom>
              <a:avLst/>
              <a:gdLst/>
              <a:ahLst/>
              <a:cxnLst/>
              <a:rect l="l" t="t" r="r" b="b"/>
              <a:pathLst>
                <a:path w="214" h="123" extrusionOk="0">
                  <a:moveTo>
                    <a:pt x="213" y="1"/>
                  </a:moveTo>
                  <a:lnTo>
                    <a:pt x="1" y="92"/>
                  </a:lnTo>
                  <a:cubicBezTo>
                    <a:pt x="1" y="122"/>
                    <a:pt x="31" y="122"/>
                    <a:pt x="31" y="122"/>
                  </a:cubicBezTo>
                  <a:lnTo>
                    <a:pt x="213" y="31"/>
                  </a:lnTo>
                  <a:lnTo>
                    <a:pt x="213"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2"/>
            <p:cNvSpPr/>
            <p:nvPr/>
          </p:nvSpPr>
          <p:spPr>
            <a:xfrm>
              <a:off x="6819028" y="2902953"/>
              <a:ext cx="13117" cy="6558"/>
            </a:xfrm>
            <a:custGeom>
              <a:avLst/>
              <a:gdLst/>
              <a:ahLst/>
              <a:cxnLst/>
              <a:rect l="l" t="t" r="r" b="b"/>
              <a:pathLst>
                <a:path w="244" h="122" extrusionOk="0">
                  <a:moveTo>
                    <a:pt x="213" y="0"/>
                  </a:moveTo>
                  <a:lnTo>
                    <a:pt x="30" y="91"/>
                  </a:lnTo>
                  <a:cubicBezTo>
                    <a:pt x="30" y="91"/>
                    <a:pt x="0" y="91"/>
                    <a:pt x="30" y="122"/>
                  </a:cubicBezTo>
                  <a:lnTo>
                    <a:pt x="61" y="122"/>
                  </a:lnTo>
                  <a:lnTo>
                    <a:pt x="243" y="30"/>
                  </a:lnTo>
                  <a:lnTo>
                    <a:pt x="213"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2"/>
            <p:cNvSpPr/>
            <p:nvPr/>
          </p:nvSpPr>
          <p:spPr>
            <a:xfrm>
              <a:off x="6851659" y="2950314"/>
              <a:ext cx="11504" cy="6612"/>
            </a:xfrm>
            <a:custGeom>
              <a:avLst/>
              <a:gdLst/>
              <a:ahLst/>
              <a:cxnLst/>
              <a:rect l="l" t="t" r="r" b="b"/>
              <a:pathLst>
                <a:path w="214" h="123" extrusionOk="0">
                  <a:moveTo>
                    <a:pt x="214" y="1"/>
                  </a:moveTo>
                  <a:lnTo>
                    <a:pt x="1" y="92"/>
                  </a:lnTo>
                  <a:cubicBezTo>
                    <a:pt x="1" y="92"/>
                    <a:pt x="1" y="122"/>
                    <a:pt x="1" y="122"/>
                  </a:cubicBezTo>
                  <a:lnTo>
                    <a:pt x="31" y="122"/>
                  </a:lnTo>
                  <a:lnTo>
                    <a:pt x="214" y="31"/>
                  </a:lnTo>
                  <a:lnTo>
                    <a:pt x="214" y="1"/>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2"/>
            <p:cNvSpPr/>
            <p:nvPr/>
          </p:nvSpPr>
          <p:spPr>
            <a:xfrm>
              <a:off x="7268342" y="2902953"/>
              <a:ext cx="18063" cy="22901"/>
            </a:xfrm>
            <a:custGeom>
              <a:avLst/>
              <a:gdLst/>
              <a:ahLst/>
              <a:cxnLst/>
              <a:rect l="l" t="t" r="r" b="b"/>
              <a:pathLst>
                <a:path w="336" h="426" extrusionOk="0">
                  <a:moveTo>
                    <a:pt x="244" y="0"/>
                  </a:moveTo>
                  <a:cubicBezTo>
                    <a:pt x="153" y="122"/>
                    <a:pt x="31" y="243"/>
                    <a:pt x="1" y="426"/>
                  </a:cubicBezTo>
                  <a:cubicBezTo>
                    <a:pt x="153" y="426"/>
                    <a:pt x="274" y="395"/>
                    <a:pt x="305" y="334"/>
                  </a:cubicBezTo>
                  <a:cubicBezTo>
                    <a:pt x="335" y="274"/>
                    <a:pt x="305" y="152"/>
                    <a:pt x="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2"/>
            <p:cNvSpPr/>
            <p:nvPr/>
          </p:nvSpPr>
          <p:spPr>
            <a:xfrm>
              <a:off x="7070618" y="2777104"/>
              <a:ext cx="170035" cy="147134"/>
            </a:xfrm>
            <a:custGeom>
              <a:avLst/>
              <a:gdLst/>
              <a:ahLst/>
              <a:cxnLst/>
              <a:rect l="l" t="t" r="r" b="b"/>
              <a:pathLst>
                <a:path w="3163" h="2737" extrusionOk="0">
                  <a:moveTo>
                    <a:pt x="487" y="1"/>
                  </a:moveTo>
                  <a:lnTo>
                    <a:pt x="1" y="821"/>
                  </a:lnTo>
                  <a:lnTo>
                    <a:pt x="3071" y="2706"/>
                  </a:lnTo>
                  <a:cubicBezTo>
                    <a:pt x="3071" y="2706"/>
                    <a:pt x="3071" y="2706"/>
                    <a:pt x="3101" y="2736"/>
                  </a:cubicBezTo>
                  <a:cubicBezTo>
                    <a:pt x="3132" y="2675"/>
                    <a:pt x="3162" y="2645"/>
                    <a:pt x="3162" y="2615"/>
                  </a:cubicBezTo>
                  <a:cubicBezTo>
                    <a:pt x="2372" y="2159"/>
                    <a:pt x="1308" y="1581"/>
                    <a:pt x="700" y="852"/>
                  </a:cubicBezTo>
                  <a:cubicBezTo>
                    <a:pt x="518" y="609"/>
                    <a:pt x="548" y="335"/>
                    <a:pt x="639" y="92"/>
                  </a:cubicBezTo>
                  <a:lnTo>
                    <a:pt x="487"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2"/>
            <p:cNvSpPr/>
            <p:nvPr/>
          </p:nvSpPr>
          <p:spPr>
            <a:xfrm>
              <a:off x="7098411" y="2781996"/>
              <a:ext cx="165089" cy="135684"/>
            </a:xfrm>
            <a:custGeom>
              <a:avLst/>
              <a:gdLst/>
              <a:ahLst/>
              <a:cxnLst/>
              <a:rect l="l" t="t" r="r" b="b"/>
              <a:pathLst>
                <a:path w="3071" h="2524" extrusionOk="0">
                  <a:moveTo>
                    <a:pt x="122" y="1"/>
                  </a:moveTo>
                  <a:lnTo>
                    <a:pt x="122" y="1"/>
                  </a:lnTo>
                  <a:cubicBezTo>
                    <a:pt x="31" y="244"/>
                    <a:pt x="1" y="518"/>
                    <a:pt x="183" y="761"/>
                  </a:cubicBezTo>
                  <a:cubicBezTo>
                    <a:pt x="791" y="1490"/>
                    <a:pt x="1855" y="2098"/>
                    <a:pt x="2676" y="2524"/>
                  </a:cubicBezTo>
                  <a:cubicBezTo>
                    <a:pt x="2736" y="2463"/>
                    <a:pt x="2797" y="2432"/>
                    <a:pt x="2797" y="2432"/>
                  </a:cubicBezTo>
                  <a:cubicBezTo>
                    <a:pt x="2645" y="2128"/>
                    <a:pt x="3010" y="2037"/>
                    <a:pt x="3010" y="2037"/>
                  </a:cubicBezTo>
                  <a:cubicBezTo>
                    <a:pt x="2949" y="1916"/>
                    <a:pt x="3010" y="1825"/>
                    <a:pt x="3071" y="1794"/>
                  </a:cubicBezTo>
                  <a:lnTo>
                    <a:pt x="122" y="1"/>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2"/>
            <p:cNvSpPr/>
            <p:nvPr/>
          </p:nvSpPr>
          <p:spPr>
            <a:xfrm>
              <a:off x="7237323" y="2917629"/>
              <a:ext cx="18009" cy="8225"/>
            </a:xfrm>
            <a:custGeom>
              <a:avLst/>
              <a:gdLst/>
              <a:ahLst/>
              <a:cxnLst/>
              <a:rect l="l" t="t" r="r" b="b"/>
              <a:pathLst>
                <a:path w="335" h="153" extrusionOk="0">
                  <a:moveTo>
                    <a:pt x="92" y="1"/>
                  </a:moveTo>
                  <a:cubicBezTo>
                    <a:pt x="61" y="31"/>
                    <a:pt x="31" y="61"/>
                    <a:pt x="0" y="122"/>
                  </a:cubicBezTo>
                  <a:cubicBezTo>
                    <a:pt x="61" y="122"/>
                    <a:pt x="183" y="122"/>
                    <a:pt x="335" y="153"/>
                  </a:cubicBezTo>
                  <a:lnTo>
                    <a:pt x="92" y="1"/>
                  </a:lnTo>
                  <a:close/>
                </a:path>
              </a:pathLst>
            </a:custGeom>
            <a:solidFill>
              <a:srgbClr val="FFD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2"/>
            <p:cNvSpPr/>
            <p:nvPr/>
          </p:nvSpPr>
          <p:spPr>
            <a:xfrm>
              <a:off x="7240602" y="2878439"/>
              <a:ext cx="40856" cy="47414"/>
            </a:xfrm>
            <a:custGeom>
              <a:avLst/>
              <a:gdLst/>
              <a:ahLst/>
              <a:cxnLst/>
              <a:rect l="l" t="t" r="r" b="b"/>
              <a:pathLst>
                <a:path w="760" h="882" extrusionOk="0">
                  <a:moveTo>
                    <a:pt x="426" y="0"/>
                  </a:moveTo>
                  <a:cubicBezTo>
                    <a:pt x="365" y="31"/>
                    <a:pt x="304" y="122"/>
                    <a:pt x="365" y="243"/>
                  </a:cubicBezTo>
                  <a:cubicBezTo>
                    <a:pt x="365" y="243"/>
                    <a:pt x="0" y="334"/>
                    <a:pt x="152" y="638"/>
                  </a:cubicBezTo>
                  <a:cubicBezTo>
                    <a:pt x="152" y="638"/>
                    <a:pt x="91" y="669"/>
                    <a:pt x="31" y="730"/>
                  </a:cubicBezTo>
                  <a:lnTo>
                    <a:pt x="274" y="882"/>
                  </a:lnTo>
                  <a:lnTo>
                    <a:pt x="517" y="882"/>
                  </a:lnTo>
                  <a:cubicBezTo>
                    <a:pt x="547" y="699"/>
                    <a:pt x="669" y="547"/>
                    <a:pt x="760" y="456"/>
                  </a:cubicBezTo>
                  <a:cubicBezTo>
                    <a:pt x="699" y="334"/>
                    <a:pt x="486" y="31"/>
                    <a:pt x="426" y="0"/>
                  </a:cubicBezTo>
                  <a:close/>
                </a:path>
              </a:pathLst>
            </a:custGeom>
            <a:solidFill>
              <a:srgbClr val="FFE1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2"/>
            <p:cNvSpPr/>
            <p:nvPr/>
          </p:nvSpPr>
          <p:spPr>
            <a:xfrm>
              <a:off x="7046158" y="2785275"/>
              <a:ext cx="27793" cy="33437"/>
            </a:xfrm>
            <a:custGeom>
              <a:avLst/>
              <a:gdLst/>
              <a:ahLst/>
              <a:cxnLst/>
              <a:rect l="l" t="t" r="r" b="b"/>
              <a:pathLst>
                <a:path w="517" h="622" extrusionOk="0">
                  <a:moveTo>
                    <a:pt x="213" y="1"/>
                  </a:moveTo>
                  <a:lnTo>
                    <a:pt x="91" y="183"/>
                  </a:lnTo>
                  <a:cubicBezTo>
                    <a:pt x="91" y="213"/>
                    <a:pt x="0" y="396"/>
                    <a:pt x="122" y="457"/>
                  </a:cubicBezTo>
                  <a:lnTo>
                    <a:pt x="334" y="609"/>
                  </a:lnTo>
                  <a:cubicBezTo>
                    <a:pt x="343" y="617"/>
                    <a:pt x="352" y="621"/>
                    <a:pt x="361" y="621"/>
                  </a:cubicBezTo>
                  <a:cubicBezTo>
                    <a:pt x="383" y="621"/>
                    <a:pt x="404" y="600"/>
                    <a:pt x="426" y="578"/>
                  </a:cubicBezTo>
                  <a:lnTo>
                    <a:pt x="517" y="457"/>
                  </a:lnTo>
                  <a:cubicBezTo>
                    <a:pt x="334" y="335"/>
                    <a:pt x="243" y="183"/>
                    <a:pt x="213" y="1"/>
                  </a:cubicBezTo>
                  <a:close/>
                </a:path>
              </a:pathLst>
            </a:custGeom>
            <a:solidFill>
              <a:srgbClr val="F95D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2"/>
            <p:cNvSpPr/>
            <p:nvPr/>
          </p:nvSpPr>
          <p:spPr>
            <a:xfrm>
              <a:off x="7057554" y="2764793"/>
              <a:ext cx="36018" cy="45049"/>
            </a:xfrm>
            <a:custGeom>
              <a:avLst/>
              <a:gdLst/>
              <a:ahLst/>
              <a:cxnLst/>
              <a:rect l="l" t="t" r="r" b="b"/>
              <a:pathLst>
                <a:path w="670" h="838" extrusionOk="0">
                  <a:moveTo>
                    <a:pt x="341" y="0"/>
                  </a:moveTo>
                  <a:cubicBezTo>
                    <a:pt x="262" y="0"/>
                    <a:pt x="177" y="89"/>
                    <a:pt x="153" y="138"/>
                  </a:cubicBezTo>
                  <a:lnTo>
                    <a:pt x="31" y="351"/>
                  </a:lnTo>
                  <a:lnTo>
                    <a:pt x="1" y="351"/>
                  </a:lnTo>
                  <a:lnTo>
                    <a:pt x="1" y="382"/>
                  </a:lnTo>
                  <a:cubicBezTo>
                    <a:pt x="31" y="564"/>
                    <a:pt x="122" y="716"/>
                    <a:pt x="305" y="838"/>
                  </a:cubicBezTo>
                  <a:lnTo>
                    <a:pt x="396" y="625"/>
                  </a:lnTo>
                  <a:lnTo>
                    <a:pt x="426" y="564"/>
                  </a:lnTo>
                  <a:lnTo>
                    <a:pt x="639" y="260"/>
                  </a:lnTo>
                  <a:cubicBezTo>
                    <a:pt x="670" y="199"/>
                    <a:pt x="670" y="169"/>
                    <a:pt x="639" y="138"/>
                  </a:cubicBezTo>
                  <a:lnTo>
                    <a:pt x="396" y="17"/>
                  </a:lnTo>
                  <a:cubicBezTo>
                    <a:pt x="379" y="5"/>
                    <a:pt x="360" y="0"/>
                    <a:pt x="341" y="0"/>
                  </a:cubicBezTo>
                  <a:close/>
                </a:path>
              </a:pathLst>
            </a:custGeom>
            <a:solidFill>
              <a:srgbClr val="FA7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2"/>
            <p:cNvSpPr/>
            <p:nvPr/>
          </p:nvSpPr>
          <p:spPr>
            <a:xfrm>
              <a:off x="7064113" y="2806510"/>
              <a:ext cx="13117" cy="14783"/>
            </a:xfrm>
            <a:custGeom>
              <a:avLst/>
              <a:gdLst/>
              <a:ahLst/>
              <a:cxnLst/>
              <a:rect l="l" t="t" r="r" b="b"/>
              <a:pathLst>
                <a:path w="244" h="275" extrusionOk="0">
                  <a:moveTo>
                    <a:pt x="122" y="1"/>
                  </a:moveTo>
                  <a:lnTo>
                    <a:pt x="0" y="214"/>
                  </a:lnTo>
                  <a:lnTo>
                    <a:pt x="122" y="274"/>
                  </a:lnTo>
                  <a:lnTo>
                    <a:pt x="244" y="92"/>
                  </a:lnTo>
                  <a:cubicBezTo>
                    <a:pt x="183" y="62"/>
                    <a:pt x="152" y="31"/>
                    <a:pt x="122" y="1"/>
                  </a:cubicBez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2"/>
            <p:cNvSpPr/>
            <p:nvPr/>
          </p:nvSpPr>
          <p:spPr>
            <a:xfrm>
              <a:off x="7070618" y="2772212"/>
              <a:ext cx="27846" cy="39243"/>
            </a:xfrm>
            <a:custGeom>
              <a:avLst/>
              <a:gdLst/>
              <a:ahLst/>
              <a:cxnLst/>
              <a:rect l="l" t="t" r="r" b="b"/>
              <a:pathLst>
                <a:path w="518" h="730" extrusionOk="0">
                  <a:moveTo>
                    <a:pt x="366" y="0"/>
                  </a:moveTo>
                  <a:lnTo>
                    <a:pt x="1" y="639"/>
                  </a:lnTo>
                  <a:cubicBezTo>
                    <a:pt x="31" y="669"/>
                    <a:pt x="62" y="700"/>
                    <a:pt x="123" y="730"/>
                  </a:cubicBezTo>
                  <a:lnTo>
                    <a:pt x="518" y="92"/>
                  </a:lnTo>
                  <a:lnTo>
                    <a:pt x="366" y="0"/>
                  </a:lnTo>
                  <a:close/>
                </a:path>
              </a:pathLst>
            </a:custGeom>
            <a:solidFill>
              <a:srgbClr val="F1F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2"/>
            <p:cNvSpPr/>
            <p:nvPr/>
          </p:nvSpPr>
          <p:spPr>
            <a:xfrm>
              <a:off x="6711134" y="2399665"/>
              <a:ext cx="297440" cy="267175"/>
            </a:xfrm>
            <a:custGeom>
              <a:avLst/>
              <a:gdLst/>
              <a:ahLst/>
              <a:cxnLst/>
              <a:rect l="l" t="t" r="r" b="b"/>
              <a:pathLst>
                <a:path w="5533" h="4970" extrusionOk="0">
                  <a:moveTo>
                    <a:pt x="882" y="0"/>
                  </a:moveTo>
                  <a:cubicBezTo>
                    <a:pt x="366" y="1581"/>
                    <a:pt x="1" y="2918"/>
                    <a:pt x="1" y="3374"/>
                  </a:cubicBezTo>
                  <a:cubicBezTo>
                    <a:pt x="38" y="4262"/>
                    <a:pt x="1223" y="4970"/>
                    <a:pt x="2523" y="4970"/>
                  </a:cubicBezTo>
                  <a:cubicBezTo>
                    <a:pt x="3358" y="4970"/>
                    <a:pt x="4240" y="4677"/>
                    <a:pt x="4895" y="3952"/>
                  </a:cubicBezTo>
                  <a:cubicBezTo>
                    <a:pt x="5168" y="3648"/>
                    <a:pt x="5381" y="3131"/>
                    <a:pt x="5533" y="2493"/>
                  </a:cubicBezTo>
                  <a:cubicBezTo>
                    <a:pt x="3800" y="1946"/>
                    <a:pt x="2189" y="1125"/>
                    <a:pt x="882"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2"/>
            <p:cNvSpPr/>
            <p:nvPr/>
          </p:nvSpPr>
          <p:spPr>
            <a:xfrm>
              <a:off x="6758549" y="1786817"/>
              <a:ext cx="294161" cy="746853"/>
            </a:xfrm>
            <a:custGeom>
              <a:avLst/>
              <a:gdLst/>
              <a:ahLst/>
              <a:cxnLst/>
              <a:rect l="l" t="t" r="r" b="b"/>
              <a:pathLst>
                <a:path w="5472" h="13893" extrusionOk="0">
                  <a:moveTo>
                    <a:pt x="1500" y="1"/>
                  </a:moveTo>
                  <a:cubicBezTo>
                    <a:pt x="1487" y="1"/>
                    <a:pt x="1483" y="29"/>
                    <a:pt x="1490" y="93"/>
                  </a:cubicBezTo>
                  <a:cubicBezTo>
                    <a:pt x="1490" y="93"/>
                    <a:pt x="1277" y="2616"/>
                    <a:pt x="2766" y="3710"/>
                  </a:cubicBezTo>
                  <a:cubicBezTo>
                    <a:pt x="2766" y="3710"/>
                    <a:pt x="1095" y="8118"/>
                    <a:pt x="0" y="11400"/>
                  </a:cubicBezTo>
                  <a:cubicBezTo>
                    <a:pt x="1307" y="12525"/>
                    <a:pt x="2918" y="13346"/>
                    <a:pt x="4651" y="13893"/>
                  </a:cubicBezTo>
                  <a:cubicBezTo>
                    <a:pt x="5472" y="10580"/>
                    <a:pt x="5046" y="3832"/>
                    <a:pt x="5046" y="3832"/>
                  </a:cubicBezTo>
                  <a:cubicBezTo>
                    <a:pt x="5046" y="3832"/>
                    <a:pt x="4621" y="1400"/>
                    <a:pt x="3891" y="1279"/>
                  </a:cubicBezTo>
                  <a:cubicBezTo>
                    <a:pt x="3833" y="1269"/>
                    <a:pt x="3781" y="1264"/>
                    <a:pt x="3734" y="1264"/>
                  </a:cubicBezTo>
                  <a:cubicBezTo>
                    <a:pt x="3199" y="1264"/>
                    <a:pt x="3405" y="1856"/>
                    <a:pt x="3405" y="1856"/>
                  </a:cubicBezTo>
                  <a:cubicBezTo>
                    <a:pt x="3405" y="1856"/>
                    <a:pt x="2626" y="326"/>
                    <a:pt x="2319" y="326"/>
                  </a:cubicBezTo>
                  <a:cubicBezTo>
                    <a:pt x="2305" y="326"/>
                    <a:pt x="2292" y="330"/>
                    <a:pt x="2280" y="336"/>
                  </a:cubicBezTo>
                  <a:cubicBezTo>
                    <a:pt x="2007" y="488"/>
                    <a:pt x="2189" y="1613"/>
                    <a:pt x="2189" y="1613"/>
                  </a:cubicBezTo>
                  <a:cubicBezTo>
                    <a:pt x="2189" y="1613"/>
                    <a:pt x="1596" y="1"/>
                    <a:pt x="150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2"/>
            <p:cNvSpPr/>
            <p:nvPr/>
          </p:nvSpPr>
          <p:spPr>
            <a:xfrm>
              <a:off x="7724268" y="2412728"/>
              <a:ext cx="268035" cy="222287"/>
            </a:xfrm>
            <a:custGeom>
              <a:avLst/>
              <a:gdLst/>
              <a:ahLst/>
              <a:cxnLst/>
              <a:rect l="l" t="t" r="r" b="b"/>
              <a:pathLst>
                <a:path w="4986" h="4135" extrusionOk="0">
                  <a:moveTo>
                    <a:pt x="3587" y="0"/>
                  </a:moveTo>
                  <a:cubicBezTo>
                    <a:pt x="2584" y="973"/>
                    <a:pt x="0" y="2402"/>
                    <a:pt x="0" y="2402"/>
                  </a:cubicBezTo>
                  <a:cubicBezTo>
                    <a:pt x="0" y="2402"/>
                    <a:pt x="0" y="3101"/>
                    <a:pt x="183" y="4134"/>
                  </a:cubicBezTo>
                  <a:cubicBezTo>
                    <a:pt x="1824" y="3678"/>
                    <a:pt x="3374" y="2888"/>
                    <a:pt x="4985" y="2645"/>
                  </a:cubicBezTo>
                  <a:cubicBezTo>
                    <a:pt x="4468" y="1247"/>
                    <a:pt x="3587" y="0"/>
                    <a:pt x="3587"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2"/>
            <p:cNvSpPr/>
            <p:nvPr/>
          </p:nvSpPr>
          <p:spPr>
            <a:xfrm>
              <a:off x="7268342" y="2710121"/>
              <a:ext cx="764808" cy="162831"/>
            </a:xfrm>
            <a:custGeom>
              <a:avLst/>
              <a:gdLst/>
              <a:ahLst/>
              <a:cxnLst/>
              <a:rect l="l" t="t" r="r" b="b"/>
              <a:pathLst>
                <a:path w="14227" h="3029" extrusionOk="0">
                  <a:moveTo>
                    <a:pt x="1" y="2645"/>
                  </a:moveTo>
                  <a:cubicBezTo>
                    <a:pt x="4" y="2645"/>
                    <a:pt x="7" y="2645"/>
                    <a:pt x="10" y="2646"/>
                  </a:cubicBezTo>
                  <a:lnTo>
                    <a:pt x="10" y="2646"/>
                  </a:lnTo>
                  <a:cubicBezTo>
                    <a:pt x="7" y="2645"/>
                    <a:pt x="4" y="2645"/>
                    <a:pt x="1" y="2645"/>
                  </a:cubicBezTo>
                  <a:close/>
                  <a:moveTo>
                    <a:pt x="14196" y="0"/>
                  </a:moveTo>
                  <a:cubicBezTo>
                    <a:pt x="10818" y="1948"/>
                    <a:pt x="6781" y="2776"/>
                    <a:pt x="2781" y="2776"/>
                  </a:cubicBezTo>
                  <a:cubicBezTo>
                    <a:pt x="1852" y="2776"/>
                    <a:pt x="926" y="2731"/>
                    <a:pt x="10" y="2646"/>
                  </a:cubicBezTo>
                  <a:lnTo>
                    <a:pt x="10" y="2646"/>
                  </a:lnTo>
                  <a:cubicBezTo>
                    <a:pt x="37" y="2651"/>
                    <a:pt x="65" y="2678"/>
                    <a:pt x="92" y="2706"/>
                  </a:cubicBezTo>
                  <a:cubicBezTo>
                    <a:pt x="484" y="2883"/>
                    <a:pt x="2545" y="3028"/>
                    <a:pt x="4958" y="3028"/>
                  </a:cubicBezTo>
                  <a:cubicBezTo>
                    <a:pt x="8343" y="3028"/>
                    <a:pt x="12422" y="2742"/>
                    <a:pt x="13557" y="1855"/>
                  </a:cubicBezTo>
                  <a:cubicBezTo>
                    <a:pt x="14074" y="1459"/>
                    <a:pt x="14226" y="791"/>
                    <a:pt x="14196" y="0"/>
                  </a:cubicBezTo>
                  <a:close/>
                </a:path>
              </a:pathLst>
            </a:custGeom>
            <a:solidFill>
              <a:srgbClr val="F4B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2"/>
            <p:cNvSpPr/>
            <p:nvPr/>
          </p:nvSpPr>
          <p:spPr>
            <a:xfrm>
              <a:off x="7213293" y="2554866"/>
              <a:ext cx="818189" cy="304375"/>
            </a:xfrm>
            <a:custGeom>
              <a:avLst/>
              <a:gdLst/>
              <a:ahLst/>
              <a:cxnLst/>
              <a:rect l="l" t="t" r="r" b="b"/>
              <a:pathLst>
                <a:path w="15220" h="5662" extrusionOk="0">
                  <a:moveTo>
                    <a:pt x="14490" y="1"/>
                  </a:moveTo>
                  <a:cubicBezTo>
                    <a:pt x="12879" y="244"/>
                    <a:pt x="11299" y="1034"/>
                    <a:pt x="9688" y="1521"/>
                  </a:cubicBezTo>
                  <a:cubicBezTo>
                    <a:pt x="9688" y="1551"/>
                    <a:pt x="9688" y="1612"/>
                    <a:pt x="9688" y="1673"/>
                  </a:cubicBezTo>
                  <a:cubicBezTo>
                    <a:pt x="9701" y="2084"/>
                    <a:pt x="8573" y="2200"/>
                    <a:pt x="7297" y="2200"/>
                  </a:cubicBezTo>
                  <a:cubicBezTo>
                    <a:pt x="5651" y="2200"/>
                    <a:pt x="3760" y="2007"/>
                    <a:pt x="3760" y="2007"/>
                  </a:cubicBezTo>
                  <a:cubicBezTo>
                    <a:pt x="3760" y="2007"/>
                    <a:pt x="3396" y="1399"/>
                    <a:pt x="2514" y="1004"/>
                  </a:cubicBezTo>
                  <a:cubicBezTo>
                    <a:pt x="2420" y="965"/>
                    <a:pt x="2344" y="947"/>
                    <a:pt x="2283" y="947"/>
                  </a:cubicBezTo>
                  <a:cubicBezTo>
                    <a:pt x="1775" y="947"/>
                    <a:pt x="2332" y="2159"/>
                    <a:pt x="2332" y="2159"/>
                  </a:cubicBezTo>
                  <a:cubicBezTo>
                    <a:pt x="2332" y="2159"/>
                    <a:pt x="2314" y="2159"/>
                    <a:pt x="2282" y="2159"/>
                  </a:cubicBezTo>
                  <a:cubicBezTo>
                    <a:pt x="1941" y="2159"/>
                    <a:pt x="1" y="2184"/>
                    <a:pt x="417" y="2767"/>
                  </a:cubicBezTo>
                  <a:cubicBezTo>
                    <a:pt x="805" y="3350"/>
                    <a:pt x="1574" y="3375"/>
                    <a:pt x="1705" y="3375"/>
                  </a:cubicBezTo>
                  <a:cubicBezTo>
                    <a:pt x="1717" y="3375"/>
                    <a:pt x="1724" y="3375"/>
                    <a:pt x="1724" y="3375"/>
                  </a:cubicBezTo>
                  <a:lnTo>
                    <a:pt x="1724" y="3375"/>
                  </a:lnTo>
                  <a:cubicBezTo>
                    <a:pt x="1724" y="3375"/>
                    <a:pt x="143" y="3800"/>
                    <a:pt x="508" y="4195"/>
                  </a:cubicBezTo>
                  <a:cubicBezTo>
                    <a:pt x="903" y="4560"/>
                    <a:pt x="1663" y="4743"/>
                    <a:pt x="1663" y="4743"/>
                  </a:cubicBezTo>
                  <a:cubicBezTo>
                    <a:pt x="1663" y="4743"/>
                    <a:pt x="265" y="5107"/>
                    <a:pt x="1025" y="5533"/>
                  </a:cubicBezTo>
                  <a:cubicBezTo>
                    <a:pt x="1928" y="5617"/>
                    <a:pt x="2840" y="5661"/>
                    <a:pt x="3754" y="5661"/>
                  </a:cubicBezTo>
                  <a:cubicBezTo>
                    <a:pt x="7763" y="5661"/>
                    <a:pt x="11804" y="4819"/>
                    <a:pt x="15220" y="2888"/>
                  </a:cubicBezTo>
                  <a:cubicBezTo>
                    <a:pt x="15159" y="1977"/>
                    <a:pt x="14855" y="913"/>
                    <a:pt x="1449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52"/>
          <p:cNvGrpSpPr/>
          <p:nvPr/>
        </p:nvGrpSpPr>
        <p:grpSpPr>
          <a:xfrm>
            <a:off x="-1200" y="4647276"/>
            <a:ext cx="9144287" cy="496238"/>
            <a:chOff x="6554556" y="4848176"/>
            <a:chExt cx="7127825" cy="496238"/>
          </a:xfrm>
        </p:grpSpPr>
        <p:sp>
          <p:nvSpPr>
            <p:cNvPr id="1396" name="Google Shape;1396;p52"/>
            <p:cNvSpPr/>
            <p:nvPr/>
          </p:nvSpPr>
          <p:spPr>
            <a:xfrm>
              <a:off x="6554556" y="4848176"/>
              <a:ext cx="7127825" cy="404993"/>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2"/>
            <p:cNvSpPr/>
            <p:nvPr/>
          </p:nvSpPr>
          <p:spPr>
            <a:xfrm>
              <a:off x="6554556" y="4943339"/>
              <a:ext cx="7127825" cy="401075"/>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 name="Google Shape;1398;p52"/>
          <p:cNvSpPr txBox="1">
            <a:spLocks noGrp="1"/>
          </p:cNvSpPr>
          <p:nvPr>
            <p:ph type="subTitle" idx="1"/>
          </p:nvPr>
        </p:nvSpPr>
        <p:spPr>
          <a:xfrm>
            <a:off x="720900" y="1295331"/>
            <a:ext cx="3851100" cy="54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Numbers and more!</a:t>
            </a:r>
            <a:endParaRPr/>
          </a:p>
        </p:txBody>
      </p:sp>
      <p:grpSp>
        <p:nvGrpSpPr>
          <p:cNvPr id="1399" name="Google Shape;1399;p52"/>
          <p:cNvGrpSpPr/>
          <p:nvPr/>
        </p:nvGrpSpPr>
        <p:grpSpPr>
          <a:xfrm>
            <a:off x="4572447" y="555372"/>
            <a:ext cx="971068" cy="1282171"/>
            <a:chOff x="-5969450" y="12871025"/>
            <a:chExt cx="1275875" cy="1684850"/>
          </a:xfrm>
        </p:grpSpPr>
        <p:sp>
          <p:nvSpPr>
            <p:cNvPr id="1400" name="Google Shape;1400;p52"/>
            <p:cNvSpPr/>
            <p:nvPr/>
          </p:nvSpPr>
          <p:spPr>
            <a:xfrm>
              <a:off x="-5932225" y="12871025"/>
              <a:ext cx="1221175" cy="1040575"/>
            </a:xfrm>
            <a:custGeom>
              <a:avLst/>
              <a:gdLst/>
              <a:ahLst/>
              <a:cxnLst/>
              <a:rect l="l" t="t" r="r" b="b"/>
              <a:pathLst>
                <a:path w="48847" h="41623" extrusionOk="0">
                  <a:moveTo>
                    <a:pt x="1156" y="0"/>
                  </a:moveTo>
                  <a:cubicBezTo>
                    <a:pt x="719" y="0"/>
                    <a:pt x="364" y="173"/>
                    <a:pt x="1" y="437"/>
                  </a:cubicBezTo>
                  <a:cubicBezTo>
                    <a:pt x="6171" y="8036"/>
                    <a:pt x="13831" y="13933"/>
                    <a:pt x="22129" y="20164"/>
                  </a:cubicBezTo>
                  <a:cubicBezTo>
                    <a:pt x="31217" y="27519"/>
                    <a:pt x="39059" y="34875"/>
                    <a:pt x="48847" y="41623"/>
                  </a:cubicBezTo>
                  <a:cubicBezTo>
                    <a:pt x="48634" y="41258"/>
                    <a:pt x="48360" y="41045"/>
                    <a:pt x="48360" y="41045"/>
                  </a:cubicBezTo>
                  <a:cubicBezTo>
                    <a:pt x="48360" y="41045"/>
                    <a:pt x="7813" y="4692"/>
                    <a:pt x="4712" y="2048"/>
                  </a:cubicBezTo>
                  <a:cubicBezTo>
                    <a:pt x="2948" y="536"/>
                    <a:pt x="1926" y="0"/>
                    <a:pt x="1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2"/>
            <p:cNvSpPr/>
            <p:nvPr/>
          </p:nvSpPr>
          <p:spPr>
            <a:xfrm>
              <a:off x="-5969450" y="12881925"/>
              <a:ext cx="1275875" cy="1673950"/>
            </a:xfrm>
            <a:custGeom>
              <a:avLst/>
              <a:gdLst/>
              <a:ahLst/>
              <a:cxnLst/>
              <a:rect l="l" t="t" r="r" b="b"/>
              <a:pathLst>
                <a:path w="51035" h="66958" extrusionOk="0">
                  <a:moveTo>
                    <a:pt x="18776" y="26232"/>
                  </a:moveTo>
                  <a:cubicBezTo>
                    <a:pt x="19069" y="26232"/>
                    <a:pt x="19453" y="26428"/>
                    <a:pt x="20122" y="26992"/>
                  </a:cubicBezTo>
                  <a:cubicBezTo>
                    <a:pt x="21278" y="27995"/>
                    <a:pt x="36445" y="41582"/>
                    <a:pt x="36445" y="41582"/>
                  </a:cubicBezTo>
                  <a:cubicBezTo>
                    <a:pt x="36445" y="41582"/>
                    <a:pt x="37114" y="42190"/>
                    <a:pt x="36506" y="42737"/>
                  </a:cubicBezTo>
                  <a:cubicBezTo>
                    <a:pt x="35503" y="43588"/>
                    <a:pt x="27083" y="51126"/>
                    <a:pt x="27083" y="51126"/>
                  </a:cubicBezTo>
                  <a:cubicBezTo>
                    <a:pt x="27083" y="51126"/>
                    <a:pt x="26799" y="51451"/>
                    <a:pt x="26439" y="51451"/>
                  </a:cubicBezTo>
                  <a:cubicBezTo>
                    <a:pt x="26259" y="51451"/>
                    <a:pt x="26060" y="51369"/>
                    <a:pt x="25867" y="51126"/>
                  </a:cubicBezTo>
                  <a:cubicBezTo>
                    <a:pt x="25823" y="51793"/>
                    <a:pt x="25735" y="52012"/>
                    <a:pt x="25604" y="52012"/>
                  </a:cubicBezTo>
                  <a:cubicBezTo>
                    <a:pt x="25466" y="52012"/>
                    <a:pt x="25280" y="51770"/>
                    <a:pt x="25047" y="51552"/>
                  </a:cubicBezTo>
                  <a:cubicBezTo>
                    <a:pt x="24469" y="50974"/>
                    <a:pt x="21247" y="40032"/>
                    <a:pt x="19150" y="33011"/>
                  </a:cubicBezTo>
                  <a:cubicBezTo>
                    <a:pt x="17334" y="26843"/>
                    <a:pt x="17981" y="26468"/>
                    <a:pt x="18165" y="26468"/>
                  </a:cubicBezTo>
                  <a:cubicBezTo>
                    <a:pt x="18191" y="26468"/>
                    <a:pt x="18208" y="26475"/>
                    <a:pt x="18208" y="26475"/>
                  </a:cubicBezTo>
                  <a:cubicBezTo>
                    <a:pt x="18399" y="26335"/>
                    <a:pt x="18564" y="26232"/>
                    <a:pt x="18776" y="26232"/>
                  </a:cubicBezTo>
                  <a:close/>
                  <a:moveTo>
                    <a:pt x="1490" y="1"/>
                  </a:moveTo>
                  <a:cubicBezTo>
                    <a:pt x="1368" y="62"/>
                    <a:pt x="1247" y="153"/>
                    <a:pt x="1156" y="244"/>
                  </a:cubicBezTo>
                  <a:cubicBezTo>
                    <a:pt x="1" y="1186"/>
                    <a:pt x="1611" y="6110"/>
                    <a:pt x="1611" y="6110"/>
                  </a:cubicBezTo>
                  <a:cubicBezTo>
                    <a:pt x="1611" y="6110"/>
                    <a:pt x="20639" y="64288"/>
                    <a:pt x="20974" y="65017"/>
                  </a:cubicBezTo>
                  <a:cubicBezTo>
                    <a:pt x="21623" y="66516"/>
                    <a:pt x="22386" y="66958"/>
                    <a:pt x="23058" y="66958"/>
                  </a:cubicBezTo>
                  <a:cubicBezTo>
                    <a:pt x="24023" y="66958"/>
                    <a:pt x="24803" y="66051"/>
                    <a:pt x="24803" y="66051"/>
                  </a:cubicBezTo>
                  <a:cubicBezTo>
                    <a:pt x="24803" y="66051"/>
                    <a:pt x="47357" y="45929"/>
                    <a:pt x="50001" y="43619"/>
                  </a:cubicBezTo>
                  <a:cubicBezTo>
                    <a:pt x="51035" y="42737"/>
                    <a:pt x="50731" y="41795"/>
                    <a:pt x="50336" y="41187"/>
                  </a:cubicBezTo>
                  <a:cubicBezTo>
                    <a:pt x="40548" y="34439"/>
                    <a:pt x="32706" y="27083"/>
                    <a:pt x="23618" y="19728"/>
                  </a:cubicBezTo>
                  <a:cubicBezTo>
                    <a:pt x="15320" y="13497"/>
                    <a:pt x="7660" y="7600"/>
                    <a:pt x="1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2"/>
            <p:cNvSpPr/>
            <p:nvPr/>
          </p:nvSpPr>
          <p:spPr>
            <a:xfrm>
              <a:off x="-5536100" y="13543625"/>
              <a:ext cx="213350" cy="638600"/>
            </a:xfrm>
            <a:custGeom>
              <a:avLst/>
              <a:gdLst/>
              <a:ahLst/>
              <a:cxnLst/>
              <a:rect l="l" t="t" r="r" b="b"/>
              <a:pathLst>
                <a:path w="8534" h="25544" extrusionOk="0">
                  <a:moveTo>
                    <a:pt x="831" y="0"/>
                  </a:moveTo>
                  <a:cubicBezTo>
                    <a:pt x="647" y="0"/>
                    <a:pt x="0" y="375"/>
                    <a:pt x="1816" y="6543"/>
                  </a:cubicBezTo>
                  <a:cubicBezTo>
                    <a:pt x="3913" y="13594"/>
                    <a:pt x="7135" y="24506"/>
                    <a:pt x="7713" y="25084"/>
                  </a:cubicBezTo>
                  <a:cubicBezTo>
                    <a:pt x="7931" y="25302"/>
                    <a:pt x="8117" y="25544"/>
                    <a:pt x="8259" y="25544"/>
                  </a:cubicBezTo>
                  <a:cubicBezTo>
                    <a:pt x="8394" y="25544"/>
                    <a:pt x="8489" y="25325"/>
                    <a:pt x="8533" y="24658"/>
                  </a:cubicBezTo>
                  <a:cubicBezTo>
                    <a:pt x="8442" y="24567"/>
                    <a:pt x="8381" y="24446"/>
                    <a:pt x="8290" y="24263"/>
                  </a:cubicBezTo>
                  <a:cubicBezTo>
                    <a:pt x="8199" y="23990"/>
                    <a:pt x="1056" y="2196"/>
                    <a:pt x="1056" y="2196"/>
                  </a:cubicBezTo>
                  <a:cubicBezTo>
                    <a:pt x="1056" y="2196"/>
                    <a:pt x="448" y="372"/>
                    <a:pt x="874" y="7"/>
                  </a:cubicBezTo>
                  <a:cubicBezTo>
                    <a:pt x="874" y="7"/>
                    <a:pt x="857" y="0"/>
                    <a:pt x="831" y="0"/>
                  </a:cubicBezTo>
                  <a:close/>
                </a:path>
              </a:pathLst>
            </a:custGeom>
            <a:solidFill>
              <a:srgbClr val="9AE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2"/>
            <p:cNvSpPr/>
            <p:nvPr/>
          </p:nvSpPr>
          <p:spPr>
            <a:xfrm>
              <a:off x="-5845375" y="12930950"/>
              <a:ext cx="47075" cy="52700"/>
            </a:xfrm>
            <a:custGeom>
              <a:avLst/>
              <a:gdLst/>
              <a:ahLst/>
              <a:cxnLst/>
              <a:rect l="l" t="t" r="r" b="b"/>
              <a:pathLst>
                <a:path w="1883" h="2108" extrusionOk="0">
                  <a:moveTo>
                    <a:pt x="1730" y="1"/>
                  </a:moveTo>
                  <a:cubicBezTo>
                    <a:pt x="1705" y="1"/>
                    <a:pt x="1680" y="14"/>
                    <a:pt x="1664" y="46"/>
                  </a:cubicBezTo>
                  <a:cubicBezTo>
                    <a:pt x="1542" y="289"/>
                    <a:pt x="1329" y="502"/>
                    <a:pt x="1117" y="684"/>
                  </a:cubicBezTo>
                  <a:cubicBezTo>
                    <a:pt x="722" y="1079"/>
                    <a:pt x="387" y="1596"/>
                    <a:pt x="22" y="2022"/>
                  </a:cubicBezTo>
                  <a:cubicBezTo>
                    <a:pt x="1" y="2065"/>
                    <a:pt x="25" y="2108"/>
                    <a:pt x="52" y="2108"/>
                  </a:cubicBezTo>
                  <a:cubicBezTo>
                    <a:pt x="63" y="2108"/>
                    <a:pt x="74" y="2100"/>
                    <a:pt x="83" y="2083"/>
                  </a:cubicBezTo>
                  <a:cubicBezTo>
                    <a:pt x="478" y="1657"/>
                    <a:pt x="873" y="1231"/>
                    <a:pt x="1238" y="806"/>
                  </a:cubicBezTo>
                  <a:cubicBezTo>
                    <a:pt x="1421" y="593"/>
                    <a:pt x="1573" y="350"/>
                    <a:pt x="1816" y="168"/>
                  </a:cubicBezTo>
                  <a:cubicBezTo>
                    <a:pt x="1883" y="101"/>
                    <a:pt x="1802" y="1"/>
                    <a:pt x="1730"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2"/>
            <p:cNvSpPr/>
            <p:nvPr/>
          </p:nvSpPr>
          <p:spPr>
            <a:xfrm>
              <a:off x="-5728275" y="13041475"/>
              <a:ext cx="47050" cy="52700"/>
            </a:xfrm>
            <a:custGeom>
              <a:avLst/>
              <a:gdLst/>
              <a:ahLst/>
              <a:cxnLst/>
              <a:rect l="l" t="t" r="r" b="b"/>
              <a:pathLst>
                <a:path w="1882" h="2108" extrusionOk="0">
                  <a:moveTo>
                    <a:pt x="1736" y="0"/>
                  </a:moveTo>
                  <a:cubicBezTo>
                    <a:pt x="1710" y="0"/>
                    <a:pt x="1684" y="10"/>
                    <a:pt x="1661" y="32"/>
                  </a:cubicBezTo>
                  <a:cubicBezTo>
                    <a:pt x="1539" y="276"/>
                    <a:pt x="1326" y="488"/>
                    <a:pt x="1114" y="701"/>
                  </a:cubicBezTo>
                  <a:cubicBezTo>
                    <a:pt x="718" y="1066"/>
                    <a:pt x="384" y="1583"/>
                    <a:pt x="50" y="2008"/>
                  </a:cubicBezTo>
                  <a:cubicBezTo>
                    <a:pt x="0" y="2058"/>
                    <a:pt x="32" y="2107"/>
                    <a:pt x="78" y="2107"/>
                  </a:cubicBezTo>
                  <a:cubicBezTo>
                    <a:pt x="88" y="2107"/>
                    <a:pt x="99" y="2105"/>
                    <a:pt x="111" y="2099"/>
                  </a:cubicBezTo>
                  <a:cubicBezTo>
                    <a:pt x="475" y="1674"/>
                    <a:pt x="870" y="1248"/>
                    <a:pt x="1235" y="792"/>
                  </a:cubicBezTo>
                  <a:cubicBezTo>
                    <a:pt x="1448" y="580"/>
                    <a:pt x="1600" y="336"/>
                    <a:pt x="1813" y="154"/>
                  </a:cubicBezTo>
                  <a:cubicBezTo>
                    <a:pt x="1881" y="86"/>
                    <a:pt x="1813" y="0"/>
                    <a:pt x="1736"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2"/>
            <p:cNvSpPr/>
            <p:nvPr/>
          </p:nvSpPr>
          <p:spPr>
            <a:xfrm>
              <a:off x="-5609050" y="13144475"/>
              <a:ext cx="46325" cy="52700"/>
            </a:xfrm>
            <a:custGeom>
              <a:avLst/>
              <a:gdLst/>
              <a:ahLst/>
              <a:cxnLst/>
              <a:rect l="l" t="t" r="r" b="b"/>
              <a:pathLst>
                <a:path w="1853" h="2108" extrusionOk="0">
                  <a:moveTo>
                    <a:pt x="1725" y="1"/>
                  </a:moveTo>
                  <a:cubicBezTo>
                    <a:pt x="1702" y="1"/>
                    <a:pt x="1680" y="14"/>
                    <a:pt x="1664" y="46"/>
                  </a:cubicBezTo>
                  <a:cubicBezTo>
                    <a:pt x="1512" y="289"/>
                    <a:pt x="1299" y="502"/>
                    <a:pt x="1117" y="685"/>
                  </a:cubicBezTo>
                  <a:cubicBezTo>
                    <a:pt x="691" y="1080"/>
                    <a:pt x="357" y="1596"/>
                    <a:pt x="22" y="2022"/>
                  </a:cubicBezTo>
                  <a:cubicBezTo>
                    <a:pt x="1" y="2065"/>
                    <a:pt x="25" y="2108"/>
                    <a:pt x="52" y="2108"/>
                  </a:cubicBezTo>
                  <a:cubicBezTo>
                    <a:pt x="63" y="2108"/>
                    <a:pt x="74" y="2101"/>
                    <a:pt x="83" y="2083"/>
                  </a:cubicBezTo>
                  <a:cubicBezTo>
                    <a:pt x="478" y="1657"/>
                    <a:pt x="843" y="1232"/>
                    <a:pt x="1238" y="806"/>
                  </a:cubicBezTo>
                  <a:cubicBezTo>
                    <a:pt x="1421" y="593"/>
                    <a:pt x="1573" y="350"/>
                    <a:pt x="1785" y="168"/>
                  </a:cubicBezTo>
                  <a:cubicBezTo>
                    <a:pt x="1852" y="101"/>
                    <a:pt x="1788"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2"/>
            <p:cNvSpPr/>
            <p:nvPr/>
          </p:nvSpPr>
          <p:spPr>
            <a:xfrm>
              <a:off x="-5490575" y="13252250"/>
              <a:ext cx="46300" cy="52425"/>
            </a:xfrm>
            <a:custGeom>
              <a:avLst/>
              <a:gdLst/>
              <a:ahLst/>
              <a:cxnLst/>
              <a:rect l="l" t="t" r="r" b="b"/>
              <a:pathLst>
                <a:path w="1852" h="2097" extrusionOk="0">
                  <a:moveTo>
                    <a:pt x="1737" y="0"/>
                  </a:moveTo>
                  <a:cubicBezTo>
                    <a:pt x="1711" y="0"/>
                    <a:pt x="1685" y="15"/>
                    <a:pt x="1667" y="51"/>
                  </a:cubicBezTo>
                  <a:cubicBezTo>
                    <a:pt x="1515" y="264"/>
                    <a:pt x="1302" y="477"/>
                    <a:pt x="1119" y="690"/>
                  </a:cubicBezTo>
                  <a:cubicBezTo>
                    <a:pt x="694" y="1085"/>
                    <a:pt x="360" y="1571"/>
                    <a:pt x="25" y="2027"/>
                  </a:cubicBezTo>
                  <a:cubicBezTo>
                    <a:pt x="1" y="2052"/>
                    <a:pt x="36" y="2096"/>
                    <a:pt x="66" y="2096"/>
                  </a:cubicBezTo>
                  <a:cubicBezTo>
                    <a:pt x="73" y="2096"/>
                    <a:pt x="80" y="2094"/>
                    <a:pt x="86" y="2088"/>
                  </a:cubicBezTo>
                  <a:cubicBezTo>
                    <a:pt x="481" y="1662"/>
                    <a:pt x="846" y="1237"/>
                    <a:pt x="1211" y="811"/>
                  </a:cubicBezTo>
                  <a:cubicBezTo>
                    <a:pt x="1423" y="568"/>
                    <a:pt x="1575" y="325"/>
                    <a:pt x="1788" y="143"/>
                  </a:cubicBezTo>
                  <a:cubicBezTo>
                    <a:pt x="1852" y="79"/>
                    <a:pt x="1797" y="0"/>
                    <a:pt x="173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2"/>
            <p:cNvSpPr/>
            <p:nvPr/>
          </p:nvSpPr>
          <p:spPr>
            <a:xfrm>
              <a:off x="-5391775" y="13339000"/>
              <a:ext cx="46375" cy="52300"/>
            </a:xfrm>
            <a:custGeom>
              <a:avLst/>
              <a:gdLst/>
              <a:ahLst/>
              <a:cxnLst/>
              <a:rect l="l" t="t" r="r" b="b"/>
              <a:pathLst>
                <a:path w="1855" h="2092" extrusionOk="0">
                  <a:moveTo>
                    <a:pt x="1729" y="1"/>
                  </a:moveTo>
                  <a:cubicBezTo>
                    <a:pt x="1706" y="1"/>
                    <a:pt x="1683" y="14"/>
                    <a:pt x="1666" y="46"/>
                  </a:cubicBezTo>
                  <a:cubicBezTo>
                    <a:pt x="1514" y="290"/>
                    <a:pt x="1301" y="502"/>
                    <a:pt x="1119" y="685"/>
                  </a:cubicBezTo>
                  <a:cubicBezTo>
                    <a:pt x="724" y="1080"/>
                    <a:pt x="359" y="1566"/>
                    <a:pt x="25" y="2022"/>
                  </a:cubicBezTo>
                  <a:cubicBezTo>
                    <a:pt x="0" y="2047"/>
                    <a:pt x="35" y="2091"/>
                    <a:pt x="66" y="2091"/>
                  </a:cubicBezTo>
                  <a:cubicBezTo>
                    <a:pt x="73" y="2091"/>
                    <a:pt x="80" y="2089"/>
                    <a:pt x="85" y="2083"/>
                  </a:cubicBezTo>
                  <a:cubicBezTo>
                    <a:pt x="481" y="1657"/>
                    <a:pt x="845" y="1232"/>
                    <a:pt x="1240" y="806"/>
                  </a:cubicBezTo>
                  <a:cubicBezTo>
                    <a:pt x="1423" y="594"/>
                    <a:pt x="1575" y="320"/>
                    <a:pt x="1788" y="138"/>
                  </a:cubicBezTo>
                  <a:cubicBezTo>
                    <a:pt x="1854" y="93"/>
                    <a:pt x="1791" y="1"/>
                    <a:pt x="1729"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2"/>
            <p:cNvSpPr/>
            <p:nvPr/>
          </p:nvSpPr>
          <p:spPr>
            <a:xfrm>
              <a:off x="-5298325" y="13421400"/>
              <a:ext cx="46425" cy="52725"/>
            </a:xfrm>
            <a:custGeom>
              <a:avLst/>
              <a:gdLst/>
              <a:ahLst/>
              <a:cxnLst/>
              <a:rect l="l" t="t" r="r" b="b"/>
              <a:pathLst>
                <a:path w="1857" h="2109" extrusionOk="0">
                  <a:moveTo>
                    <a:pt x="1724" y="1"/>
                  </a:moveTo>
                  <a:cubicBezTo>
                    <a:pt x="1703" y="1"/>
                    <a:pt x="1682" y="10"/>
                    <a:pt x="1667" y="33"/>
                  </a:cubicBezTo>
                  <a:cubicBezTo>
                    <a:pt x="1515" y="276"/>
                    <a:pt x="1302" y="489"/>
                    <a:pt x="1120" y="702"/>
                  </a:cubicBezTo>
                  <a:cubicBezTo>
                    <a:pt x="694" y="1067"/>
                    <a:pt x="360" y="1583"/>
                    <a:pt x="25" y="2009"/>
                  </a:cubicBezTo>
                  <a:cubicBezTo>
                    <a:pt x="0" y="2059"/>
                    <a:pt x="36" y="2108"/>
                    <a:pt x="67" y="2108"/>
                  </a:cubicBezTo>
                  <a:cubicBezTo>
                    <a:pt x="74" y="2108"/>
                    <a:pt x="81" y="2106"/>
                    <a:pt x="86" y="2100"/>
                  </a:cubicBezTo>
                  <a:cubicBezTo>
                    <a:pt x="481" y="1675"/>
                    <a:pt x="846" y="1249"/>
                    <a:pt x="1211" y="793"/>
                  </a:cubicBezTo>
                  <a:cubicBezTo>
                    <a:pt x="1424" y="580"/>
                    <a:pt x="1575" y="337"/>
                    <a:pt x="1788" y="155"/>
                  </a:cubicBezTo>
                  <a:cubicBezTo>
                    <a:pt x="1857" y="86"/>
                    <a:pt x="1788" y="1"/>
                    <a:pt x="1724"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2"/>
            <p:cNvSpPr/>
            <p:nvPr/>
          </p:nvSpPr>
          <p:spPr>
            <a:xfrm>
              <a:off x="-5211700" y="13502250"/>
              <a:ext cx="47075" cy="52425"/>
            </a:xfrm>
            <a:custGeom>
              <a:avLst/>
              <a:gdLst/>
              <a:ahLst/>
              <a:cxnLst/>
              <a:rect l="l" t="t" r="r" b="b"/>
              <a:pathLst>
                <a:path w="1883" h="2097" extrusionOk="0">
                  <a:moveTo>
                    <a:pt x="1757" y="0"/>
                  </a:moveTo>
                  <a:cubicBezTo>
                    <a:pt x="1727" y="0"/>
                    <a:pt x="1694" y="15"/>
                    <a:pt x="1667" y="52"/>
                  </a:cubicBezTo>
                  <a:cubicBezTo>
                    <a:pt x="1545" y="264"/>
                    <a:pt x="1332" y="477"/>
                    <a:pt x="1120" y="690"/>
                  </a:cubicBezTo>
                  <a:cubicBezTo>
                    <a:pt x="725" y="1085"/>
                    <a:pt x="390" y="1571"/>
                    <a:pt x="25" y="2027"/>
                  </a:cubicBezTo>
                  <a:cubicBezTo>
                    <a:pt x="1" y="2052"/>
                    <a:pt x="36" y="2096"/>
                    <a:pt x="82" y="2096"/>
                  </a:cubicBezTo>
                  <a:cubicBezTo>
                    <a:pt x="93" y="2096"/>
                    <a:pt x="105" y="2094"/>
                    <a:pt x="117" y="2088"/>
                  </a:cubicBezTo>
                  <a:cubicBezTo>
                    <a:pt x="481" y="1662"/>
                    <a:pt x="877" y="1237"/>
                    <a:pt x="1241" y="811"/>
                  </a:cubicBezTo>
                  <a:cubicBezTo>
                    <a:pt x="1424" y="568"/>
                    <a:pt x="1576" y="325"/>
                    <a:pt x="1819" y="143"/>
                  </a:cubicBezTo>
                  <a:cubicBezTo>
                    <a:pt x="1883"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2"/>
            <p:cNvSpPr/>
            <p:nvPr/>
          </p:nvSpPr>
          <p:spPr>
            <a:xfrm>
              <a:off x="-5120425" y="13584475"/>
              <a:ext cx="46875" cy="52675"/>
            </a:xfrm>
            <a:custGeom>
              <a:avLst/>
              <a:gdLst/>
              <a:ahLst/>
              <a:cxnLst/>
              <a:rect l="l" t="t" r="r" b="b"/>
              <a:pathLst>
                <a:path w="1875" h="2107" extrusionOk="0">
                  <a:moveTo>
                    <a:pt x="1729" y="0"/>
                  </a:moveTo>
                  <a:cubicBezTo>
                    <a:pt x="1704" y="0"/>
                    <a:pt x="1679" y="13"/>
                    <a:pt x="1663" y="45"/>
                  </a:cubicBezTo>
                  <a:cubicBezTo>
                    <a:pt x="1511" y="288"/>
                    <a:pt x="1299" y="501"/>
                    <a:pt x="1116" y="684"/>
                  </a:cubicBezTo>
                  <a:cubicBezTo>
                    <a:pt x="721" y="1079"/>
                    <a:pt x="387" y="1595"/>
                    <a:pt x="22" y="2021"/>
                  </a:cubicBezTo>
                  <a:cubicBezTo>
                    <a:pt x="0" y="2064"/>
                    <a:pt x="25" y="2107"/>
                    <a:pt x="51" y="2107"/>
                  </a:cubicBezTo>
                  <a:cubicBezTo>
                    <a:pt x="62" y="2107"/>
                    <a:pt x="74" y="2100"/>
                    <a:pt x="83" y="2082"/>
                  </a:cubicBezTo>
                  <a:cubicBezTo>
                    <a:pt x="478" y="1656"/>
                    <a:pt x="843" y="1231"/>
                    <a:pt x="1238" y="805"/>
                  </a:cubicBezTo>
                  <a:cubicBezTo>
                    <a:pt x="1420" y="592"/>
                    <a:pt x="1572" y="349"/>
                    <a:pt x="1785" y="167"/>
                  </a:cubicBezTo>
                  <a:cubicBezTo>
                    <a:pt x="1874" y="100"/>
                    <a:pt x="1799" y="0"/>
                    <a:pt x="1729"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2"/>
            <p:cNvSpPr/>
            <p:nvPr/>
          </p:nvSpPr>
          <p:spPr>
            <a:xfrm>
              <a:off x="-5039950" y="13649675"/>
              <a:ext cx="47050" cy="52400"/>
            </a:xfrm>
            <a:custGeom>
              <a:avLst/>
              <a:gdLst/>
              <a:ahLst/>
              <a:cxnLst/>
              <a:rect l="l" t="t" r="r" b="b"/>
              <a:pathLst>
                <a:path w="1882" h="2096" extrusionOk="0">
                  <a:moveTo>
                    <a:pt x="1757" y="0"/>
                  </a:moveTo>
                  <a:cubicBezTo>
                    <a:pt x="1727" y="0"/>
                    <a:pt x="1694" y="15"/>
                    <a:pt x="1666" y="51"/>
                  </a:cubicBezTo>
                  <a:cubicBezTo>
                    <a:pt x="1545" y="264"/>
                    <a:pt x="1332" y="477"/>
                    <a:pt x="1119" y="690"/>
                  </a:cubicBezTo>
                  <a:cubicBezTo>
                    <a:pt x="724" y="1085"/>
                    <a:pt x="390" y="1571"/>
                    <a:pt x="25" y="2027"/>
                  </a:cubicBezTo>
                  <a:cubicBezTo>
                    <a:pt x="0" y="2052"/>
                    <a:pt x="35" y="2096"/>
                    <a:pt x="66" y="2096"/>
                  </a:cubicBezTo>
                  <a:cubicBezTo>
                    <a:pt x="73" y="2096"/>
                    <a:pt x="80" y="2094"/>
                    <a:pt x="86" y="2088"/>
                  </a:cubicBezTo>
                  <a:cubicBezTo>
                    <a:pt x="481" y="1662"/>
                    <a:pt x="876" y="1237"/>
                    <a:pt x="1241" y="811"/>
                  </a:cubicBezTo>
                  <a:cubicBezTo>
                    <a:pt x="1423" y="568"/>
                    <a:pt x="1575" y="325"/>
                    <a:pt x="1818" y="142"/>
                  </a:cubicBezTo>
                  <a:cubicBezTo>
                    <a:pt x="1882"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2"/>
            <p:cNvSpPr/>
            <p:nvPr/>
          </p:nvSpPr>
          <p:spPr>
            <a:xfrm>
              <a:off x="-4959325" y="13725800"/>
              <a:ext cx="46300" cy="52700"/>
            </a:xfrm>
            <a:custGeom>
              <a:avLst/>
              <a:gdLst/>
              <a:ahLst/>
              <a:cxnLst/>
              <a:rect l="l" t="t" r="r" b="b"/>
              <a:pathLst>
                <a:path w="1852" h="2108" extrusionOk="0">
                  <a:moveTo>
                    <a:pt x="1725" y="1"/>
                  </a:moveTo>
                  <a:cubicBezTo>
                    <a:pt x="1702" y="1"/>
                    <a:pt x="1679" y="14"/>
                    <a:pt x="1663" y="46"/>
                  </a:cubicBezTo>
                  <a:cubicBezTo>
                    <a:pt x="1511" y="289"/>
                    <a:pt x="1298" y="502"/>
                    <a:pt x="1116" y="684"/>
                  </a:cubicBezTo>
                  <a:cubicBezTo>
                    <a:pt x="721" y="1079"/>
                    <a:pt x="356" y="1596"/>
                    <a:pt x="22" y="2022"/>
                  </a:cubicBezTo>
                  <a:cubicBezTo>
                    <a:pt x="0" y="2065"/>
                    <a:pt x="24" y="2108"/>
                    <a:pt x="51" y="2108"/>
                  </a:cubicBezTo>
                  <a:cubicBezTo>
                    <a:pt x="62" y="2108"/>
                    <a:pt x="74" y="2100"/>
                    <a:pt x="83" y="2082"/>
                  </a:cubicBezTo>
                  <a:cubicBezTo>
                    <a:pt x="478" y="1657"/>
                    <a:pt x="842" y="1231"/>
                    <a:pt x="1238" y="806"/>
                  </a:cubicBezTo>
                  <a:cubicBezTo>
                    <a:pt x="1420" y="593"/>
                    <a:pt x="1572" y="350"/>
                    <a:pt x="1785" y="167"/>
                  </a:cubicBezTo>
                  <a:cubicBezTo>
                    <a:pt x="1852" y="100"/>
                    <a:pt x="1787"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2"/>
            <p:cNvSpPr/>
            <p:nvPr/>
          </p:nvSpPr>
          <p:spPr>
            <a:xfrm>
              <a:off x="-4866700" y="13806325"/>
              <a:ext cx="47125" cy="52300"/>
            </a:xfrm>
            <a:custGeom>
              <a:avLst/>
              <a:gdLst/>
              <a:ahLst/>
              <a:cxnLst/>
              <a:rect l="l" t="t" r="r" b="b"/>
              <a:pathLst>
                <a:path w="1885" h="2092" extrusionOk="0">
                  <a:moveTo>
                    <a:pt x="1735" y="1"/>
                  </a:moveTo>
                  <a:cubicBezTo>
                    <a:pt x="1708" y="1"/>
                    <a:pt x="1683" y="14"/>
                    <a:pt x="1666" y="47"/>
                  </a:cubicBezTo>
                  <a:cubicBezTo>
                    <a:pt x="1514" y="290"/>
                    <a:pt x="1332" y="503"/>
                    <a:pt x="1119" y="685"/>
                  </a:cubicBezTo>
                  <a:cubicBezTo>
                    <a:pt x="724" y="1080"/>
                    <a:pt x="390" y="1567"/>
                    <a:pt x="25" y="2022"/>
                  </a:cubicBezTo>
                  <a:cubicBezTo>
                    <a:pt x="0" y="2047"/>
                    <a:pt x="36" y="2092"/>
                    <a:pt x="66" y="2092"/>
                  </a:cubicBezTo>
                  <a:cubicBezTo>
                    <a:pt x="73" y="2092"/>
                    <a:pt x="80" y="2089"/>
                    <a:pt x="86" y="2083"/>
                  </a:cubicBezTo>
                  <a:cubicBezTo>
                    <a:pt x="481" y="1658"/>
                    <a:pt x="876" y="1232"/>
                    <a:pt x="1241" y="807"/>
                  </a:cubicBezTo>
                  <a:cubicBezTo>
                    <a:pt x="1423" y="594"/>
                    <a:pt x="1575" y="320"/>
                    <a:pt x="1818" y="138"/>
                  </a:cubicBezTo>
                  <a:cubicBezTo>
                    <a:pt x="1885" y="94"/>
                    <a:pt x="1806" y="1"/>
                    <a:pt x="173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 name="Google Shape;1414;p52">
            <a:hlinkClick r:id="rId3" action="ppaction://hlinksldjump"/>
          </p:cNvPr>
          <p:cNvSpPr/>
          <p:nvPr/>
        </p:nvSpPr>
        <p:spPr>
          <a:xfrm>
            <a:off x="10868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1</a:t>
            </a:r>
            <a:endParaRPr sz="2500" b="1">
              <a:latin typeface="Lato"/>
              <a:ea typeface="Lato"/>
              <a:cs typeface="Lato"/>
              <a:sym typeface="Lato"/>
            </a:endParaRPr>
          </a:p>
        </p:txBody>
      </p:sp>
      <p:sp>
        <p:nvSpPr>
          <p:cNvPr id="1415" name="Google Shape;1415;p52">
            <a:hlinkClick r:id="rId4" action="ppaction://hlinksldjump"/>
          </p:cNvPr>
          <p:cNvSpPr/>
          <p:nvPr/>
        </p:nvSpPr>
        <p:spPr>
          <a:xfrm>
            <a:off x="19515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2</a:t>
            </a:r>
            <a:endParaRPr sz="2500" b="1">
              <a:latin typeface="Lato"/>
              <a:ea typeface="Lato"/>
              <a:cs typeface="Lato"/>
              <a:sym typeface="Lato"/>
            </a:endParaRPr>
          </a:p>
        </p:txBody>
      </p:sp>
      <p:sp>
        <p:nvSpPr>
          <p:cNvPr id="1416" name="Google Shape;1416;p52">
            <a:hlinkClick r:id="rId5" action="ppaction://hlinksldjump"/>
          </p:cNvPr>
          <p:cNvSpPr/>
          <p:nvPr/>
        </p:nvSpPr>
        <p:spPr>
          <a:xfrm>
            <a:off x="28163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3</a:t>
            </a:r>
            <a:endParaRPr sz="2500" b="1">
              <a:latin typeface="Lato"/>
              <a:ea typeface="Lato"/>
              <a:cs typeface="Lato"/>
              <a:sym typeface="Lato"/>
            </a:endParaRPr>
          </a:p>
        </p:txBody>
      </p:sp>
      <p:sp>
        <p:nvSpPr>
          <p:cNvPr id="1417" name="Google Shape;1417;p52">
            <a:hlinkClick r:id="rId6" action="ppaction://hlinksldjump"/>
          </p:cNvPr>
          <p:cNvSpPr/>
          <p:nvPr/>
        </p:nvSpPr>
        <p:spPr>
          <a:xfrm>
            <a:off x="36810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4</a:t>
            </a:r>
            <a:endParaRPr sz="2500" b="1">
              <a:latin typeface="Lato"/>
              <a:ea typeface="Lato"/>
              <a:cs typeface="Lato"/>
              <a:sym typeface="Lato"/>
            </a:endParaRPr>
          </a:p>
        </p:txBody>
      </p:sp>
      <p:sp>
        <p:nvSpPr>
          <p:cNvPr id="1418" name="Google Shape;1418;p52">
            <a:hlinkClick r:id="rId7"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accent5"/>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22"/>
        <p:cNvGrpSpPr/>
        <p:nvPr/>
      </p:nvGrpSpPr>
      <p:grpSpPr>
        <a:xfrm>
          <a:off x="0" y="0"/>
          <a:ext cx="0" cy="0"/>
          <a:chOff x="0" y="0"/>
          <a:chExt cx="0" cy="0"/>
        </a:xfrm>
      </p:grpSpPr>
      <p:sp>
        <p:nvSpPr>
          <p:cNvPr id="1423" name="Google Shape;1423;p53">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3">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3"/>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 CHOOSE THE CORRECT ONE</a:t>
            </a:r>
            <a:endParaRPr/>
          </a:p>
        </p:txBody>
      </p:sp>
      <p:sp>
        <p:nvSpPr>
          <p:cNvPr id="1426" name="Google Shape;1426;p53"/>
          <p:cNvSpPr txBox="1">
            <a:spLocks noGrp="1"/>
          </p:cNvSpPr>
          <p:nvPr>
            <p:ph type="title" idx="2"/>
          </p:nvPr>
        </p:nvSpPr>
        <p:spPr>
          <a:xfrm>
            <a:off x="1590350" y="2146511"/>
            <a:ext cx="5963400" cy="69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 tells you how many times a number is contained in another</a:t>
            </a:r>
            <a:endParaRPr/>
          </a:p>
        </p:txBody>
      </p:sp>
      <p:sp>
        <p:nvSpPr>
          <p:cNvPr id="1427" name="Google Shape;1427;p53">
            <a:hlinkClick r:id="rId4" action="ppaction://hlinksldjump"/>
          </p:cNvPr>
          <p:cNvSpPr/>
          <p:nvPr/>
        </p:nvSpPr>
        <p:spPr>
          <a:xfrm>
            <a:off x="1920755" y="3223139"/>
            <a:ext cx="603900" cy="5754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latin typeface="Patrick Hand"/>
                <a:ea typeface="Patrick Hand"/>
                <a:cs typeface="Patrick Hand"/>
                <a:sym typeface="Patrick Hand"/>
              </a:rPr>
              <a:t>+</a:t>
            </a:r>
            <a:endParaRPr sz="3000" b="1">
              <a:latin typeface="Patrick Hand"/>
              <a:ea typeface="Patrick Hand"/>
              <a:cs typeface="Patrick Hand"/>
              <a:sym typeface="Patrick Hand"/>
            </a:endParaRPr>
          </a:p>
        </p:txBody>
      </p:sp>
      <p:sp>
        <p:nvSpPr>
          <p:cNvPr id="1428" name="Google Shape;1428;p53">
            <a:hlinkClick r:id="rId4" action="ppaction://hlinksldjump"/>
          </p:cNvPr>
          <p:cNvSpPr/>
          <p:nvPr/>
        </p:nvSpPr>
        <p:spPr>
          <a:xfrm>
            <a:off x="2861030" y="3223139"/>
            <a:ext cx="603900" cy="5754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latin typeface="Patrick Hand"/>
                <a:ea typeface="Patrick Hand"/>
                <a:cs typeface="Patrick Hand"/>
                <a:sym typeface="Patrick Hand"/>
              </a:rPr>
              <a:t>-</a:t>
            </a:r>
            <a:endParaRPr sz="3000" b="1">
              <a:latin typeface="Patrick Hand"/>
              <a:ea typeface="Patrick Hand"/>
              <a:cs typeface="Patrick Hand"/>
              <a:sym typeface="Patrick Hand"/>
            </a:endParaRPr>
          </a:p>
        </p:txBody>
      </p:sp>
      <p:sp>
        <p:nvSpPr>
          <p:cNvPr id="1429" name="Google Shape;1429;p53">
            <a:hlinkClick r:id="rId4" action="ppaction://hlinksldjump"/>
          </p:cNvPr>
          <p:cNvSpPr/>
          <p:nvPr/>
        </p:nvSpPr>
        <p:spPr>
          <a:xfrm>
            <a:off x="3801304" y="3223139"/>
            <a:ext cx="603900" cy="575400"/>
          </a:xfrm>
          <a:prstGeom prst="roundRect">
            <a:avLst>
              <a:gd name="adj" fmla="val 30219"/>
            </a:avLst>
          </a:prstGeom>
          <a:solidFill>
            <a:schemeClr val="l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latin typeface="Patrick Hand"/>
                <a:ea typeface="Patrick Hand"/>
                <a:cs typeface="Patrick Hand"/>
                <a:sym typeface="Patrick Hand"/>
              </a:rPr>
              <a:t>x</a:t>
            </a:r>
            <a:endParaRPr sz="3000" b="1">
              <a:latin typeface="Patrick Hand"/>
              <a:ea typeface="Patrick Hand"/>
              <a:cs typeface="Patrick Hand"/>
              <a:sym typeface="Patrick Hand"/>
            </a:endParaRPr>
          </a:p>
        </p:txBody>
      </p:sp>
      <p:sp>
        <p:nvSpPr>
          <p:cNvPr id="1430" name="Google Shape;1430;p53">
            <a:hlinkClick r:id="rId4" action="ppaction://hlinksldjump"/>
          </p:cNvPr>
          <p:cNvSpPr/>
          <p:nvPr/>
        </p:nvSpPr>
        <p:spPr>
          <a:xfrm>
            <a:off x="4741579" y="3223139"/>
            <a:ext cx="603900" cy="575400"/>
          </a:xfrm>
          <a:prstGeom prst="roundRect">
            <a:avLst>
              <a:gd name="adj" fmla="val 30219"/>
            </a:avLst>
          </a:prstGeom>
          <a:solidFill>
            <a:schemeClr val="dk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latin typeface="Patrick Hand"/>
                <a:ea typeface="Patrick Hand"/>
                <a:cs typeface="Patrick Hand"/>
                <a:sym typeface="Patrick Hand"/>
              </a:rPr>
              <a:t>:</a:t>
            </a:r>
            <a:endParaRPr sz="3000" b="1">
              <a:latin typeface="Patrick Hand"/>
              <a:ea typeface="Patrick Hand"/>
              <a:cs typeface="Patrick Hand"/>
              <a:sym typeface="Patrick Hand"/>
            </a:endParaRPr>
          </a:p>
        </p:txBody>
      </p:sp>
      <p:sp>
        <p:nvSpPr>
          <p:cNvPr id="1431" name="Google Shape;1431;p53">
            <a:hlinkClick r:id="rId4" action="ppaction://hlinksldjump"/>
          </p:cNvPr>
          <p:cNvSpPr/>
          <p:nvPr/>
        </p:nvSpPr>
        <p:spPr>
          <a:xfrm>
            <a:off x="5681853" y="3223139"/>
            <a:ext cx="603900" cy="575400"/>
          </a:xfrm>
          <a:prstGeom prst="roundRect">
            <a:avLst>
              <a:gd name="adj" fmla="val 30219"/>
            </a:avLst>
          </a:prstGeom>
          <a:solidFill>
            <a:schemeClr val="accent3"/>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latin typeface="Patrick Hand"/>
                <a:ea typeface="Patrick Hand"/>
                <a:cs typeface="Patrick Hand"/>
                <a:sym typeface="Patrick Hand"/>
              </a:rPr>
              <a:t>%</a:t>
            </a:r>
            <a:endParaRPr sz="3000" b="1">
              <a:latin typeface="Patrick Hand"/>
              <a:ea typeface="Patrick Hand"/>
              <a:cs typeface="Patrick Hand"/>
              <a:sym typeface="Patrick Hand"/>
            </a:endParaRPr>
          </a:p>
        </p:txBody>
      </p:sp>
      <p:sp>
        <p:nvSpPr>
          <p:cNvPr id="1432" name="Google Shape;1432;p53">
            <a:hlinkClick r:id="rId4" action="ppaction://hlinksldjump"/>
          </p:cNvPr>
          <p:cNvSpPr/>
          <p:nvPr/>
        </p:nvSpPr>
        <p:spPr>
          <a:xfrm>
            <a:off x="6622128" y="3223139"/>
            <a:ext cx="603900" cy="5754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1"/>
                </a:solidFill>
                <a:latin typeface="Patrick Hand"/>
                <a:ea typeface="Patrick Hand"/>
                <a:cs typeface="Patrick Hand"/>
                <a:sym typeface="Patrick Hand"/>
              </a:rPr>
              <a:t>√</a:t>
            </a:r>
            <a:endParaRPr sz="3000" b="1">
              <a:solidFill>
                <a:schemeClr val="dk1"/>
              </a:solidFill>
              <a:latin typeface="Patrick Hand"/>
              <a:ea typeface="Patrick Hand"/>
              <a:cs typeface="Patrick Hand"/>
              <a:sym typeface="Patrick Hand"/>
            </a:endParaRPr>
          </a:p>
        </p:txBody>
      </p:sp>
      <p:pic>
        <p:nvPicPr>
          <p:cNvPr id="1433" name="Google Shape;1433;p53">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37"/>
        <p:cNvGrpSpPr/>
        <p:nvPr/>
      </p:nvGrpSpPr>
      <p:grpSpPr>
        <a:xfrm>
          <a:off x="0" y="0"/>
          <a:ext cx="0" cy="0"/>
          <a:chOff x="0" y="0"/>
          <a:chExt cx="0" cy="0"/>
        </a:xfrm>
      </p:grpSpPr>
      <p:sp>
        <p:nvSpPr>
          <p:cNvPr id="1438" name="Google Shape;1438;p54"/>
          <p:cNvSpPr/>
          <p:nvPr/>
        </p:nvSpPr>
        <p:spPr>
          <a:xfrm>
            <a:off x="4806684" y="1865038"/>
            <a:ext cx="2761200" cy="1840800"/>
          </a:xfrm>
          <a:prstGeom prst="wedgeEllipseCallout">
            <a:avLst>
              <a:gd name="adj1" fmla="val -58700"/>
              <a:gd name="adj2" fmla="val 27581"/>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4">
            <a:hlinkClick r:id="" action="ppaction://noaction"/>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4">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4"/>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Division</a:t>
            </a:r>
            <a:endParaRPr/>
          </a:p>
          <a:p>
            <a:pPr marL="0" lvl="0" indent="0" algn="ctr" rtl="0">
              <a:spcBef>
                <a:spcPts val="0"/>
              </a:spcBef>
              <a:spcAft>
                <a:spcPts val="0"/>
              </a:spcAft>
              <a:buNone/>
            </a:pPr>
            <a:r>
              <a:rPr lang="en"/>
              <a:t>(:) or (/)</a:t>
            </a:r>
            <a:endParaRPr/>
          </a:p>
        </p:txBody>
      </p:sp>
      <p:sp>
        <p:nvSpPr>
          <p:cNvPr id="1442" name="Google Shape;1442;p54"/>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10 Points!</a:t>
            </a:r>
            <a:endParaRPr/>
          </a:p>
        </p:txBody>
      </p:sp>
      <p:sp>
        <p:nvSpPr>
          <p:cNvPr id="1443" name="Google Shape;1443;p54"/>
          <p:cNvSpPr/>
          <p:nvPr/>
        </p:nvSpPr>
        <p:spPr>
          <a:xfrm>
            <a:off x="-374300" y="172970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4"/>
          <p:cNvSpPr/>
          <p:nvPr/>
        </p:nvSpPr>
        <p:spPr>
          <a:xfrm flipH="1">
            <a:off x="8074946" y="3018625"/>
            <a:ext cx="1273779" cy="1016748"/>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 name="Google Shape;1445;p54"/>
          <p:cNvGrpSpPr/>
          <p:nvPr/>
        </p:nvGrpSpPr>
        <p:grpSpPr>
          <a:xfrm>
            <a:off x="1579635" y="2142452"/>
            <a:ext cx="2171998" cy="1660858"/>
            <a:chOff x="1579635" y="2142452"/>
            <a:chExt cx="2171998" cy="1660858"/>
          </a:xfrm>
        </p:grpSpPr>
        <p:sp>
          <p:nvSpPr>
            <p:cNvPr id="1446" name="Google Shape;1446;p54"/>
            <p:cNvSpPr/>
            <p:nvPr/>
          </p:nvSpPr>
          <p:spPr>
            <a:xfrm>
              <a:off x="1585850" y="3613400"/>
              <a:ext cx="675900" cy="189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4"/>
            <p:cNvSpPr/>
            <p:nvPr/>
          </p:nvSpPr>
          <p:spPr>
            <a:xfrm>
              <a:off x="3034161" y="2707860"/>
              <a:ext cx="675900" cy="18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4"/>
            <p:cNvSpPr/>
            <p:nvPr/>
          </p:nvSpPr>
          <p:spPr>
            <a:xfrm>
              <a:off x="3058061" y="3613410"/>
              <a:ext cx="675900" cy="18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4"/>
            <p:cNvSpPr/>
            <p:nvPr/>
          </p:nvSpPr>
          <p:spPr>
            <a:xfrm>
              <a:off x="2310005" y="3613410"/>
              <a:ext cx="675900" cy="18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4"/>
            <p:cNvSpPr/>
            <p:nvPr/>
          </p:nvSpPr>
          <p:spPr>
            <a:xfrm>
              <a:off x="2310005" y="2707850"/>
              <a:ext cx="675900" cy="189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4"/>
            <p:cNvSpPr/>
            <p:nvPr/>
          </p:nvSpPr>
          <p:spPr>
            <a:xfrm>
              <a:off x="1585850" y="2707850"/>
              <a:ext cx="675900" cy="189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 name="Google Shape;1452;p54"/>
            <p:cNvGrpSpPr/>
            <p:nvPr/>
          </p:nvGrpSpPr>
          <p:grpSpPr>
            <a:xfrm>
              <a:off x="1579635" y="2142452"/>
              <a:ext cx="2171998" cy="1596363"/>
              <a:chOff x="1579635" y="2142452"/>
              <a:chExt cx="2171998" cy="1596363"/>
            </a:xfrm>
          </p:grpSpPr>
          <p:grpSp>
            <p:nvGrpSpPr>
              <p:cNvPr id="1453" name="Google Shape;1453;p54"/>
              <p:cNvGrpSpPr/>
              <p:nvPr/>
            </p:nvGrpSpPr>
            <p:grpSpPr>
              <a:xfrm>
                <a:off x="1579635" y="2142452"/>
                <a:ext cx="699671" cy="688885"/>
                <a:chOff x="1484900" y="1929925"/>
                <a:chExt cx="956750" cy="942000"/>
              </a:xfrm>
            </p:grpSpPr>
            <p:sp>
              <p:nvSpPr>
                <p:cNvPr id="1454" name="Google Shape;1454;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 name="Google Shape;1458;p54"/>
              <p:cNvGrpSpPr/>
              <p:nvPr/>
            </p:nvGrpSpPr>
            <p:grpSpPr>
              <a:xfrm>
                <a:off x="2306536" y="2142452"/>
                <a:ext cx="699671" cy="688885"/>
                <a:chOff x="1484900" y="1929925"/>
                <a:chExt cx="956750" cy="942000"/>
              </a:xfrm>
            </p:grpSpPr>
            <p:sp>
              <p:nvSpPr>
                <p:cNvPr id="1459" name="Google Shape;1459;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54"/>
              <p:cNvGrpSpPr/>
              <p:nvPr/>
            </p:nvGrpSpPr>
            <p:grpSpPr>
              <a:xfrm>
                <a:off x="3051962" y="2142452"/>
                <a:ext cx="699671" cy="688885"/>
                <a:chOff x="1484900" y="1929925"/>
                <a:chExt cx="956750" cy="942000"/>
              </a:xfrm>
            </p:grpSpPr>
            <p:sp>
              <p:nvSpPr>
                <p:cNvPr id="1464" name="Google Shape;1464;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 name="Google Shape;1468;p54"/>
              <p:cNvGrpSpPr/>
              <p:nvPr/>
            </p:nvGrpSpPr>
            <p:grpSpPr>
              <a:xfrm>
                <a:off x="1579635" y="3049930"/>
                <a:ext cx="699671" cy="688885"/>
                <a:chOff x="1484900" y="1929925"/>
                <a:chExt cx="956750" cy="942000"/>
              </a:xfrm>
            </p:grpSpPr>
            <p:sp>
              <p:nvSpPr>
                <p:cNvPr id="1469" name="Google Shape;1469;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 name="Google Shape;1473;p54"/>
              <p:cNvGrpSpPr/>
              <p:nvPr/>
            </p:nvGrpSpPr>
            <p:grpSpPr>
              <a:xfrm>
                <a:off x="2306536" y="3049930"/>
                <a:ext cx="699671" cy="688885"/>
                <a:chOff x="1484900" y="1929925"/>
                <a:chExt cx="956750" cy="942000"/>
              </a:xfrm>
            </p:grpSpPr>
            <p:sp>
              <p:nvSpPr>
                <p:cNvPr id="1474" name="Google Shape;1474;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54"/>
              <p:cNvGrpSpPr/>
              <p:nvPr/>
            </p:nvGrpSpPr>
            <p:grpSpPr>
              <a:xfrm>
                <a:off x="3051962" y="3049930"/>
                <a:ext cx="699671" cy="688885"/>
                <a:chOff x="1484900" y="1929925"/>
                <a:chExt cx="956750" cy="942000"/>
              </a:xfrm>
            </p:grpSpPr>
            <p:sp>
              <p:nvSpPr>
                <p:cNvPr id="1479" name="Google Shape;1479;p54"/>
                <p:cNvSpPr/>
                <p:nvPr/>
              </p:nvSpPr>
              <p:spPr>
                <a:xfrm>
                  <a:off x="1901525" y="1929925"/>
                  <a:ext cx="117228" cy="412482"/>
                </a:xfrm>
                <a:custGeom>
                  <a:avLst/>
                  <a:gdLst/>
                  <a:ahLst/>
                  <a:cxnLst/>
                  <a:rect l="l" t="t" r="r" b="b"/>
                  <a:pathLst>
                    <a:path w="5981" h="20190" extrusionOk="0">
                      <a:moveTo>
                        <a:pt x="4240" y="1"/>
                      </a:moveTo>
                      <a:cubicBezTo>
                        <a:pt x="4197" y="1"/>
                        <a:pt x="4152" y="13"/>
                        <a:pt x="4104" y="39"/>
                      </a:cubicBezTo>
                      <a:cubicBezTo>
                        <a:pt x="3618" y="312"/>
                        <a:pt x="2007" y="1285"/>
                        <a:pt x="2007" y="1285"/>
                      </a:cubicBezTo>
                      <a:cubicBezTo>
                        <a:pt x="821" y="7425"/>
                        <a:pt x="1095" y="18063"/>
                        <a:pt x="1095" y="18063"/>
                      </a:cubicBezTo>
                      <a:lnTo>
                        <a:pt x="0" y="16695"/>
                      </a:lnTo>
                      <a:lnTo>
                        <a:pt x="0" y="16695"/>
                      </a:lnTo>
                      <a:cubicBezTo>
                        <a:pt x="10" y="16707"/>
                        <a:pt x="1100" y="18072"/>
                        <a:pt x="2402" y="20069"/>
                      </a:cubicBezTo>
                      <a:cubicBezTo>
                        <a:pt x="2455" y="20150"/>
                        <a:pt x="2511" y="20189"/>
                        <a:pt x="2568" y="20189"/>
                      </a:cubicBezTo>
                      <a:cubicBezTo>
                        <a:pt x="3871" y="20189"/>
                        <a:pt x="5981" y="1"/>
                        <a:pt x="4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4"/>
                <p:cNvSpPr/>
                <p:nvPr/>
              </p:nvSpPr>
              <p:spPr>
                <a:xfrm>
                  <a:off x="1935725" y="1929925"/>
                  <a:ext cx="407325" cy="205325"/>
                </a:xfrm>
                <a:custGeom>
                  <a:avLst/>
                  <a:gdLst/>
                  <a:ahLst/>
                  <a:cxnLst/>
                  <a:rect l="l" t="t" r="r" b="b"/>
                  <a:pathLst>
                    <a:path w="16293" h="8213" extrusionOk="0">
                      <a:moveTo>
                        <a:pt x="10467" y="0"/>
                      </a:moveTo>
                      <a:cubicBezTo>
                        <a:pt x="3336" y="0"/>
                        <a:pt x="0" y="7164"/>
                        <a:pt x="0" y="7164"/>
                      </a:cubicBezTo>
                      <a:cubicBezTo>
                        <a:pt x="744" y="7875"/>
                        <a:pt x="2066" y="8212"/>
                        <a:pt x="3654" y="8212"/>
                      </a:cubicBezTo>
                      <a:cubicBezTo>
                        <a:pt x="7974" y="8212"/>
                        <a:pt x="14270" y="5717"/>
                        <a:pt x="16293" y="1450"/>
                      </a:cubicBezTo>
                      <a:cubicBezTo>
                        <a:pt x="14126" y="416"/>
                        <a:pt x="12186" y="0"/>
                        <a:pt x="10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4"/>
                <p:cNvSpPr/>
                <p:nvPr/>
              </p:nvSpPr>
              <p:spPr>
                <a:xfrm>
                  <a:off x="1484900" y="2284450"/>
                  <a:ext cx="723450" cy="587475"/>
                </a:xfrm>
                <a:custGeom>
                  <a:avLst/>
                  <a:gdLst/>
                  <a:ahLst/>
                  <a:cxnLst/>
                  <a:rect l="l" t="t" r="r" b="b"/>
                  <a:pathLst>
                    <a:path w="28938" h="23499" extrusionOk="0">
                      <a:moveTo>
                        <a:pt x="2524" y="0"/>
                      </a:moveTo>
                      <a:lnTo>
                        <a:pt x="2524" y="0"/>
                      </a:lnTo>
                      <a:cubicBezTo>
                        <a:pt x="1" y="6231"/>
                        <a:pt x="2493" y="14134"/>
                        <a:pt x="6536" y="19727"/>
                      </a:cubicBezTo>
                      <a:cubicBezTo>
                        <a:pt x="8489" y="22441"/>
                        <a:pt x="10590" y="23499"/>
                        <a:pt x="12506" y="23499"/>
                      </a:cubicBezTo>
                      <a:cubicBezTo>
                        <a:pt x="15182" y="23499"/>
                        <a:pt x="17497" y="21435"/>
                        <a:pt x="18542" y="18937"/>
                      </a:cubicBezTo>
                      <a:cubicBezTo>
                        <a:pt x="19572" y="21429"/>
                        <a:pt x="22026" y="23489"/>
                        <a:pt x="24825" y="23489"/>
                      </a:cubicBezTo>
                      <a:cubicBezTo>
                        <a:pt x="26156" y="23489"/>
                        <a:pt x="27566" y="23023"/>
                        <a:pt x="28938" y="21916"/>
                      </a:cubicBezTo>
                      <a:cubicBezTo>
                        <a:pt x="17448" y="19089"/>
                        <a:pt x="7326" y="10912"/>
                        <a:pt x="252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4"/>
                <p:cNvSpPr/>
                <p:nvPr/>
              </p:nvSpPr>
              <p:spPr>
                <a:xfrm>
                  <a:off x="1547975" y="2147550"/>
                  <a:ext cx="893675" cy="684800"/>
                </a:xfrm>
                <a:custGeom>
                  <a:avLst/>
                  <a:gdLst/>
                  <a:ahLst/>
                  <a:cxnLst/>
                  <a:rect l="l" t="t" r="r" b="b"/>
                  <a:pathLst>
                    <a:path w="35747" h="27392" extrusionOk="0">
                      <a:moveTo>
                        <a:pt x="6762" y="0"/>
                      </a:moveTo>
                      <a:cubicBezTo>
                        <a:pt x="4912" y="0"/>
                        <a:pt x="3078" y="680"/>
                        <a:pt x="1612" y="2619"/>
                      </a:cubicBezTo>
                      <a:cubicBezTo>
                        <a:pt x="913" y="3531"/>
                        <a:pt x="396" y="4473"/>
                        <a:pt x="1" y="5476"/>
                      </a:cubicBezTo>
                      <a:cubicBezTo>
                        <a:pt x="4803" y="16388"/>
                        <a:pt x="14895" y="24565"/>
                        <a:pt x="26415" y="27392"/>
                      </a:cubicBezTo>
                      <a:cubicBezTo>
                        <a:pt x="27114" y="26844"/>
                        <a:pt x="27782" y="26115"/>
                        <a:pt x="28451" y="25203"/>
                      </a:cubicBezTo>
                      <a:cubicBezTo>
                        <a:pt x="33162" y="18698"/>
                        <a:pt x="35746" y="9124"/>
                        <a:pt x="30852" y="2619"/>
                      </a:cubicBezTo>
                      <a:cubicBezTo>
                        <a:pt x="29386" y="680"/>
                        <a:pt x="27421" y="0"/>
                        <a:pt x="25387" y="0"/>
                      </a:cubicBezTo>
                      <a:cubicBezTo>
                        <a:pt x="20632" y="0"/>
                        <a:pt x="15503" y="3713"/>
                        <a:pt x="15503" y="3713"/>
                      </a:cubicBezTo>
                      <a:cubicBezTo>
                        <a:pt x="15503" y="3713"/>
                        <a:pt x="11089" y="0"/>
                        <a:pt x="6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483" name="Google Shape;1483;p54"/>
          <p:cNvSpPr/>
          <p:nvPr/>
        </p:nvSpPr>
        <p:spPr>
          <a:xfrm>
            <a:off x="333495" y="2509175"/>
            <a:ext cx="692358" cy="55265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84" name="Google Shape;1484;p54">
            <a:hlinkClick r:id="rId4" action="ppaction://hlinksldjump"/>
          </p:cNvPr>
          <p:cNvPicPr preferRelativeResize="0"/>
          <p:nvPr/>
        </p:nvPicPr>
        <p:blipFill>
          <a:blip r:embed="rId5">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88"/>
        <p:cNvGrpSpPr/>
        <p:nvPr/>
      </p:nvGrpSpPr>
      <p:grpSpPr>
        <a:xfrm>
          <a:off x="0" y="0"/>
          <a:ext cx="0" cy="0"/>
          <a:chOff x="0" y="0"/>
          <a:chExt cx="0" cy="0"/>
        </a:xfrm>
      </p:grpSpPr>
      <p:sp>
        <p:nvSpPr>
          <p:cNvPr id="1489" name="Google Shape;1489;p55"/>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457200" lvl="0" indent="0" algn="ctr" rtl="0">
              <a:spcBef>
                <a:spcPts val="0"/>
              </a:spcBef>
              <a:spcAft>
                <a:spcPts val="0"/>
              </a:spcAft>
              <a:buNone/>
            </a:pPr>
            <a:r>
              <a:rPr lang="en"/>
              <a:t>2. CAN YOU SOLVE THIS?</a:t>
            </a:r>
            <a:endParaRPr/>
          </a:p>
        </p:txBody>
      </p:sp>
      <p:sp>
        <p:nvSpPr>
          <p:cNvPr id="1490" name="Google Shape;1490;p55"/>
          <p:cNvSpPr txBox="1">
            <a:spLocks noGrp="1"/>
          </p:cNvSpPr>
          <p:nvPr>
            <p:ph type="title" idx="4294967295"/>
          </p:nvPr>
        </p:nvSpPr>
        <p:spPr>
          <a:xfrm>
            <a:off x="3585150" y="1762622"/>
            <a:ext cx="1973700" cy="1896600"/>
          </a:xfrm>
          <a:prstGeom prst="rect">
            <a:avLst/>
          </a:prstGeom>
        </p:spPr>
        <p:txBody>
          <a:bodyPr spcFirstLastPara="1" wrap="square" lIns="91425" tIns="91425" rIns="91425" bIns="91425" anchor="t" anchorCtr="0">
            <a:noAutofit/>
          </a:bodyPr>
          <a:lstStyle/>
          <a:p>
            <a:pPr marL="0" lvl="0" indent="0" algn="r" rtl="0">
              <a:lnSpc>
                <a:spcPct val="80000"/>
              </a:lnSpc>
              <a:spcBef>
                <a:spcPts val="0"/>
              </a:spcBef>
              <a:spcAft>
                <a:spcPts val="0"/>
              </a:spcAft>
              <a:buNone/>
            </a:pPr>
            <a:r>
              <a:rPr lang="en" sz="7000" b="1">
                <a:solidFill>
                  <a:schemeClr val="accent6"/>
                </a:solidFill>
              </a:rPr>
              <a:t>2 0</a:t>
            </a:r>
            <a:endParaRPr sz="7000" b="1">
              <a:solidFill>
                <a:schemeClr val="accent6"/>
              </a:solidFill>
            </a:endParaRPr>
          </a:p>
          <a:p>
            <a:pPr marL="0" lvl="0" indent="0" algn="r" rtl="0">
              <a:lnSpc>
                <a:spcPct val="80000"/>
              </a:lnSpc>
              <a:spcBef>
                <a:spcPts val="0"/>
              </a:spcBef>
              <a:spcAft>
                <a:spcPts val="0"/>
              </a:spcAft>
              <a:buNone/>
            </a:pPr>
            <a:r>
              <a:rPr lang="en" sz="7000" b="1">
                <a:solidFill>
                  <a:schemeClr val="accent1"/>
                </a:solidFill>
              </a:rPr>
              <a:t>x</a:t>
            </a:r>
            <a:r>
              <a:rPr lang="en" sz="7000" b="1">
                <a:solidFill>
                  <a:schemeClr val="accent6"/>
                </a:solidFill>
              </a:rPr>
              <a:t>    5</a:t>
            </a:r>
            <a:endParaRPr sz="7000">
              <a:solidFill>
                <a:schemeClr val="accent6"/>
              </a:solidFill>
              <a:latin typeface="Lato"/>
              <a:ea typeface="Lato"/>
              <a:cs typeface="Lato"/>
              <a:sym typeface="Lato"/>
            </a:endParaRPr>
          </a:p>
          <a:p>
            <a:pPr marL="0" lvl="0" indent="0" algn="r" rtl="0">
              <a:lnSpc>
                <a:spcPct val="80000"/>
              </a:lnSpc>
              <a:spcBef>
                <a:spcPts val="0"/>
              </a:spcBef>
              <a:spcAft>
                <a:spcPts val="0"/>
              </a:spcAft>
              <a:buNone/>
            </a:pPr>
            <a:endParaRPr sz="7000"/>
          </a:p>
        </p:txBody>
      </p:sp>
      <p:sp>
        <p:nvSpPr>
          <p:cNvPr id="1491" name="Google Shape;1491;p55">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5">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93" name="Google Shape;1493;p55"/>
          <p:cNvCxnSpPr/>
          <p:nvPr/>
        </p:nvCxnSpPr>
        <p:spPr>
          <a:xfrm>
            <a:off x="3798950" y="3703347"/>
            <a:ext cx="1775700" cy="0"/>
          </a:xfrm>
          <a:prstGeom prst="straightConnector1">
            <a:avLst/>
          </a:prstGeom>
          <a:noFill/>
          <a:ln w="114300" cap="flat" cmpd="sng">
            <a:solidFill>
              <a:schemeClr val="accent2"/>
            </a:solidFill>
            <a:prstDash val="solid"/>
            <a:round/>
            <a:headEnd type="none" w="med" len="med"/>
            <a:tailEnd type="none" w="med" len="med"/>
          </a:ln>
        </p:spPr>
      </p:cxnSp>
      <p:grpSp>
        <p:nvGrpSpPr>
          <p:cNvPr id="1494" name="Google Shape;1494;p55"/>
          <p:cNvGrpSpPr/>
          <p:nvPr/>
        </p:nvGrpSpPr>
        <p:grpSpPr>
          <a:xfrm>
            <a:off x="7380600" y="2653732"/>
            <a:ext cx="1042500" cy="1460093"/>
            <a:chOff x="7474300" y="2648994"/>
            <a:chExt cx="1042500" cy="1460093"/>
          </a:xfrm>
        </p:grpSpPr>
        <p:sp>
          <p:nvSpPr>
            <p:cNvPr id="1495" name="Google Shape;1495;p55"/>
            <p:cNvSpPr/>
            <p:nvPr/>
          </p:nvSpPr>
          <p:spPr>
            <a:xfrm>
              <a:off x="7474300" y="3066588"/>
              <a:ext cx="1042500" cy="1042500"/>
            </a:xfrm>
            <a:prstGeom prst="mathMultiply">
              <a:avLst>
                <a:gd name="adj1" fmla="val 2352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5"/>
            <p:cNvSpPr/>
            <p:nvPr/>
          </p:nvSpPr>
          <p:spPr>
            <a:xfrm>
              <a:off x="7851300" y="2648994"/>
              <a:ext cx="583200" cy="583200"/>
            </a:xfrm>
            <a:prstGeom prst="mathMultiply">
              <a:avLst>
                <a:gd name="adj1" fmla="val 2352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 name="Google Shape;1497;p55"/>
          <p:cNvGrpSpPr/>
          <p:nvPr/>
        </p:nvGrpSpPr>
        <p:grpSpPr>
          <a:xfrm rot="10800000">
            <a:off x="720900" y="1767357"/>
            <a:ext cx="1042500" cy="1460093"/>
            <a:chOff x="7474300" y="2648994"/>
            <a:chExt cx="1042500" cy="1460093"/>
          </a:xfrm>
        </p:grpSpPr>
        <p:sp>
          <p:nvSpPr>
            <p:cNvPr id="1498" name="Google Shape;1498;p55"/>
            <p:cNvSpPr/>
            <p:nvPr/>
          </p:nvSpPr>
          <p:spPr>
            <a:xfrm>
              <a:off x="7474300" y="3066588"/>
              <a:ext cx="1042500" cy="1042500"/>
            </a:xfrm>
            <a:prstGeom prst="mathMultiply">
              <a:avLst>
                <a:gd name="adj1" fmla="val 2352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5"/>
            <p:cNvSpPr/>
            <p:nvPr/>
          </p:nvSpPr>
          <p:spPr>
            <a:xfrm>
              <a:off x="7851300" y="2648994"/>
              <a:ext cx="583200" cy="583200"/>
            </a:xfrm>
            <a:prstGeom prst="mathMultiply">
              <a:avLst>
                <a:gd name="adj1" fmla="val 2352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 name="Google Shape;1500;p55"/>
          <p:cNvSpPr/>
          <p:nvPr/>
        </p:nvSpPr>
        <p:spPr>
          <a:xfrm rot="10800000">
            <a:off x="1666225" y="2167175"/>
            <a:ext cx="583200" cy="583200"/>
          </a:xfrm>
          <a:prstGeom prst="mathMultiply">
            <a:avLst>
              <a:gd name="adj1" fmla="val 2352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01" name="Google Shape;1501;p55">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05"/>
        <p:cNvGrpSpPr/>
        <p:nvPr/>
      </p:nvGrpSpPr>
      <p:grpSpPr>
        <a:xfrm>
          <a:off x="0" y="0"/>
          <a:ext cx="0" cy="0"/>
          <a:chOff x="0" y="0"/>
          <a:chExt cx="0" cy="0"/>
        </a:xfrm>
      </p:grpSpPr>
      <p:sp>
        <p:nvSpPr>
          <p:cNvPr id="1506" name="Google Shape;1506;p56"/>
          <p:cNvSpPr/>
          <p:nvPr/>
        </p:nvSpPr>
        <p:spPr>
          <a:xfrm>
            <a:off x="4806684" y="1865038"/>
            <a:ext cx="2761200" cy="1840800"/>
          </a:xfrm>
          <a:prstGeom prst="wedgeEllipseCallout">
            <a:avLst>
              <a:gd name="adj1" fmla="val -58700"/>
              <a:gd name="adj2" fmla="val 27581"/>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6">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6"/>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a:t>100!</a:t>
            </a:r>
            <a:endParaRPr sz="6000"/>
          </a:p>
        </p:txBody>
      </p:sp>
      <p:sp>
        <p:nvSpPr>
          <p:cNvPr id="1509" name="Google Shape;1509;p56"/>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20 Points!</a:t>
            </a:r>
            <a:endParaRPr/>
          </a:p>
        </p:txBody>
      </p:sp>
      <p:sp>
        <p:nvSpPr>
          <p:cNvPr id="1510" name="Google Shape;1510;p56"/>
          <p:cNvSpPr/>
          <p:nvPr/>
        </p:nvSpPr>
        <p:spPr>
          <a:xfrm>
            <a:off x="-198200" y="335280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6"/>
          <p:cNvSpPr/>
          <p:nvPr/>
        </p:nvSpPr>
        <p:spPr>
          <a:xfrm>
            <a:off x="7992248" y="1799613"/>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 name="Google Shape;1512;p56"/>
          <p:cNvGrpSpPr/>
          <p:nvPr/>
        </p:nvGrpSpPr>
        <p:grpSpPr>
          <a:xfrm flipH="1">
            <a:off x="1044595" y="1669791"/>
            <a:ext cx="3444367" cy="5839675"/>
            <a:chOff x="1862899" y="1669750"/>
            <a:chExt cx="2709114" cy="4593106"/>
          </a:xfrm>
        </p:grpSpPr>
        <p:sp>
          <p:nvSpPr>
            <p:cNvPr id="1513" name="Google Shape;1513;p56"/>
            <p:cNvSpPr/>
            <p:nvPr/>
          </p:nvSpPr>
          <p:spPr>
            <a:xfrm>
              <a:off x="1894306" y="5659175"/>
              <a:ext cx="2598422" cy="603680"/>
            </a:xfrm>
            <a:custGeom>
              <a:avLst/>
              <a:gdLst/>
              <a:ahLst/>
              <a:cxnLst/>
              <a:rect l="l" t="t" r="r" b="b"/>
              <a:pathLst>
                <a:path w="40822" h="9484" extrusionOk="0">
                  <a:moveTo>
                    <a:pt x="20426" y="0"/>
                  </a:moveTo>
                  <a:cubicBezTo>
                    <a:pt x="9149" y="0"/>
                    <a:pt x="0" y="2128"/>
                    <a:pt x="0" y="4742"/>
                  </a:cubicBezTo>
                  <a:cubicBezTo>
                    <a:pt x="0" y="7386"/>
                    <a:pt x="9149" y="9483"/>
                    <a:pt x="20426" y="9483"/>
                  </a:cubicBezTo>
                  <a:cubicBezTo>
                    <a:pt x="31703" y="9483"/>
                    <a:pt x="40821" y="7386"/>
                    <a:pt x="40821" y="4742"/>
                  </a:cubicBezTo>
                  <a:cubicBezTo>
                    <a:pt x="40821" y="2128"/>
                    <a:pt x="31703" y="0"/>
                    <a:pt x="20426" y="0"/>
                  </a:cubicBez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6"/>
            <p:cNvSpPr/>
            <p:nvPr/>
          </p:nvSpPr>
          <p:spPr>
            <a:xfrm>
              <a:off x="2103210" y="3029857"/>
              <a:ext cx="416033" cy="483759"/>
            </a:xfrm>
            <a:custGeom>
              <a:avLst/>
              <a:gdLst/>
              <a:ahLst/>
              <a:cxnLst/>
              <a:rect l="l" t="t" r="r" b="b"/>
              <a:pathLst>
                <a:path w="6536" h="7600" extrusionOk="0">
                  <a:moveTo>
                    <a:pt x="1" y="0"/>
                  </a:moveTo>
                  <a:cubicBezTo>
                    <a:pt x="1946" y="3405"/>
                    <a:pt x="4439" y="6475"/>
                    <a:pt x="6110" y="7599"/>
                  </a:cubicBezTo>
                  <a:lnTo>
                    <a:pt x="6536" y="791"/>
                  </a:lnTo>
                  <a:lnTo>
                    <a:pt x="6536" y="791"/>
                  </a:lnTo>
                  <a:cubicBezTo>
                    <a:pt x="5822" y="974"/>
                    <a:pt x="5108" y="1059"/>
                    <a:pt x="4401" y="1059"/>
                  </a:cubicBezTo>
                  <a:cubicBezTo>
                    <a:pt x="2880" y="1059"/>
                    <a:pt x="1391" y="664"/>
                    <a:pt x="1"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6"/>
            <p:cNvSpPr/>
            <p:nvPr/>
          </p:nvSpPr>
          <p:spPr>
            <a:xfrm>
              <a:off x="1862899" y="2185683"/>
              <a:ext cx="663705" cy="915132"/>
            </a:xfrm>
            <a:custGeom>
              <a:avLst/>
              <a:gdLst/>
              <a:ahLst/>
              <a:cxnLst/>
              <a:rect l="l" t="t" r="r" b="b"/>
              <a:pathLst>
                <a:path w="10427" h="14377" extrusionOk="0">
                  <a:moveTo>
                    <a:pt x="3233" y="0"/>
                  </a:moveTo>
                  <a:cubicBezTo>
                    <a:pt x="3219" y="0"/>
                    <a:pt x="3206" y="2"/>
                    <a:pt x="3192" y="4"/>
                  </a:cubicBezTo>
                  <a:cubicBezTo>
                    <a:pt x="2585" y="126"/>
                    <a:pt x="3192" y="2375"/>
                    <a:pt x="3192" y="2375"/>
                  </a:cubicBezTo>
                  <a:cubicBezTo>
                    <a:pt x="3192" y="2375"/>
                    <a:pt x="2544" y="146"/>
                    <a:pt x="1953" y="146"/>
                  </a:cubicBezTo>
                  <a:cubicBezTo>
                    <a:pt x="1930" y="146"/>
                    <a:pt x="1908" y="150"/>
                    <a:pt x="1885" y="156"/>
                  </a:cubicBezTo>
                  <a:cubicBezTo>
                    <a:pt x="1338" y="339"/>
                    <a:pt x="1916" y="2466"/>
                    <a:pt x="1977" y="2770"/>
                  </a:cubicBezTo>
                  <a:cubicBezTo>
                    <a:pt x="1917" y="2473"/>
                    <a:pt x="1365" y="670"/>
                    <a:pt x="887" y="670"/>
                  </a:cubicBezTo>
                  <a:cubicBezTo>
                    <a:pt x="875" y="670"/>
                    <a:pt x="863" y="671"/>
                    <a:pt x="852" y="673"/>
                  </a:cubicBezTo>
                  <a:cubicBezTo>
                    <a:pt x="335" y="764"/>
                    <a:pt x="1" y="4503"/>
                    <a:pt x="1855" y="9244"/>
                  </a:cubicBezTo>
                  <a:cubicBezTo>
                    <a:pt x="2372" y="10582"/>
                    <a:pt x="3071" y="11980"/>
                    <a:pt x="3831" y="13317"/>
                  </a:cubicBezTo>
                  <a:cubicBezTo>
                    <a:pt x="5242" y="13981"/>
                    <a:pt x="6724" y="14376"/>
                    <a:pt x="8247" y="14376"/>
                  </a:cubicBezTo>
                  <a:cubicBezTo>
                    <a:pt x="8956" y="14376"/>
                    <a:pt x="9673" y="14291"/>
                    <a:pt x="10396" y="14108"/>
                  </a:cubicBezTo>
                  <a:lnTo>
                    <a:pt x="10427" y="13591"/>
                  </a:lnTo>
                  <a:cubicBezTo>
                    <a:pt x="10427" y="13591"/>
                    <a:pt x="6323" y="8971"/>
                    <a:pt x="5472" y="6934"/>
                  </a:cubicBezTo>
                  <a:cubicBezTo>
                    <a:pt x="4651" y="4898"/>
                    <a:pt x="4591" y="4533"/>
                    <a:pt x="4591" y="4533"/>
                  </a:cubicBezTo>
                  <a:cubicBezTo>
                    <a:pt x="4591" y="4533"/>
                    <a:pt x="5655" y="2162"/>
                    <a:pt x="4955" y="1767"/>
                  </a:cubicBezTo>
                  <a:cubicBezTo>
                    <a:pt x="4847" y="1704"/>
                    <a:pt x="4754" y="1677"/>
                    <a:pt x="4676" y="1677"/>
                  </a:cubicBezTo>
                  <a:cubicBezTo>
                    <a:pt x="4226" y="1677"/>
                    <a:pt x="4226" y="2557"/>
                    <a:pt x="4226" y="2557"/>
                  </a:cubicBezTo>
                  <a:cubicBezTo>
                    <a:pt x="4226" y="2557"/>
                    <a:pt x="3819" y="0"/>
                    <a:pt x="3233"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6"/>
            <p:cNvSpPr/>
            <p:nvPr/>
          </p:nvSpPr>
          <p:spPr>
            <a:xfrm>
              <a:off x="2933225" y="3040373"/>
              <a:ext cx="323164" cy="134360"/>
            </a:xfrm>
            <a:custGeom>
              <a:avLst/>
              <a:gdLst/>
              <a:ahLst/>
              <a:cxnLst/>
              <a:rect l="l" t="t" r="r" b="b"/>
              <a:pathLst>
                <a:path w="5077" h="2081" extrusionOk="0">
                  <a:moveTo>
                    <a:pt x="915" y="1"/>
                  </a:moveTo>
                  <a:cubicBezTo>
                    <a:pt x="610" y="1"/>
                    <a:pt x="305" y="7"/>
                    <a:pt x="1" y="18"/>
                  </a:cubicBezTo>
                  <a:cubicBezTo>
                    <a:pt x="183" y="961"/>
                    <a:pt x="213" y="1781"/>
                    <a:pt x="213" y="1781"/>
                  </a:cubicBezTo>
                  <a:cubicBezTo>
                    <a:pt x="944" y="1995"/>
                    <a:pt x="1581" y="2080"/>
                    <a:pt x="2132" y="2080"/>
                  </a:cubicBezTo>
                  <a:cubicBezTo>
                    <a:pt x="4236" y="2080"/>
                    <a:pt x="5077" y="839"/>
                    <a:pt x="5077" y="839"/>
                  </a:cubicBezTo>
                  <a:cubicBezTo>
                    <a:pt x="4985" y="717"/>
                    <a:pt x="4894" y="565"/>
                    <a:pt x="4833" y="383"/>
                  </a:cubicBezTo>
                  <a:cubicBezTo>
                    <a:pt x="3527" y="112"/>
                    <a:pt x="2221" y="1"/>
                    <a:pt x="915"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6"/>
            <p:cNvSpPr/>
            <p:nvPr/>
          </p:nvSpPr>
          <p:spPr>
            <a:xfrm>
              <a:off x="2896500" y="2917639"/>
              <a:ext cx="344424" cy="149011"/>
            </a:xfrm>
            <a:custGeom>
              <a:avLst/>
              <a:gdLst/>
              <a:ahLst/>
              <a:cxnLst/>
              <a:rect l="l" t="t" r="r" b="b"/>
              <a:pathLst>
                <a:path w="5411" h="2341" extrusionOk="0">
                  <a:moveTo>
                    <a:pt x="5319" y="1"/>
                  </a:moveTo>
                  <a:lnTo>
                    <a:pt x="0" y="183"/>
                  </a:lnTo>
                  <a:cubicBezTo>
                    <a:pt x="274" y="730"/>
                    <a:pt x="456" y="1368"/>
                    <a:pt x="578" y="1976"/>
                  </a:cubicBezTo>
                  <a:cubicBezTo>
                    <a:pt x="882" y="1965"/>
                    <a:pt x="1187" y="1959"/>
                    <a:pt x="1492" y="1959"/>
                  </a:cubicBezTo>
                  <a:cubicBezTo>
                    <a:pt x="2798" y="1959"/>
                    <a:pt x="4104" y="2070"/>
                    <a:pt x="5410" y="2341"/>
                  </a:cubicBezTo>
                  <a:cubicBezTo>
                    <a:pt x="5076" y="1368"/>
                    <a:pt x="5319" y="1"/>
                    <a:pt x="5319"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6"/>
            <p:cNvSpPr/>
            <p:nvPr/>
          </p:nvSpPr>
          <p:spPr>
            <a:xfrm>
              <a:off x="2499823" y="3033739"/>
              <a:ext cx="1298320" cy="489551"/>
            </a:xfrm>
            <a:custGeom>
              <a:avLst/>
              <a:gdLst/>
              <a:ahLst/>
              <a:cxnLst/>
              <a:rect l="l" t="t" r="r" b="b"/>
              <a:pathLst>
                <a:path w="20397" h="7691" extrusionOk="0">
                  <a:moveTo>
                    <a:pt x="396" y="0"/>
                  </a:moveTo>
                  <a:cubicBezTo>
                    <a:pt x="396" y="0"/>
                    <a:pt x="214" y="973"/>
                    <a:pt x="62" y="2250"/>
                  </a:cubicBezTo>
                  <a:cubicBezTo>
                    <a:pt x="31" y="2432"/>
                    <a:pt x="31" y="2645"/>
                    <a:pt x="1" y="2827"/>
                  </a:cubicBezTo>
                  <a:cubicBezTo>
                    <a:pt x="6080" y="5623"/>
                    <a:pt x="12828" y="7326"/>
                    <a:pt x="19454" y="7690"/>
                  </a:cubicBezTo>
                  <a:cubicBezTo>
                    <a:pt x="20032" y="7265"/>
                    <a:pt x="20396" y="6991"/>
                    <a:pt x="20396" y="6991"/>
                  </a:cubicBezTo>
                  <a:cubicBezTo>
                    <a:pt x="20244" y="6687"/>
                    <a:pt x="20062" y="6383"/>
                    <a:pt x="19849" y="6079"/>
                  </a:cubicBezTo>
                  <a:cubicBezTo>
                    <a:pt x="19333" y="5350"/>
                    <a:pt x="18725" y="4529"/>
                    <a:pt x="18086" y="3800"/>
                  </a:cubicBezTo>
                  <a:cubicBezTo>
                    <a:pt x="17661" y="3313"/>
                    <a:pt x="17205" y="2857"/>
                    <a:pt x="16779" y="2462"/>
                  </a:cubicBezTo>
                  <a:cubicBezTo>
                    <a:pt x="16415" y="2158"/>
                    <a:pt x="16050" y="1885"/>
                    <a:pt x="15715" y="1672"/>
                  </a:cubicBezTo>
                  <a:cubicBezTo>
                    <a:pt x="14582" y="1002"/>
                    <a:pt x="13584" y="843"/>
                    <a:pt x="12890" y="843"/>
                  </a:cubicBezTo>
                  <a:cubicBezTo>
                    <a:pt x="12263" y="843"/>
                    <a:pt x="11886" y="973"/>
                    <a:pt x="11886" y="973"/>
                  </a:cubicBezTo>
                  <a:cubicBezTo>
                    <a:pt x="11004" y="1841"/>
                    <a:pt x="9922" y="2078"/>
                    <a:pt x="9003" y="2078"/>
                  </a:cubicBezTo>
                  <a:cubicBezTo>
                    <a:pt x="7895" y="2078"/>
                    <a:pt x="7022" y="1733"/>
                    <a:pt x="7022" y="1733"/>
                  </a:cubicBezTo>
                  <a:lnTo>
                    <a:pt x="4864" y="1550"/>
                  </a:lnTo>
                  <a:cubicBezTo>
                    <a:pt x="4317" y="1155"/>
                    <a:pt x="396"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6"/>
            <p:cNvSpPr/>
            <p:nvPr/>
          </p:nvSpPr>
          <p:spPr>
            <a:xfrm>
              <a:off x="2482446" y="3210208"/>
              <a:ext cx="1257646" cy="726593"/>
            </a:xfrm>
            <a:custGeom>
              <a:avLst/>
              <a:gdLst/>
              <a:ahLst/>
              <a:cxnLst/>
              <a:rect l="l" t="t" r="r" b="b"/>
              <a:pathLst>
                <a:path w="19758" h="11415" extrusionOk="0">
                  <a:moveTo>
                    <a:pt x="274" y="0"/>
                  </a:moveTo>
                  <a:cubicBezTo>
                    <a:pt x="213" y="486"/>
                    <a:pt x="183" y="973"/>
                    <a:pt x="122" y="1489"/>
                  </a:cubicBezTo>
                  <a:cubicBezTo>
                    <a:pt x="92" y="1793"/>
                    <a:pt x="92" y="2128"/>
                    <a:pt x="61" y="2432"/>
                  </a:cubicBezTo>
                  <a:cubicBezTo>
                    <a:pt x="0" y="3678"/>
                    <a:pt x="31" y="4742"/>
                    <a:pt x="304" y="5137"/>
                  </a:cubicBezTo>
                  <a:cubicBezTo>
                    <a:pt x="547" y="5471"/>
                    <a:pt x="851" y="5806"/>
                    <a:pt x="1155" y="6110"/>
                  </a:cubicBezTo>
                  <a:cubicBezTo>
                    <a:pt x="1946" y="6900"/>
                    <a:pt x="2827" y="7538"/>
                    <a:pt x="2827" y="7538"/>
                  </a:cubicBezTo>
                  <a:cubicBezTo>
                    <a:pt x="2827" y="7538"/>
                    <a:pt x="3253" y="10031"/>
                    <a:pt x="3830" y="10942"/>
                  </a:cubicBezTo>
                  <a:cubicBezTo>
                    <a:pt x="4040" y="11264"/>
                    <a:pt x="6141" y="11414"/>
                    <a:pt x="8547" y="11414"/>
                  </a:cubicBezTo>
                  <a:cubicBezTo>
                    <a:pt x="12057" y="11414"/>
                    <a:pt x="16218" y="11094"/>
                    <a:pt x="16110" y="10517"/>
                  </a:cubicBezTo>
                  <a:cubicBezTo>
                    <a:pt x="15988" y="9727"/>
                    <a:pt x="15745" y="8602"/>
                    <a:pt x="15593" y="7842"/>
                  </a:cubicBezTo>
                  <a:cubicBezTo>
                    <a:pt x="15502" y="7417"/>
                    <a:pt x="15441" y="7113"/>
                    <a:pt x="15441" y="7113"/>
                  </a:cubicBezTo>
                  <a:cubicBezTo>
                    <a:pt x="16931" y="6748"/>
                    <a:pt x="18694" y="5623"/>
                    <a:pt x="19758" y="4863"/>
                  </a:cubicBezTo>
                  <a:cubicBezTo>
                    <a:pt x="13131" y="4499"/>
                    <a:pt x="6353" y="2827"/>
                    <a:pt x="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6"/>
            <p:cNvSpPr/>
            <p:nvPr/>
          </p:nvSpPr>
          <p:spPr>
            <a:xfrm>
              <a:off x="2213519" y="2588115"/>
              <a:ext cx="417051" cy="586176"/>
            </a:xfrm>
            <a:custGeom>
              <a:avLst/>
              <a:gdLst/>
              <a:ahLst/>
              <a:cxnLst/>
              <a:rect l="l" t="t" r="r" b="b"/>
              <a:pathLst>
                <a:path w="6552" h="9209" extrusionOk="0">
                  <a:moveTo>
                    <a:pt x="3403" y="0"/>
                  </a:moveTo>
                  <a:cubicBezTo>
                    <a:pt x="3352" y="0"/>
                    <a:pt x="3302" y="4"/>
                    <a:pt x="3253" y="10"/>
                  </a:cubicBezTo>
                  <a:cubicBezTo>
                    <a:pt x="3253" y="10"/>
                    <a:pt x="3982" y="2199"/>
                    <a:pt x="4256" y="2746"/>
                  </a:cubicBezTo>
                  <a:cubicBezTo>
                    <a:pt x="4256" y="2746"/>
                    <a:pt x="1520" y="4326"/>
                    <a:pt x="0" y="4600"/>
                  </a:cubicBezTo>
                  <a:cubicBezTo>
                    <a:pt x="0" y="4600"/>
                    <a:pt x="851" y="5877"/>
                    <a:pt x="1551" y="6576"/>
                  </a:cubicBezTo>
                  <a:cubicBezTo>
                    <a:pt x="1551" y="6576"/>
                    <a:pt x="2158" y="6302"/>
                    <a:pt x="2523" y="5846"/>
                  </a:cubicBezTo>
                  <a:cubicBezTo>
                    <a:pt x="2561" y="5802"/>
                    <a:pt x="2589" y="5782"/>
                    <a:pt x="2609" y="5782"/>
                  </a:cubicBezTo>
                  <a:cubicBezTo>
                    <a:pt x="2790" y="5782"/>
                    <a:pt x="2219" y="7518"/>
                    <a:pt x="2219" y="7518"/>
                  </a:cubicBezTo>
                  <a:cubicBezTo>
                    <a:pt x="2219" y="7518"/>
                    <a:pt x="2736" y="8551"/>
                    <a:pt x="3952" y="9038"/>
                  </a:cubicBezTo>
                  <a:cubicBezTo>
                    <a:pt x="4243" y="9162"/>
                    <a:pt x="4499" y="9209"/>
                    <a:pt x="4721" y="9209"/>
                  </a:cubicBezTo>
                  <a:cubicBezTo>
                    <a:pt x="5424" y="9209"/>
                    <a:pt x="5776" y="8734"/>
                    <a:pt x="5776" y="8734"/>
                  </a:cubicBezTo>
                  <a:cubicBezTo>
                    <a:pt x="5776" y="8734"/>
                    <a:pt x="5776" y="5451"/>
                    <a:pt x="6171" y="3840"/>
                  </a:cubicBezTo>
                  <a:cubicBezTo>
                    <a:pt x="6552" y="2287"/>
                    <a:pt x="4758" y="0"/>
                    <a:pt x="3403"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6"/>
            <p:cNvSpPr/>
            <p:nvPr/>
          </p:nvSpPr>
          <p:spPr>
            <a:xfrm>
              <a:off x="2432162" y="2695177"/>
              <a:ext cx="222529" cy="175172"/>
            </a:xfrm>
            <a:custGeom>
              <a:avLst/>
              <a:gdLst/>
              <a:ahLst/>
              <a:cxnLst/>
              <a:rect l="l" t="t" r="r" b="b"/>
              <a:pathLst>
                <a:path w="3496" h="2752" extrusionOk="0">
                  <a:moveTo>
                    <a:pt x="882" y="0"/>
                  </a:moveTo>
                  <a:cubicBezTo>
                    <a:pt x="881" y="0"/>
                    <a:pt x="0" y="243"/>
                    <a:pt x="1125" y="1611"/>
                  </a:cubicBezTo>
                  <a:cubicBezTo>
                    <a:pt x="1776" y="2408"/>
                    <a:pt x="2417" y="2751"/>
                    <a:pt x="2855" y="2751"/>
                  </a:cubicBezTo>
                  <a:cubicBezTo>
                    <a:pt x="3152" y="2751"/>
                    <a:pt x="3355" y="2593"/>
                    <a:pt x="3404" y="2310"/>
                  </a:cubicBezTo>
                  <a:cubicBezTo>
                    <a:pt x="3496" y="1641"/>
                    <a:pt x="882" y="0"/>
                    <a:pt x="882"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6"/>
            <p:cNvSpPr/>
            <p:nvPr/>
          </p:nvSpPr>
          <p:spPr>
            <a:xfrm>
              <a:off x="3446768" y="2588115"/>
              <a:ext cx="417115" cy="586176"/>
            </a:xfrm>
            <a:custGeom>
              <a:avLst/>
              <a:gdLst/>
              <a:ahLst/>
              <a:cxnLst/>
              <a:rect l="l" t="t" r="r" b="b"/>
              <a:pathLst>
                <a:path w="6553" h="9209" extrusionOk="0">
                  <a:moveTo>
                    <a:pt x="3150" y="0"/>
                  </a:moveTo>
                  <a:cubicBezTo>
                    <a:pt x="1795" y="0"/>
                    <a:pt x="1" y="2287"/>
                    <a:pt x="352" y="3840"/>
                  </a:cubicBezTo>
                  <a:cubicBezTo>
                    <a:pt x="747" y="5451"/>
                    <a:pt x="778" y="8734"/>
                    <a:pt x="778" y="8734"/>
                  </a:cubicBezTo>
                  <a:cubicBezTo>
                    <a:pt x="778" y="8734"/>
                    <a:pt x="1129" y="9209"/>
                    <a:pt x="1833" y="9209"/>
                  </a:cubicBezTo>
                  <a:cubicBezTo>
                    <a:pt x="2054" y="9209"/>
                    <a:pt x="2310" y="9162"/>
                    <a:pt x="2601" y="9038"/>
                  </a:cubicBezTo>
                  <a:cubicBezTo>
                    <a:pt x="3817" y="8551"/>
                    <a:pt x="4304" y="7518"/>
                    <a:pt x="4304" y="7518"/>
                  </a:cubicBezTo>
                  <a:cubicBezTo>
                    <a:pt x="4304" y="7518"/>
                    <a:pt x="3758" y="5782"/>
                    <a:pt x="3921" y="5782"/>
                  </a:cubicBezTo>
                  <a:cubicBezTo>
                    <a:pt x="3939" y="5782"/>
                    <a:pt x="3964" y="5802"/>
                    <a:pt x="4000" y="5846"/>
                  </a:cubicBezTo>
                  <a:cubicBezTo>
                    <a:pt x="4364" y="6302"/>
                    <a:pt x="5003" y="6576"/>
                    <a:pt x="5003" y="6576"/>
                  </a:cubicBezTo>
                  <a:cubicBezTo>
                    <a:pt x="5702" y="5877"/>
                    <a:pt x="6553" y="4600"/>
                    <a:pt x="6553" y="4600"/>
                  </a:cubicBezTo>
                  <a:cubicBezTo>
                    <a:pt x="5003" y="4326"/>
                    <a:pt x="2267" y="2746"/>
                    <a:pt x="2267" y="2746"/>
                  </a:cubicBezTo>
                  <a:cubicBezTo>
                    <a:pt x="2571" y="2199"/>
                    <a:pt x="3301" y="10"/>
                    <a:pt x="3301" y="10"/>
                  </a:cubicBezTo>
                  <a:cubicBezTo>
                    <a:pt x="3251" y="4"/>
                    <a:pt x="3201" y="0"/>
                    <a:pt x="3150"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6"/>
            <p:cNvSpPr/>
            <p:nvPr/>
          </p:nvSpPr>
          <p:spPr>
            <a:xfrm>
              <a:off x="3422707" y="2695177"/>
              <a:ext cx="222593" cy="175172"/>
            </a:xfrm>
            <a:custGeom>
              <a:avLst/>
              <a:gdLst/>
              <a:ahLst/>
              <a:cxnLst/>
              <a:rect l="l" t="t" r="r" b="b"/>
              <a:pathLst>
                <a:path w="3497" h="2752" extrusionOk="0">
                  <a:moveTo>
                    <a:pt x="2615" y="0"/>
                  </a:moveTo>
                  <a:cubicBezTo>
                    <a:pt x="2615" y="0"/>
                    <a:pt x="1" y="1641"/>
                    <a:pt x="92" y="2310"/>
                  </a:cubicBezTo>
                  <a:cubicBezTo>
                    <a:pt x="141" y="2593"/>
                    <a:pt x="344" y="2751"/>
                    <a:pt x="641" y="2751"/>
                  </a:cubicBezTo>
                  <a:cubicBezTo>
                    <a:pt x="1079" y="2751"/>
                    <a:pt x="1720" y="2408"/>
                    <a:pt x="2372" y="1611"/>
                  </a:cubicBezTo>
                  <a:cubicBezTo>
                    <a:pt x="3496" y="243"/>
                    <a:pt x="2615" y="0"/>
                    <a:pt x="2615"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6"/>
            <p:cNvSpPr/>
            <p:nvPr/>
          </p:nvSpPr>
          <p:spPr>
            <a:xfrm>
              <a:off x="2213519" y="2471850"/>
              <a:ext cx="251555" cy="160850"/>
            </a:xfrm>
            <a:custGeom>
              <a:avLst/>
              <a:gdLst/>
              <a:ahLst/>
              <a:cxnLst/>
              <a:rect l="l" t="t" r="r" b="b"/>
              <a:pathLst>
                <a:path w="3952" h="2527" extrusionOk="0">
                  <a:moveTo>
                    <a:pt x="2186" y="1"/>
                  </a:moveTo>
                  <a:cubicBezTo>
                    <a:pt x="1416" y="1"/>
                    <a:pt x="643" y="232"/>
                    <a:pt x="0" y="688"/>
                  </a:cubicBezTo>
                  <a:cubicBezTo>
                    <a:pt x="138" y="1607"/>
                    <a:pt x="901" y="2526"/>
                    <a:pt x="2342" y="2526"/>
                  </a:cubicBezTo>
                  <a:cubicBezTo>
                    <a:pt x="2808" y="2526"/>
                    <a:pt x="3343" y="2430"/>
                    <a:pt x="3952" y="2208"/>
                  </a:cubicBezTo>
                  <a:lnTo>
                    <a:pt x="3952" y="445"/>
                  </a:lnTo>
                  <a:cubicBezTo>
                    <a:pt x="3412" y="148"/>
                    <a:pt x="2800" y="1"/>
                    <a:pt x="2186"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6"/>
            <p:cNvSpPr/>
            <p:nvPr/>
          </p:nvSpPr>
          <p:spPr>
            <a:xfrm>
              <a:off x="2205753" y="2381337"/>
              <a:ext cx="259320" cy="134370"/>
            </a:xfrm>
            <a:custGeom>
              <a:avLst/>
              <a:gdLst/>
              <a:ahLst/>
              <a:cxnLst/>
              <a:rect l="l" t="t" r="r" b="b"/>
              <a:pathLst>
                <a:path w="4074" h="2111" extrusionOk="0">
                  <a:moveTo>
                    <a:pt x="2123" y="0"/>
                  </a:moveTo>
                  <a:cubicBezTo>
                    <a:pt x="1720" y="0"/>
                    <a:pt x="1286" y="93"/>
                    <a:pt x="852" y="347"/>
                  </a:cubicBezTo>
                  <a:cubicBezTo>
                    <a:pt x="244" y="681"/>
                    <a:pt x="1" y="1411"/>
                    <a:pt x="122" y="2110"/>
                  </a:cubicBezTo>
                  <a:cubicBezTo>
                    <a:pt x="765" y="1654"/>
                    <a:pt x="1529" y="1423"/>
                    <a:pt x="2295" y="1423"/>
                  </a:cubicBezTo>
                  <a:cubicBezTo>
                    <a:pt x="2907" y="1423"/>
                    <a:pt x="3521" y="1570"/>
                    <a:pt x="4074" y="1867"/>
                  </a:cubicBezTo>
                  <a:lnTo>
                    <a:pt x="4074" y="681"/>
                  </a:lnTo>
                  <a:cubicBezTo>
                    <a:pt x="4074" y="681"/>
                    <a:pt x="3214" y="0"/>
                    <a:pt x="2123"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6"/>
            <p:cNvSpPr/>
            <p:nvPr/>
          </p:nvSpPr>
          <p:spPr>
            <a:xfrm>
              <a:off x="2288946" y="2481817"/>
              <a:ext cx="156776" cy="132652"/>
            </a:xfrm>
            <a:custGeom>
              <a:avLst/>
              <a:gdLst/>
              <a:ahLst/>
              <a:cxnLst/>
              <a:rect l="l" t="t" r="r" b="b"/>
              <a:pathLst>
                <a:path w="2463" h="2084" extrusionOk="0">
                  <a:moveTo>
                    <a:pt x="1049" y="1"/>
                  </a:moveTo>
                  <a:cubicBezTo>
                    <a:pt x="692" y="1"/>
                    <a:pt x="320" y="85"/>
                    <a:pt x="1" y="161"/>
                  </a:cubicBezTo>
                  <a:cubicBezTo>
                    <a:pt x="1" y="161"/>
                    <a:pt x="1" y="191"/>
                    <a:pt x="31" y="191"/>
                  </a:cubicBezTo>
                  <a:cubicBezTo>
                    <a:pt x="60" y="192"/>
                    <a:pt x="90" y="193"/>
                    <a:pt x="120" y="193"/>
                  </a:cubicBezTo>
                  <a:cubicBezTo>
                    <a:pt x="411" y="193"/>
                    <a:pt x="745" y="134"/>
                    <a:pt x="1065" y="134"/>
                  </a:cubicBezTo>
                  <a:cubicBezTo>
                    <a:pt x="1435" y="134"/>
                    <a:pt x="1788" y="213"/>
                    <a:pt x="2037" y="556"/>
                  </a:cubicBezTo>
                  <a:cubicBezTo>
                    <a:pt x="2311" y="951"/>
                    <a:pt x="2280" y="1528"/>
                    <a:pt x="2280" y="2015"/>
                  </a:cubicBezTo>
                  <a:cubicBezTo>
                    <a:pt x="2296" y="2060"/>
                    <a:pt x="2334" y="2083"/>
                    <a:pt x="2368" y="2083"/>
                  </a:cubicBezTo>
                  <a:cubicBezTo>
                    <a:pt x="2402" y="2083"/>
                    <a:pt x="2432" y="2060"/>
                    <a:pt x="2432" y="2015"/>
                  </a:cubicBezTo>
                  <a:cubicBezTo>
                    <a:pt x="2463" y="1468"/>
                    <a:pt x="2432" y="768"/>
                    <a:pt x="2007" y="343"/>
                  </a:cubicBezTo>
                  <a:cubicBezTo>
                    <a:pt x="1749" y="85"/>
                    <a:pt x="1407" y="1"/>
                    <a:pt x="10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6"/>
            <p:cNvSpPr/>
            <p:nvPr/>
          </p:nvSpPr>
          <p:spPr>
            <a:xfrm>
              <a:off x="2355016" y="2520008"/>
              <a:ext cx="90259" cy="54550"/>
            </a:xfrm>
            <a:custGeom>
              <a:avLst/>
              <a:gdLst/>
              <a:ahLst/>
              <a:cxnLst/>
              <a:rect l="l" t="t" r="r" b="b"/>
              <a:pathLst>
                <a:path w="1418" h="857" extrusionOk="0">
                  <a:moveTo>
                    <a:pt x="481" y="0"/>
                  </a:moveTo>
                  <a:cubicBezTo>
                    <a:pt x="332" y="0"/>
                    <a:pt x="178" y="50"/>
                    <a:pt x="27" y="168"/>
                  </a:cubicBezTo>
                  <a:cubicBezTo>
                    <a:pt x="0" y="195"/>
                    <a:pt x="42" y="266"/>
                    <a:pt x="73" y="266"/>
                  </a:cubicBezTo>
                  <a:cubicBezTo>
                    <a:pt x="78" y="266"/>
                    <a:pt x="83" y="264"/>
                    <a:pt x="87" y="260"/>
                  </a:cubicBezTo>
                  <a:cubicBezTo>
                    <a:pt x="227" y="190"/>
                    <a:pt x="353" y="152"/>
                    <a:pt x="473" y="152"/>
                  </a:cubicBezTo>
                  <a:cubicBezTo>
                    <a:pt x="614" y="152"/>
                    <a:pt x="746" y="205"/>
                    <a:pt x="878" y="320"/>
                  </a:cubicBezTo>
                  <a:cubicBezTo>
                    <a:pt x="1030" y="472"/>
                    <a:pt x="1151" y="655"/>
                    <a:pt x="1273" y="837"/>
                  </a:cubicBezTo>
                  <a:cubicBezTo>
                    <a:pt x="1287" y="851"/>
                    <a:pt x="1302" y="857"/>
                    <a:pt x="1317" y="857"/>
                  </a:cubicBezTo>
                  <a:cubicBezTo>
                    <a:pt x="1369" y="857"/>
                    <a:pt x="1418" y="786"/>
                    <a:pt x="1394" y="716"/>
                  </a:cubicBezTo>
                  <a:cubicBezTo>
                    <a:pt x="1219" y="342"/>
                    <a:pt x="868" y="0"/>
                    <a:pt x="4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6"/>
            <p:cNvSpPr/>
            <p:nvPr/>
          </p:nvSpPr>
          <p:spPr>
            <a:xfrm>
              <a:off x="3610416" y="2475324"/>
              <a:ext cx="253464" cy="160850"/>
            </a:xfrm>
            <a:custGeom>
              <a:avLst/>
              <a:gdLst/>
              <a:ahLst/>
              <a:cxnLst/>
              <a:rect l="l" t="t" r="r" b="b"/>
              <a:pathLst>
                <a:path w="3982" h="2527" extrusionOk="0">
                  <a:moveTo>
                    <a:pt x="1781" y="1"/>
                  </a:moveTo>
                  <a:cubicBezTo>
                    <a:pt x="1166" y="1"/>
                    <a:pt x="553" y="148"/>
                    <a:pt x="0" y="445"/>
                  </a:cubicBezTo>
                  <a:lnTo>
                    <a:pt x="0" y="2208"/>
                  </a:lnTo>
                  <a:cubicBezTo>
                    <a:pt x="608" y="2430"/>
                    <a:pt x="1146" y="2526"/>
                    <a:pt x="1614" y="2526"/>
                  </a:cubicBezTo>
                  <a:cubicBezTo>
                    <a:pt x="3064" y="2526"/>
                    <a:pt x="3844" y="1607"/>
                    <a:pt x="3982" y="688"/>
                  </a:cubicBezTo>
                  <a:cubicBezTo>
                    <a:pt x="3323" y="232"/>
                    <a:pt x="2551" y="1"/>
                    <a:pt x="1781"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6"/>
            <p:cNvSpPr/>
            <p:nvPr/>
          </p:nvSpPr>
          <p:spPr>
            <a:xfrm>
              <a:off x="3610416" y="2384812"/>
              <a:ext cx="259320" cy="134370"/>
            </a:xfrm>
            <a:custGeom>
              <a:avLst/>
              <a:gdLst/>
              <a:ahLst/>
              <a:cxnLst/>
              <a:rect l="l" t="t" r="r" b="b"/>
              <a:pathLst>
                <a:path w="4074" h="2111" extrusionOk="0">
                  <a:moveTo>
                    <a:pt x="1963" y="0"/>
                  </a:moveTo>
                  <a:cubicBezTo>
                    <a:pt x="860" y="0"/>
                    <a:pt x="0" y="681"/>
                    <a:pt x="0" y="681"/>
                  </a:cubicBezTo>
                  <a:lnTo>
                    <a:pt x="0" y="1867"/>
                  </a:lnTo>
                  <a:cubicBezTo>
                    <a:pt x="553" y="1570"/>
                    <a:pt x="1166" y="1423"/>
                    <a:pt x="1781" y="1423"/>
                  </a:cubicBezTo>
                  <a:cubicBezTo>
                    <a:pt x="2551" y="1423"/>
                    <a:pt x="3323" y="1654"/>
                    <a:pt x="3982" y="2110"/>
                  </a:cubicBezTo>
                  <a:cubicBezTo>
                    <a:pt x="4073" y="1411"/>
                    <a:pt x="3830" y="681"/>
                    <a:pt x="3252" y="347"/>
                  </a:cubicBezTo>
                  <a:cubicBezTo>
                    <a:pt x="2810" y="93"/>
                    <a:pt x="2370" y="0"/>
                    <a:pt x="1963"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6"/>
            <p:cNvSpPr/>
            <p:nvPr/>
          </p:nvSpPr>
          <p:spPr>
            <a:xfrm>
              <a:off x="3631675" y="2481817"/>
              <a:ext cx="156776" cy="132652"/>
            </a:xfrm>
            <a:custGeom>
              <a:avLst/>
              <a:gdLst/>
              <a:ahLst/>
              <a:cxnLst/>
              <a:rect l="l" t="t" r="r" b="b"/>
              <a:pathLst>
                <a:path w="2463" h="2084" extrusionOk="0">
                  <a:moveTo>
                    <a:pt x="1383" y="1"/>
                  </a:moveTo>
                  <a:cubicBezTo>
                    <a:pt x="1026" y="1"/>
                    <a:pt x="684" y="85"/>
                    <a:pt x="426" y="343"/>
                  </a:cubicBezTo>
                  <a:cubicBezTo>
                    <a:pt x="0" y="768"/>
                    <a:pt x="0" y="1468"/>
                    <a:pt x="0" y="2015"/>
                  </a:cubicBezTo>
                  <a:cubicBezTo>
                    <a:pt x="0" y="2060"/>
                    <a:pt x="38" y="2083"/>
                    <a:pt x="76" y="2083"/>
                  </a:cubicBezTo>
                  <a:cubicBezTo>
                    <a:pt x="114" y="2083"/>
                    <a:pt x="152" y="2060"/>
                    <a:pt x="152" y="2015"/>
                  </a:cubicBezTo>
                  <a:cubicBezTo>
                    <a:pt x="152" y="1528"/>
                    <a:pt x="122" y="981"/>
                    <a:pt x="426" y="556"/>
                  </a:cubicBezTo>
                  <a:cubicBezTo>
                    <a:pt x="654" y="221"/>
                    <a:pt x="988" y="138"/>
                    <a:pt x="1349" y="138"/>
                  </a:cubicBezTo>
                  <a:cubicBezTo>
                    <a:pt x="1710" y="138"/>
                    <a:pt x="2098" y="221"/>
                    <a:pt x="2432" y="221"/>
                  </a:cubicBezTo>
                  <a:cubicBezTo>
                    <a:pt x="2462" y="191"/>
                    <a:pt x="2462" y="161"/>
                    <a:pt x="2432" y="161"/>
                  </a:cubicBezTo>
                  <a:cubicBezTo>
                    <a:pt x="2113" y="85"/>
                    <a:pt x="1741" y="1"/>
                    <a:pt x="138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6"/>
            <p:cNvSpPr/>
            <p:nvPr/>
          </p:nvSpPr>
          <p:spPr>
            <a:xfrm>
              <a:off x="3630211" y="2520008"/>
              <a:ext cx="91914" cy="54614"/>
            </a:xfrm>
            <a:custGeom>
              <a:avLst/>
              <a:gdLst/>
              <a:ahLst/>
              <a:cxnLst/>
              <a:rect l="l" t="t" r="r" b="b"/>
              <a:pathLst>
                <a:path w="1444" h="858" extrusionOk="0">
                  <a:moveTo>
                    <a:pt x="945" y="1"/>
                  </a:moveTo>
                  <a:cubicBezTo>
                    <a:pt x="564" y="1"/>
                    <a:pt x="222" y="349"/>
                    <a:pt x="23" y="746"/>
                  </a:cubicBezTo>
                  <a:cubicBezTo>
                    <a:pt x="0" y="793"/>
                    <a:pt x="48" y="857"/>
                    <a:pt x="100" y="857"/>
                  </a:cubicBezTo>
                  <a:cubicBezTo>
                    <a:pt x="115" y="857"/>
                    <a:pt x="131" y="851"/>
                    <a:pt x="145" y="837"/>
                  </a:cubicBezTo>
                  <a:cubicBezTo>
                    <a:pt x="297" y="655"/>
                    <a:pt x="388" y="472"/>
                    <a:pt x="540" y="320"/>
                  </a:cubicBezTo>
                  <a:cubicBezTo>
                    <a:pt x="667" y="209"/>
                    <a:pt x="803" y="164"/>
                    <a:pt x="942" y="164"/>
                  </a:cubicBezTo>
                  <a:cubicBezTo>
                    <a:pt x="1069" y="164"/>
                    <a:pt x="1200" y="202"/>
                    <a:pt x="1330" y="260"/>
                  </a:cubicBezTo>
                  <a:cubicBezTo>
                    <a:pt x="1339" y="264"/>
                    <a:pt x="1347" y="266"/>
                    <a:pt x="1356" y="266"/>
                  </a:cubicBezTo>
                  <a:cubicBezTo>
                    <a:pt x="1406" y="266"/>
                    <a:pt x="1444" y="195"/>
                    <a:pt x="1391" y="168"/>
                  </a:cubicBezTo>
                  <a:cubicBezTo>
                    <a:pt x="1241" y="51"/>
                    <a:pt x="1090" y="1"/>
                    <a:pt x="9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6"/>
            <p:cNvSpPr/>
            <p:nvPr/>
          </p:nvSpPr>
          <p:spPr>
            <a:xfrm>
              <a:off x="2438654" y="1808128"/>
              <a:ext cx="1222128" cy="1153702"/>
            </a:xfrm>
            <a:custGeom>
              <a:avLst/>
              <a:gdLst/>
              <a:ahLst/>
              <a:cxnLst/>
              <a:rect l="l" t="t" r="r" b="b"/>
              <a:pathLst>
                <a:path w="19200" h="18125" extrusionOk="0">
                  <a:moveTo>
                    <a:pt x="7226" y="0"/>
                  </a:moveTo>
                  <a:cubicBezTo>
                    <a:pt x="3467" y="0"/>
                    <a:pt x="1" y="1917"/>
                    <a:pt x="172" y="9103"/>
                  </a:cubicBezTo>
                  <a:cubicBezTo>
                    <a:pt x="172" y="9103"/>
                    <a:pt x="80" y="12477"/>
                    <a:pt x="871" y="14179"/>
                  </a:cubicBezTo>
                  <a:cubicBezTo>
                    <a:pt x="1691" y="15851"/>
                    <a:pt x="4427" y="17735"/>
                    <a:pt x="8075" y="18070"/>
                  </a:cubicBezTo>
                  <a:cubicBezTo>
                    <a:pt x="8470" y="18106"/>
                    <a:pt x="8878" y="18124"/>
                    <a:pt x="9295" y="18124"/>
                  </a:cubicBezTo>
                  <a:cubicBezTo>
                    <a:pt x="12725" y="18124"/>
                    <a:pt x="16673" y="16902"/>
                    <a:pt x="17649" y="14544"/>
                  </a:cubicBezTo>
                  <a:cubicBezTo>
                    <a:pt x="18774" y="11930"/>
                    <a:pt x="19199" y="10106"/>
                    <a:pt x="18865" y="7401"/>
                  </a:cubicBezTo>
                  <a:cubicBezTo>
                    <a:pt x="18531" y="4726"/>
                    <a:pt x="18379" y="3541"/>
                    <a:pt x="15886" y="2325"/>
                  </a:cubicBezTo>
                  <a:cubicBezTo>
                    <a:pt x="14669" y="1746"/>
                    <a:pt x="10814" y="0"/>
                    <a:pt x="7226"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6"/>
            <p:cNvSpPr/>
            <p:nvPr/>
          </p:nvSpPr>
          <p:spPr>
            <a:xfrm>
              <a:off x="2997069" y="2386721"/>
              <a:ext cx="87140" cy="148183"/>
            </a:xfrm>
            <a:custGeom>
              <a:avLst/>
              <a:gdLst/>
              <a:ahLst/>
              <a:cxnLst/>
              <a:rect l="l" t="t" r="r" b="b"/>
              <a:pathLst>
                <a:path w="1369" h="2328" extrusionOk="0">
                  <a:moveTo>
                    <a:pt x="322" y="1"/>
                  </a:moveTo>
                  <a:cubicBezTo>
                    <a:pt x="305" y="1"/>
                    <a:pt x="274" y="22"/>
                    <a:pt x="274" y="44"/>
                  </a:cubicBezTo>
                  <a:cubicBezTo>
                    <a:pt x="183" y="317"/>
                    <a:pt x="153" y="651"/>
                    <a:pt x="92" y="925"/>
                  </a:cubicBezTo>
                  <a:cubicBezTo>
                    <a:pt x="61" y="1138"/>
                    <a:pt x="1" y="1381"/>
                    <a:pt x="92" y="1563"/>
                  </a:cubicBezTo>
                  <a:cubicBezTo>
                    <a:pt x="153" y="1715"/>
                    <a:pt x="305" y="1806"/>
                    <a:pt x="457" y="1806"/>
                  </a:cubicBezTo>
                  <a:cubicBezTo>
                    <a:pt x="548" y="1806"/>
                    <a:pt x="609" y="1746"/>
                    <a:pt x="669" y="1685"/>
                  </a:cubicBezTo>
                  <a:cubicBezTo>
                    <a:pt x="700" y="1685"/>
                    <a:pt x="761" y="1624"/>
                    <a:pt x="791" y="1624"/>
                  </a:cubicBezTo>
                  <a:cubicBezTo>
                    <a:pt x="831" y="1584"/>
                    <a:pt x="865" y="1563"/>
                    <a:pt x="892" y="1563"/>
                  </a:cubicBezTo>
                  <a:cubicBezTo>
                    <a:pt x="946" y="1563"/>
                    <a:pt x="973" y="1644"/>
                    <a:pt x="973" y="1806"/>
                  </a:cubicBezTo>
                  <a:cubicBezTo>
                    <a:pt x="1125" y="1989"/>
                    <a:pt x="1064" y="2110"/>
                    <a:pt x="852" y="2141"/>
                  </a:cubicBezTo>
                  <a:cubicBezTo>
                    <a:pt x="769" y="2196"/>
                    <a:pt x="786" y="2327"/>
                    <a:pt x="882" y="2327"/>
                  </a:cubicBezTo>
                  <a:cubicBezTo>
                    <a:pt x="891" y="2327"/>
                    <a:pt x="902" y="2326"/>
                    <a:pt x="912" y="2323"/>
                  </a:cubicBezTo>
                  <a:cubicBezTo>
                    <a:pt x="1125" y="2232"/>
                    <a:pt x="1368" y="2019"/>
                    <a:pt x="1338" y="1746"/>
                  </a:cubicBezTo>
                  <a:cubicBezTo>
                    <a:pt x="1308" y="1563"/>
                    <a:pt x="1125" y="1381"/>
                    <a:pt x="912" y="1381"/>
                  </a:cubicBezTo>
                  <a:cubicBezTo>
                    <a:pt x="791" y="1411"/>
                    <a:pt x="730" y="1503"/>
                    <a:pt x="578" y="1563"/>
                  </a:cubicBezTo>
                  <a:cubicBezTo>
                    <a:pt x="508" y="1594"/>
                    <a:pt x="449" y="1608"/>
                    <a:pt x="401" y="1608"/>
                  </a:cubicBezTo>
                  <a:cubicBezTo>
                    <a:pt x="118" y="1608"/>
                    <a:pt x="192" y="1133"/>
                    <a:pt x="244" y="925"/>
                  </a:cubicBezTo>
                  <a:cubicBezTo>
                    <a:pt x="274" y="682"/>
                    <a:pt x="457" y="287"/>
                    <a:pt x="335" y="13"/>
                  </a:cubicBezTo>
                  <a:cubicBezTo>
                    <a:pt x="335" y="4"/>
                    <a:pt x="330"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6"/>
            <p:cNvSpPr/>
            <p:nvPr/>
          </p:nvSpPr>
          <p:spPr>
            <a:xfrm>
              <a:off x="2633364" y="2209261"/>
              <a:ext cx="114193" cy="80457"/>
            </a:xfrm>
            <a:custGeom>
              <a:avLst/>
              <a:gdLst/>
              <a:ahLst/>
              <a:cxnLst/>
              <a:rect l="l" t="t" r="r" b="b"/>
              <a:pathLst>
                <a:path w="1794" h="1264" extrusionOk="0">
                  <a:moveTo>
                    <a:pt x="1616" y="1"/>
                  </a:moveTo>
                  <a:cubicBezTo>
                    <a:pt x="982" y="1"/>
                    <a:pt x="116" y="611"/>
                    <a:pt x="0" y="1221"/>
                  </a:cubicBezTo>
                  <a:cubicBezTo>
                    <a:pt x="0" y="1242"/>
                    <a:pt x="15" y="1264"/>
                    <a:pt x="35" y="1264"/>
                  </a:cubicBezTo>
                  <a:cubicBezTo>
                    <a:pt x="43" y="1264"/>
                    <a:pt x="52" y="1260"/>
                    <a:pt x="61" y="1251"/>
                  </a:cubicBezTo>
                  <a:cubicBezTo>
                    <a:pt x="517" y="643"/>
                    <a:pt x="973" y="309"/>
                    <a:pt x="1702" y="157"/>
                  </a:cubicBezTo>
                  <a:cubicBezTo>
                    <a:pt x="1794" y="126"/>
                    <a:pt x="1763" y="5"/>
                    <a:pt x="1702" y="5"/>
                  </a:cubicBezTo>
                  <a:cubicBezTo>
                    <a:pt x="1674" y="2"/>
                    <a:pt x="1645" y="1"/>
                    <a:pt x="161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6"/>
            <p:cNvSpPr/>
            <p:nvPr/>
          </p:nvSpPr>
          <p:spPr>
            <a:xfrm>
              <a:off x="3314372" y="2196212"/>
              <a:ext cx="124568" cy="55823"/>
            </a:xfrm>
            <a:custGeom>
              <a:avLst/>
              <a:gdLst/>
              <a:ahLst/>
              <a:cxnLst/>
              <a:rect l="l" t="t" r="r" b="b"/>
              <a:pathLst>
                <a:path w="1957" h="877" extrusionOk="0">
                  <a:moveTo>
                    <a:pt x="347" y="1"/>
                  </a:moveTo>
                  <a:cubicBezTo>
                    <a:pt x="248" y="1"/>
                    <a:pt x="152" y="9"/>
                    <a:pt x="61" y="27"/>
                  </a:cubicBezTo>
                  <a:cubicBezTo>
                    <a:pt x="1" y="27"/>
                    <a:pt x="31" y="88"/>
                    <a:pt x="61" y="119"/>
                  </a:cubicBezTo>
                  <a:cubicBezTo>
                    <a:pt x="669" y="271"/>
                    <a:pt x="1277" y="362"/>
                    <a:pt x="1763" y="848"/>
                  </a:cubicBezTo>
                  <a:cubicBezTo>
                    <a:pt x="1783" y="868"/>
                    <a:pt x="1804" y="876"/>
                    <a:pt x="1825" y="876"/>
                  </a:cubicBezTo>
                  <a:cubicBezTo>
                    <a:pt x="1897" y="876"/>
                    <a:pt x="1956" y="768"/>
                    <a:pt x="1885" y="696"/>
                  </a:cubicBezTo>
                  <a:cubicBezTo>
                    <a:pt x="1575" y="282"/>
                    <a:pt x="912" y="1"/>
                    <a:pt x="347"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6"/>
            <p:cNvSpPr/>
            <p:nvPr/>
          </p:nvSpPr>
          <p:spPr>
            <a:xfrm>
              <a:off x="2615924" y="2569401"/>
              <a:ext cx="226412" cy="212854"/>
            </a:xfrm>
            <a:custGeom>
              <a:avLst/>
              <a:gdLst/>
              <a:ahLst/>
              <a:cxnLst/>
              <a:rect l="l" t="t" r="r" b="b"/>
              <a:pathLst>
                <a:path w="3557" h="3344" extrusionOk="0">
                  <a:moveTo>
                    <a:pt x="1764" y="0"/>
                  </a:moveTo>
                  <a:cubicBezTo>
                    <a:pt x="791" y="0"/>
                    <a:pt x="1" y="760"/>
                    <a:pt x="1" y="1672"/>
                  </a:cubicBezTo>
                  <a:cubicBezTo>
                    <a:pt x="1" y="2584"/>
                    <a:pt x="791" y="3344"/>
                    <a:pt x="1764" y="3344"/>
                  </a:cubicBezTo>
                  <a:cubicBezTo>
                    <a:pt x="2767" y="3344"/>
                    <a:pt x="3557" y="2614"/>
                    <a:pt x="3557" y="1672"/>
                  </a:cubicBezTo>
                  <a:cubicBezTo>
                    <a:pt x="3557" y="760"/>
                    <a:pt x="2767" y="0"/>
                    <a:pt x="1764"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6"/>
            <p:cNvSpPr/>
            <p:nvPr/>
          </p:nvSpPr>
          <p:spPr>
            <a:xfrm>
              <a:off x="3236972" y="2569401"/>
              <a:ext cx="228385" cy="212854"/>
            </a:xfrm>
            <a:custGeom>
              <a:avLst/>
              <a:gdLst/>
              <a:ahLst/>
              <a:cxnLst/>
              <a:rect l="l" t="t" r="r" b="b"/>
              <a:pathLst>
                <a:path w="3588" h="3344" extrusionOk="0">
                  <a:moveTo>
                    <a:pt x="1794" y="0"/>
                  </a:moveTo>
                  <a:cubicBezTo>
                    <a:pt x="791" y="0"/>
                    <a:pt x="1" y="760"/>
                    <a:pt x="1" y="1672"/>
                  </a:cubicBezTo>
                  <a:cubicBezTo>
                    <a:pt x="1" y="2584"/>
                    <a:pt x="791" y="3344"/>
                    <a:pt x="1794" y="3344"/>
                  </a:cubicBezTo>
                  <a:cubicBezTo>
                    <a:pt x="2767" y="3344"/>
                    <a:pt x="3587" y="2614"/>
                    <a:pt x="3587" y="1672"/>
                  </a:cubicBezTo>
                  <a:cubicBezTo>
                    <a:pt x="3587" y="760"/>
                    <a:pt x="2767" y="0"/>
                    <a:pt x="1794"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6"/>
            <p:cNvSpPr/>
            <p:nvPr/>
          </p:nvSpPr>
          <p:spPr>
            <a:xfrm>
              <a:off x="3206037" y="2354068"/>
              <a:ext cx="170334" cy="132652"/>
            </a:xfrm>
            <a:custGeom>
              <a:avLst/>
              <a:gdLst/>
              <a:ahLst/>
              <a:cxnLst/>
              <a:rect l="l" t="t" r="r" b="b"/>
              <a:pathLst>
                <a:path w="2676" h="2084" extrusionOk="0">
                  <a:moveTo>
                    <a:pt x="1451" y="1"/>
                  </a:moveTo>
                  <a:cubicBezTo>
                    <a:pt x="1405" y="1"/>
                    <a:pt x="1357" y="4"/>
                    <a:pt x="1307" y="9"/>
                  </a:cubicBezTo>
                  <a:cubicBezTo>
                    <a:pt x="395" y="101"/>
                    <a:pt x="0" y="1256"/>
                    <a:pt x="31" y="2016"/>
                  </a:cubicBezTo>
                  <a:cubicBezTo>
                    <a:pt x="31" y="2061"/>
                    <a:pt x="54" y="2084"/>
                    <a:pt x="76" y="2084"/>
                  </a:cubicBezTo>
                  <a:cubicBezTo>
                    <a:pt x="99" y="2084"/>
                    <a:pt x="122" y="2061"/>
                    <a:pt x="122" y="2016"/>
                  </a:cubicBezTo>
                  <a:cubicBezTo>
                    <a:pt x="213" y="1377"/>
                    <a:pt x="487" y="222"/>
                    <a:pt x="1307" y="161"/>
                  </a:cubicBezTo>
                  <a:cubicBezTo>
                    <a:pt x="1345" y="158"/>
                    <a:pt x="1382" y="156"/>
                    <a:pt x="1417" y="156"/>
                  </a:cubicBezTo>
                  <a:cubicBezTo>
                    <a:pt x="2339" y="156"/>
                    <a:pt x="2317" y="1281"/>
                    <a:pt x="2493" y="1955"/>
                  </a:cubicBezTo>
                  <a:cubicBezTo>
                    <a:pt x="2506" y="1993"/>
                    <a:pt x="2540" y="2010"/>
                    <a:pt x="2575" y="2010"/>
                  </a:cubicBezTo>
                  <a:cubicBezTo>
                    <a:pt x="2624" y="2010"/>
                    <a:pt x="2675" y="1977"/>
                    <a:pt x="2675" y="1924"/>
                  </a:cubicBezTo>
                  <a:cubicBezTo>
                    <a:pt x="2588" y="1142"/>
                    <a:pt x="2391" y="1"/>
                    <a:pt x="14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6"/>
            <p:cNvSpPr/>
            <p:nvPr/>
          </p:nvSpPr>
          <p:spPr>
            <a:xfrm>
              <a:off x="2720440" y="2354068"/>
              <a:ext cx="168361" cy="132652"/>
            </a:xfrm>
            <a:custGeom>
              <a:avLst/>
              <a:gdLst/>
              <a:ahLst/>
              <a:cxnLst/>
              <a:rect l="l" t="t" r="r" b="b"/>
              <a:pathLst>
                <a:path w="2645" h="2084" extrusionOk="0">
                  <a:moveTo>
                    <a:pt x="1220" y="1"/>
                  </a:moveTo>
                  <a:cubicBezTo>
                    <a:pt x="254" y="1"/>
                    <a:pt x="58" y="1142"/>
                    <a:pt x="0" y="1924"/>
                  </a:cubicBezTo>
                  <a:cubicBezTo>
                    <a:pt x="0" y="1977"/>
                    <a:pt x="51" y="2010"/>
                    <a:pt x="100" y="2010"/>
                  </a:cubicBezTo>
                  <a:cubicBezTo>
                    <a:pt x="136" y="2010"/>
                    <a:pt x="170" y="1993"/>
                    <a:pt x="182" y="1955"/>
                  </a:cubicBezTo>
                  <a:cubicBezTo>
                    <a:pt x="358" y="1281"/>
                    <a:pt x="308" y="156"/>
                    <a:pt x="1255" y="156"/>
                  </a:cubicBezTo>
                  <a:cubicBezTo>
                    <a:pt x="1291" y="156"/>
                    <a:pt x="1329" y="158"/>
                    <a:pt x="1368" y="161"/>
                  </a:cubicBezTo>
                  <a:cubicBezTo>
                    <a:pt x="2189" y="222"/>
                    <a:pt x="2462" y="1347"/>
                    <a:pt x="2523" y="2016"/>
                  </a:cubicBezTo>
                  <a:cubicBezTo>
                    <a:pt x="2538" y="2061"/>
                    <a:pt x="2568" y="2084"/>
                    <a:pt x="2595" y="2084"/>
                  </a:cubicBezTo>
                  <a:cubicBezTo>
                    <a:pt x="2622" y="2084"/>
                    <a:pt x="2644" y="2061"/>
                    <a:pt x="2644" y="2016"/>
                  </a:cubicBezTo>
                  <a:cubicBezTo>
                    <a:pt x="2644" y="1256"/>
                    <a:pt x="2280" y="101"/>
                    <a:pt x="1368" y="9"/>
                  </a:cubicBezTo>
                  <a:cubicBezTo>
                    <a:pt x="1317" y="4"/>
                    <a:pt x="1267" y="1"/>
                    <a:pt x="12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6"/>
            <p:cNvSpPr/>
            <p:nvPr/>
          </p:nvSpPr>
          <p:spPr>
            <a:xfrm>
              <a:off x="2954486" y="2585823"/>
              <a:ext cx="106491" cy="78420"/>
            </a:xfrm>
            <a:custGeom>
              <a:avLst/>
              <a:gdLst/>
              <a:ahLst/>
              <a:cxnLst/>
              <a:rect l="l" t="t" r="r" b="b"/>
              <a:pathLst>
                <a:path w="1673" h="1232" extrusionOk="0">
                  <a:moveTo>
                    <a:pt x="179" y="1"/>
                  </a:moveTo>
                  <a:cubicBezTo>
                    <a:pt x="160" y="1"/>
                    <a:pt x="138" y="16"/>
                    <a:pt x="122" y="46"/>
                  </a:cubicBezTo>
                  <a:cubicBezTo>
                    <a:pt x="1" y="806"/>
                    <a:pt x="974" y="1141"/>
                    <a:pt x="1551" y="1232"/>
                  </a:cubicBezTo>
                  <a:cubicBezTo>
                    <a:pt x="1642" y="1232"/>
                    <a:pt x="1673" y="1110"/>
                    <a:pt x="1612" y="1080"/>
                  </a:cubicBezTo>
                  <a:cubicBezTo>
                    <a:pt x="1308" y="989"/>
                    <a:pt x="1004" y="928"/>
                    <a:pt x="730" y="776"/>
                  </a:cubicBezTo>
                  <a:cubicBezTo>
                    <a:pt x="426" y="624"/>
                    <a:pt x="305" y="381"/>
                    <a:pt x="214" y="46"/>
                  </a:cubicBezTo>
                  <a:cubicBezTo>
                    <a:pt x="214" y="16"/>
                    <a:pt x="198" y="1"/>
                    <a:pt x="1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6"/>
            <p:cNvSpPr/>
            <p:nvPr/>
          </p:nvSpPr>
          <p:spPr>
            <a:xfrm>
              <a:off x="3136403" y="4424781"/>
              <a:ext cx="5856" cy="64"/>
            </a:xfrm>
            <a:custGeom>
              <a:avLst/>
              <a:gdLst/>
              <a:ahLst/>
              <a:cxnLst/>
              <a:rect l="l" t="t" r="r" b="b"/>
              <a:pathLst>
                <a:path w="92" h="1" extrusionOk="0">
                  <a:moveTo>
                    <a:pt x="0" y="1"/>
                  </a:moveTo>
                  <a:lnTo>
                    <a:pt x="91" y="1"/>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6"/>
            <p:cNvSpPr/>
            <p:nvPr/>
          </p:nvSpPr>
          <p:spPr>
            <a:xfrm>
              <a:off x="2737817" y="5059387"/>
              <a:ext cx="398656" cy="170843"/>
            </a:xfrm>
            <a:custGeom>
              <a:avLst/>
              <a:gdLst/>
              <a:ahLst/>
              <a:cxnLst/>
              <a:rect l="l" t="t" r="r" b="b"/>
              <a:pathLst>
                <a:path w="6263" h="2684" extrusionOk="0">
                  <a:moveTo>
                    <a:pt x="6262" y="0"/>
                  </a:moveTo>
                  <a:lnTo>
                    <a:pt x="6262" y="0"/>
                  </a:lnTo>
                  <a:cubicBezTo>
                    <a:pt x="4226" y="1034"/>
                    <a:pt x="2189" y="1946"/>
                    <a:pt x="1" y="2189"/>
                  </a:cubicBezTo>
                  <a:cubicBezTo>
                    <a:pt x="1" y="2250"/>
                    <a:pt x="1" y="2280"/>
                    <a:pt x="1" y="2341"/>
                  </a:cubicBezTo>
                  <a:cubicBezTo>
                    <a:pt x="1382" y="2547"/>
                    <a:pt x="2791" y="2683"/>
                    <a:pt x="4199" y="2683"/>
                  </a:cubicBezTo>
                  <a:cubicBezTo>
                    <a:pt x="4868" y="2683"/>
                    <a:pt x="5536" y="2653"/>
                    <a:pt x="6201" y="2584"/>
                  </a:cubicBezTo>
                  <a:lnTo>
                    <a:pt x="6262" y="0"/>
                  </a:ln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6"/>
            <p:cNvSpPr/>
            <p:nvPr/>
          </p:nvSpPr>
          <p:spPr>
            <a:xfrm>
              <a:off x="2737817" y="5204512"/>
              <a:ext cx="396682" cy="664087"/>
            </a:xfrm>
            <a:custGeom>
              <a:avLst/>
              <a:gdLst/>
              <a:ahLst/>
              <a:cxnLst/>
              <a:rect l="l" t="t" r="r" b="b"/>
              <a:pathLst>
                <a:path w="6232" h="10433" extrusionOk="0">
                  <a:moveTo>
                    <a:pt x="1" y="0"/>
                  </a:moveTo>
                  <a:lnTo>
                    <a:pt x="1" y="0"/>
                  </a:lnTo>
                  <a:cubicBezTo>
                    <a:pt x="183" y="4286"/>
                    <a:pt x="517" y="9666"/>
                    <a:pt x="669" y="10091"/>
                  </a:cubicBezTo>
                  <a:cubicBezTo>
                    <a:pt x="669" y="10091"/>
                    <a:pt x="1793" y="10433"/>
                    <a:pt x="3164" y="10433"/>
                  </a:cubicBezTo>
                  <a:cubicBezTo>
                    <a:pt x="4071" y="10433"/>
                    <a:pt x="5087" y="10284"/>
                    <a:pt x="5958" y="9787"/>
                  </a:cubicBezTo>
                  <a:lnTo>
                    <a:pt x="6232" y="304"/>
                  </a:lnTo>
                  <a:lnTo>
                    <a:pt x="6232" y="304"/>
                  </a:lnTo>
                  <a:cubicBezTo>
                    <a:pt x="5659" y="364"/>
                    <a:pt x="5077" y="390"/>
                    <a:pt x="4491" y="390"/>
                  </a:cubicBezTo>
                  <a:cubicBezTo>
                    <a:pt x="2992" y="390"/>
                    <a:pt x="1465" y="219"/>
                    <a:pt x="1"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6"/>
            <p:cNvSpPr/>
            <p:nvPr/>
          </p:nvSpPr>
          <p:spPr>
            <a:xfrm>
              <a:off x="2745582" y="5287705"/>
              <a:ext cx="387007" cy="40738"/>
            </a:xfrm>
            <a:custGeom>
              <a:avLst/>
              <a:gdLst/>
              <a:ahLst/>
              <a:cxnLst/>
              <a:rect l="l" t="t" r="r" b="b"/>
              <a:pathLst>
                <a:path w="6080" h="640" extrusionOk="0">
                  <a:moveTo>
                    <a:pt x="61" y="0"/>
                  </a:moveTo>
                  <a:cubicBezTo>
                    <a:pt x="31" y="0"/>
                    <a:pt x="0" y="61"/>
                    <a:pt x="31" y="61"/>
                  </a:cubicBezTo>
                  <a:cubicBezTo>
                    <a:pt x="968" y="458"/>
                    <a:pt x="2047" y="639"/>
                    <a:pt x="3128" y="639"/>
                  </a:cubicBezTo>
                  <a:cubicBezTo>
                    <a:pt x="4115" y="639"/>
                    <a:pt x="5103" y="488"/>
                    <a:pt x="5988" y="213"/>
                  </a:cubicBezTo>
                  <a:cubicBezTo>
                    <a:pt x="6079" y="182"/>
                    <a:pt x="6049" y="61"/>
                    <a:pt x="5958" y="61"/>
                  </a:cubicBezTo>
                  <a:cubicBezTo>
                    <a:pt x="4955" y="285"/>
                    <a:pt x="3996" y="407"/>
                    <a:pt x="3042" y="407"/>
                  </a:cubicBezTo>
                  <a:cubicBezTo>
                    <a:pt x="2058" y="407"/>
                    <a:pt x="1079" y="278"/>
                    <a:pt x="6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6"/>
            <p:cNvSpPr/>
            <p:nvPr/>
          </p:nvSpPr>
          <p:spPr>
            <a:xfrm>
              <a:off x="2757167" y="5210750"/>
              <a:ext cx="15531" cy="83257"/>
            </a:xfrm>
            <a:custGeom>
              <a:avLst/>
              <a:gdLst/>
              <a:ahLst/>
              <a:cxnLst/>
              <a:rect l="l" t="t" r="r" b="b"/>
              <a:pathLst>
                <a:path w="244" h="1308" extrusionOk="0">
                  <a:moveTo>
                    <a:pt x="122" y="1"/>
                  </a:moveTo>
                  <a:cubicBezTo>
                    <a:pt x="107" y="1"/>
                    <a:pt x="92" y="8"/>
                    <a:pt x="92" y="24"/>
                  </a:cubicBezTo>
                  <a:cubicBezTo>
                    <a:pt x="31" y="145"/>
                    <a:pt x="31" y="328"/>
                    <a:pt x="31" y="480"/>
                  </a:cubicBezTo>
                  <a:cubicBezTo>
                    <a:pt x="31" y="723"/>
                    <a:pt x="1" y="1027"/>
                    <a:pt x="61" y="1240"/>
                  </a:cubicBezTo>
                  <a:cubicBezTo>
                    <a:pt x="61" y="1285"/>
                    <a:pt x="92" y="1308"/>
                    <a:pt x="126" y="1308"/>
                  </a:cubicBezTo>
                  <a:cubicBezTo>
                    <a:pt x="160" y="1308"/>
                    <a:pt x="198" y="1285"/>
                    <a:pt x="213" y="1240"/>
                  </a:cubicBezTo>
                  <a:cubicBezTo>
                    <a:pt x="244" y="996"/>
                    <a:pt x="213" y="723"/>
                    <a:pt x="183" y="480"/>
                  </a:cubicBezTo>
                  <a:cubicBezTo>
                    <a:pt x="183" y="328"/>
                    <a:pt x="213" y="145"/>
                    <a:pt x="153" y="24"/>
                  </a:cubicBezTo>
                  <a:cubicBezTo>
                    <a:pt x="153" y="8"/>
                    <a:pt x="137" y="1"/>
                    <a:pt x="1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6"/>
            <p:cNvSpPr/>
            <p:nvPr/>
          </p:nvSpPr>
          <p:spPr>
            <a:xfrm>
              <a:off x="2817126" y="5219980"/>
              <a:ext cx="11712" cy="90005"/>
            </a:xfrm>
            <a:custGeom>
              <a:avLst/>
              <a:gdLst/>
              <a:ahLst/>
              <a:cxnLst/>
              <a:rect l="l" t="t" r="r" b="b"/>
              <a:pathLst>
                <a:path w="184" h="1414" extrusionOk="0">
                  <a:moveTo>
                    <a:pt x="92" y="0"/>
                  </a:moveTo>
                  <a:cubicBezTo>
                    <a:pt x="46" y="0"/>
                    <a:pt x="1" y="31"/>
                    <a:pt x="1" y="91"/>
                  </a:cubicBezTo>
                  <a:cubicBezTo>
                    <a:pt x="1" y="517"/>
                    <a:pt x="31" y="943"/>
                    <a:pt x="31" y="1368"/>
                  </a:cubicBezTo>
                  <a:cubicBezTo>
                    <a:pt x="31" y="1398"/>
                    <a:pt x="62" y="1414"/>
                    <a:pt x="92" y="1414"/>
                  </a:cubicBezTo>
                  <a:cubicBezTo>
                    <a:pt x="122" y="1414"/>
                    <a:pt x="153" y="1398"/>
                    <a:pt x="153" y="1368"/>
                  </a:cubicBezTo>
                  <a:cubicBezTo>
                    <a:pt x="183" y="943"/>
                    <a:pt x="183" y="517"/>
                    <a:pt x="183" y="91"/>
                  </a:cubicBezTo>
                  <a:cubicBezTo>
                    <a:pt x="183" y="31"/>
                    <a:pt x="138" y="0"/>
                    <a:pt x="9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6"/>
            <p:cNvSpPr/>
            <p:nvPr/>
          </p:nvSpPr>
          <p:spPr>
            <a:xfrm>
              <a:off x="2877150" y="5225263"/>
              <a:ext cx="15531" cy="91978"/>
            </a:xfrm>
            <a:custGeom>
              <a:avLst/>
              <a:gdLst/>
              <a:ahLst/>
              <a:cxnLst/>
              <a:rect l="l" t="t" r="r" b="b"/>
              <a:pathLst>
                <a:path w="244" h="1445" extrusionOk="0">
                  <a:moveTo>
                    <a:pt x="125" y="1"/>
                  </a:moveTo>
                  <a:cubicBezTo>
                    <a:pt x="91" y="1"/>
                    <a:pt x="61" y="24"/>
                    <a:pt x="61" y="69"/>
                  </a:cubicBezTo>
                  <a:cubicBezTo>
                    <a:pt x="0" y="495"/>
                    <a:pt x="30" y="951"/>
                    <a:pt x="61" y="1376"/>
                  </a:cubicBezTo>
                  <a:cubicBezTo>
                    <a:pt x="61" y="1422"/>
                    <a:pt x="91" y="1445"/>
                    <a:pt x="122" y="1445"/>
                  </a:cubicBezTo>
                  <a:cubicBezTo>
                    <a:pt x="152" y="1445"/>
                    <a:pt x="182" y="1422"/>
                    <a:pt x="182" y="1376"/>
                  </a:cubicBezTo>
                  <a:cubicBezTo>
                    <a:pt x="213" y="981"/>
                    <a:pt x="243" y="495"/>
                    <a:pt x="213" y="69"/>
                  </a:cubicBezTo>
                  <a:cubicBezTo>
                    <a:pt x="198" y="24"/>
                    <a:pt x="160" y="1"/>
                    <a:pt x="125"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6"/>
            <p:cNvSpPr/>
            <p:nvPr/>
          </p:nvSpPr>
          <p:spPr>
            <a:xfrm>
              <a:off x="2940992" y="5228191"/>
              <a:ext cx="19414" cy="93315"/>
            </a:xfrm>
            <a:custGeom>
              <a:avLst/>
              <a:gdLst/>
              <a:ahLst/>
              <a:cxnLst/>
              <a:rect l="l" t="t" r="r" b="b"/>
              <a:pathLst>
                <a:path w="305" h="1466" extrusionOk="0">
                  <a:moveTo>
                    <a:pt x="167" y="0"/>
                  </a:moveTo>
                  <a:cubicBezTo>
                    <a:pt x="114" y="0"/>
                    <a:pt x="61" y="38"/>
                    <a:pt x="61" y="114"/>
                  </a:cubicBezTo>
                  <a:cubicBezTo>
                    <a:pt x="61" y="540"/>
                    <a:pt x="0" y="996"/>
                    <a:pt x="61" y="1452"/>
                  </a:cubicBezTo>
                  <a:cubicBezTo>
                    <a:pt x="71" y="1462"/>
                    <a:pt x="85" y="1465"/>
                    <a:pt x="98" y="1465"/>
                  </a:cubicBezTo>
                  <a:cubicBezTo>
                    <a:pt x="125" y="1465"/>
                    <a:pt x="152" y="1452"/>
                    <a:pt x="152" y="1452"/>
                  </a:cubicBezTo>
                  <a:cubicBezTo>
                    <a:pt x="304" y="1057"/>
                    <a:pt x="304" y="510"/>
                    <a:pt x="274" y="114"/>
                  </a:cubicBezTo>
                  <a:cubicBezTo>
                    <a:pt x="274" y="38"/>
                    <a:pt x="221" y="0"/>
                    <a:pt x="167"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6"/>
            <p:cNvSpPr/>
            <p:nvPr/>
          </p:nvSpPr>
          <p:spPr>
            <a:xfrm>
              <a:off x="3012537" y="5231564"/>
              <a:ext cx="15531" cy="85358"/>
            </a:xfrm>
            <a:custGeom>
              <a:avLst/>
              <a:gdLst/>
              <a:ahLst/>
              <a:cxnLst/>
              <a:rect l="l" t="t" r="r" b="b"/>
              <a:pathLst>
                <a:path w="244" h="1341" extrusionOk="0">
                  <a:moveTo>
                    <a:pt x="92" y="1"/>
                  </a:moveTo>
                  <a:cubicBezTo>
                    <a:pt x="46" y="1"/>
                    <a:pt x="1" y="31"/>
                    <a:pt x="1" y="92"/>
                  </a:cubicBezTo>
                  <a:cubicBezTo>
                    <a:pt x="1" y="487"/>
                    <a:pt x="31" y="882"/>
                    <a:pt x="92" y="1277"/>
                  </a:cubicBezTo>
                  <a:cubicBezTo>
                    <a:pt x="92" y="1315"/>
                    <a:pt x="127" y="1341"/>
                    <a:pt x="161" y="1341"/>
                  </a:cubicBezTo>
                  <a:cubicBezTo>
                    <a:pt x="181" y="1341"/>
                    <a:pt x="202" y="1331"/>
                    <a:pt x="214" y="1308"/>
                  </a:cubicBezTo>
                  <a:cubicBezTo>
                    <a:pt x="244" y="913"/>
                    <a:pt x="214" y="487"/>
                    <a:pt x="183" y="92"/>
                  </a:cubicBezTo>
                  <a:cubicBezTo>
                    <a:pt x="183" y="31"/>
                    <a:pt x="138" y="1"/>
                    <a:pt x="9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6"/>
            <p:cNvSpPr/>
            <p:nvPr/>
          </p:nvSpPr>
          <p:spPr>
            <a:xfrm>
              <a:off x="3066704" y="5228763"/>
              <a:ext cx="23297" cy="77338"/>
            </a:xfrm>
            <a:custGeom>
              <a:avLst/>
              <a:gdLst/>
              <a:ahLst/>
              <a:cxnLst/>
              <a:rect l="l" t="t" r="r" b="b"/>
              <a:pathLst>
                <a:path w="366" h="1215" extrusionOk="0">
                  <a:moveTo>
                    <a:pt x="214" y="1"/>
                  </a:moveTo>
                  <a:cubicBezTo>
                    <a:pt x="187" y="1"/>
                    <a:pt x="163" y="14"/>
                    <a:pt x="153" y="45"/>
                  </a:cubicBezTo>
                  <a:cubicBezTo>
                    <a:pt x="1" y="409"/>
                    <a:pt x="183" y="805"/>
                    <a:pt x="153" y="1169"/>
                  </a:cubicBezTo>
                  <a:cubicBezTo>
                    <a:pt x="153" y="1200"/>
                    <a:pt x="176" y="1215"/>
                    <a:pt x="198" y="1215"/>
                  </a:cubicBezTo>
                  <a:cubicBezTo>
                    <a:pt x="221" y="1215"/>
                    <a:pt x="244" y="1200"/>
                    <a:pt x="244" y="1169"/>
                  </a:cubicBezTo>
                  <a:cubicBezTo>
                    <a:pt x="366" y="835"/>
                    <a:pt x="244" y="470"/>
                    <a:pt x="335" y="136"/>
                  </a:cubicBezTo>
                  <a:cubicBezTo>
                    <a:pt x="335" y="55"/>
                    <a:pt x="268" y="1"/>
                    <a:pt x="214"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6"/>
            <p:cNvSpPr/>
            <p:nvPr/>
          </p:nvSpPr>
          <p:spPr>
            <a:xfrm>
              <a:off x="2732024" y="5198656"/>
              <a:ext cx="408267" cy="38764"/>
            </a:xfrm>
            <a:custGeom>
              <a:avLst/>
              <a:gdLst/>
              <a:ahLst/>
              <a:cxnLst/>
              <a:rect l="l" t="t" r="r" b="b"/>
              <a:pathLst>
                <a:path w="6414" h="609" extrusionOk="0">
                  <a:moveTo>
                    <a:pt x="122" y="1"/>
                  </a:moveTo>
                  <a:cubicBezTo>
                    <a:pt x="31" y="1"/>
                    <a:pt x="0" y="92"/>
                    <a:pt x="92" y="123"/>
                  </a:cubicBezTo>
                  <a:cubicBezTo>
                    <a:pt x="1244" y="495"/>
                    <a:pt x="2469" y="609"/>
                    <a:pt x="3694" y="609"/>
                  </a:cubicBezTo>
                  <a:cubicBezTo>
                    <a:pt x="4569" y="609"/>
                    <a:pt x="5444" y="551"/>
                    <a:pt x="6292" y="487"/>
                  </a:cubicBezTo>
                  <a:cubicBezTo>
                    <a:pt x="6406" y="487"/>
                    <a:pt x="6413" y="302"/>
                    <a:pt x="6315" y="302"/>
                  </a:cubicBezTo>
                  <a:cubicBezTo>
                    <a:pt x="6308" y="302"/>
                    <a:pt x="6300" y="303"/>
                    <a:pt x="6292" y="305"/>
                  </a:cubicBezTo>
                  <a:cubicBezTo>
                    <a:pt x="5609" y="344"/>
                    <a:pt x="4936" y="368"/>
                    <a:pt x="4267" y="368"/>
                  </a:cubicBezTo>
                  <a:cubicBezTo>
                    <a:pt x="2882" y="368"/>
                    <a:pt x="1516" y="267"/>
                    <a:pt x="1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6"/>
            <p:cNvSpPr/>
            <p:nvPr/>
          </p:nvSpPr>
          <p:spPr>
            <a:xfrm>
              <a:off x="2722349" y="4854301"/>
              <a:ext cx="419916" cy="344424"/>
            </a:xfrm>
            <a:custGeom>
              <a:avLst/>
              <a:gdLst/>
              <a:ahLst/>
              <a:cxnLst/>
              <a:rect l="l" t="t" r="r" b="b"/>
              <a:pathLst>
                <a:path w="6597" h="5411" extrusionOk="0">
                  <a:moveTo>
                    <a:pt x="6596" y="1"/>
                  </a:moveTo>
                  <a:lnTo>
                    <a:pt x="0" y="122"/>
                  </a:lnTo>
                  <a:cubicBezTo>
                    <a:pt x="0" y="122"/>
                    <a:pt x="92" y="2493"/>
                    <a:pt x="244" y="5411"/>
                  </a:cubicBezTo>
                  <a:cubicBezTo>
                    <a:pt x="2432" y="5168"/>
                    <a:pt x="4469" y="4256"/>
                    <a:pt x="6505" y="3222"/>
                  </a:cubicBezTo>
                  <a:lnTo>
                    <a:pt x="6596" y="1"/>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6"/>
            <p:cNvSpPr/>
            <p:nvPr/>
          </p:nvSpPr>
          <p:spPr>
            <a:xfrm>
              <a:off x="2536614" y="5952163"/>
              <a:ext cx="583693" cy="104199"/>
            </a:xfrm>
            <a:custGeom>
              <a:avLst/>
              <a:gdLst/>
              <a:ahLst/>
              <a:cxnLst/>
              <a:rect l="l" t="t" r="r" b="b"/>
              <a:pathLst>
                <a:path w="9170" h="1637" extrusionOk="0">
                  <a:moveTo>
                    <a:pt x="6828" y="0"/>
                  </a:moveTo>
                  <a:cubicBezTo>
                    <a:pt x="4144" y="0"/>
                    <a:pt x="92" y="230"/>
                    <a:pt x="92" y="230"/>
                  </a:cubicBezTo>
                  <a:cubicBezTo>
                    <a:pt x="92" y="230"/>
                    <a:pt x="0" y="990"/>
                    <a:pt x="1186" y="1263"/>
                  </a:cubicBezTo>
                  <a:cubicBezTo>
                    <a:pt x="2007" y="1458"/>
                    <a:pt x="3350" y="1637"/>
                    <a:pt x="4713" y="1637"/>
                  </a:cubicBezTo>
                  <a:cubicBezTo>
                    <a:pt x="5268" y="1637"/>
                    <a:pt x="5826" y="1607"/>
                    <a:pt x="6353" y="1537"/>
                  </a:cubicBezTo>
                  <a:cubicBezTo>
                    <a:pt x="8177" y="1263"/>
                    <a:pt x="9028" y="1081"/>
                    <a:pt x="9028" y="1081"/>
                  </a:cubicBezTo>
                  <a:cubicBezTo>
                    <a:pt x="9028" y="1081"/>
                    <a:pt x="9089" y="747"/>
                    <a:pt x="9150" y="230"/>
                  </a:cubicBezTo>
                  <a:cubicBezTo>
                    <a:pt x="9170" y="58"/>
                    <a:pt x="8170" y="0"/>
                    <a:pt x="6828"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6"/>
            <p:cNvSpPr/>
            <p:nvPr/>
          </p:nvSpPr>
          <p:spPr>
            <a:xfrm>
              <a:off x="2534704" y="5877755"/>
              <a:ext cx="218646" cy="152893"/>
            </a:xfrm>
            <a:custGeom>
              <a:avLst/>
              <a:gdLst/>
              <a:ahLst/>
              <a:cxnLst/>
              <a:rect l="l" t="t" r="r" b="b"/>
              <a:pathLst>
                <a:path w="3435" h="2402" extrusionOk="0">
                  <a:moveTo>
                    <a:pt x="2158" y="1"/>
                  </a:moveTo>
                  <a:cubicBezTo>
                    <a:pt x="1246" y="335"/>
                    <a:pt x="243" y="821"/>
                    <a:pt x="122" y="1399"/>
                  </a:cubicBezTo>
                  <a:cubicBezTo>
                    <a:pt x="0" y="1946"/>
                    <a:pt x="1520" y="2311"/>
                    <a:pt x="3435" y="2402"/>
                  </a:cubicBezTo>
                  <a:cubicBezTo>
                    <a:pt x="3192" y="1521"/>
                    <a:pt x="2796" y="730"/>
                    <a:pt x="2158"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6"/>
            <p:cNvSpPr/>
            <p:nvPr/>
          </p:nvSpPr>
          <p:spPr>
            <a:xfrm>
              <a:off x="2673974" y="5827470"/>
              <a:ext cx="458616" cy="204834"/>
            </a:xfrm>
            <a:custGeom>
              <a:avLst/>
              <a:gdLst/>
              <a:ahLst/>
              <a:cxnLst/>
              <a:rect l="l" t="t" r="r" b="b"/>
              <a:pathLst>
                <a:path w="7205" h="3218" extrusionOk="0">
                  <a:moveTo>
                    <a:pt x="6931" y="0"/>
                  </a:moveTo>
                  <a:cubicBezTo>
                    <a:pt x="6931" y="0"/>
                    <a:pt x="5667" y="591"/>
                    <a:pt x="3828" y="591"/>
                  </a:cubicBezTo>
                  <a:cubicBezTo>
                    <a:pt x="3164" y="591"/>
                    <a:pt x="2424" y="514"/>
                    <a:pt x="1642" y="304"/>
                  </a:cubicBezTo>
                  <a:cubicBezTo>
                    <a:pt x="1642" y="304"/>
                    <a:pt x="852" y="487"/>
                    <a:pt x="1" y="791"/>
                  </a:cubicBezTo>
                  <a:cubicBezTo>
                    <a:pt x="608" y="1520"/>
                    <a:pt x="1004" y="2311"/>
                    <a:pt x="1247" y="3192"/>
                  </a:cubicBezTo>
                  <a:cubicBezTo>
                    <a:pt x="1603" y="3209"/>
                    <a:pt x="1973" y="3217"/>
                    <a:pt x="2348" y="3217"/>
                  </a:cubicBezTo>
                  <a:cubicBezTo>
                    <a:pt x="4018" y="3217"/>
                    <a:pt x="5789" y="3048"/>
                    <a:pt x="6931" y="2675"/>
                  </a:cubicBezTo>
                  <a:cubicBezTo>
                    <a:pt x="6931" y="2675"/>
                    <a:pt x="7204" y="1125"/>
                    <a:pt x="6931" y="0"/>
                  </a:cubicBezTo>
                  <a:close/>
                </a:path>
              </a:pathLst>
            </a:custGeom>
            <a:solidFill>
              <a:srgbClr val="73D8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6"/>
            <p:cNvSpPr/>
            <p:nvPr/>
          </p:nvSpPr>
          <p:spPr>
            <a:xfrm>
              <a:off x="2653987" y="5750070"/>
              <a:ext cx="118585" cy="127305"/>
            </a:xfrm>
            <a:custGeom>
              <a:avLst/>
              <a:gdLst/>
              <a:ahLst/>
              <a:cxnLst/>
              <a:rect l="l" t="t" r="r" b="b"/>
              <a:pathLst>
                <a:path w="1863" h="2000" extrusionOk="0">
                  <a:moveTo>
                    <a:pt x="1156" y="184"/>
                  </a:moveTo>
                  <a:cubicBezTo>
                    <a:pt x="1183" y="184"/>
                    <a:pt x="1216" y="193"/>
                    <a:pt x="1257" y="213"/>
                  </a:cubicBezTo>
                  <a:cubicBezTo>
                    <a:pt x="1500" y="335"/>
                    <a:pt x="1470" y="882"/>
                    <a:pt x="1500" y="1095"/>
                  </a:cubicBezTo>
                  <a:cubicBezTo>
                    <a:pt x="1500" y="1229"/>
                    <a:pt x="1500" y="1357"/>
                    <a:pt x="1496" y="1484"/>
                  </a:cubicBezTo>
                  <a:lnTo>
                    <a:pt x="1496" y="1484"/>
                  </a:lnTo>
                  <a:cubicBezTo>
                    <a:pt x="1421" y="1362"/>
                    <a:pt x="1350" y="1237"/>
                    <a:pt x="1287" y="1095"/>
                  </a:cubicBezTo>
                  <a:cubicBezTo>
                    <a:pt x="1232" y="1012"/>
                    <a:pt x="904" y="184"/>
                    <a:pt x="1156" y="184"/>
                  </a:cubicBezTo>
                  <a:close/>
                  <a:moveTo>
                    <a:pt x="611" y="961"/>
                  </a:moveTo>
                  <a:cubicBezTo>
                    <a:pt x="632" y="961"/>
                    <a:pt x="655" y="965"/>
                    <a:pt x="679" y="973"/>
                  </a:cubicBezTo>
                  <a:cubicBezTo>
                    <a:pt x="801" y="1004"/>
                    <a:pt x="922" y="1156"/>
                    <a:pt x="1014" y="1247"/>
                  </a:cubicBezTo>
                  <a:cubicBezTo>
                    <a:pt x="1098" y="1320"/>
                    <a:pt x="1174" y="1407"/>
                    <a:pt x="1243" y="1501"/>
                  </a:cubicBezTo>
                  <a:lnTo>
                    <a:pt x="1243" y="1501"/>
                  </a:lnTo>
                  <a:cubicBezTo>
                    <a:pt x="1299" y="1602"/>
                    <a:pt x="1352" y="1694"/>
                    <a:pt x="1397" y="1770"/>
                  </a:cubicBezTo>
                  <a:lnTo>
                    <a:pt x="1397" y="1770"/>
                  </a:lnTo>
                  <a:cubicBezTo>
                    <a:pt x="1057" y="1680"/>
                    <a:pt x="701" y="1545"/>
                    <a:pt x="527" y="1247"/>
                  </a:cubicBezTo>
                  <a:cubicBezTo>
                    <a:pt x="422" y="1115"/>
                    <a:pt x="476" y="961"/>
                    <a:pt x="611" y="961"/>
                  </a:cubicBezTo>
                  <a:close/>
                  <a:moveTo>
                    <a:pt x="1187" y="0"/>
                  </a:moveTo>
                  <a:cubicBezTo>
                    <a:pt x="1180" y="0"/>
                    <a:pt x="1173" y="0"/>
                    <a:pt x="1166" y="1"/>
                  </a:cubicBezTo>
                  <a:cubicBezTo>
                    <a:pt x="718" y="16"/>
                    <a:pt x="772" y="447"/>
                    <a:pt x="953" y="903"/>
                  </a:cubicBezTo>
                  <a:lnTo>
                    <a:pt x="953" y="903"/>
                  </a:lnTo>
                  <a:cubicBezTo>
                    <a:pt x="914" y="873"/>
                    <a:pt x="873" y="846"/>
                    <a:pt x="831" y="821"/>
                  </a:cubicBezTo>
                  <a:cubicBezTo>
                    <a:pt x="749" y="780"/>
                    <a:pt x="643" y="752"/>
                    <a:pt x="543" y="752"/>
                  </a:cubicBezTo>
                  <a:cubicBezTo>
                    <a:pt x="419" y="752"/>
                    <a:pt x="304" y="795"/>
                    <a:pt x="254" y="913"/>
                  </a:cubicBezTo>
                  <a:cubicBezTo>
                    <a:pt x="0" y="1561"/>
                    <a:pt x="975" y="1869"/>
                    <a:pt x="1481" y="1935"/>
                  </a:cubicBezTo>
                  <a:lnTo>
                    <a:pt x="1481" y="1935"/>
                  </a:lnTo>
                  <a:cubicBezTo>
                    <a:pt x="1504" y="1978"/>
                    <a:pt x="1555" y="1999"/>
                    <a:pt x="1606" y="1999"/>
                  </a:cubicBezTo>
                  <a:cubicBezTo>
                    <a:pt x="1675" y="1999"/>
                    <a:pt x="1743" y="1961"/>
                    <a:pt x="1743" y="1885"/>
                  </a:cubicBezTo>
                  <a:cubicBezTo>
                    <a:pt x="1743" y="1464"/>
                    <a:pt x="1862" y="0"/>
                    <a:pt x="1187"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6"/>
            <p:cNvSpPr/>
            <p:nvPr/>
          </p:nvSpPr>
          <p:spPr>
            <a:xfrm>
              <a:off x="3325957" y="4991661"/>
              <a:ext cx="406358" cy="242452"/>
            </a:xfrm>
            <a:custGeom>
              <a:avLst/>
              <a:gdLst/>
              <a:ahLst/>
              <a:cxnLst/>
              <a:rect l="l" t="t" r="r" b="b"/>
              <a:pathLst>
                <a:path w="6384" h="3809" extrusionOk="0">
                  <a:moveTo>
                    <a:pt x="5898" y="1"/>
                  </a:moveTo>
                  <a:cubicBezTo>
                    <a:pt x="4165" y="1338"/>
                    <a:pt x="2129" y="2432"/>
                    <a:pt x="1" y="3131"/>
                  </a:cubicBezTo>
                  <a:lnTo>
                    <a:pt x="122" y="3709"/>
                  </a:lnTo>
                  <a:cubicBezTo>
                    <a:pt x="807" y="3777"/>
                    <a:pt x="1489" y="3808"/>
                    <a:pt x="2167" y="3808"/>
                  </a:cubicBezTo>
                  <a:cubicBezTo>
                    <a:pt x="3594" y="3808"/>
                    <a:pt x="5003" y="3672"/>
                    <a:pt x="6384" y="3466"/>
                  </a:cubicBezTo>
                  <a:cubicBezTo>
                    <a:pt x="6384" y="3405"/>
                    <a:pt x="6354" y="3375"/>
                    <a:pt x="6354" y="3314"/>
                  </a:cubicBezTo>
                  <a:cubicBezTo>
                    <a:pt x="6171" y="2037"/>
                    <a:pt x="6019" y="882"/>
                    <a:pt x="5898"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6"/>
            <p:cNvSpPr/>
            <p:nvPr/>
          </p:nvSpPr>
          <p:spPr>
            <a:xfrm>
              <a:off x="3256322" y="4863976"/>
              <a:ext cx="445058" cy="327047"/>
            </a:xfrm>
            <a:custGeom>
              <a:avLst/>
              <a:gdLst/>
              <a:ahLst/>
              <a:cxnLst/>
              <a:rect l="l" t="t" r="r" b="b"/>
              <a:pathLst>
                <a:path w="6992" h="5138" extrusionOk="0">
                  <a:moveTo>
                    <a:pt x="1" y="0"/>
                  </a:moveTo>
                  <a:lnTo>
                    <a:pt x="669" y="3162"/>
                  </a:lnTo>
                  <a:lnTo>
                    <a:pt x="1095" y="5137"/>
                  </a:lnTo>
                  <a:cubicBezTo>
                    <a:pt x="3223" y="4438"/>
                    <a:pt x="5259" y="3344"/>
                    <a:pt x="6992" y="2007"/>
                  </a:cubicBezTo>
                  <a:cubicBezTo>
                    <a:pt x="6840" y="852"/>
                    <a:pt x="6718" y="122"/>
                    <a:pt x="6718" y="122"/>
                  </a:cubicBezTo>
                  <a:lnTo>
                    <a:pt x="1" y="0"/>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6"/>
            <p:cNvSpPr/>
            <p:nvPr/>
          </p:nvSpPr>
          <p:spPr>
            <a:xfrm>
              <a:off x="3331813" y="5208331"/>
              <a:ext cx="477903" cy="654921"/>
            </a:xfrm>
            <a:custGeom>
              <a:avLst/>
              <a:gdLst/>
              <a:ahLst/>
              <a:cxnLst/>
              <a:rect l="l" t="t" r="r" b="b"/>
              <a:pathLst>
                <a:path w="7508" h="10289" extrusionOk="0">
                  <a:moveTo>
                    <a:pt x="6292" y="1"/>
                  </a:moveTo>
                  <a:cubicBezTo>
                    <a:pt x="4828" y="219"/>
                    <a:pt x="3316" y="391"/>
                    <a:pt x="1792" y="391"/>
                  </a:cubicBezTo>
                  <a:cubicBezTo>
                    <a:pt x="1196" y="391"/>
                    <a:pt x="598" y="365"/>
                    <a:pt x="0" y="305"/>
                  </a:cubicBezTo>
                  <a:lnTo>
                    <a:pt x="0" y="305"/>
                  </a:lnTo>
                  <a:lnTo>
                    <a:pt x="2006" y="9667"/>
                  </a:lnTo>
                  <a:cubicBezTo>
                    <a:pt x="2972" y="10143"/>
                    <a:pt x="4012" y="10288"/>
                    <a:pt x="4920" y="10288"/>
                  </a:cubicBezTo>
                  <a:cubicBezTo>
                    <a:pt x="6327" y="10288"/>
                    <a:pt x="7417" y="9940"/>
                    <a:pt x="7417" y="9940"/>
                  </a:cubicBezTo>
                  <a:cubicBezTo>
                    <a:pt x="7508" y="9515"/>
                    <a:pt x="6870" y="4226"/>
                    <a:pt x="6292"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6"/>
            <p:cNvSpPr/>
            <p:nvPr/>
          </p:nvSpPr>
          <p:spPr>
            <a:xfrm>
              <a:off x="3347789" y="5289614"/>
              <a:ext cx="392290" cy="41883"/>
            </a:xfrm>
            <a:custGeom>
              <a:avLst/>
              <a:gdLst/>
              <a:ahLst/>
              <a:cxnLst/>
              <a:rect l="l" t="t" r="r" b="b"/>
              <a:pathLst>
                <a:path w="6163" h="658" extrusionOk="0">
                  <a:moveTo>
                    <a:pt x="6071" y="1"/>
                  </a:moveTo>
                  <a:cubicBezTo>
                    <a:pt x="5068" y="289"/>
                    <a:pt x="4088" y="411"/>
                    <a:pt x="3104" y="411"/>
                  </a:cubicBezTo>
                  <a:cubicBezTo>
                    <a:pt x="2120" y="411"/>
                    <a:pt x="1132" y="289"/>
                    <a:pt x="114" y="92"/>
                  </a:cubicBezTo>
                  <a:cubicBezTo>
                    <a:pt x="106" y="89"/>
                    <a:pt x="98" y="88"/>
                    <a:pt x="91" y="88"/>
                  </a:cubicBezTo>
                  <a:cubicBezTo>
                    <a:pt x="18" y="88"/>
                    <a:pt x="0" y="216"/>
                    <a:pt x="83" y="244"/>
                  </a:cubicBezTo>
                  <a:cubicBezTo>
                    <a:pt x="1000" y="499"/>
                    <a:pt x="2042" y="658"/>
                    <a:pt x="3079" y="658"/>
                  </a:cubicBezTo>
                  <a:cubicBezTo>
                    <a:pt x="4140" y="658"/>
                    <a:pt x="5195" y="491"/>
                    <a:pt x="6102" y="92"/>
                  </a:cubicBezTo>
                  <a:cubicBezTo>
                    <a:pt x="6163" y="61"/>
                    <a:pt x="6132" y="1"/>
                    <a:pt x="607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6"/>
            <p:cNvSpPr/>
            <p:nvPr/>
          </p:nvSpPr>
          <p:spPr>
            <a:xfrm>
              <a:off x="3701310" y="5214187"/>
              <a:ext cx="23297" cy="81793"/>
            </a:xfrm>
            <a:custGeom>
              <a:avLst/>
              <a:gdLst/>
              <a:ahLst/>
              <a:cxnLst/>
              <a:rect l="l" t="t" r="r" b="b"/>
              <a:pathLst>
                <a:path w="366" h="1285" extrusionOk="0">
                  <a:moveTo>
                    <a:pt x="92" y="0"/>
                  </a:moveTo>
                  <a:cubicBezTo>
                    <a:pt x="61" y="0"/>
                    <a:pt x="31" y="0"/>
                    <a:pt x="31" y="30"/>
                  </a:cubicBezTo>
                  <a:cubicBezTo>
                    <a:pt x="1" y="152"/>
                    <a:pt x="31" y="304"/>
                    <a:pt x="61" y="456"/>
                  </a:cubicBezTo>
                  <a:cubicBezTo>
                    <a:pt x="92" y="699"/>
                    <a:pt x="92" y="1003"/>
                    <a:pt x="183" y="1216"/>
                  </a:cubicBezTo>
                  <a:cubicBezTo>
                    <a:pt x="198" y="1262"/>
                    <a:pt x="236" y="1284"/>
                    <a:pt x="270" y="1284"/>
                  </a:cubicBezTo>
                  <a:cubicBezTo>
                    <a:pt x="305" y="1284"/>
                    <a:pt x="335" y="1262"/>
                    <a:pt x="335" y="1216"/>
                  </a:cubicBezTo>
                  <a:cubicBezTo>
                    <a:pt x="365" y="973"/>
                    <a:pt x="274" y="699"/>
                    <a:pt x="213" y="456"/>
                  </a:cubicBezTo>
                  <a:cubicBezTo>
                    <a:pt x="183" y="334"/>
                    <a:pt x="183" y="152"/>
                    <a:pt x="9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6"/>
            <p:cNvSpPr/>
            <p:nvPr/>
          </p:nvSpPr>
          <p:spPr>
            <a:xfrm>
              <a:off x="3640141" y="5223480"/>
              <a:ext cx="27562" cy="89050"/>
            </a:xfrm>
            <a:custGeom>
              <a:avLst/>
              <a:gdLst/>
              <a:ahLst/>
              <a:cxnLst/>
              <a:rect l="l" t="t" r="r" b="b"/>
              <a:pathLst>
                <a:path w="433" h="1399" extrusionOk="0">
                  <a:moveTo>
                    <a:pt x="134" y="1"/>
                  </a:moveTo>
                  <a:cubicBezTo>
                    <a:pt x="75" y="1"/>
                    <a:pt x="1" y="53"/>
                    <a:pt x="19" y="128"/>
                  </a:cubicBezTo>
                  <a:cubicBezTo>
                    <a:pt x="141" y="523"/>
                    <a:pt x="171" y="948"/>
                    <a:pt x="293" y="1343"/>
                  </a:cubicBezTo>
                  <a:cubicBezTo>
                    <a:pt x="306" y="1382"/>
                    <a:pt x="334" y="1399"/>
                    <a:pt x="361" y="1399"/>
                  </a:cubicBezTo>
                  <a:cubicBezTo>
                    <a:pt x="399" y="1399"/>
                    <a:pt x="432" y="1366"/>
                    <a:pt x="415" y="1313"/>
                  </a:cubicBezTo>
                  <a:cubicBezTo>
                    <a:pt x="354" y="918"/>
                    <a:pt x="293" y="492"/>
                    <a:pt x="202" y="67"/>
                  </a:cubicBezTo>
                  <a:cubicBezTo>
                    <a:pt x="202" y="20"/>
                    <a:pt x="171" y="1"/>
                    <a:pt x="134"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6"/>
            <p:cNvSpPr/>
            <p:nvPr/>
          </p:nvSpPr>
          <p:spPr>
            <a:xfrm>
              <a:off x="3581391" y="5228891"/>
              <a:ext cx="24315" cy="90578"/>
            </a:xfrm>
            <a:custGeom>
              <a:avLst/>
              <a:gdLst/>
              <a:ahLst/>
              <a:cxnLst/>
              <a:rect l="l" t="t" r="r" b="b"/>
              <a:pathLst>
                <a:path w="382" h="1423" extrusionOk="0">
                  <a:moveTo>
                    <a:pt x="75" y="0"/>
                  </a:moveTo>
                  <a:cubicBezTo>
                    <a:pt x="37" y="0"/>
                    <a:pt x="0" y="23"/>
                    <a:pt x="0" y="73"/>
                  </a:cubicBezTo>
                  <a:cubicBezTo>
                    <a:pt x="31" y="499"/>
                    <a:pt x="152" y="955"/>
                    <a:pt x="243" y="1380"/>
                  </a:cubicBezTo>
                  <a:cubicBezTo>
                    <a:pt x="257" y="1407"/>
                    <a:pt x="289" y="1422"/>
                    <a:pt x="317" y="1422"/>
                  </a:cubicBezTo>
                  <a:cubicBezTo>
                    <a:pt x="352" y="1422"/>
                    <a:pt x="382" y="1400"/>
                    <a:pt x="365" y="1350"/>
                  </a:cubicBezTo>
                  <a:cubicBezTo>
                    <a:pt x="334" y="924"/>
                    <a:pt x="274" y="468"/>
                    <a:pt x="152" y="43"/>
                  </a:cubicBezTo>
                  <a:cubicBezTo>
                    <a:pt x="138" y="15"/>
                    <a:pt x="106" y="0"/>
                    <a:pt x="7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6"/>
            <p:cNvSpPr/>
            <p:nvPr/>
          </p:nvSpPr>
          <p:spPr>
            <a:xfrm>
              <a:off x="3511692" y="5231246"/>
              <a:ext cx="29089" cy="92614"/>
            </a:xfrm>
            <a:custGeom>
              <a:avLst/>
              <a:gdLst/>
              <a:ahLst/>
              <a:cxnLst/>
              <a:rect l="l" t="t" r="r" b="b"/>
              <a:pathLst>
                <a:path w="457" h="1455" extrusionOk="0">
                  <a:moveTo>
                    <a:pt x="131" y="0"/>
                  </a:moveTo>
                  <a:cubicBezTo>
                    <a:pt x="71" y="0"/>
                    <a:pt x="1" y="52"/>
                    <a:pt x="1" y="127"/>
                  </a:cubicBezTo>
                  <a:cubicBezTo>
                    <a:pt x="92" y="553"/>
                    <a:pt x="153" y="1069"/>
                    <a:pt x="396" y="1434"/>
                  </a:cubicBezTo>
                  <a:cubicBezTo>
                    <a:pt x="396" y="1447"/>
                    <a:pt x="406" y="1454"/>
                    <a:pt x="419" y="1454"/>
                  </a:cubicBezTo>
                  <a:cubicBezTo>
                    <a:pt x="436" y="1454"/>
                    <a:pt x="457" y="1439"/>
                    <a:pt x="457" y="1404"/>
                  </a:cubicBezTo>
                  <a:cubicBezTo>
                    <a:pt x="457" y="978"/>
                    <a:pt x="274" y="522"/>
                    <a:pt x="214" y="66"/>
                  </a:cubicBezTo>
                  <a:cubicBezTo>
                    <a:pt x="202" y="20"/>
                    <a:pt x="168" y="0"/>
                    <a:pt x="13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6"/>
            <p:cNvSpPr/>
            <p:nvPr/>
          </p:nvSpPr>
          <p:spPr>
            <a:xfrm>
              <a:off x="3445940" y="5235956"/>
              <a:ext cx="21324" cy="83703"/>
            </a:xfrm>
            <a:custGeom>
              <a:avLst/>
              <a:gdLst/>
              <a:ahLst/>
              <a:cxnLst/>
              <a:rect l="l" t="t" r="r" b="b"/>
              <a:pathLst>
                <a:path w="335" h="1315" extrusionOk="0">
                  <a:moveTo>
                    <a:pt x="107" y="0"/>
                  </a:moveTo>
                  <a:cubicBezTo>
                    <a:pt x="56" y="0"/>
                    <a:pt x="0" y="40"/>
                    <a:pt x="0" y="114"/>
                  </a:cubicBezTo>
                  <a:cubicBezTo>
                    <a:pt x="61" y="509"/>
                    <a:pt x="92" y="904"/>
                    <a:pt x="213" y="1269"/>
                  </a:cubicBezTo>
                  <a:cubicBezTo>
                    <a:pt x="228" y="1299"/>
                    <a:pt x="259" y="1315"/>
                    <a:pt x="285" y="1315"/>
                  </a:cubicBezTo>
                  <a:cubicBezTo>
                    <a:pt x="312" y="1315"/>
                    <a:pt x="335" y="1299"/>
                    <a:pt x="335" y="1269"/>
                  </a:cubicBezTo>
                  <a:cubicBezTo>
                    <a:pt x="304" y="874"/>
                    <a:pt x="274" y="448"/>
                    <a:pt x="183" y="53"/>
                  </a:cubicBezTo>
                  <a:cubicBezTo>
                    <a:pt x="171" y="17"/>
                    <a:pt x="140" y="0"/>
                    <a:pt x="107"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6"/>
            <p:cNvSpPr/>
            <p:nvPr/>
          </p:nvSpPr>
          <p:spPr>
            <a:xfrm>
              <a:off x="3380697" y="5233028"/>
              <a:ext cx="26607" cy="76192"/>
            </a:xfrm>
            <a:custGeom>
              <a:avLst/>
              <a:gdLst/>
              <a:ahLst/>
              <a:cxnLst/>
              <a:rect l="l" t="t" r="r" b="b"/>
              <a:pathLst>
                <a:path w="418" h="1197" extrusionOk="0">
                  <a:moveTo>
                    <a:pt x="121" y="1"/>
                  </a:moveTo>
                  <a:cubicBezTo>
                    <a:pt x="55" y="1"/>
                    <a:pt x="1" y="65"/>
                    <a:pt x="22" y="130"/>
                  </a:cubicBezTo>
                  <a:cubicBezTo>
                    <a:pt x="174" y="464"/>
                    <a:pt x="144" y="829"/>
                    <a:pt x="296" y="1163"/>
                  </a:cubicBezTo>
                  <a:cubicBezTo>
                    <a:pt x="308" y="1186"/>
                    <a:pt x="324" y="1196"/>
                    <a:pt x="339" y="1196"/>
                  </a:cubicBezTo>
                  <a:cubicBezTo>
                    <a:pt x="364" y="1196"/>
                    <a:pt x="387" y="1170"/>
                    <a:pt x="387" y="1133"/>
                  </a:cubicBezTo>
                  <a:cubicBezTo>
                    <a:pt x="296" y="798"/>
                    <a:pt x="418" y="342"/>
                    <a:pt x="205" y="38"/>
                  </a:cubicBezTo>
                  <a:cubicBezTo>
                    <a:pt x="178" y="12"/>
                    <a:pt x="149" y="1"/>
                    <a:pt x="12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6"/>
            <p:cNvSpPr/>
            <p:nvPr/>
          </p:nvSpPr>
          <p:spPr>
            <a:xfrm>
              <a:off x="3326021" y="5202539"/>
              <a:ext cx="410177" cy="39337"/>
            </a:xfrm>
            <a:custGeom>
              <a:avLst/>
              <a:gdLst/>
              <a:ahLst/>
              <a:cxnLst/>
              <a:rect l="l" t="t" r="r" b="b"/>
              <a:pathLst>
                <a:path w="6444" h="618" extrusionOk="0">
                  <a:moveTo>
                    <a:pt x="6322" y="1"/>
                  </a:moveTo>
                  <a:cubicBezTo>
                    <a:pt x="4975" y="278"/>
                    <a:pt x="3641" y="375"/>
                    <a:pt x="2295" y="375"/>
                  </a:cubicBezTo>
                  <a:cubicBezTo>
                    <a:pt x="1575" y="375"/>
                    <a:pt x="852" y="347"/>
                    <a:pt x="121" y="305"/>
                  </a:cubicBezTo>
                  <a:cubicBezTo>
                    <a:pt x="113" y="303"/>
                    <a:pt x="106" y="302"/>
                    <a:pt x="99" y="302"/>
                  </a:cubicBezTo>
                  <a:cubicBezTo>
                    <a:pt x="0" y="302"/>
                    <a:pt x="8" y="487"/>
                    <a:pt x="121" y="487"/>
                  </a:cubicBezTo>
                  <a:cubicBezTo>
                    <a:pt x="1011" y="552"/>
                    <a:pt x="1923" y="618"/>
                    <a:pt x="2831" y="618"/>
                  </a:cubicBezTo>
                  <a:cubicBezTo>
                    <a:pt x="4033" y="618"/>
                    <a:pt x="5227" y="503"/>
                    <a:pt x="6353" y="122"/>
                  </a:cubicBezTo>
                  <a:cubicBezTo>
                    <a:pt x="6444" y="92"/>
                    <a:pt x="6413" y="1"/>
                    <a:pt x="63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6"/>
            <p:cNvSpPr/>
            <p:nvPr/>
          </p:nvSpPr>
          <p:spPr>
            <a:xfrm>
              <a:off x="3481394" y="5945289"/>
              <a:ext cx="601134" cy="101398"/>
            </a:xfrm>
            <a:custGeom>
              <a:avLst/>
              <a:gdLst/>
              <a:ahLst/>
              <a:cxnLst/>
              <a:rect l="l" t="t" r="r" b="b"/>
              <a:pathLst>
                <a:path w="9444" h="1593" extrusionOk="0">
                  <a:moveTo>
                    <a:pt x="2364" y="0"/>
                  </a:moveTo>
                  <a:cubicBezTo>
                    <a:pt x="1004" y="0"/>
                    <a:pt x="1" y="54"/>
                    <a:pt x="51" y="216"/>
                  </a:cubicBezTo>
                  <a:cubicBezTo>
                    <a:pt x="173" y="733"/>
                    <a:pt x="325" y="1067"/>
                    <a:pt x="325" y="1067"/>
                  </a:cubicBezTo>
                  <a:cubicBezTo>
                    <a:pt x="325" y="1067"/>
                    <a:pt x="1206" y="1250"/>
                    <a:pt x="3091" y="1493"/>
                  </a:cubicBezTo>
                  <a:cubicBezTo>
                    <a:pt x="3645" y="1563"/>
                    <a:pt x="4221" y="1593"/>
                    <a:pt x="4789" y="1593"/>
                  </a:cubicBezTo>
                  <a:cubicBezTo>
                    <a:pt x="6183" y="1593"/>
                    <a:pt x="7520" y="1414"/>
                    <a:pt x="8319" y="1219"/>
                  </a:cubicBezTo>
                  <a:cubicBezTo>
                    <a:pt x="9444" y="946"/>
                    <a:pt x="9231" y="216"/>
                    <a:pt x="9231" y="216"/>
                  </a:cubicBezTo>
                  <a:cubicBezTo>
                    <a:pt x="9231" y="216"/>
                    <a:pt x="5084" y="0"/>
                    <a:pt x="2364"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6"/>
            <p:cNvSpPr/>
            <p:nvPr/>
          </p:nvSpPr>
          <p:spPr>
            <a:xfrm>
              <a:off x="3865786" y="5870053"/>
              <a:ext cx="216737" cy="150984"/>
            </a:xfrm>
            <a:custGeom>
              <a:avLst/>
              <a:gdLst/>
              <a:ahLst/>
              <a:cxnLst/>
              <a:rect l="l" t="t" r="r" b="b"/>
              <a:pathLst>
                <a:path w="3405" h="2372" extrusionOk="0">
                  <a:moveTo>
                    <a:pt x="851" y="0"/>
                  </a:moveTo>
                  <a:cubicBezTo>
                    <a:pt x="365" y="730"/>
                    <a:pt x="91" y="1520"/>
                    <a:pt x="0" y="2371"/>
                  </a:cubicBezTo>
                  <a:cubicBezTo>
                    <a:pt x="1915" y="2280"/>
                    <a:pt x="3405" y="1946"/>
                    <a:pt x="3192" y="1398"/>
                  </a:cubicBezTo>
                  <a:cubicBezTo>
                    <a:pt x="2949" y="821"/>
                    <a:pt x="1854" y="335"/>
                    <a:pt x="851"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6"/>
            <p:cNvSpPr/>
            <p:nvPr/>
          </p:nvSpPr>
          <p:spPr>
            <a:xfrm>
              <a:off x="3457525" y="5823587"/>
              <a:ext cx="462499" cy="199041"/>
            </a:xfrm>
            <a:custGeom>
              <a:avLst/>
              <a:gdLst/>
              <a:ahLst/>
              <a:cxnLst/>
              <a:rect l="l" t="t" r="r" b="b"/>
              <a:pathLst>
                <a:path w="7266" h="3127" extrusionOk="0">
                  <a:moveTo>
                    <a:pt x="92" y="1"/>
                  </a:moveTo>
                  <a:lnTo>
                    <a:pt x="92" y="1"/>
                  </a:lnTo>
                  <a:cubicBezTo>
                    <a:pt x="1" y="1095"/>
                    <a:pt x="578" y="2615"/>
                    <a:pt x="578" y="2615"/>
                  </a:cubicBezTo>
                  <a:cubicBezTo>
                    <a:pt x="1792" y="2961"/>
                    <a:pt x="3610" y="3126"/>
                    <a:pt x="5294" y="3126"/>
                  </a:cubicBezTo>
                  <a:cubicBezTo>
                    <a:pt x="5677" y="3126"/>
                    <a:pt x="6054" y="3118"/>
                    <a:pt x="6414" y="3101"/>
                  </a:cubicBezTo>
                  <a:cubicBezTo>
                    <a:pt x="6505" y="2250"/>
                    <a:pt x="6779" y="1460"/>
                    <a:pt x="7265" y="730"/>
                  </a:cubicBezTo>
                  <a:cubicBezTo>
                    <a:pt x="6323" y="426"/>
                    <a:pt x="5472" y="244"/>
                    <a:pt x="5472" y="244"/>
                  </a:cubicBezTo>
                  <a:cubicBezTo>
                    <a:pt x="4699" y="462"/>
                    <a:pt x="3941" y="542"/>
                    <a:pt x="3251" y="542"/>
                  </a:cubicBezTo>
                  <a:cubicBezTo>
                    <a:pt x="1444" y="542"/>
                    <a:pt x="92" y="1"/>
                    <a:pt x="92" y="1"/>
                  </a:cubicBezTo>
                  <a:close/>
                </a:path>
              </a:pathLst>
            </a:custGeom>
            <a:solidFill>
              <a:srgbClr val="73D8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6"/>
            <p:cNvSpPr/>
            <p:nvPr/>
          </p:nvSpPr>
          <p:spPr>
            <a:xfrm>
              <a:off x="3794687" y="5744277"/>
              <a:ext cx="138571" cy="127241"/>
            </a:xfrm>
            <a:custGeom>
              <a:avLst/>
              <a:gdLst/>
              <a:ahLst/>
              <a:cxnLst/>
              <a:rect l="l" t="t" r="r" b="b"/>
              <a:pathLst>
                <a:path w="2177" h="1999" extrusionOk="0">
                  <a:moveTo>
                    <a:pt x="769" y="206"/>
                  </a:moveTo>
                  <a:cubicBezTo>
                    <a:pt x="1013" y="206"/>
                    <a:pt x="840" y="1013"/>
                    <a:pt x="813" y="1095"/>
                  </a:cubicBezTo>
                  <a:cubicBezTo>
                    <a:pt x="765" y="1224"/>
                    <a:pt x="717" y="1353"/>
                    <a:pt x="664" y="1482"/>
                  </a:cubicBezTo>
                  <a:lnTo>
                    <a:pt x="664" y="1482"/>
                  </a:lnTo>
                  <a:cubicBezTo>
                    <a:pt x="638" y="1355"/>
                    <a:pt x="615" y="1229"/>
                    <a:pt x="601" y="1095"/>
                  </a:cubicBezTo>
                  <a:cubicBezTo>
                    <a:pt x="570" y="882"/>
                    <a:pt x="449" y="365"/>
                    <a:pt x="661" y="244"/>
                  </a:cubicBezTo>
                  <a:cubicBezTo>
                    <a:pt x="704" y="217"/>
                    <a:pt x="739" y="206"/>
                    <a:pt x="769" y="206"/>
                  </a:cubicBezTo>
                  <a:close/>
                  <a:moveTo>
                    <a:pt x="1461" y="961"/>
                  </a:moveTo>
                  <a:cubicBezTo>
                    <a:pt x="1602" y="961"/>
                    <a:pt x="1682" y="1115"/>
                    <a:pt x="1604" y="1247"/>
                  </a:cubicBezTo>
                  <a:cubicBezTo>
                    <a:pt x="1478" y="1549"/>
                    <a:pt x="1122" y="1684"/>
                    <a:pt x="796" y="1774"/>
                  </a:cubicBezTo>
                  <a:lnTo>
                    <a:pt x="796" y="1774"/>
                  </a:lnTo>
                  <a:cubicBezTo>
                    <a:pt x="885" y="1591"/>
                    <a:pt x="967" y="1391"/>
                    <a:pt x="1087" y="1247"/>
                  </a:cubicBezTo>
                  <a:cubicBezTo>
                    <a:pt x="1178" y="1156"/>
                    <a:pt x="1269" y="1004"/>
                    <a:pt x="1391" y="973"/>
                  </a:cubicBezTo>
                  <a:cubicBezTo>
                    <a:pt x="1416" y="965"/>
                    <a:pt x="1439" y="961"/>
                    <a:pt x="1461" y="961"/>
                  </a:cubicBezTo>
                  <a:close/>
                  <a:moveTo>
                    <a:pt x="700" y="0"/>
                  </a:moveTo>
                  <a:cubicBezTo>
                    <a:pt x="1" y="0"/>
                    <a:pt x="389" y="1464"/>
                    <a:pt x="479" y="1885"/>
                  </a:cubicBezTo>
                  <a:cubicBezTo>
                    <a:pt x="509" y="1961"/>
                    <a:pt x="585" y="1999"/>
                    <a:pt x="650" y="1999"/>
                  </a:cubicBezTo>
                  <a:cubicBezTo>
                    <a:pt x="707" y="1999"/>
                    <a:pt x="756" y="1969"/>
                    <a:pt x="755" y="1909"/>
                  </a:cubicBezTo>
                  <a:lnTo>
                    <a:pt x="755" y="1909"/>
                  </a:lnTo>
                  <a:cubicBezTo>
                    <a:pt x="1261" y="1863"/>
                    <a:pt x="2177" y="1554"/>
                    <a:pt x="1786" y="912"/>
                  </a:cubicBezTo>
                  <a:cubicBezTo>
                    <a:pt x="1719" y="795"/>
                    <a:pt x="1596" y="752"/>
                    <a:pt x="1474" y="752"/>
                  </a:cubicBezTo>
                  <a:cubicBezTo>
                    <a:pt x="1375" y="752"/>
                    <a:pt x="1277" y="780"/>
                    <a:pt x="1208" y="821"/>
                  </a:cubicBezTo>
                  <a:cubicBezTo>
                    <a:pt x="1172" y="848"/>
                    <a:pt x="1137" y="876"/>
                    <a:pt x="1103" y="906"/>
                  </a:cubicBezTo>
                  <a:lnTo>
                    <a:pt x="1103" y="906"/>
                  </a:lnTo>
                  <a:cubicBezTo>
                    <a:pt x="1210" y="459"/>
                    <a:pt x="1188" y="32"/>
                    <a:pt x="722" y="0"/>
                  </a:cubicBezTo>
                  <a:cubicBezTo>
                    <a:pt x="715" y="0"/>
                    <a:pt x="708" y="0"/>
                    <a:pt x="700"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6"/>
            <p:cNvSpPr/>
            <p:nvPr/>
          </p:nvSpPr>
          <p:spPr>
            <a:xfrm>
              <a:off x="2639157" y="3087907"/>
              <a:ext cx="1062233" cy="1801302"/>
            </a:xfrm>
            <a:custGeom>
              <a:avLst/>
              <a:gdLst/>
              <a:ahLst/>
              <a:cxnLst/>
              <a:rect l="l" t="t" r="r" b="b"/>
              <a:pathLst>
                <a:path w="16688" h="28299" extrusionOk="0">
                  <a:moveTo>
                    <a:pt x="9697" y="0"/>
                  </a:moveTo>
                  <a:lnTo>
                    <a:pt x="9697" y="5593"/>
                  </a:lnTo>
                  <a:lnTo>
                    <a:pt x="5137" y="5532"/>
                  </a:lnTo>
                  <a:lnTo>
                    <a:pt x="4347" y="821"/>
                  </a:lnTo>
                  <a:lnTo>
                    <a:pt x="2675" y="699"/>
                  </a:lnTo>
                  <a:lnTo>
                    <a:pt x="2675" y="699"/>
                  </a:lnTo>
                  <a:cubicBezTo>
                    <a:pt x="2675" y="700"/>
                    <a:pt x="4043" y="9514"/>
                    <a:pt x="274" y="11946"/>
                  </a:cubicBezTo>
                  <a:cubicBezTo>
                    <a:pt x="274" y="11946"/>
                    <a:pt x="152" y="14165"/>
                    <a:pt x="0" y="16961"/>
                  </a:cubicBezTo>
                  <a:cubicBezTo>
                    <a:pt x="4256" y="21156"/>
                    <a:pt x="8937" y="25107"/>
                    <a:pt x="13982" y="28299"/>
                  </a:cubicBezTo>
                  <a:cubicBezTo>
                    <a:pt x="14773" y="28177"/>
                    <a:pt x="15563" y="28025"/>
                    <a:pt x="16323" y="27843"/>
                  </a:cubicBezTo>
                  <a:cubicBezTo>
                    <a:pt x="16444" y="27812"/>
                    <a:pt x="16566" y="27782"/>
                    <a:pt x="16688" y="27752"/>
                  </a:cubicBezTo>
                  <a:cubicBezTo>
                    <a:pt x="15016" y="16779"/>
                    <a:pt x="14560" y="15137"/>
                    <a:pt x="14134" y="11581"/>
                  </a:cubicBezTo>
                  <a:cubicBezTo>
                    <a:pt x="14134" y="11581"/>
                    <a:pt x="12037" y="8724"/>
                    <a:pt x="11764" y="5897"/>
                  </a:cubicBezTo>
                  <a:cubicBezTo>
                    <a:pt x="11490" y="3070"/>
                    <a:pt x="11490" y="0"/>
                    <a:pt x="11490"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6"/>
            <p:cNvSpPr/>
            <p:nvPr/>
          </p:nvSpPr>
          <p:spPr>
            <a:xfrm>
              <a:off x="2608222" y="4167501"/>
              <a:ext cx="920988" cy="747217"/>
            </a:xfrm>
            <a:custGeom>
              <a:avLst/>
              <a:gdLst/>
              <a:ahLst/>
              <a:cxnLst/>
              <a:rect l="l" t="t" r="r" b="b"/>
              <a:pathLst>
                <a:path w="14469" h="11739" extrusionOk="0">
                  <a:moveTo>
                    <a:pt x="486" y="0"/>
                  </a:moveTo>
                  <a:cubicBezTo>
                    <a:pt x="274" y="4225"/>
                    <a:pt x="0" y="9757"/>
                    <a:pt x="182" y="10942"/>
                  </a:cubicBezTo>
                  <a:cubicBezTo>
                    <a:pt x="182" y="10942"/>
                    <a:pt x="4227" y="11738"/>
                    <a:pt x="9109" y="11738"/>
                  </a:cubicBezTo>
                  <a:cubicBezTo>
                    <a:pt x="10838" y="11738"/>
                    <a:pt x="12672" y="11638"/>
                    <a:pt x="14468" y="11368"/>
                  </a:cubicBezTo>
                  <a:cubicBezTo>
                    <a:pt x="9423" y="8146"/>
                    <a:pt x="4742" y="4195"/>
                    <a:pt x="486"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6"/>
            <p:cNvSpPr/>
            <p:nvPr/>
          </p:nvSpPr>
          <p:spPr>
            <a:xfrm>
              <a:off x="2952577" y="3571595"/>
              <a:ext cx="338631" cy="317435"/>
            </a:xfrm>
            <a:custGeom>
              <a:avLst/>
              <a:gdLst/>
              <a:ahLst/>
              <a:cxnLst/>
              <a:rect l="l" t="t" r="r" b="b"/>
              <a:pathLst>
                <a:path w="5320" h="4987" extrusionOk="0">
                  <a:moveTo>
                    <a:pt x="1" y="0"/>
                  </a:moveTo>
                  <a:lnTo>
                    <a:pt x="1" y="3009"/>
                  </a:lnTo>
                  <a:cubicBezTo>
                    <a:pt x="1" y="3009"/>
                    <a:pt x="2214" y="4986"/>
                    <a:pt x="3151" y="4986"/>
                  </a:cubicBezTo>
                  <a:cubicBezTo>
                    <a:pt x="3165" y="4986"/>
                    <a:pt x="3179" y="4986"/>
                    <a:pt x="3192" y="4985"/>
                  </a:cubicBezTo>
                  <a:cubicBezTo>
                    <a:pt x="3922" y="4924"/>
                    <a:pt x="5320" y="3101"/>
                    <a:pt x="5320" y="3101"/>
                  </a:cubicBezTo>
                  <a:lnTo>
                    <a:pt x="5320" y="0"/>
                  </a:ln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6"/>
            <p:cNvSpPr/>
            <p:nvPr/>
          </p:nvSpPr>
          <p:spPr>
            <a:xfrm>
              <a:off x="2344270" y="1816785"/>
              <a:ext cx="319281" cy="600752"/>
            </a:xfrm>
            <a:custGeom>
              <a:avLst/>
              <a:gdLst/>
              <a:ahLst/>
              <a:cxnLst/>
              <a:rect l="l" t="t" r="r" b="b"/>
              <a:pathLst>
                <a:path w="5016" h="9438" extrusionOk="0">
                  <a:moveTo>
                    <a:pt x="5016" y="0"/>
                  </a:moveTo>
                  <a:cubicBezTo>
                    <a:pt x="3101" y="700"/>
                    <a:pt x="1551" y="2128"/>
                    <a:pt x="973" y="3557"/>
                  </a:cubicBezTo>
                  <a:cubicBezTo>
                    <a:pt x="1" y="6049"/>
                    <a:pt x="365" y="8937"/>
                    <a:pt x="365" y="8937"/>
                  </a:cubicBezTo>
                  <a:cubicBezTo>
                    <a:pt x="669" y="8998"/>
                    <a:pt x="1612" y="9332"/>
                    <a:pt x="1764" y="9423"/>
                  </a:cubicBezTo>
                  <a:cubicBezTo>
                    <a:pt x="1779" y="9433"/>
                    <a:pt x="1792" y="9437"/>
                    <a:pt x="1802" y="9437"/>
                  </a:cubicBezTo>
                  <a:cubicBezTo>
                    <a:pt x="1952" y="9437"/>
                    <a:pt x="1570" y="8445"/>
                    <a:pt x="1855" y="8359"/>
                  </a:cubicBezTo>
                  <a:cubicBezTo>
                    <a:pt x="2432" y="8207"/>
                    <a:pt x="3040" y="8055"/>
                    <a:pt x="3648" y="7964"/>
                  </a:cubicBezTo>
                  <a:cubicBezTo>
                    <a:pt x="3435" y="5654"/>
                    <a:pt x="3831" y="3374"/>
                    <a:pt x="4621" y="1277"/>
                  </a:cubicBezTo>
                  <a:cubicBezTo>
                    <a:pt x="4742" y="852"/>
                    <a:pt x="4894" y="426"/>
                    <a:pt x="5016"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6"/>
            <p:cNvSpPr/>
            <p:nvPr/>
          </p:nvSpPr>
          <p:spPr>
            <a:xfrm>
              <a:off x="2559438" y="1793552"/>
              <a:ext cx="191594" cy="530225"/>
            </a:xfrm>
            <a:custGeom>
              <a:avLst/>
              <a:gdLst/>
              <a:ahLst/>
              <a:cxnLst/>
              <a:rect l="l" t="t" r="r" b="b"/>
              <a:pathLst>
                <a:path w="3010" h="8330" extrusionOk="0">
                  <a:moveTo>
                    <a:pt x="3010" y="1"/>
                  </a:moveTo>
                  <a:lnTo>
                    <a:pt x="3010" y="1"/>
                  </a:lnTo>
                  <a:cubicBezTo>
                    <a:pt x="2523" y="62"/>
                    <a:pt x="2037" y="183"/>
                    <a:pt x="1581" y="365"/>
                  </a:cubicBezTo>
                  <a:cubicBezTo>
                    <a:pt x="1459" y="791"/>
                    <a:pt x="1307" y="1217"/>
                    <a:pt x="1186" y="1642"/>
                  </a:cubicBezTo>
                  <a:cubicBezTo>
                    <a:pt x="396" y="3739"/>
                    <a:pt x="0" y="6019"/>
                    <a:pt x="213" y="8329"/>
                  </a:cubicBezTo>
                  <a:cubicBezTo>
                    <a:pt x="1064" y="8177"/>
                    <a:pt x="1946" y="8086"/>
                    <a:pt x="2766" y="8025"/>
                  </a:cubicBezTo>
                  <a:cubicBezTo>
                    <a:pt x="2310" y="5350"/>
                    <a:pt x="2432" y="2645"/>
                    <a:pt x="3010"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6"/>
            <p:cNvSpPr/>
            <p:nvPr/>
          </p:nvSpPr>
          <p:spPr>
            <a:xfrm>
              <a:off x="2702999" y="1669750"/>
              <a:ext cx="760393" cy="679172"/>
            </a:xfrm>
            <a:custGeom>
              <a:avLst/>
              <a:gdLst/>
              <a:ahLst/>
              <a:cxnLst/>
              <a:rect l="l" t="t" r="r" b="b"/>
              <a:pathLst>
                <a:path w="11946" h="10670" extrusionOk="0">
                  <a:moveTo>
                    <a:pt x="6140" y="0"/>
                  </a:moveTo>
                  <a:cubicBezTo>
                    <a:pt x="5289" y="0"/>
                    <a:pt x="4833" y="2189"/>
                    <a:pt x="4833" y="2189"/>
                  </a:cubicBezTo>
                  <a:cubicBezTo>
                    <a:pt x="4833" y="2189"/>
                    <a:pt x="4570" y="611"/>
                    <a:pt x="3800" y="611"/>
                  </a:cubicBezTo>
                  <a:cubicBezTo>
                    <a:pt x="3742" y="611"/>
                    <a:pt x="3681" y="620"/>
                    <a:pt x="3618" y="639"/>
                  </a:cubicBezTo>
                  <a:cubicBezTo>
                    <a:pt x="2675" y="943"/>
                    <a:pt x="3922" y="2219"/>
                    <a:pt x="3922" y="2219"/>
                  </a:cubicBezTo>
                  <a:cubicBezTo>
                    <a:pt x="3232" y="1963"/>
                    <a:pt x="2530" y="1847"/>
                    <a:pt x="1831" y="1847"/>
                  </a:cubicBezTo>
                  <a:cubicBezTo>
                    <a:pt x="1452" y="1847"/>
                    <a:pt x="1074" y="1882"/>
                    <a:pt x="700" y="1946"/>
                  </a:cubicBezTo>
                  <a:cubicBezTo>
                    <a:pt x="122" y="4590"/>
                    <a:pt x="0" y="7295"/>
                    <a:pt x="456" y="9970"/>
                  </a:cubicBezTo>
                  <a:cubicBezTo>
                    <a:pt x="1193" y="9928"/>
                    <a:pt x="1905" y="9912"/>
                    <a:pt x="2565" y="9912"/>
                  </a:cubicBezTo>
                  <a:cubicBezTo>
                    <a:pt x="4765" y="9912"/>
                    <a:pt x="6384" y="10092"/>
                    <a:pt x="6384" y="10092"/>
                  </a:cubicBezTo>
                  <a:cubicBezTo>
                    <a:pt x="6384" y="10092"/>
                    <a:pt x="6309" y="7499"/>
                    <a:pt x="6562" y="7499"/>
                  </a:cubicBezTo>
                  <a:cubicBezTo>
                    <a:pt x="6590" y="7499"/>
                    <a:pt x="6621" y="7530"/>
                    <a:pt x="6657" y="7599"/>
                  </a:cubicBezTo>
                  <a:cubicBezTo>
                    <a:pt x="7022" y="8298"/>
                    <a:pt x="7174" y="10183"/>
                    <a:pt x="7174" y="10183"/>
                  </a:cubicBezTo>
                  <a:lnTo>
                    <a:pt x="9666" y="10244"/>
                  </a:lnTo>
                  <a:cubicBezTo>
                    <a:pt x="9818" y="9666"/>
                    <a:pt x="9666" y="6809"/>
                    <a:pt x="9666" y="6809"/>
                  </a:cubicBezTo>
                  <a:lnTo>
                    <a:pt x="9666" y="6809"/>
                  </a:lnTo>
                  <a:cubicBezTo>
                    <a:pt x="10244" y="7751"/>
                    <a:pt x="10730" y="10426"/>
                    <a:pt x="10730" y="10426"/>
                  </a:cubicBezTo>
                  <a:cubicBezTo>
                    <a:pt x="11065" y="10487"/>
                    <a:pt x="11490" y="10578"/>
                    <a:pt x="11946" y="10669"/>
                  </a:cubicBezTo>
                  <a:cubicBezTo>
                    <a:pt x="11429" y="7660"/>
                    <a:pt x="10001" y="4651"/>
                    <a:pt x="8450" y="1885"/>
                  </a:cubicBezTo>
                  <a:cubicBezTo>
                    <a:pt x="6840" y="1885"/>
                    <a:pt x="5532" y="2189"/>
                    <a:pt x="5532" y="2189"/>
                  </a:cubicBezTo>
                  <a:cubicBezTo>
                    <a:pt x="5532" y="2189"/>
                    <a:pt x="6991" y="0"/>
                    <a:pt x="6140"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6"/>
            <p:cNvSpPr/>
            <p:nvPr/>
          </p:nvSpPr>
          <p:spPr>
            <a:xfrm>
              <a:off x="3216698" y="1789665"/>
              <a:ext cx="407176" cy="586303"/>
            </a:xfrm>
            <a:custGeom>
              <a:avLst/>
              <a:gdLst/>
              <a:ahLst/>
              <a:cxnLst/>
              <a:rect l="l" t="t" r="r" b="b"/>
              <a:pathLst>
                <a:path w="5746" h="9211" extrusionOk="0">
                  <a:moveTo>
                    <a:pt x="0" y="1"/>
                  </a:moveTo>
                  <a:cubicBezTo>
                    <a:pt x="1551" y="2767"/>
                    <a:pt x="3010" y="5776"/>
                    <a:pt x="3496" y="8785"/>
                  </a:cubicBezTo>
                  <a:cubicBezTo>
                    <a:pt x="4256" y="8937"/>
                    <a:pt x="5077" y="9089"/>
                    <a:pt x="5745" y="9211"/>
                  </a:cubicBezTo>
                  <a:cubicBezTo>
                    <a:pt x="5563" y="6050"/>
                    <a:pt x="4469" y="2889"/>
                    <a:pt x="2615" y="305"/>
                  </a:cubicBezTo>
                  <a:cubicBezTo>
                    <a:pt x="1733" y="92"/>
                    <a:pt x="821" y="1"/>
                    <a:pt x="0"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6"/>
            <p:cNvSpPr/>
            <p:nvPr/>
          </p:nvSpPr>
          <p:spPr>
            <a:xfrm>
              <a:off x="3385994" y="1809013"/>
              <a:ext cx="319277" cy="598079"/>
            </a:xfrm>
            <a:custGeom>
              <a:avLst/>
              <a:gdLst/>
              <a:ahLst/>
              <a:cxnLst/>
              <a:rect l="l" t="t" r="r" b="b"/>
              <a:pathLst>
                <a:path w="4682" h="9396" extrusionOk="0">
                  <a:moveTo>
                    <a:pt x="1" y="1"/>
                  </a:moveTo>
                  <a:cubicBezTo>
                    <a:pt x="1855" y="2585"/>
                    <a:pt x="2949" y="5746"/>
                    <a:pt x="3131" y="8907"/>
                  </a:cubicBezTo>
                  <a:cubicBezTo>
                    <a:pt x="3314" y="8937"/>
                    <a:pt x="3466" y="8937"/>
                    <a:pt x="3618" y="8968"/>
                  </a:cubicBezTo>
                  <a:cubicBezTo>
                    <a:pt x="4043" y="9028"/>
                    <a:pt x="3526" y="9332"/>
                    <a:pt x="3739" y="9393"/>
                  </a:cubicBezTo>
                  <a:cubicBezTo>
                    <a:pt x="3749" y="9395"/>
                    <a:pt x="3760" y="9395"/>
                    <a:pt x="3772" y="9395"/>
                  </a:cubicBezTo>
                  <a:cubicBezTo>
                    <a:pt x="4006" y="9395"/>
                    <a:pt x="4529" y="9120"/>
                    <a:pt x="4529" y="9120"/>
                  </a:cubicBezTo>
                  <a:cubicBezTo>
                    <a:pt x="4529" y="9120"/>
                    <a:pt x="4681" y="6901"/>
                    <a:pt x="3192" y="2676"/>
                  </a:cubicBezTo>
                  <a:cubicBezTo>
                    <a:pt x="2675" y="1156"/>
                    <a:pt x="1399" y="366"/>
                    <a:pt x="1"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6"/>
            <p:cNvSpPr/>
            <p:nvPr/>
          </p:nvSpPr>
          <p:spPr>
            <a:xfrm>
              <a:off x="3678077" y="4412559"/>
              <a:ext cx="418006" cy="145764"/>
            </a:xfrm>
            <a:custGeom>
              <a:avLst/>
              <a:gdLst/>
              <a:ahLst/>
              <a:cxnLst/>
              <a:rect l="l" t="t" r="r" b="b"/>
              <a:pathLst>
                <a:path w="6567" h="2290" extrusionOk="0">
                  <a:moveTo>
                    <a:pt x="3323" y="0"/>
                  </a:moveTo>
                  <a:cubicBezTo>
                    <a:pt x="3221" y="0"/>
                    <a:pt x="3117" y="3"/>
                    <a:pt x="3010" y="10"/>
                  </a:cubicBezTo>
                  <a:cubicBezTo>
                    <a:pt x="609" y="193"/>
                    <a:pt x="1" y="2290"/>
                    <a:pt x="1" y="2290"/>
                  </a:cubicBezTo>
                  <a:lnTo>
                    <a:pt x="670" y="2138"/>
                  </a:lnTo>
                  <a:cubicBezTo>
                    <a:pt x="670" y="2138"/>
                    <a:pt x="1186" y="1135"/>
                    <a:pt x="2858" y="922"/>
                  </a:cubicBezTo>
                  <a:cubicBezTo>
                    <a:pt x="3109" y="890"/>
                    <a:pt x="3338" y="876"/>
                    <a:pt x="3547" y="876"/>
                  </a:cubicBezTo>
                  <a:cubicBezTo>
                    <a:pt x="4902" y="876"/>
                    <a:pt x="5381" y="1469"/>
                    <a:pt x="5381" y="1469"/>
                  </a:cubicBezTo>
                  <a:lnTo>
                    <a:pt x="6566" y="1469"/>
                  </a:lnTo>
                  <a:cubicBezTo>
                    <a:pt x="6566" y="1469"/>
                    <a:pt x="5485" y="0"/>
                    <a:pt x="3323"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6"/>
            <p:cNvSpPr/>
            <p:nvPr/>
          </p:nvSpPr>
          <p:spPr>
            <a:xfrm>
              <a:off x="3465290" y="3513545"/>
              <a:ext cx="524369" cy="1124167"/>
            </a:xfrm>
            <a:custGeom>
              <a:avLst/>
              <a:gdLst/>
              <a:ahLst/>
              <a:cxnLst/>
              <a:rect l="l" t="t" r="r" b="b"/>
              <a:pathLst>
                <a:path w="8238" h="17661" extrusionOk="0">
                  <a:moveTo>
                    <a:pt x="4317" y="0"/>
                  </a:moveTo>
                  <a:cubicBezTo>
                    <a:pt x="2979" y="1155"/>
                    <a:pt x="1733" y="1186"/>
                    <a:pt x="0" y="2402"/>
                  </a:cubicBezTo>
                  <a:cubicBezTo>
                    <a:pt x="882" y="4317"/>
                    <a:pt x="2493" y="7782"/>
                    <a:pt x="2493" y="7782"/>
                  </a:cubicBezTo>
                  <a:lnTo>
                    <a:pt x="4317" y="13952"/>
                  </a:lnTo>
                  <a:cubicBezTo>
                    <a:pt x="4317" y="13952"/>
                    <a:pt x="3222" y="15472"/>
                    <a:pt x="3739" y="15654"/>
                  </a:cubicBezTo>
                  <a:cubicBezTo>
                    <a:pt x="3817" y="15677"/>
                    <a:pt x="3898" y="15687"/>
                    <a:pt x="3978" y="15687"/>
                  </a:cubicBezTo>
                  <a:cubicBezTo>
                    <a:pt x="4426" y="15687"/>
                    <a:pt x="4864" y="15381"/>
                    <a:pt x="4864" y="15381"/>
                  </a:cubicBezTo>
                  <a:cubicBezTo>
                    <a:pt x="4864" y="15381"/>
                    <a:pt x="4864" y="17447"/>
                    <a:pt x="5441" y="17630"/>
                  </a:cubicBezTo>
                  <a:cubicBezTo>
                    <a:pt x="5466" y="17636"/>
                    <a:pt x="5489" y="17639"/>
                    <a:pt x="5512" y="17639"/>
                  </a:cubicBezTo>
                  <a:cubicBezTo>
                    <a:pt x="6011" y="17639"/>
                    <a:pt x="5928" y="16080"/>
                    <a:pt x="5928" y="16080"/>
                  </a:cubicBezTo>
                  <a:lnTo>
                    <a:pt x="5928" y="16080"/>
                  </a:lnTo>
                  <a:cubicBezTo>
                    <a:pt x="5928" y="16080"/>
                    <a:pt x="6107" y="17661"/>
                    <a:pt x="6583" y="17661"/>
                  </a:cubicBezTo>
                  <a:cubicBezTo>
                    <a:pt x="6587" y="17661"/>
                    <a:pt x="6592" y="17660"/>
                    <a:pt x="6596" y="17660"/>
                  </a:cubicBezTo>
                  <a:cubicBezTo>
                    <a:pt x="7083" y="17630"/>
                    <a:pt x="6900" y="15958"/>
                    <a:pt x="6900" y="15958"/>
                  </a:cubicBezTo>
                  <a:lnTo>
                    <a:pt x="6900" y="15958"/>
                  </a:lnTo>
                  <a:cubicBezTo>
                    <a:pt x="6900" y="15958"/>
                    <a:pt x="7330" y="17273"/>
                    <a:pt x="7729" y="17273"/>
                  </a:cubicBezTo>
                  <a:cubicBezTo>
                    <a:pt x="7767" y="17273"/>
                    <a:pt x="7805" y="17261"/>
                    <a:pt x="7842" y="17235"/>
                  </a:cubicBezTo>
                  <a:cubicBezTo>
                    <a:pt x="8238" y="16961"/>
                    <a:pt x="7721" y="15016"/>
                    <a:pt x="7721" y="15016"/>
                  </a:cubicBezTo>
                  <a:cubicBezTo>
                    <a:pt x="7721" y="15016"/>
                    <a:pt x="5228" y="3222"/>
                    <a:pt x="5228" y="3192"/>
                  </a:cubicBezTo>
                  <a:cubicBezTo>
                    <a:pt x="4955" y="1976"/>
                    <a:pt x="4651" y="943"/>
                    <a:pt x="4317"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6"/>
            <p:cNvSpPr/>
            <p:nvPr/>
          </p:nvSpPr>
          <p:spPr>
            <a:xfrm>
              <a:off x="3471083" y="4465136"/>
              <a:ext cx="1040973" cy="1299657"/>
            </a:xfrm>
            <a:custGeom>
              <a:avLst/>
              <a:gdLst/>
              <a:ahLst/>
              <a:cxnLst/>
              <a:rect l="l" t="t" r="r" b="b"/>
              <a:pathLst>
                <a:path w="16354" h="20418" extrusionOk="0">
                  <a:moveTo>
                    <a:pt x="9271" y="1"/>
                  </a:moveTo>
                  <a:cubicBezTo>
                    <a:pt x="8416" y="1"/>
                    <a:pt x="7344" y="114"/>
                    <a:pt x="5989" y="370"/>
                  </a:cubicBezTo>
                  <a:cubicBezTo>
                    <a:pt x="5989" y="370"/>
                    <a:pt x="1" y="1464"/>
                    <a:pt x="639" y="5081"/>
                  </a:cubicBezTo>
                  <a:cubicBezTo>
                    <a:pt x="1277" y="8698"/>
                    <a:pt x="1612" y="17027"/>
                    <a:pt x="3800" y="19914"/>
                  </a:cubicBezTo>
                  <a:cubicBezTo>
                    <a:pt x="4069" y="20273"/>
                    <a:pt x="4835" y="20418"/>
                    <a:pt x="5844" y="20418"/>
                  </a:cubicBezTo>
                  <a:cubicBezTo>
                    <a:pt x="8253" y="20418"/>
                    <a:pt x="12053" y="19596"/>
                    <a:pt x="13831" y="18911"/>
                  </a:cubicBezTo>
                  <a:cubicBezTo>
                    <a:pt x="16353" y="17938"/>
                    <a:pt x="16232" y="15507"/>
                    <a:pt x="15776" y="13045"/>
                  </a:cubicBezTo>
                  <a:cubicBezTo>
                    <a:pt x="15290" y="10583"/>
                    <a:pt x="14013" y="4777"/>
                    <a:pt x="12949" y="2193"/>
                  </a:cubicBezTo>
                  <a:cubicBezTo>
                    <a:pt x="12428" y="970"/>
                    <a:pt x="11772" y="1"/>
                    <a:pt x="9271"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6"/>
            <p:cNvSpPr/>
            <p:nvPr/>
          </p:nvSpPr>
          <p:spPr>
            <a:xfrm>
              <a:off x="3513665" y="4460107"/>
              <a:ext cx="1040973" cy="1299211"/>
            </a:xfrm>
            <a:custGeom>
              <a:avLst/>
              <a:gdLst/>
              <a:ahLst/>
              <a:cxnLst/>
              <a:rect l="l" t="t" r="r" b="b"/>
              <a:pathLst>
                <a:path w="16354" h="20411" extrusionOk="0">
                  <a:moveTo>
                    <a:pt x="9314" y="1"/>
                  </a:moveTo>
                  <a:cubicBezTo>
                    <a:pt x="8453" y="1"/>
                    <a:pt x="7369" y="120"/>
                    <a:pt x="5988" y="388"/>
                  </a:cubicBezTo>
                  <a:cubicBezTo>
                    <a:pt x="5988" y="388"/>
                    <a:pt x="0" y="1452"/>
                    <a:pt x="639" y="5069"/>
                  </a:cubicBezTo>
                  <a:cubicBezTo>
                    <a:pt x="1277" y="8686"/>
                    <a:pt x="1611" y="17014"/>
                    <a:pt x="3800" y="19902"/>
                  </a:cubicBezTo>
                  <a:cubicBezTo>
                    <a:pt x="4072" y="20265"/>
                    <a:pt x="4847" y="20411"/>
                    <a:pt x="5870" y="20411"/>
                  </a:cubicBezTo>
                  <a:cubicBezTo>
                    <a:pt x="8273" y="20411"/>
                    <a:pt x="12039" y="19603"/>
                    <a:pt x="13830" y="18899"/>
                  </a:cubicBezTo>
                  <a:cubicBezTo>
                    <a:pt x="16353" y="17926"/>
                    <a:pt x="16232" y="15495"/>
                    <a:pt x="15745" y="13033"/>
                  </a:cubicBezTo>
                  <a:cubicBezTo>
                    <a:pt x="15259" y="10570"/>
                    <a:pt x="14013" y="4765"/>
                    <a:pt x="12918" y="2181"/>
                  </a:cubicBezTo>
                  <a:cubicBezTo>
                    <a:pt x="12401" y="966"/>
                    <a:pt x="11767" y="1"/>
                    <a:pt x="9314"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6"/>
            <p:cNvSpPr/>
            <p:nvPr/>
          </p:nvSpPr>
          <p:spPr>
            <a:xfrm>
              <a:off x="3668402" y="5074154"/>
              <a:ext cx="812715" cy="235196"/>
            </a:xfrm>
            <a:custGeom>
              <a:avLst/>
              <a:gdLst/>
              <a:ahLst/>
              <a:cxnLst/>
              <a:rect l="l" t="t" r="r" b="b"/>
              <a:pathLst>
                <a:path w="12768" h="3695" extrusionOk="0">
                  <a:moveTo>
                    <a:pt x="9729" y="1"/>
                  </a:moveTo>
                  <a:cubicBezTo>
                    <a:pt x="8689" y="1"/>
                    <a:pt x="7199" y="151"/>
                    <a:pt x="5016" y="498"/>
                  </a:cubicBezTo>
                  <a:cubicBezTo>
                    <a:pt x="5016" y="498"/>
                    <a:pt x="487" y="1531"/>
                    <a:pt x="1" y="3325"/>
                  </a:cubicBezTo>
                  <a:cubicBezTo>
                    <a:pt x="1327" y="3577"/>
                    <a:pt x="2660" y="3694"/>
                    <a:pt x="3987" y="3694"/>
                  </a:cubicBezTo>
                  <a:cubicBezTo>
                    <a:pt x="6979" y="3694"/>
                    <a:pt x="9946" y="3098"/>
                    <a:pt x="12767" y="2109"/>
                  </a:cubicBezTo>
                  <a:cubicBezTo>
                    <a:pt x="12585" y="1592"/>
                    <a:pt x="12372" y="1136"/>
                    <a:pt x="12159" y="802"/>
                  </a:cubicBezTo>
                  <a:cubicBezTo>
                    <a:pt x="11799" y="316"/>
                    <a:pt x="11237" y="1"/>
                    <a:pt x="9729" y="1"/>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6"/>
            <p:cNvSpPr/>
            <p:nvPr/>
          </p:nvSpPr>
          <p:spPr>
            <a:xfrm>
              <a:off x="3662610" y="5208331"/>
              <a:ext cx="833975" cy="181601"/>
            </a:xfrm>
            <a:custGeom>
              <a:avLst/>
              <a:gdLst/>
              <a:ahLst/>
              <a:cxnLst/>
              <a:rect l="l" t="t" r="r" b="b"/>
              <a:pathLst>
                <a:path w="13102" h="2853" extrusionOk="0">
                  <a:moveTo>
                    <a:pt x="12858" y="1"/>
                  </a:moveTo>
                  <a:cubicBezTo>
                    <a:pt x="10037" y="990"/>
                    <a:pt x="7070" y="1586"/>
                    <a:pt x="4078" y="1586"/>
                  </a:cubicBezTo>
                  <a:cubicBezTo>
                    <a:pt x="2751" y="1586"/>
                    <a:pt x="1418" y="1469"/>
                    <a:pt x="92" y="1217"/>
                  </a:cubicBezTo>
                  <a:cubicBezTo>
                    <a:pt x="62" y="1308"/>
                    <a:pt x="62" y="1399"/>
                    <a:pt x="62" y="1460"/>
                  </a:cubicBezTo>
                  <a:cubicBezTo>
                    <a:pt x="31" y="1825"/>
                    <a:pt x="1" y="2281"/>
                    <a:pt x="1" y="2767"/>
                  </a:cubicBezTo>
                  <a:cubicBezTo>
                    <a:pt x="731" y="2823"/>
                    <a:pt x="1471" y="2852"/>
                    <a:pt x="2216" y="2852"/>
                  </a:cubicBezTo>
                  <a:cubicBezTo>
                    <a:pt x="5876" y="2852"/>
                    <a:pt x="9667" y="2160"/>
                    <a:pt x="13101" y="670"/>
                  </a:cubicBezTo>
                  <a:cubicBezTo>
                    <a:pt x="13010" y="426"/>
                    <a:pt x="12949" y="214"/>
                    <a:pt x="12858" y="1"/>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6"/>
            <p:cNvSpPr/>
            <p:nvPr/>
          </p:nvSpPr>
          <p:spPr>
            <a:xfrm>
              <a:off x="3662610" y="5250914"/>
              <a:ext cx="909403" cy="380833"/>
            </a:xfrm>
            <a:custGeom>
              <a:avLst/>
              <a:gdLst/>
              <a:ahLst/>
              <a:cxnLst/>
              <a:rect l="l" t="t" r="r" b="b"/>
              <a:pathLst>
                <a:path w="14287" h="5983" extrusionOk="0">
                  <a:moveTo>
                    <a:pt x="13101" y="1"/>
                  </a:moveTo>
                  <a:cubicBezTo>
                    <a:pt x="9667" y="1491"/>
                    <a:pt x="5876" y="2183"/>
                    <a:pt x="2216" y="2183"/>
                  </a:cubicBezTo>
                  <a:cubicBezTo>
                    <a:pt x="1471" y="2183"/>
                    <a:pt x="731" y="2154"/>
                    <a:pt x="1" y="2098"/>
                  </a:cubicBezTo>
                  <a:cubicBezTo>
                    <a:pt x="1" y="2280"/>
                    <a:pt x="1" y="2493"/>
                    <a:pt x="1" y="2675"/>
                  </a:cubicBezTo>
                  <a:cubicBezTo>
                    <a:pt x="3056" y="5081"/>
                    <a:pt x="6931" y="5983"/>
                    <a:pt x="10810" y="5983"/>
                  </a:cubicBezTo>
                  <a:cubicBezTo>
                    <a:pt x="11832" y="5983"/>
                    <a:pt x="12854" y="5920"/>
                    <a:pt x="13861" y="5806"/>
                  </a:cubicBezTo>
                  <a:cubicBezTo>
                    <a:pt x="14287" y="5198"/>
                    <a:pt x="14226" y="4499"/>
                    <a:pt x="14044" y="3770"/>
                  </a:cubicBezTo>
                  <a:cubicBezTo>
                    <a:pt x="13831" y="2979"/>
                    <a:pt x="13527" y="1368"/>
                    <a:pt x="13101"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6"/>
            <p:cNvSpPr/>
            <p:nvPr/>
          </p:nvSpPr>
          <p:spPr>
            <a:xfrm>
              <a:off x="3662610" y="5423092"/>
              <a:ext cx="880378" cy="355054"/>
            </a:xfrm>
            <a:custGeom>
              <a:avLst/>
              <a:gdLst/>
              <a:ahLst/>
              <a:cxnLst/>
              <a:rect l="l" t="t" r="r" b="b"/>
              <a:pathLst>
                <a:path w="13831" h="5578" extrusionOk="0">
                  <a:moveTo>
                    <a:pt x="1" y="1"/>
                  </a:moveTo>
                  <a:cubicBezTo>
                    <a:pt x="1" y="1977"/>
                    <a:pt x="274" y="4408"/>
                    <a:pt x="1764" y="5411"/>
                  </a:cubicBezTo>
                  <a:cubicBezTo>
                    <a:pt x="1929" y="5527"/>
                    <a:pt x="2327" y="5577"/>
                    <a:pt x="2879" y="5577"/>
                  </a:cubicBezTo>
                  <a:cubicBezTo>
                    <a:pt x="5074" y="5577"/>
                    <a:pt x="9700" y="4790"/>
                    <a:pt x="11764" y="4256"/>
                  </a:cubicBezTo>
                  <a:cubicBezTo>
                    <a:pt x="12858" y="3983"/>
                    <a:pt x="13496" y="3587"/>
                    <a:pt x="13831" y="3101"/>
                  </a:cubicBezTo>
                  <a:lnTo>
                    <a:pt x="13831" y="3101"/>
                  </a:lnTo>
                  <a:cubicBezTo>
                    <a:pt x="12813" y="3217"/>
                    <a:pt x="11778" y="3281"/>
                    <a:pt x="10743" y="3281"/>
                  </a:cubicBezTo>
                  <a:cubicBezTo>
                    <a:pt x="6896" y="3281"/>
                    <a:pt x="3043" y="2396"/>
                    <a:pt x="1"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6"/>
            <p:cNvSpPr/>
            <p:nvPr/>
          </p:nvSpPr>
          <p:spPr>
            <a:xfrm>
              <a:off x="3858020" y="4693645"/>
              <a:ext cx="238060" cy="233732"/>
            </a:xfrm>
            <a:custGeom>
              <a:avLst/>
              <a:gdLst/>
              <a:ahLst/>
              <a:cxnLst/>
              <a:rect l="l" t="t" r="r" b="b"/>
              <a:pathLst>
                <a:path w="3740" h="3672" extrusionOk="0">
                  <a:moveTo>
                    <a:pt x="2201" y="1003"/>
                  </a:moveTo>
                  <a:cubicBezTo>
                    <a:pt x="2293" y="1003"/>
                    <a:pt x="2435" y="1327"/>
                    <a:pt x="2493" y="1734"/>
                  </a:cubicBezTo>
                  <a:cubicBezTo>
                    <a:pt x="2554" y="2160"/>
                    <a:pt x="2493" y="2525"/>
                    <a:pt x="2372" y="2555"/>
                  </a:cubicBezTo>
                  <a:cubicBezTo>
                    <a:pt x="2280" y="2555"/>
                    <a:pt x="2128" y="2221"/>
                    <a:pt x="2068" y="1795"/>
                  </a:cubicBezTo>
                  <a:cubicBezTo>
                    <a:pt x="2037" y="1369"/>
                    <a:pt x="2068" y="1005"/>
                    <a:pt x="2189" y="1005"/>
                  </a:cubicBezTo>
                  <a:cubicBezTo>
                    <a:pt x="2193" y="1003"/>
                    <a:pt x="2197" y="1003"/>
                    <a:pt x="2201" y="1003"/>
                  </a:cubicBezTo>
                  <a:close/>
                  <a:moveTo>
                    <a:pt x="1277" y="1248"/>
                  </a:moveTo>
                  <a:cubicBezTo>
                    <a:pt x="1369" y="1248"/>
                    <a:pt x="1520" y="1582"/>
                    <a:pt x="1581" y="2008"/>
                  </a:cubicBezTo>
                  <a:cubicBezTo>
                    <a:pt x="1642" y="2433"/>
                    <a:pt x="1581" y="2798"/>
                    <a:pt x="1460" y="2798"/>
                  </a:cubicBezTo>
                  <a:cubicBezTo>
                    <a:pt x="1455" y="2799"/>
                    <a:pt x="1449" y="2800"/>
                    <a:pt x="1444" y="2800"/>
                  </a:cubicBezTo>
                  <a:cubicBezTo>
                    <a:pt x="1328" y="2800"/>
                    <a:pt x="1214" y="2476"/>
                    <a:pt x="1156" y="2069"/>
                  </a:cubicBezTo>
                  <a:cubicBezTo>
                    <a:pt x="1095" y="1643"/>
                    <a:pt x="1156" y="1278"/>
                    <a:pt x="1277" y="1248"/>
                  </a:cubicBezTo>
                  <a:close/>
                  <a:moveTo>
                    <a:pt x="1588" y="0"/>
                  </a:moveTo>
                  <a:cubicBezTo>
                    <a:pt x="1512" y="0"/>
                    <a:pt x="1427" y="34"/>
                    <a:pt x="1369" y="93"/>
                  </a:cubicBezTo>
                  <a:lnTo>
                    <a:pt x="61" y="2008"/>
                  </a:lnTo>
                  <a:cubicBezTo>
                    <a:pt x="1" y="2129"/>
                    <a:pt x="31" y="2251"/>
                    <a:pt x="122" y="2342"/>
                  </a:cubicBezTo>
                  <a:lnTo>
                    <a:pt x="2037" y="3619"/>
                  </a:lnTo>
                  <a:cubicBezTo>
                    <a:pt x="2073" y="3655"/>
                    <a:pt x="2119" y="3672"/>
                    <a:pt x="2164" y="3672"/>
                  </a:cubicBezTo>
                  <a:cubicBezTo>
                    <a:pt x="2234" y="3672"/>
                    <a:pt x="2304" y="3632"/>
                    <a:pt x="2341" y="3558"/>
                  </a:cubicBezTo>
                  <a:lnTo>
                    <a:pt x="3648" y="1643"/>
                  </a:lnTo>
                  <a:cubicBezTo>
                    <a:pt x="3739" y="1552"/>
                    <a:pt x="3709" y="1400"/>
                    <a:pt x="3587" y="1309"/>
                  </a:cubicBezTo>
                  <a:lnTo>
                    <a:pt x="1703" y="32"/>
                  </a:lnTo>
                  <a:cubicBezTo>
                    <a:pt x="1671" y="11"/>
                    <a:pt x="1631" y="0"/>
                    <a:pt x="1588"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6"/>
            <p:cNvSpPr/>
            <p:nvPr/>
          </p:nvSpPr>
          <p:spPr>
            <a:xfrm>
              <a:off x="3863813" y="4683970"/>
              <a:ext cx="238060" cy="233732"/>
            </a:xfrm>
            <a:custGeom>
              <a:avLst/>
              <a:gdLst/>
              <a:ahLst/>
              <a:cxnLst/>
              <a:rect l="l" t="t" r="r" b="b"/>
              <a:pathLst>
                <a:path w="3740" h="3672" extrusionOk="0">
                  <a:moveTo>
                    <a:pt x="2205" y="1003"/>
                  </a:moveTo>
                  <a:cubicBezTo>
                    <a:pt x="2321" y="1003"/>
                    <a:pt x="2435" y="1327"/>
                    <a:pt x="2493" y="1734"/>
                  </a:cubicBezTo>
                  <a:cubicBezTo>
                    <a:pt x="2554" y="2190"/>
                    <a:pt x="2493" y="2525"/>
                    <a:pt x="2372" y="2555"/>
                  </a:cubicBezTo>
                  <a:cubicBezTo>
                    <a:pt x="2281" y="2555"/>
                    <a:pt x="2129" y="2221"/>
                    <a:pt x="2068" y="1795"/>
                  </a:cubicBezTo>
                  <a:cubicBezTo>
                    <a:pt x="2037" y="1370"/>
                    <a:pt x="2068" y="1005"/>
                    <a:pt x="2189" y="1005"/>
                  </a:cubicBezTo>
                  <a:cubicBezTo>
                    <a:pt x="2195" y="1003"/>
                    <a:pt x="2200" y="1003"/>
                    <a:pt x="2205" y="1003"/>
                  </a:cubicBezTo>
                  <a:close/>
                  <a:moveTo>
                    <a:pt x="1293" y="1276"/>
                  </a:moveTo>
                  <a:cubicBezTo>
                    <a:pt x="1409" y="1276"/>
                    <a:pt x="1523" y="1600"/>
                    <a:pt x="1581" y="2008"/>
                  </a:cubicBezTo>
                  <a:cubicBezTo>
                    <a:pt x="1642" y="2433"/>
                    <a:pt x="1581" y="2798"/>
                    <a:pt x="1490" y="2828"/>
                  </a:cubicBezTo>
                  <a:cubicBezTo>
                    <a:pt x="1369" y="2828"/>
                    <a:pt x="1217" y="2494"/>
                    <a:pt x="1186" y="2069"/>
                  </a:cubicBezTo>
                  <a:cubicBezTo>
                    <a:pt x="1126" y="1643"/>
                    <a:pt x="1156" y="1278"/>
                    <a:pt x="1278" y="1278"/>
                  </a:cubicBezTo>
                  <a:cubicBezTo>
                    <a:pt x="1283" y="1277"/>
                    <a:pt x="1288" y="1276"/>
                    <a:pt x="1293" y="1276"/>
                  </a:cubicBezTo>
                  <a:close/>
                  <a:moveTo>
                    <a:pt x="1590" y="0"/>
                  </a:moveTo>
                  <a:cubicBezTo>
                    <a:pt x="1516" y="0"/>
                    <a:pt x="1438" y="34"/>
                    <a:pt x="1399" y="93"/>
                  </a:cubicBezTo>
                  <a:lnTo>
                    <a:pt x="62" y="2008"/>
                  </a:lnTo>
                  <a:cubicBezTo>
                    <a:pt x="1" y="2129"/>
                    <a:pt x="31" y="2251"/>
                    <a:pt x="153" y="2342"/>
                  </a:cubicBezTo>
                  <a:lnTo>
                    <a:pt x="2037" y="3619"/>
                  </a:lnTo>
                  <a:cubicBezTo>
                    <a:pt x="2073" y="3655"/>
                    <a:pt x="2119" y="3672"/>
                    <a:pt x="2164" y="3672"/>
                  </a:cubicBezTo>
                  <a:cubicBezTo>
                    <a:pt x="2234" y="3672"/>
                    <a:pt x="2305" y="3632"/>
                    <a:pt x="2341" y="3558"/>
                  </a:cubicBezTo>
                  <a:lnTo>
                    <a:pt x="3648" y="1643"/>
                  </a:lnTo>
                  <a:cubicBezTo>
                    <a:pt x="3740" y="1552"/>
                    <a:pt x="3709" y="1400"/>
                    <a:pt x="3588" y="1309"/>
                  </a:cubicBezTo>
                  <a:lnTo>
                    <a:pt x="1703" y="32"/>
                  </a:lnTo>
                  <a:cubicBezTo>
                    <a:pt x="1671" y="11"/>
                    <a:pt x="1631" y="0"/>
                    <a:pt x="1590"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6"/>
            <p:cNvSpPr/>
            <p:nvPr/>
          </p:nvSpPr>
          <p:spPr>
            <a:xfrm>
              <a:off x="2956460" y="3608004"/>
              <a:ext cx="332839" cy="25525"/>
            </a:xfrm>
            <a:custGeom>
              <a:avLst/>
              <a:gdLst/>
              <a:ahLst/>
              <a:cxnLst/>
              <a:rect l="l" t="t" r="r" b="b"/>
              <a:pathLst>
                <a:path w="5229" h="401" extrusionOk="0">
                  <a:moveTo>
                    <a:pt x="1428" y="0"/>
                  </a:moveTo>
                  <a:cubicBezTo>
                    <a:pt x="978" y="0"/>
                    <a:pt x="531" y="12"/>
                    <a:pt x="91" y="36"/>
                  </a:cubicBezTo>
                  <a:cubicBezTo>
                    <a:pt x="0" y="36"/>
                    <a:pt x="0" y="158"/>
                    <a:pt x="61" y="158"/>
                  </a:cubicBezTo>
                  <a:cubicBezTo>
                    <a:pt x="1763" y="158"/>
                    <a:pt x="3435" y="310"/>
                    <a:pt x="5107" y="401"/>
                  </a:cubicBezTo>
                  <a:cubicBezTo>
                    <a:pt x="5198" y="401"/>
                    <a:pt x="5228" y="219"/>
                    <a:pt x="5137" y="219"/>
                  </a:cubicBezTo>
                  <a:cubicBezTo>
                    <a:pt x="3913" y="85"/>
                    <a:pt x="2657" y="0"/>
                    <a:pt x="1428"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6"/>
            <p:cNvSpPr/>
            <p:nvPr/>
          </p:nvSpPr>
          <p:spPr>
            <a:xfrm>
              <a:off x="2817126" y="3440027"/>
              <a:ext cx="149074" cy="7702"/>
            </a:xfrm>
            <a:custGeom>
              <a:avLst/>
              <a:gdLst/>
              <a:ahLst/>
              <a:cxnLst/>
              <a:rect l="l" t="t" r="r" b="b"/>
              <a:pathLst>
                <a:path w="2342" h="121" extrusionOk="0">
                  <a:moveTo>
                    <a:pt x="2341" y="0"/>
                  </a:moveTo>
                  <a:lnTo>
                    <a:pt x="1" y="61"/>
                  </a:lnTo>
                  <a:cubicBezTo>
                    <a:pt x="106" y="105"/>
                    <a:pt x="311" y="121"/>
                    <a:pt x="559" y="121"/>
                  </a:cubicBezTo>
                  <a:cubicBezTo>
                    <a:pt x="1176" y="121"/>
                    <a:pt x="2060" y="22"/>
                    <a:pt x="2341"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6"/>
            <p:cNvSpPr/>
            <p:nvPr/>
          </p:nvSpPr>
          <p:spPr>
            <a:xfrm>
              <a:off x="2811334" y="3432325"/>
              <a:ext cx="158749" cy="24188"/>
            </a:xfrm>
            <a:custGeom>
              <a:avLst/>
              <a:gdLst/>
              <a:ahLst/>
              <a:cxnLst/>
              <a:rect l="l" t="t" r="r" b="b"/>
              <a:pathLst>
                <a:path w="2494" h="380" extrusionOk="0">
                  <a:moveTo>
                    <a:pt x="2164" y="0"/>
                  </a:moveTo>
                  <a:cubicBezTo>
                    <a:pt x="1891" y="0"/>
                    <a:pt x="1562" y="91"/>
                    <a:pt x="1368" y="91"/>
                  </a:cubicBezTo>
                  <a:cubicBezTo>
                    <a:pt x="1068" y="112"/>
                    <a:pt x="767" y="134"/>
                    <a:pt x="466" y="134"/>
                  </a:cubicBezTo>
                  <a:cubicBezTo>
                    <a:pt x="341" y="134"/>
                    <a:pt x="216" y="130"/>
                    <a:pt x="92" y="121"/>
                  </a:cubicBezTo>
                  <a:cubicBezTo>
                    <a:pt x="31" y="121"/>
                    <a:pt x="1" y="213"/>
                    <a:pt x="61" y="243"/>
                  </a:cubicBezTo>
                  <a:cubicBezTo>
                    <a:pt x="213" y="349"/>
                    <a:pt x="426" y="380"/>
                    <a:pt x="643" y="380"/>
                  </a:cubicBezTo>
                  <a:cubicBezTo>
                    <a:pt x="859" y="380"/>
                    <a:pt x="1080" y="349"/>
                    <a:pt x="1247" y="334"/>
                  </a:cubicBezTo>
                  <a:cubicBezTo>
                    <a:pt x="1551" y="304"/>
                    <a:pt x="2189" y="365"/>
                    <a:pt x="2463" y="182"/>
                  </a:cubicBezTo>
                  <a:cubicBezTo>
                    <a:pt x="2493" y="152"/>
                    <a:pt x="2493" y="91"/>
                    <a:pt x="2463" y="61"/>
                  </a:cubicBezTo>
                  <a:cubicBezTo>
                    <a:pt x="2382" y="16"/>
                    <a:pt x="2278" y="0"/>
                    <a:pt x="2164"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6"/>
            <p:cNvSpPr/>
            <p:nvPr/>
          </p:nvSpPr>
          <p:spPr>
            <a:xfrm>
              <a:off x="3244738" y="3440027"/>
              <a:ext cx="149011" cy="7702"/>
            </a:xfrm>
            <a:custGeom>
              <a:avLst/>
              <a:gdLst/>
              <a:ahLst/>
              <a:cxnLst/>
              <a:rect l="l" t="t" r="r" b="b"/>
              <a:pathLst>
                <a:path w="2341" h="121" extrusionOk="0">
                  <a:moveTo>
                    <a:pt x="2341" y="0"/>
                  </a:moveTo>
                  <a:lnTo>
                    <a:pt x="0" y="61"/>
                  </a:lnTo>
                  <a:cubicBezTo>
                    <a:pt x="105" y="105"/>
                    <a:pt x="310" y="121"/>
                    <a:pt x="559" y="121"/>
                  </a:cubicBezTo>
                  <a:cubicBezTo>
                    <a:pt x="1175" y="121"/>
                    <a:pt x="2059" y="22"/>
                    <a:pt x="2341"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6"/>
            <p:cNvSpPr/>
            <p:nvPr/>
          </p:nvSpPr>
          <p:spPr>
            <a:xfrm>
              <a:off x="3240855" y="3432325"/>
              <a:ext cx="158686" cy="24188"/>
            </a:xfrm>
            <a:custGeom>
              <a:avLst/>
              <a:gdLst/>
              <a:ahLst/>
              <a:cxnLst/>
              <a:rect l="l" t="t" r="r" b="b"/>
              <a:pathLst>
                <a:path w="2493" h="380" extrusionOk="0">
                  <a:moveTo>
                    <a:pt x="2139" y="0"/>
                  </a:moveTo>
                  <a:cubicBezTo>
                    <a:pt x="1873" y="0"/>
                    <a:pt x="1552" y="91"/>
                    <a:pt x="1338" y="91"/>
                  </a:cubicBezTo>
                  <a:cubicBezTo>
                    <a:pt x="1037" y="112"/>
                    <a:pt x="736" y="134"/>
                    <a:pt x="435" y="134"/>
                  </a:cubicBezTo>
                  <a:cubicBezTo>
                    <a:pt x="311" y="134"/>
                    <a:pt x="186" y="130"/>
                    <a:pt x="61" y="121"/>
                  </a:cubicBezTo>
                  <a:cubicBezTo>
                    <a:pt x="0" y="121"/>
                    <a:pt x="0" y="213"/>
                    <a:pt x="31" y="243"/>
                  </a:cubicBezTo>
                  <a:cubicBezTo>
                    <a:pt x="183" y="349"/>
                    <a:pt x="396" y="380"/>
                    <a:pt x="612" y="380"/>
                  </a:cubicBezTo>
                  <a:cubicBezTo>
                    <a:pt x="829" y="380"/>
                    <a:pt x="1049" y="349"/>
                    <a:pt x="1216" y="334"/>
                  </a:cubicBezTo>
                  <a:cubicBezTo>
                    <a:pt x="1551" y="304"/>
                    <a:pt x="2189" y="365"/>
                    <a:pt x="2432" y="182"/>
                  </a:cubicBezTo>
                  <a:cubicBezTo>
                    <a:pt x="2493" y="152"/>
                    <a:pt x="2493" y="91"/>
                    <a:pt x="2432" y="61"/>
                  </a:cubicBezTo>
                  <a:cubicBezTo>
                    <a:pt x="2352" y="16"/>
                    <a:pt x="2250" y="0"/>
                    <a:pt x="2139"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6"/>
            <p:cNvSpPr/>
            <p:nvPr/>
          </p:nvSpPr>
          <p:spPr>
            <a:xfrm>
              <a:off x="2851944" y="3476754"/>
              <a:ext cx="81348" cy="77465"/>
            </a:xfrm>
            <a:custGeom>
              <a:avLst/>
              <a:gdLst/>
              <a:ahLst/>
              <a:cxnLst/>
              <a:rect l="l" t="t" r="r" b="b"/>
              <a:pathLst>
                <a:path w="1278" h="1217" extrusionOk="0">
                  <a:moveTo>
                    <a:pt x="639" y="1"/>
                  </a:moveTo>
                  <a:cubicBezTo>
                    <a:pt x="274" y="1"/>
                    <a:pt x="1" y="274"/>
                    <a:pt x="1" y="609"/>
                  </a:cubicBezTo>
                  <a:cubicBezTo>
                    <a:pt x="1" y="943"/>
                    <a:pt x="274" y="1217"/>
                    <a:pt x="639" y="1217"/>
                  </a:cubicBezTo>
                  <a:cubicBezTo>
                    <a:pt x="974" y="1217"/>
                    <a:pt x="1278" y="943"/>
                    <a:pt x="1278" y="609"/>
                  </a:cubicBezTo>
                  <a:cubicBezTo>
                    <a:pt x="1278" y="274"/>
                    <a:pt x="974" y="1"/>
                    <a:pt x="639"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6"/>
            <p:cNvSpPr/>
            <p:nvPr/>
          </p:nvSpPr>
          <p:spPr>
            <a:xfrm>
              <a:off x="3279555" y="3476754"/>
              <a:ext cx="81284" cy="77465"/>
            </a:xfrm>
            <a:custGeom>
              <a:avLst/>
              <a:gdLst/>
              <a:ahLst/>
              <a:cxnLst/>
              <a:rect l="l" t="t" r="r" b="b"/>
              <a:pathLst>
                <a:path w="1277" h="1217" extrusionOk="0">
                  <a:moveTo>
                    <a:pt x="639" y="1"/>
                  </a:moveTo>
                  <a:cubicBezTo>
                    <a:pt x="274" y="1"/>
                    <a:pt x="0" y="274"/>
                    <a:pt x="0" y="609"/>
                  </a:cubicBezTo>
                  <a:cubicBezTo>
                    <a:pt x="0" y="943"/>
                    <a:pt x="274" y="1217"/>
                    <a:pt x="639" y="1217"/>
                  </a:cubicBezTo>
                  <a:cubicBezTo>
                    <a:pt x="973" y="1217"/>
                    <a:pt x="1277" y="943"/>
                    <a:pt x="1277" y="609"/>
                  </a:cubicBezTo>
                  <a:cubicBezTo>
                    <a:pt x="1277" y="274"/>
                    <a:pt x="973" y="1"/>
                    <a:pt x="639"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7" name="Google Shape;1597;p56">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98" name="Google Shape;1598;p56">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602"/>
        <p:cNvGrpSpPr/>
        <p:nvPr/>
      </p:nvGrpSpPr>
      <p:grpSpPr>
        <a:xfrm>
          <a:off x="0" y="0"/>
          <a:ext cx="0" cy="0"/>
          <a:chOff x="0" y="0"/>
          <a:chExt cx="0" cy="0"/>
        </a:xfrm>
      </p:grpSpPr>
      <p:sp>
        <p:nvSpPr>
          <p:cNvPr id="1603" name="Google Shape;1603;p57"/>
          <p:cNvSpPr txBox="1">
            <a:spLocks noGrp="1"/>
          </p:cNvSpPr>
          <p:nvPr>
            <p:ph type="title"/>
          </p:nvPr>
        </p:nvSpPr>
        <p:spPr>
          <a:xfrm>
            <a:off x="2428775" y="1958850"/>
            <a:ext cx="42864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9</a:t>
            </a:r>
            <a:r>
              <a:rPr lang="en">
                <a:solidFill>
                  <a:schemeClr val="accent5"/>
                </a:solidFill>
              </a:rPr>
              <a:t>14</a:t>
            </a:r>
            <a:endParaRPr>
              <a:solidFill>
                <a:schemeClr val="accent5"/>
              </a:solidFill>
            </a:endParaRPr>
          </a:p>
        </p:txBody>
      </p:sp>
      <p:sp>
        <p:nvSpPr>
          <p:cNvPr id="1604" name="Google Shape;1604;p57"/>
          <p:cNvSpPr txBox="1">
            <a:spLocks noGrp="1"/>
          </p:cNvSpPr>
          <p:nvPr>
            <p:ph type="title" idx="2"/>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 READ THIS NUMBER</a:t>
            </a:r>
            <a:endParaRPr/>
          </a:p>
        </p:txBody>
      </p:sp>
      <p:sp>
        <p:nvSpPr>
          <p:cNvPr id="1605" name="Google Shape;1605;p57">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7">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7"/>
          <p:cNvSpPr txBox="1">
            <a:spLocks noGrp="1"/>
          </p:cNvSpPr>
          <p:nvPr>
            <p:ph type="title"/>
          </p:nvPr>
        </p:nvSpPr>
        <p:spPr>
          <a:xfrm rot="1801194">
            <a:off x="7429434" y="2111296"/>
            <a:ext cx="1077552" cy="98493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accent2"/>
                </a:solidFill>
              </a:rPr>
              <a:t>3</a:t>
            </a:r>
            <a:endParaRPr sz="7000">
              <a:solidFill>
                <a:schemeClr val="accent2"/>
              </a:solidFill>
            </a:endParaRPr>
          </a:p>
        </p:txBody>
      </p:sp>
      <p:sp>
        <p:nvSpPr>
          <p:cNvPr id="1608" name="Google Shape;1608;p57"/>
          <p:cNvSpPr txBox="1">
            <a:spLocks noGrp="1"/>
          </p:cNvSpPr>
          <p:nvPr>
            <p:ph type="title"/>
          </p:nvPr>
        </p:nvSpPr>
        <p:spPr>
          <a:xfrm rot="-1125468">
            <a:off x="352315" y="2871229"/>
            <a:ext cx="1077532" cy="985034"/>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accent1"/>
                </a:solidFill>
              </a:rPr>
              <a:t>5</a:t>
            </a:r>
            <a:endParaRPr sz="7000">
              <a:solidFill>
                <a:schemeClr val="accent1"/>
              </a:solidFill>
            </a:endParaRPr>
          </a:p>
        </p:txBody>
      </p:sp>
      <p:sp>
        <p:nvSpPr>
          <p:cNvPr id="1609" name="Google Shape;1609;p57"/>
          <p:cNvSpPr txBox="1">
            <a:spLocks noGrp="1"/>
          </p:cNvSpPr>
          <p:nvPr>
            <p:ph type="title"/>
          </p:nvPr>
        </p:nvSpPr>
        <p:spPr>
          <a:xfrm rot="-1308085">
            <a:off x="7886644" y="2787573"/>
            <a:ext cx="1077571" cy="98492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lt2"/>
                </a:solidFill>
              </a:rPr>
              <a:t>7</a:t>
            </a:r>
            <a:endParaRPr sz="7000">
              <a:solidFill>
                <a:schemeClr val="lt2"/>
              </a:solidFill>
            </a:endParaRPr>
          </a:p>
        </p:txBody>
      </p:sp>
      <p:sp>
        <p:nvSpPr>
          <p:cNvPr id="1610" name="Google Shape;1610;p57"/>
          <p:cNvSpPr txBox="1">
            <a:spLocks noGrp="1"/>
          </p:cNvSpPr>
          <p:nvPr>
            <p:ph type="title"/>
          </p:nvPr>
        </p:nvSpPr>
        <p:spPr>
          <a:xfrm rot="346064">
            <a:off x="666548" y="2111306"/>
            <a:ext cx="1077656" cy="985057"/>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lt2"/>
                </a:solidFill>
              </a:rPr>
              <a:t>2</a:t>
            </a:r>
            <a:endParaRPr sz="7000">
              <a:solidFill>
                <a:schemeClr val="lt2"/>
              </a:solidFill>
            </a:endParaRPr>
          </a:p>
        </p:txBody>
      </p:sp>
      <p:sp>
        <p:nvSpPr>
          <p:cNvPr id="1611" name="Google Shape;1611;p57"/>
          <p:cNvSpPr txBox="1">
            <a:spLocks noGrp="1"/>
          </p:cNvSpPr>
          <p:nvPr>
            <p:ph type="title"/>
          </p:nvPr>
        </p:nvSpPr>
        <p:spPr>
          <a:xfrm rot="346064">
            <a:off x="1076423" y="2435106"/>
            <a:ext cx="1077656" cy="985057"/>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lt2"/>
                </a:solidFill>
              </a:rPr>
              <a:t>,</a:t>
            </a:r>
            <a:endParaRPr sz="7000">
              <a:solidFill>
                <a:schemeClr val="lt2"/>
              </a:solidFill>
            </a:endParaRPr>
          </a:p>
        </p:txBody>
      </p:sp>
      <p:sp>
        <p:nvSpPr>
          <p:cNvPr id="1612" name="Google Shape;1612;p57"/>
          <p:cNvSpPr txBox="1">
            <a:spLocks noGrp="1"/>
          </p:cNvSpPr>
          <p:nvPr>
            <p:ph type="title"/>
          </p:nvPr>
        </p:nvSpPr>
        <p:spPr>
          <a:xfrm rot="346064">
            <a:off x="7123223" y="2511306"/>
            <a:ext cx="1077656" cy="985057"/>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solidFill>
                  <a:schemeClr val="lt2"/>
                </a:solidFill>
              </a:rPr>
              <a:t>,</a:t>
            </a:r>
            <a:endParaRPr sz="7000">
              <a:solidFill>
                <a:schemeClr val="lt2"/>
              </a:solidFill>
            </a:endParaRPr>
          </a:p>
        </p:txBody>
      </p:sp>
      <p:pic>
        <p:nvPicPr>
          <p:cNvPr id="1613" name="Google Shape;1613;p57">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617"/>
        <p:cNvGrpSpPr/>
        <p:nvPr/>
      </p:nvGrpSpPr>
      <p:grpSpPr>
        <a:xfrm>
          <a:off x="0" y="0"/>
          <a:ext cx="0" cy="0"/>
          <a:chOff x="0" y="0"/>
          <a:chExt cx="0" cy="0"/>
        </a:xfrm>
      </p:grpSpPr>
      <p:sp>
        <p:nvSpPr>
          <p:cNvPr id="1618" name="Google Shape;1618;p58"/>
          <p:cNvSpPr/>
          <p:nvPr/>
        </p:nvSpPr>
        <p:spPr>
          <a:xfrm>
            <a:off x="4806684" y="1865038"/>
            <a:ext cx="2761200" cy="1840800"/>
          </a:xfrm>
          <a:prstGeom prst="wedgeEllipseCallout">
            <a:avLst>
              <a:gd name="adj1" fmla="val -58700"/>
              <a:gd name="adj2" fmla="val 27581"/>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8">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8"/>
          <p:cNvSpPr txBox="1">
            <a:spLocks noGrp="1"/>
          </p:cNvSpPr>
          <p:nvPr>
            <p:ph type="title"/>
          </p:nvPr>
        </p:nvSpPr>
        <p:spPr>
          <a:xfrm>
            <a:off x="4868850" y="2225601"/>
            <a:ext cx="26370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Nine Hundred Fourteen</a:t>
            </a:r>
            <a:endParaRPr/>
          </a:p>
        </p:txBody>
      </p:sp>
      <p:sp>
        <p:nvSpPr>
          <p:cNvPr id="1621" name="Google Shape;1621;p58"/>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30 Points!</a:t>
            </a:r>
            <a:endParaRPr/>
          </a:p>
        </p:txBody>
      </p:sp>
      <p:sp>
        <p:nvSpPr>
          <p:cNvPr id="1622" name="Google Shape;1622;p58"/>
          <p:cNvSpPr/>
          <p:nvPr/>
        </p:nvSpPr>
        <p:spPr>
          <a:xfrm>
            <a:off x="-307022" y="2100325"/>
            <a:ext cx="1623348" cy="942892"/>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8"/>
          <p:cNvSpPr/>
          <p:nvPr/>
        </p:nvSpPr>
        <p:spPr>
          <a:xfrm>
            <a:off x="7849300" y="3138400"/>
            <a:ext cx="994285" cy="793652"/>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8">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5" name="Google Shape;1625;p58"/>
          <p:cNvGrpSpPr/>
          <p:nvPr/>
        </p:nvGrpSpPr>
        <p:grpSpPr>
          <a:xfrm>
            <a:off x="1972426" y="1668286"/>
            <a:ext cx="1969080" cy="2516237"/>
            <a:chOff x="1756500" y="237600"/>
            <a:chExt cx="4086925" cy="5222575"/>
          </a:xfrm>
        </p:grpSpPr>
        <p:sp>
          <p:nvSpPr>
            <p:cNvPr id="1626" name="Google Shape;1626;p58"/>
            <p:cNvSpPr/>
            <p:nvPr/>
          </p:nvSpPr>
          <p:spPr>
            <a:xfrm>
              <a:off x="1756500" y="602525"/>
              <a:ext cx="4007775" cy="4857650"/>
            </a:xfrm>
            <a:custGeom>
              <a:avLst/>
              <a:gdLst/>
              <a:ahLst/>
              <a:cxnLst/>
              <a:rect l="l" t="t" r="r" b="b"/>
              <a:pathLst>
                <a:path w="160311" h="194306" extrusionOk="0">
                  <a:moveTo>
                    <a:pt x="104044" y="1"/>
                  </a:moveTo>
                  <a:cubicBezTo>
                    <a:pt x="103979" y="1"/>
                    <a:pt x="103915" y="1"/>
                    <a:pt x="103850" y="2"/>
                  </a:cubicBezTo>
                  <a:cubicBezTo>
                    <a:pt x="102357" y="2"/>
                    <a:pt x="100774" y="202"/>
                    <a:pt x="99191" y="559"/>
                  </a:cubicBezTo>
                  <a:lnTo>
                    <a:pt x="15514" y="22938"/>
                  </a:lnTo>
                  <a:cubicBezTo>
                    <a:pt x="5863" y="25546"/>
                    <a:pt x="0" y="35577"/>
                    <a:pt x="2608" y="45229"/>
                  </a:cubicBezTo>
                  <a:lnTo>
                    <a:pt x="38830" y="180753"/>
                  </a:lnTo>
                  <a:cubicBezTo>
                    <a:pt x="40970" y="188822"/>
                    <a:pt x="48392" y="194305"/>
                    <a:pt x="56484" y="194305"/>
                  </a:cubicBezTo>
                  <a:cubicBezTo>
                    <a:pt x="57955" y="194305"/>
                    <a:pt x="59537" y="194016"/>
                    <a:pt x="61120" y="193659"/>
                  </a:cubicBezTo>
                  <a:lnTo>
                    <a:pt x="144797" y="171280"/>
                  </a:lnTo>
                  <a:cubicBezTo>
                    <a:pt x="154449" y="168672"/>
                    <a:pt x="160311" y="158641"/>
                    <a:pt x="157703" y="148989"/>
                  </a:cubicBezTo>
                  <a:lnTo>
                    <a:pt x="121482" y="13465"/>
                  </a:lnTo>
                  <a:cubicBezTo>
                    <a:pt x="119359" y="5461"/>
                    <a:pt x="112038" y="1"/>
                    <a:pt x="1040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8"/>
            <p:cNvSpPr/>
            <p:nvPr/>
          </p:nvSpPr>
          <p:spPr>
            <a:xfrm>
              <a:off x="1837850" y="443275"/>
              <a:ext cx="4005575" cy="4858025"/>
            </a:xfrm>
            <a:custGeom>
              <a:avLst/>
              <a:gdLst/>
              <a:ahLst/>
              <a:cxnLst/>
              <a:rect l="l" t="t" r="r" b="b"/>
              <a:pathLst>
                <a:path w="160223" h="194321" extrusionOk="0">
                  <a:moveTo>
                    <a:pt x="103801" y="0"/>
                  </a:moveTo>
                  <a:cubicBezTo>
                    <a:pt x="102249" y="0"/>
                    <a:pt x="100672" y="201"/>
                    <a:pt x="99103" y="621"/>
                  </a:cubicBezTo>
                  <a:lnTo>
                    <a:pt x="15515" y="23000"/>
                  </a:lnTo>
                  <a:cubicBezTo>
                    <a:pt x="5752" y="25519"/>
                    <a:pt x="1" y="35639"/>
                    <a:pt x="2609" y="45290"/>
                  </a:cubicBezTo>
                  <a:lnTo>
                    <a:pt x="38741" y="180792"/>
                  </a:lnTo>
                  <a:cubicBezTo>
                    <a:pt x="40909" y="188904"/>
                    <a:pt x="48312" y="194320"/>
                    <a:pt x="56402" y="194320"/>
                  </a:cubicBezTo>
                  <a:cubicBezTo>
                    <a:pt x="57960" y="194320"/>
                    <a:pt x="59544" y="194120"/>
                    <a:pt x="61120" y="193698"/>
                  </a:cubicBezTo>
                  <a:lnTo>
                    <a:pt x="144708" y="171319"/>
                  </a:lnTo>
                  <a:cubicBezTo>
                    <a:pt x="154449" y="168733"/>
                    <a:pt x="160222" y="158703"/>
                    <a:pt x="157614" y="149029"/>
                  </a:cubicBezTo>
                  <a:lnTo>
                    <a:pt x="121482" y="13527"/>
                  </a:lnTo>
                  <a:cubicBezTo>
                    <a:pt x="119294" y="5430"/>
                    <a:pt x="111883" y="0"/>
                    <a:pt x="103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8"/>
            <p:cNvSpPr/>
            <p:nvPr/>
          </p:nvSpPr>
          <p:spPr>
            <a:xfrm>
              <a:off x="1768200" y="237600"/>
              <a:ext cx="4056275" cy="4954675"/>
            </a:xfrm>
            <a:custGeom>
              <a:avLst/>
              <a:gdLst/>
              <a:ahLst/>
              <a:cxnLst/>
              <a:rect l="l" t="t" r="r" b="b"/>
              <a:pathLst>
                <a:path w="162251" h="198187" extrusionOk="0">
                  <a:moveTo>
                    <a:pt x="110976" y="1"/>
                  </a:moveTo>
                  <a:cubicBezTo>
                    <a:pt x="110180" y="1"/>
                    <a:pt x="109375" y="101"/>
                    <a:pt x="108576" y="311"/>
                  </a:cubicBezTo>
                  <a:lnTo>
                    <a:pt x="8092" y="27148"/>
                  </a:lnTo>
                  <a:cubicBezTo>
                    <a:pt x="3077" y="28530"/>
                    <a:pt x="0" y="33746"/>
                    <a:pt x="1293" y="38850"/>
                  </a:cubicBezTo>
                  <a:lnTo>
                    <a:pt x="42084" y="191159"/>
                  </a:lnTo>
                  <a:cubicBezTo>
                    <a:pt x="43165" y="195350"/>
                    <a:pt x="47031" y="198187"/>
                    <a:pt x="51199" y="198187"/>
                  </a:cubicBezTo>
                  <a:cubicBezTo>
                    <a:pt x="52019" y="198187"/>
                    <a:pt x="52851" y="198077"/>
                    <a:pt x="53675" y="197846"/>
                  </a:cubicBezTo>
                  <a:lnTo>
                    <a:pt x="154181" y="171009"/>
                  </a:lnTo>
                  <a:cubicBezTo>
                    <a:pt x="159197" y="169716"/>
                    <a:pt x="162250" y="164411"/>
                    <a:pt x="160957" y="159396"/>
                  </a:cubicBezTo>
                  <a:lnTo>
                    <a:pt x="120189" y="7087"/>
                  </a:lnTo>
                  <a:cubicBezTo>
                    <a:pt x="119083" y="2796"/>
                    <a:pt x="115173" y="1"/>
                    <a:pt x="110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8"/>
            <p:cNvSpPr/>
            <p:nvPr/>
          </p:nvSpPr>
          <p:spPr>
            <a:xfrm>
              <a:off x="1879650" y="354075"/>
              <a:ext cx="3833375" cy="4722825"/>
            </a:xfrm>
            <a:custGeom>
              <a:avLst/>
              <a:gdLst/>
              <a:ahLst/>
              <a:cxnLst/>
              <a:rect l="l" t="t" r="r" b="b"/>
              <a:pathLst>
                <a:path w="153335" h="188913" extrusionOk="0">
                  <a:moveTo>
                    <a:pt x="102840" y="0"/>
                  </a:moveTo>
                  <a:cubicBezTo>
                    <a:pt x="101878" y="0"/>
                    <a:pt x="100900" y="122"/>
                    <a:pt x="99927" y="377"/>
                  </a:cubicBezTo>
                  <a:lnTo>
                    <a:pt x="9474" y="24518"/>
                  </a:lnTo>
                  <a:cubicBezTo>
                    <a:pt x="3522" y="26189"/>
                    <a:pt x="1" y="32431"/>
                    <a:pt x="1583" y="38360"/>
                  </a:cubicBezTo>
                  <a:lnTo>
                    <a:pt x="39565" y="180549"/>
                  </a:lnTo>
                  <a:cubicBezTo>
                    <a:pt x="40301" y="183447"/>
                    <a:pt x="42173" y="185854"/>
                    <a:pt x="44871" y="187347"/>
                  </a:cubicBezTo>
                  <a:cubicBezTo>
                    <a:pt x="46611" y="188398"/>
                    <a:pt x="48574" y="188913"/>
                    <a:pt x="50548" y="188913"/>
                  </a:cubicBezTo>
                  <a:cubicBezTo>
                    <a:pt x="51507" y="188913"/>
                    <a:pt x="52468" y="188791"/>
                    <a:pt x="53408" y="188551"/>
                  </a:cubicBezTo>
                  <a:lnTo>
                    <a:pt x="143861" y="164388"/>
                  </a:lnTo>
                  <a:cubicBezTo>
                    <a:pt x="149812" y="162717"/>
                    <a:pt x="153334" y="156498"/>
                    <a:pt x="151752" y="150569"/>
                  </a:cubicBezTo>
                  <a:lnTo>
                    <a:pt x="113769" y="8357"/>
                  </a:lnTo>
                  <a:cubicBezTo>
                    <a:pt x="112442" y="3308"/>
                    <a:pt x="107851" y="0"/>
                    <a:pt x="1028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8"/>
            <p:cNvSpPr/>
            <p:nvPr/>
          </p:nvSpPr>
          <p:spPr>
            <a:xfrm>
              <a:off x="2095875" y="645375"/>
              <a:ext cx="2602375" cy="1357525"/>
            </a:xfrm>
            <a:custGeom>
              <a:avLst/>
              <a:gdLst/>
              <a:ahLst/>
              <a:cxnLst/>
              <a:rect l="l" t="t" r="r" b="b"/>
              <a:pathLst>
                <a:path w="104095" h="54301" extrusionOk="0">
                  <a:moveTo>
                    <a:pt x="93091" y="1"/>
                  </a:moveTo>
                  <a:cubicBezTo>
                    <a:pt x="92678" y="1"/>
                    <a:pt x="92257" y="52"/>
                    <a:pt x="91835" y="160"/>
                  </a:cubicBezTo>
                  <a:lnTo>
                    <a:pt x="3990" y="24947"/>
                  </a:lnTo>
                  <a:cubicBezTo>
                    <a:pt x="1471" y="25682"/>
                    <a:pt x="0" y="28290"/>
                    <a:pt x="736" y="30809"/>
                  </a:cubicBezTo>
                  <a:lnTo>
                    <a:pt x="6397" y="50870"/>
                  </a:lnTo>
                  <a:cubicBezTo>
                    <a:pt x="6929" y="52925"/>
                    <a:pt x="8850" y="54300"/>
                    <a:pt x="10918" y="54300"/>
                  </a:cubicBezTo>
                  <a:cubicBezTo>
                    <a:pt x="11362" y="54300"/>
                    <a:pt x="11814" y="54237"/>
                    <a:pt x="12260" y="54102"/>
                  </a:cubicBezTo>
                  <a:lnTo>
                    <a:pt x="100105" y="29316"/>
                  </a:lnTo>
                  <a:cubicBezTo>
                    <a:pt x="102624" y="28669"/>
                    <a:pt x="104095" y="25972"/>
                    <a:pt x="103359" y="23453"/>
                  </a:cubicBezTo>
                  <a:lnTo>
                    <a:pt x="97787" y="3504"/>
                  </a:lnTo>
                  <a:cubicBezTo>
                    <a:pt x="97170" y="1392"/>
                    <a:pt x="95237" y="1"/>
                    <a:pt x="9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8"/>
            <p:cNvSpPr/>
            <p:nvPr/>
          </p:nvSpPr>
          <p:spPr>
            <a:xfrm>
              <a:off x="2195625" y="739625"/>
              <a:ext cx="2402900" cy="1170325"/>
            </a:xfrm>
            <a:custGeom>
              <a:avLst/>
              <a:gdLst/>
              <a:ahLst/>
              <a:cxnLst/>
              <a:rect l="l" t="t" r="r" b="b"/>
              <a:pathLst>
                <a:path w="96116" h="46813" extrusionOk="0">
                  <a:moveTo>
                    <a:pt x="88327" y="1"/>
                  </a:moveTo>
                  <a:cubicBezTo>
                    <a:pt x="88107" y="1"/>
                    <a:pt x="87886" y="30"/>
                    <a:pt x="87667" y="90"/>
                  </a:cubicBezTo>
                  <a:lnTo>
                    <a:pt x="2140" y="24141"/>
                  </a:lnTo>
                  <a:cubicBezTo>
                    <a:pt x="825" y="24610"/>
                    <a:pt x="0" y="26014"/>
                    <a:pt x="357" y="27307"/>
                  </a:cubicBezTo>
                  <a:lnTo>
                    <a:pt x="5372" y="44960"/>
                  </a:lnTo>
                  <a:cubicBezTo>
                    <a:pt x="5689" y="46043"/>
                    <a:pt x="6725" y="46812"/>
                    <a:pt x="7812" y="46812"/>
                  </a:cubicBezTo>
                  <a:cubicBezTo>
                    <a:pt x="8024" y="46812"/>
                    <a:pt x="8237" y="46783"/>
                    <a:pt x="8448" y="46721"/>
                  </a:cubicBezTo>
                  <a:lnTo>
                    <a:pt x="93975" y="22581"/>
                  </a:lnTo>
                  <a:cubicBezTo>
                    <a:pt x="95379" y="22202"/>
                    <a:pt x="96115" y="20798"/>
                    <a:pt x="95758" y="19416"/>
                  </a:cubicBezTo>
                  <a:lnTo>
                    <a:pt x="90743" y="1851"/>
                  </a:lnTo>
                  <a:cubicBezTo>
                    <a:pt x="90428" y="703"/>
                    <a:pt x="89406" y="1"/>
                    <a:pt x="88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8"/>
            <p:cNvSpPr/>
            <p:nvPr/>
          </p:nvSpPr>
          <p:spPr>
            <a:xfrm>
              <a:off x="2506550" y="2130850"/>
              <a:ext cx="559525" cy="563375"/>
            </a:xfrm>
            <a:custGeom>
              <a:avLst/>
              <a:gdLst/>
              <a:ahLst/>
              <a:cxnLst/>
              <a:rect l="l" t="t" r="r" b="b"/>
              <a:pathLst>
                <a:path w="22381" h="22535" extrusionOk="0">
                  <a:moveTo>
                    <a:pt x="14408" y="0"/>
                  </a:moveTo>
                  <a:cubicBezTo>
                    <a:pt x="14009" y="0"/>
                    <a:pt x="13601" y="54"/>
                    <a:pt x="13197" y="167"/>
                  </a:cubicBezTo>
                  <a:lnTo>
                    <a:pt x="3634" y="2864"/>
                  </a:lnTo>
                  <a:cubicBezTo>
                    <a:pt x="1294" y="3510"/>
                    <a:pt x="1" y="5828"/>
                    <a:pt x="647" y="8169"/>
                  </a:cubicBezTo>
                  <a:lnTo>
                    <a:pt x="3813" y="19492"/>
                  </a:lnTo>
                  <a:cubicBezTo>
                    <a:pt x="4346" y="21332"/>
                    <a:pt x="6080" y="22534"/>
                    <a:pt x="7922" y="22534"/>
                  </a:cubicBezTo>
                  <a:cubicBezTo>
                    <a:pt x="8312" y="22534"/>
                    <a:pt x="8706" y="22481"/>
                    <a:pt x="9095" y="22368"/>
                  </a:cubicBezTo>
                  <a:lnTo>
                    <a:pt x="18769" y="19671"/>
                  </a:lnTo>
                  <a:cubicBezTo>
                    <a:pt x="20998" y="19024"/>
                    <a:pt x="22380" y="16706"/>
                    <a:pt x="21734" y="14388"/>
                  </a:cubicBezTo>
                  <a:lnTo>
                    <a:pt x="18479" y="3042"/>
                  </a:lnTo>
                  <a:cubicBezTo>
                    <a:pt x="18019" y="1202"/>
                    <a:pt x="16299" y="0"/>
                    <a:pt x="14408"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8"/>
            <p:cNvSpPr/>
            <p:nvPr/>
          </p:nvSpPr>
          <p:spPr>
            <a:xfrm>
              <a:off x="3096125" y="1963675"/>
              <a:ext cx="560075" cy="565425"/>
            </a:xfrm>
            <a:custGeom>
              <a:avLst/>
              <a:gdLst/>
              <a:ahLst/>
              <a:cxnLst/>
              <a:rect l="l" t="t" r="r" b="b"/>
              <a:pathLst>
                <a:path w="22403" h="22617" extrusionOk="0">
                  <a:moveTo>
                    <a:pt x="14454" y="1"/>
                  </a:moveTo>
                  <a:cubicBezTo>
                    <a:pt x="14066" y="1"/>
                    <a:pt x="13673" y="55"/>
                    <a:pt x="13286" y="167"/>
                  </a:cubicBezTo>
                  <a:lnTo>
                    <a:pt x="3634" y="2864"/>
                  </a:lnTo>
                  <a:cubicBezTo>
                    <a:pt x="1405" y="3510"/>
                    <a:pt x="1" y="5940"/>
                    <a:pt x="670" y="8169"/>
                  </a:cubicBezTo>
                  <a:lnTo>
                    <a:pt x="3902" y="19492"/>
                  </a:lnTo>
                  <a:cubicBezTo>
                    <a:pt x="4366" y="21348"/>
                    <a:pt x="6127" y="22617"/>
                    <a:pt x="8042" y="22617"/>
                  </a:cubicBezTo>
                  <a:cubicBezTo>
                    <a:pt x="8427" y="22617"/>
                    <a:pt x="8818" y="22565"/>
                    <a:pt x="9207" y="22457"/>
                  </a:cubicBezTo>
                  <a:lnTo>
                    <a:pt x="18769" y="19671"/>
                  </a:lnTo>
                  <a:cubicBezTo>
                    <a:pt x="21087" y="19024"/>
                    <a:pt x="22402" y="16706"/>
                    <a:pt x="21734" y="14388"/>
                  </a:cubicBezTo>
                  <a:lnTo>
                    <a:pt x="18591" y="3154"/>
                  </a:lnTo>
                  <a:cubicBezTo>
                    <a:pt x="18057" y="1219"/>
                    <a:pt x="16305" y="1"/>
                    <a:pt x="14454"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8"/>
            <p:cNvSpPr/>
            <p:nvPr/>
          </p:nvSpPr>
          <p:spPr>
            <a:xfrm>
              <a:off x="3688500" y="1796500"/>
              <a:ext cx="559500" cy="565425"/>
            </a:xfrm>
            <a:custGeom>
              <a:avLst/>
              <a:gdLst/>
              <a:ahLst/>
              <a:cxnLst/>
              <a:rect l="l" t="t" r="r" b="b"/>
              <a:pathLst>
                <a:path w="22380" h="22617" extrusionOk="0">
                  <a:moveTo>
                    <a:pt x="14452" y="1"/>
                  </a:moveTo>
                  <a:cubicBezTo>
                    <a:pt x="14064" y="1"/>
                    <a:pt x="13672" y="54"/>
                    <a:pt x="13285" y="167"/>
                  </a:cubicBezTo>
                  <a:lnTo>
                    <a:pt x="3611" y="2864"/>
                  </a:lnTo>
                  <a:cubicBezTo>
                    <a:pt x="1293" y="3510"/>
                    <a:pt x="0" y="5940"/>
                    <a:pt x="647" y="8169"/>
                  </a:cubicBezTo>
                  <a:lnTo>
                    <a:pt x="3812" y="19492"/>
                  </a:lnTo>
                  <a:cubicBezTo>
                    <a:pt x="4350" y="21348"/>
                    <a:pt x="6109" y="22617"/>
                    <a:pt x="7969" y="22617"/>
                  </a:cubicBezTo>
                  <a:cubicBezTo>
                    <a:pt x="8343" y="22617"/>
                    <a:pt x="8721" y="22565"/>
                    <a:pt x="9095" y="22457"/>
                  </a:cubicBezTo>
                  <a:lnTo>
                    <a:pt x="18769" y="19760"/>
                  </a:lnTo>
                  <a:cubicBezTo>
                    <a:pt x="20998" y="19113"/>
                    <a:pt x="22380" y="16706"/>
                    <a:pt x="21733" y="14477"/>
                  </a:cubicBezTo>
                  <a:lnTo>
                    <a:pt x="18568" y="3154"/>
                  </a:lnTo>
                  <a:cubicBezTo>
                    <a:pt x="18034" y="1219"/>
                    <a:pt x="16297" y="1"/>
                    <a:pt x="14452"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8"/>
            <p:cNvSpPr/>
            <p:nvPr/>
          </p:nvSpPr>
          <p:spPr>
            <a:xfrm>
              <a:off x="4278075" y="1629525"/>
              <a:ext cx="559500" cy="565375"/>
            </a:xfrm>
            <a:custGeom>
              <a:avLst/>
              <a:gdLst/>
              <a:ahLst/>
              <a:cxnLst/>
              <a:rect l="l" t="t" r="r" b="b"/>
              <a:pathLst>
                <a:path w="22380" h="22615" extrusionOk="0">
                  <a:moveTo>
                    <a:pt x="14431" y="1"/>
                  </a:moveTo>
                  <a:cubicBezTo>
                    <a:pt x="14054" y="1"/>
                    <a:pt x="13670" y="51"/>
                    <a:pt x="13285" y="159"/>
                  </a:cubicBezTo>
                  <a:lnTo>
                    <a:pt x="3633" y="2945"/>
                  </a:lnTo>
                  <a:cubicBezTo>
                    <a:pt x="1404" y="3502"/>
                    <a:pt x="0" y="5932"/>
                    <a:pt x="647" y="8250"/>
                  </a:cubicBezTo>
                  <a:lnTo>
                    <a:pt x="3901" y="19484"/>
                  </a:lnTo>
                  <a:cubicBezTo>
                    <a:pt x="4435" y="21400"/>
                    <a:pt x="6126" y="22615"/>
                    <a:pt x="8004" y="22615"/>
                  </a:cubicBezTo>
                  <a:cubicBezTo>
                    <a:pt x="8400" y="22615"/>
                    <a:pt x="8803" y="22561"/>
                    <a:pt x="9206" y="22449"/>
                  </a:cubicBezTo>
                  <a:lnTo>
                    <a:pt x="18858" y="19752"/>
                  </a:lnTo>
                  <a:cubicBezTo>
                    <a:pt x="21087" y="19105"/>
                    <a:pt x="22379" y="16698"/>
                    <a:pt x="21733" y="14469"/>
                  </a:cubicBezTo>
                  <a:lnTo>
                    <a:pt x="18590" y="3146"/>
                  </a:lnTo>
                  <a:cubicBezTo>
                    <a:pt x="18032" y="1286"/>
                    <a:pt x="16327" y="1"/>
                    <a:pt x="14431"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8"/>
            <p:cNvSpPr/>
            <p:nvPr/>
          </p:nvSpPr>
          <p:spPr>
            <a:xfrm>
              <a:off x="2667050" y="2702050"/>
              <a:ext cx="559500" cy="565425"/>
            </a:xfrm>
            <a:custGeom>
              <a:avLst/>
              <a:gdLst/>
              <a:ahLst/>
              <a:cxnLst/>
              <a:rect l="l" t="t" r="r" b="b"/>
              <a:pathLst>
                <a:path w="22380" h="22617" extrusionOk="0">
                  <a:moveTo>
                    <a:pt x="14432" y="0"/>
                  </a:moveTo>
                  <a:cubicBezTo>
                    <a:pt x="14043" y="0"/>
                    <a:pt x="13650" y="54"/>
                    <a:pt x="13263" y="166"/>
                  </a:cubicBezTo>
                  <a:lnTo>
                    <a:pt x="3611" y="2863"/>
                  </a:lnTo>
                  <a:cubicBezTo>
                    <a:pt x="1382" y="3510"/>
                    <a:pt x="0" y="5939"/>
                    <a:pt x="647" y="8168"/>
                  </a:cubicBezTo>
                  <a:lnTo>
                    <a:pt x="3790" y="19492"/>
                  </a:lnTo>
                  <a:cubicBezTo>
                    <a:pt x="4346" y="21347"/>
                    <a:pt x="6108" y="22616"/>
                    <a:pt x="7969" y="22616"/>
                  </a:cubicBezTo>
                  <a:cubicBezTo>
                    <a:pt x="8343" y="22616"/>
                    <a:pt x="8721" y="22565"/>
                    <a:pt x="9095" y="22456"/>
                  </a:cubicBezTo>
                  <a:lnTo>
                    <a:pt x="18746" y="19670"/>
                  </a:lnTo>
                  <a:cubicBezTo>
                    <a:pt x="21065" y="19024"/>
                    <a:pt x="22380" y="16706"/>
                    <a:pt x="21733" y="14387"/>
                  </a:cubicBezTo>
                  <a:lnTo>
                    <a:pt x="18568" y="3153"/>
                  </a:lnTo>
                  <a:cubicBezTo>
                    <a:pt x="18034" y="1219"/>
                    <a:pt x="16282" y="0"/>
                    <a:pt x="14432"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8"/>
            <p:cNvSpPr/>
            <p:nvPr/>
          </p:nvSpPr>
          <p:spPr>
            <a:xfrm>
              <a:off x="3258850" y="2534875"/>
              <a:ext cx="559500" cy="565400"/>
            </a:xfrm>
            <a:custGeom>
              <a:avLst/>
              <a:gdLst/>
              <a:ahLst/>
              <a:cxnLst/>
              <a:rect l="l" t="t" r="r" b="b"/>
              <a:pathLst>
                <a:path w="22380" h="22616" extrusionOk="0">
                  <a:moveTo>
                    <a:pt x="14402" y="0"/>
                  </a:moveTo>
                  <a:cubicBezTo>
                    <a:pt x="14004" y="0"/>
                    <a:pt x="13599" y="54"/>
                    <a:pt x="13196" y="166"/>
                  </a:cubicBezTo>
                  <a:lnTo>
                    <a:pt x="3634" y="2863"/>
                  </a:lnTo>
                  <a:cubicBezTo>
                    <a:pt x="1293" y="3510"/>
                    <a:pt x="1" y="5939"/>
                    <a:pt x="647" y="8168"/>
                  </a:cubicBezTo>
                  <a:lnTo>
                    <a:pt x="3812" y="19492"/>
                  </a:lnTo>
                  <a:cubicBezTo>
                    <a:pt x="4350" y="21347"/>
                    <a:pt x="6109" y="22616"/>
                    <a:pt x="7969" y="22616"/>
                  </a:cubicBezTo>
                  <a:cubicBezTo>
                    <a:pt x="8343" y="22616"/>
                    <a:pt x="8722" y="22565"/>
                    <a:pt x="9095" y="22456"/>
                  </a:cubicBezTo>
                  <a:lnTo>
                    <a:pt x="18769" y="19759"/>
                  </a:lnTo>
                  <a:cubicBezTo>
                    <a:pt x="20998" y="19113"/>
                    <a:pt x="22380" y="16705"/>
                    <a:pt x="21733" y="14476"/>
                  </a:cubicBezTo>
                  <a:lnTo>
                    <a:pt x="18479" y="3153"/>
                  </a:lnTo>
                  <a:cubicBezTo>
                    <a:pt x="18019" y="1219"/>
                    <a:pt x="16295" y="0"/>
                    <a:pt x="14402"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8"/>
            <p:cNvSpPr/>
            <p:nvPr/>
          </p:nvSpPr>
          <p:spPr>
            <a:xfrm>
              <a:off x="3848425" y="2367900"/>
              <a:ext cx="560075" cy="565375"/>
            </a:xfrm>
            <a:custGeom>
              <a:avLst/>
              <a:gdLst/>
              <a:ahLst/>
              <a:cxnLst/>
              <a:rect l="l" t="t" r="r" b="b"/>
              <a:pathLst>
                <a:path w="22403" h="22615" extrusionOk="0">
                  <a:moveTo>
                    <a:pt x="14402" y="0"/>
                  </a:moveTo>
                  <a:cubicBezTo>
                    <a:pt x="14030" y="0"/>
                    <a:pt x="13655" y="51"/>
                    <a:pt x="13285" y="158"/>
                  </a:cubicBezTo>
                  <a:lnTo>
                    <a:pt x="3634" y="2944"/>
                  </a:lnTo>
                  <a:cubicBezTo>
                    <a:pt x="1405" y="3502"/>
                    <a:pt x="1" y="5931"/>
                    <a:pt x="669" y="8160"/>
                  </a:cubicBezTo>
                  <a:lnTo>
                    <a:pt x="3901" y="19484"/>
                  </a:lnTo>
                  <a:cubicBezTo>
                    <a:pt x="4362" y="21399"/>
                    <a:pt x="6100" y="22614"/>
                    <a:pt x="7998" y="22614"/>
                  </a:cubicBezTo>
                  <a:cubicBezTo>
                    <a:pt x="8397" y="22614"/>
                    <a:pt x="8803" y="22561"/>
                    <a:pt x="9206" y="22448"/>
                  </a:cubicBezTo>
                  <a:lnTo>
                    <a:pt x="18769" y="19751"/>
                  </a:lnTo>
                  <a:cubicBezTo>
                    <a:pt x="21087" y="19105"/>
                    <a:pt x="22402" y="16697"/>
                    <a:pt x="21733" y="14468"/>
                  </a:cubicBezTo>
                  <a:lnTo>
                    <a:pt x="18590" y="3145"/>
                  </a:lnTo>
                  <a:cubicBezTo>
                    <a:pt x="18051" y="1286"/>
                    <a:pt x="16271" y="0"/>
                    <a:pt x="14402"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8"/>
            <p:cNvSpPr/>
            <p:nvPr/>
          </p:nvSpPr>
          <p:spPr>
            <a:xfrm>
              <a:off x="4440775" y="2201475"/>
              <a:ext cx="559525" cy="564625"/>
            </a:xfrm>
            <a:custGeom>
              <a:avLst/>
              <a:gdLst/>
              <a:ahLst/>
              <a:cxnLst/>
              <a:rect l="l" t="t" r="r" b="b"/>
              <a:pathLst>
                <a:path w="22381" h="22585" extrusionOk="0">
                  <a:moveTo>
                    <a:pt x="14328" y="0"/>
                  </a:moveTo>
                  <a:cubicBezTo>
                    <a:pt x="13981" y="0"/>
                    <a:pt x="13631" y="42"/>
                    <a:pt x="13286" y="128"/>
                  </a:cubicBezTo>
                  <a:lnTo>
                    <a:pt x="3612" y="2914"/>
                  </a:lnTo>
                  <a:cubicBezTo>
                    <a:pt x="1294" y="3561"/>
                    <a:pt x="1" y="5901"/>
                    <a:pt x="647" y="8219"/>
                  </a:cubicBezTo>
                  <a:lnTo>
                    <a:pt x="3813" y="19454"/>
                  </a:lnTo>
                  <a:cubicBezTo>
                    <a:pt x="4347" y="21369"/>
                    <a:pt x="6083" y="22584"/>
                    <a:pt x="7927" y="22584"/>
                  </a:cubicBezTo>
                  <a:cubicBezTo>
                    <a:pt x="8315" y="22584"/>
                    <a:pt x="8708" y="22531"/>
                    <a:pt x="9095" y="22418"/>
                  </a:cubicBezTo>
                  <a:lnTo>
                    <a:pt x="18769" y="19721"/>
                  </a:lnTo>
                  <a:cubicBezTo>
                    <a:pt x="20998" y="19075"/>
                    <a:pt x="22380" y="16757"/>
                    <a:pt x="21734" y="14438"/>
                  </a:cubicBezTo>
                  <a:lnTo>
                    <a:pt x="18569" y="3115"/>
                  </a:lnTo>
                  <a:cubicBezTo>
                    <a:pt x="18022" y="1231"/>
                    <a:pt x="16219" y="0"/>
                    <a:pt x="14328"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8"/>
            <p:cNvSpPr/>
            <p:nvPr/>
          </p:nvSpPr>
          <p:spPr>
            <a:xfrm>
              <a:off x="2829200" y="3273225"/>
              <a:ext cx="557275" cy="565425"/>
            </a:xfrm>
            <a:custGeom>
              <a:avLst/>
              <a:gdLst/>
              <a:ahLst/>
              <a:cxnLst/>
              <a:rect l="l" t="t" r="r" b="b"/>
              <a:pathLst>
                <a:path w="22291" h="22617" extrusionOk="0">
                  <a:moveTo>
                    <a:pt x="14395" y="1"/>
                  </a:moveTo>
                  <a:cubicBezTo>
                    <a:pt x="14001" y="1"/>
                    <a:pt x="13599" y="54"/>
                    <a:pt x="13197" y="167"/>
                  </a:cubicBezTo>
                  <a:lnTo>
                    <a:pt x="3545" y="2864"/>
                  </a:lnTo>
                  <a:cubicBezTo>
                    <a:pt x="1316" y="3510"/>
                    <a:pt x="1" y="5940"/>
                    <a:pt x="647" y="8169"/>
                  </a:cubicBezTo>
                  <a:lnTo>
                    <a:pt x="3813" y="19492"/>
                  </a:lnTo>
                  <a:cubicBezTo>
                    <a:pt x="4351" y="21348"/>
                    <a:pt x="6047" y="22616"/>
                    <a:pt x="7951" y="22616"/>
                  </a:cubicBezTo>
                  <a:cubicBezTo>
                    <a:pt x="8334" y="22616"/>
                    <a:pt x="8725" y="22565"/>
                    <a:pt x="9118" y="22457"/>
                  </a:cubicBezTo>
                  <a:lnTo>
                    <a:pt x="18769" y="19760"/>
                  </a:lnTo>
                  <a:cubicBezTo>
                    <a:pt x="20998" y="19113"/>
                    <a:pt x="22291" y="16706"/>
                    <a:pt x="21734" y="14477"/>
                  </a:cubicBezTo>
                  <a:lnTo>
                    <a:pt x="18479" y="3154"/>
                  </a:lnTo>
                  <a:cubicBezTo>
                    <a:pt x="17945" y="1219"/>
                    <a:pt x="16269" y="1"/>
                    <a:pt x="14395"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8"/>
            <p:cNvSpPr/>
            <p:nvPr/>
          </p:nvSpPr>
          <p:spPr>
            <a:xfrm>
              <a:off x="3419350" y="3106250"/>
              <a:ext cx="559500" cy="565375"/>
            </a:xfrm>
            <a:custGeom>
              <a:avLst/>
              <a:gdLst/>
              <a:ahLst/>
              <a:cxnLst/>
              <a:rect l="l" t="t" r="r" b="b"/>
              <a:pathLst>
                <a:path w="22380" h="22615" extrusionOk="0">
                  <a:moveTo>
                    <a:pt x="14379" y="1"/>
                  </a:moveTo>
                  <a:cubicBezTo>
                    <a:pt x="14008" y="1"/>
                    <a:pt x="13632" y="51"/>
                    <a:pt x="13263" y="159"/>
                  </a:cubicBezTo>
                  <a:lnTo>
                    <a:pt x="3611" y="2945"/>
                  </a:lnTo>
                  <a:cubicBezTo>
                    <a:pt x="1382" y="3502"/>
                    <a:pt x="0" y="5932"/>
                    <a:pt x="647" y="8161"/>
                  </a:cubicBezTo>
                  <a:lnTo>
                    <a:pt x="3789" y="19484"/>
                  </a:lnTo>
                  <a:cubicBezTo>
                    <a:pt x="4342" y="21400"/>
                    <a:pt x="6081" y="22615"/>
                    <a:pt x="7926" y="22615"/>
                  </a:cubicBezTo>
                  <a:cubicBezTo>
                    <a:pt x="8314" y="22615"/>
                    <a:pt x="8707" y="22561"/>
                    <a:pt x="9095" y="22449"/>
                  </a:cubicBezTo>
                  <a:lnTo>
                    <a:pt x="18746" y="19752"/>
                  </a:lnTo>
                  <a:cubicBezTo>
                    <a:pt x="21064" y="19105"/>
                    <a:pt x="22379" y="16698"/>
                    <a:pt x="21733" y="14469"/>
                  </a:cubicBezTo>
                  <a:lnTo>
                    <a:pt x="18568" y="3145"/>
                  </a:lnTo>
                  <a:cubicBezTo>
                    <a:pt x="18029" y="1286"/>
                    <a:pt x="16249" y="1"/>
                    <a:pt x="14379"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8"/>
            <p:cNvSpPr/>
            <p:nvPr/>
          </p:nvSpPr>
          <p:spPr>
            <a:xfrm>
              <a:off x="4011150" y="2939825"/>
              <a:ext cx="559500" cy="564625"/>
            </a:xfrm>
            <a:custGeom>
              <a:avLst/>
              <a:gdLst/>
              <a:ahLst/>
              <a:cxnLst/>
              <a:rect l="l" t="t" r="r" b="b"/>
              <a:pathLst>
                <a:path w="22380" h="22585" extrusionOk="0">
                  <a:moveTo>
                    <a:pt x="14273" y="1"/>
                  </a:moveTo>
                  <a:cubicBezTo>
                    <a:pt x="13917" y="1"/>
                    <a:pt x="13555" y="42"/>
                    <a:pt x="13196" y="129"/>
                  </a:cubicBezTo>
                  <a:lnTo>
                    <a:pt x="3634" y="2915"/>
                  </a:lnTo>
                  <a:cubicBezTo>
                    <a:pt x="1293" y="3561"/>
                    <a:pt x="0" y="5902"/>
                    <a:pt x="647" y="8220"/>
                  </a:cubicBezTo>
                  <a:lnTo>
                    <a:pt x="3812" y="19454"/>
                  </a:lnTo>
                  <a:cubicBezTo>
                    <a:pt x="4346" y="21369"/>
                    <a:pt x="6021" y="22585"/>
                    <a:pt x="7895" y="22585"/>
                  </a:cubicBezTo>
                  <a:cubicBezTo>
                    <a:pt x="8289" y="22585"/>
                    <a:pt x="8692" y="22531"/>
                    <a:pt x="9095" y="22419"/>
                  </a:cubicBezTo>
                  <a:lnTo>
                    <a:pt x="18769" y="19722"/>
                  </a:lnTo>
                  <a:cubicBezTo>
                    <a:pt x="20998" y="19075"/>
                    <a:pt x="22380" y="16757"/>
                    <a:pt x="21733" y="14439"/>
                  </a:cubicBezTo>
                  <a:lnTo>
                    <a:pt x="18479" y="3115"/>
                  </a:lnTo>
                  <a:cubicBezTo>
                    <a:pt x="18008" y="1232"/>
                    <a:pt x="16216" y="1"/>
                    <a:pt x="14273"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8"/>
            <p:cNvSpPr/>
            <p:nvPr/>
          </p:nvSpPr>
          <p:spPr>
            <a:xfrm>
              <a:off x="4600725" y="2773975"/>
              <a:ext cx="720000" cy="1130025"/>
            </a:xfrm>
            <a:custGeom>
              <a:avLst/>
              <a:gdLst/>
              <a:ahLst/>
              <a:cxnLst/>
              <a:rect l="l" t="t" r="r" b="b"/>
              <a:pathLst>
                <a:path w="28800" h="45201" extrusionOk="0">
                  <a:moveTo>
                    <a:pt x="14443" y="0"/>
                  </a:moveTo>
                  <a:cubicBezTo>
                    <a:pt x="14058" y="0"/>
                    <a:pt x="13668" y="53"/>
                    <a:pt x="13285" y="165"/>
                  </a:cubicBezTo>
                  <a:lnTo>
                    <a:pt x="3633" y="2862"/>
                  </a:lnTo>
                  <a:cubicBezTo>
                    <a:pt x="1404" y="3508"/>
                    <a:pt x="0" y="5849"/>
                    <a:pt x="669" y="8167"/>
                  </a:cubicBezTo>
                  <a:lnTo>
                    <a:pt x="10231" y="42070"/>
                  </a:lnTo>
                  <a:cubicBezTo>
                    <a:pt x="10765" y="43986"/>
                    <a:pt x="12502" y="45201"/>
                    <a:pt x="14346" y="45201"/>
                  </a:cubicBezTo>
                  <a:cubicBezTo>
                    <a:pt x="14734" y="45201"/>
                    <a:pt x="15127" y="45147"/>
                    <a:pt x="15514" y="45035"/>
                  </a:cubicBezTo>
                  <a:lnTo>
                    <a:pt x="25188" y="42338"/>
                  </a:lnTo>
                  <a:cubicBezTo>
                    <a:pt x="27417" y="41691"/>
                    <a:pt x="28799" y="39284"/>
                    <a:pt x="28153" y="37055"/>
                  </a:cubicBezTo>
                  <a:lnTo>
                    <a:pt x="18590" y="3152"/>
                  </a:lnTo>
                  <a:cubicBezTo>
                    <a:pt x="18055" y="1232"/>
                    <a:pt x="16297" y="0"/>
                    <a:pt x="14443"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8"/>
            <p:cNvSpPr/>
            <p:nvPr/>
          </p:nvSpPr>
          <p:spPr>
            <a:xfrm>
              <a:off x="2989700" y="3844625"/>
              <a:ext cx="559500" cy="565375"/>
            </a:xfrm>
            <a:custGeom>
              <a:avLst/>
              <a:gdLst/>
              <a:ahLst/>
              <a:cxnLst/>
              <a:rect l="l" t="t" r="r" b="b"/>
              <a:pathLst>
                <a:path w="22380" h="22615" extrusionOk="0">
                  <a:moveTo>
                    <a:pt x="14400" y="0"/>
                  </a:moveTo>
                  <a:cubicBezTo>
                    <a:pt x="14030" y="0"/>
                    <a:pt x="13655" y="51"/>
                    <a:pt x="13285" y="158"/>
                  </a:cubicBezTo>
                  <a:lnTo>
                    <a:pt x="3611" y="2855"/>
                  </a:lnTo>
                  <a:cubicBezTo>
                    <a:pt x="1293" y="3502"/>
                    <a:pt x="0" y="5931"/>
                    <a:pt x="647" y="8160"/>
                  </a:cubicBezTo>
                  <a:lnTo>
                    <a:pt x="3812" y="19484"/>
                  </a:lnTo>
                  <a:cubicBezTo>
                    <a:pt x="4346" y="21399"/>
                    <a:pt x="6082" y="22614"/>
                    <a:pt x="7927" y="22614"/>
                  </a:cubicBezTo>
                  <a:cubicBezTo>
                    <a:pt x="8315" y="22614"/>
                    <a:pt x="8707" y="22561"/>
                    <a:pt x="9095" y="22448"/>
                  </a:cubicBezTo>
                  <a:lnTo>
                    <a:pt x="18746" y="19751"/>
                  </a:lnTo>
                  <a:cubicBezTo>
                    <a:pt x="21087" y="19105"/>
                    <a:pt x="22380" y="16697"/>
                    <a:pt x="21733" y="14468"/>
                  </a:cubicBezTo>
                  <a:lnTo>
                    <a:pt x="18568" y="3145"/>
                  </a:lnTo>
                  <a:cubicBezTo>
                    <a:pt x="18029" y="1286"/>
                    <a:pt x="16264" y="0"/>
                    <a:pt x="14400"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8"/>
            <p:cNvSpPr/>
            <p:nvPr/>
          </p:nvSpPr>
          <p:spPr>
            <a:xfrm>
              <a:off x="3581500" y="3678200"/>
              <a:ext cx="557275" cy="564625"/>
            </a:xfrm>
            <a:custGeom>
              <a:avLst/>
              <a:gdLst/>
              <a:ahLst/>
              <a:cxnLst/>
              <a:rect l="l" t="t" r="r" b="b"/>
              <a:pathLst>
                <a:path w="22291" h="22585" extrusionOk="0">
                  <a:moveTo>
                    <a:pt x="14268" y="0"/>
                  </a:moveTo>
                  <a:cubicBezTo>
                    <a:pt x="13915" y="0"/>
                    <a:pt x="13556" y="42"/>
                    <a:pt x="13196" y="128"/>
                  </a:cubicBezTo>
                  <a:lnTo>
                    <a:pt x="3545" y="2914"/>
                  </a:lnTo>
                  <a:cubicBezTo>
                    <a:pt x="1316" y="3561"/>
                    <a:pt x="1" y="5901"/>
                    <a:pt x="647" y="8219"/>
                  </a:cubicBezTo>
                  <a:lnTo>
                    <a:pt x="3812" y="19454"/>
                  </a:lnTo>
                  <a:cubicBezTo>
                    <a:pt x="4346" y="21369"/>
                    <a:pt x="6022" y="22584"/>
                    <a:pt x="7908" y="22584"/>
                  </a:cubicBezTo>
                  <a:cubicBezTo>
                    <a:pt x="8304" y="22584"/>
                    <a:pt x="8710" y="22531"/>
                    <a:pt x="9117" y="22418"/>
                  </a:cubicBezTo>
                  <a:lnTo>
                    <a:pt x="18769" y="19721"/>
                  </a:lnTo>
                  <a:cubicBezTo>
                    <a:pt x="20998" y="19075"/>
                    <a:pt x="22291" y="16667"/>
                    <a:pt x="21733" y="14438"/>
                  </a:cubicBezTo>
                  <a:lnTo>
                    <a:pt x="18479" y="3115"/>
                  </a:lnTo>
                  <a:cubicBezTo>
                    <a:pt x="17933" y="1231"/>
                    <a:pt x="16193" y="0"/>
                    <a:pt x="14268"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8"/>
            <p:cNvSpPr/>
            <p:nvPr/>
          </p:nvSpPr>
          <p:spPr>
            <a:xfrm>
              <a:off x="4171625" y="3512325"/>
              <a:ext cx="559525" cy="564625"/>
            </a:xfrm>
            <a:custGeom>
              <a:avLst/>
              <a:gdLst/>
              <a:ahLst/>
              <a:cxnLst/>
              <a:rect l="l" t="t" r="r" b="b"/>
              <a:pathLst>
                <a:path w="22381" h="22585" extrusionOk="0">
                  <a:moveTo>
                    <a:pt x="14421" y="1"/>
                  </a:moveTo>
                  <a:cubicBezTo>
                    <a:pt x="14036" y="1"/>
                    <a:pt x="13647" y="54"/>
                    <a:pt x="13263" y="165"/>
                  </a:cubicBezTo>
                  <a:lnTo>
                    <a:pt x="3612" y="2862"/>
                  </a:lnTo>
                  <a:cubicBezTo>
                    <a:pt x="1383" y="3509"/>
                    <a:pt x="1" y="5849"/>
                    <a:pt x="647" y="8167"/>
                  </a:cubicBezTo>
                  <a:lnTo>
                    <a:pt x="3790" y="19491"/>
                  </a:lnTo>
                  <a:cubicBezTo>
                    <a:pt x="4354" y="21371"/>
                    <a:pt x="6155" y="22585"/>
                    <a:pt x="8042" y="22585"/>
                  </a:cubicBezTo>
                  <a:cubicBezTo>
                    <a:pt x="8392" y="22585"/>
                    <a:pt x="8746" y="22543"/>
                    <a:pt x="9095" y="22455"/>
                  </a:cubicBezTo>
                  <a:lnTo>
                    <a:pt x="18747" y="19669"/>
                  </a:lnTo>
                  <a:cubicBezTo>
                    <a:pt x="21065" y="19023"/>
                    <a:pt x="22380" y="16704"/>
                    <a:pt x="21734" y="14386"/>
                  </a:cubicBezTo>
                  <a:lnTo>
                    <a:pt x="18568" y="3152"/>
                  </a:lnTo>
                  <a:cubicBezTo>
                    <a:pt x="18033" y="1233"/>
                    <a:pt x="16275" y="1"/>
                    <a:pt x="14421"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8"/>
            <p:cNvSpPr/>
            <p:nvPr/>
          </p:nvSpPr>
          <p:spPr>
            <a:xfrm>
              <a:off x="3154650" y="4429525"/>
              <a:ext cx="559500" cy="563375"/>
            </a:xfrm>
            <a:custGeom>
              <a:avLst/>
              <a:gdLst/>
              <a:ahLst/>
              <a:cxnLst/>
              <a:rect l="l" t="t" r="r" b="b"/>
              <a:pathLst>
                <a:path w="22380" h="22535" extrusionOk="0">
                  <a:moveTo>
                    <a:pt x="14438" y="0"/>
                  </a:moveTo>
                  <a:cubicBezTo>
                    <a:pt x="14047" y="0"/>
                    <a:pt x="13652" y="54"/>
                    <a:pt x="13263" y="167"/>
                  </a:cubicBezTo>
                  <a:lnTo>
                    <a:pt x="3611" y="2864"/>
                  </a:lnTo>
                  <a:cubicBezTo>
                    <a:pt x="1293" y="3510"/>
                    <a:pt x="0" y="5828"/>
                    <a:pt x="647" y="8169"/>
                  </a:cubicBezTo>
                  <a:lnTo>
                    <a:pt x="3790" y="19492"/>
                  </a:lnTo>
                  <a:cubicBezTo>
                    <a:pt x="4342" y="21332"/>
                    <a:pt x="6078" y="22534"/>
                    <a:pt x="7921" y="22534"/>
                  </a:cubicBezTo>
                  <a:cubicBezTo>
                    <a:pt x="8311" y="22534"/>
                    <a:pt x="8706" y="22481"/>
                    <a:pt x="9095" y="22368"/>
                  </a:cubicBezTo>
                  <a:lnTo>
                    <a:pt x="18746" y="19671"/>
                  </a:lnTo>
                  <a:cubicBezTo>
                    <a:pt x="20975" y="19024"/>
                    <a:pt x="22380" y="16706"/>
                    <a:pt x="21733" y="14388"/>
                  </a:cubicBezTo>
                  <a:lnTo>
                    <a:pt x="18568" y="3042"/>
                  </a:lnTo>
                  <a:cubicBezTo>
                    <a:pt x="18034" y="1202"/>
                    <a:pt x="16286" y="0"/>
                    <a:pt x="14438"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8"/>
            <p:cNvSpPr/>
            <p:nvPr/>
          </p:nvSpPr>
          <p:spPr>
            <a:xfrm>
              <a:off x="3744225" y="4262350"/>
              <a:ext cx="559500" cy="565425"/>
            </a:xfrm>
            <a:custGeom>
              <a:avLst/>
              <a:gdLst/>
              <a:ahLst/>
              <a:cxnLst/>
              <a:rect l="l" t="t" r="r" b="b"/>
              <a:pathLst>
                <a:path w="22380" h="22617" extrusionOk="0">
                  <a:moveTo>
                    <a:pt x="14484" y="1"/>
                  </a:moveTo>
                  <a:cubicBezTo>
                    <a:pt x="14090" y="1"/>
                    <a:pt x="13688" y="55"/>
                    <a:pt x="13285" y="167"/>
                  </a:cubicBezTo>
                  <a:lnTo>
                    <a:pt x="3611" y="2864"/>
                  </a:lnTo>
                  <a:cubicBezTo>
                    <a:pt x="1382" y="3510"/>
                    <a:pt x="0" y="5940"/>
                    <a:pt x="647" y="8169"/>
                  </a:cubicBezTo>
                  <a:lnTo>
                    <a:pt x="3901" y="19492"/>
                  </a:lnTo>
                  <a:cubicBezTo>
                    <a:pt x="4439" y="21348"/>
                    <a:pt x="6136" y="22617"/>
                    <a:pt x="8027" y="22617"/>
                  </a:cubicBezTo>
                  <a:cubicBezTo>
                    <a:pt x="8407" y="22617"/>
                    <a:pt x="8795" y="22565"/>
                    <a:pt x="9184" y="22457"/>
                  </a:cubicBezTo>
                  <a:lnTo>
                    <a:pt x="18858" y="19671"/>
                  </a:lnTo>
                  <a:cubicBezTo>
                    <a:pt x="21087" y="19024"/>
                    <a:pt x="22380" y="16706"/>
                    <a:pt x="21733" y="14388"/>
                  </a:cubicBezTo>
                  <a:lnTo>
                    <a:pt x="18568" y="3154"/>
                  </a:lnTo>
                  <a:cubicBezTo>
                    <a:pt x="18034" y="1219"/>
                    <a:pt x="16358" y="1"/>
                    <a:pt x="14484"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8"/>
            <p:cNvSpPr/>
            <p:nvPr/>
          </p:nvSpPr>
          <p:spPr>
            <a:xfrm>
              <a:off x="4336025" y="4095175"/>
              <a:ext cx="560050" cy="565425"/>
            </a:xfrm>
            <a:custGeom>
              <a:avLst/>
              <a:gdLst/>
              <a:ahLst/>
              <a:cxnLst/>
              <a:rect l="l" t="t" r="r" b="b"/>
              <a:pathLst>
                <a:path w="22402" h="22617" extrusionOk="0">
                  <a:moveTo>
                    <a:pt x="14454" y="1"/>
                  </a:moveTo>
                  <a:cubicBezTo>
                    <a:pt x="14065" y="1"/>
                    <a:pt x="13672" y="54"/>
                    <a:pt x="13285" y="167"/>
                  </a:cubicBezTo>
                  <a:lnTo>
                    <a:pt x="3634" y="2864"/>
                  </a:lnTo>
                  <a:cubicBezTo>
                    <a:pt x="1315" y="3510"/>
                    <a:pt x="0" y="5940"/>
                    <a:pt x="669" y="8169"/>
                  </a:cubicBezTo>
                  <a:lnTo>
                    <a:pt x="3812" y="19492"/>
                  </a:lnTo>
                  <a:cubicBezTo>
                    <a:pt x="4350" y="21348"/>
                    <a:pt x="6124" y="22617"/>
                    <a:pt x="7989" y="22617"/>
                  </a:cubicBezTo>
                  <a:cubicBezTo>
                    <a:pt x="8365" y="22617"/>
                    <a:pt x="8744" y="22565"/>
                    <a:pt x="9117" y="22457"/>
                  </a:cubicBezTo>
                  <a:lnTo>
                    <a:pt x="18769" y="19760"/>
                  </a:lnTo>
                  <a:cubicBezTo>
                    <a:pt x="21087" y="19113"/>
                    <a:pt x="22402" y="16706"/>
                    <a:pt x="21733" y="14477"/>
                  </a:cubicBezTo>
                  <a:lnTo>
                    <a:pt x="18590" y="3154"/>
                  </a:lnTo>
                  <a:cubicBezTo>
                    <a:pt x="18056" y="1219"/>
                    <a:pt x="16304" y="1"/>
                    <a:pt x="14454" y="1"/>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8"/>
            <p:cNvSpPr/>
            <p:nvPr/>
          </p:nvSpPr>
          <p:spPr>
            <a:xfrm>
              <a:off x="4916675" y="3932825"/>
              <a:ext cx="557275" cy="564825"/>
            </a:xfrm>
            <a:custGeom>
              <a:avLst/>
              <a:gdLst/>
              <a:ahLst/>
              <a:cxnLst/>
              <a:rect l="l" t="t" r="r" b="b"/>
              <a:pathLst>
                <a:path w="22291" h="22593" extrusionOk="0">
                  <a:moveTo>
                    <a:pt x="14413" y="0"/>
                  </a:moveTo>
                  <a:cubicBezTo>
                    <a:pt x="14013" y="0"/>
                    <a:pt x="13605" y="56"/>
                    <a:pt x="13196" y="174"/>
                  </a:cubicBezTo>
                  <a:lnTo>
                    <a:pt x="3523" y="2849"/>
                  </a:lnTo>
                  <a:cubicBezTo>
                    <a:pt x="1294" y="3518"/>
                    <a:pt x="1" y="5836"/>
                    <a:pt x="647" y="8154"/>
                  </a:cubicBezTo>
                  <a:lnTo>
                    <a:pt x="3812" y="19478"/>
                  </a:lnTo>
                  <a:cubicBezTo>
                    <a:pt x="4359" y="21361"/>
                    <a:pt x="6099" y="22592"/>
                    <a:pt x="8024" y="22592"/>
                  </a:cubicBezTo>
                  <a:cubicBezTo>
                    <a:pt x="8377" y="22592"/>
                    <a:pt x="8736" y="22551"/>
                    <a:pt x="9095" y="22464"/>
                  </a:cubicBezTo>
                  <a:lnTo>
                    <a:pt x="18769" y="19678"/>
                  </a:lnTo>
                  <a:cubicBezTo>
                    <a:pt x="20998" y="19009"/>
                    <a:pt x="22291" y="16691"/>
                    <a:pt x="21734" y="14373"/>
                  </a:cubicBezTo>
                  <a:lnTo>
                    <a:pt x="18479" y="3139"/>
                  </a:lnTo>
                  <a:cubicBezTo>
                    <a:pt x="17947" y="1229"/>
                    <a:pt x="16280" y="0"/>
                    <a:pt x="14413" y="0"/>
                  </a:cubicBezTo>
                  <a:close/>
                </a:path>
              </a:pathLst>
            </a:custGeom>
            <a:solidFill>
              <a:srgbClr val="53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8"/>
            <p:cNvSpPr/>
            <p:nvPr/>
          </p:nvSpPr>
          <p:spPr>
            <a:xfrm>
              <a:off x="2490400" y="2075125"/>
              <a:ext cx="559500" cy="565425"/>
            </a:xfrm>
            <a:custGeom>
              <a:avLst/>
              <a:gdLst/>
              <a:ahLst/>
              <a:cxnLst/>
              <a:rect l="l" t="t" r="r" b="b"/>
              <a:pathLst>
                <a:path w="22380" h="22617" extrusionOk="0">
                  <a:moveTo>
                    <a:pt x="14452" y="1"/>
                  </a:moveTo>
                  <a:cubicBezTo>
                    <a:pt x="14065" y="1"/>
                    <a:pt x="13672" y="55"/>
                    <a:pt x="13285" y="167"/>
                  </a:cubicBezTo>
                  <a:lnTo>
                    <a:pt x="3611" y="2864"/>
                  </a:lnTo>
                  <a:cubicBezTo>
                    <a:pt x="1293" y="3510"/>
                    <a:pt x="0" y="5940"/>
                    <a:pt x="647" y="8169"/>
                  </a:cubicBezTo>
                  <a:lnTo>
                    <a:pt x="3812" y="19492"/>
                  </a:lnTo>
                  <a:cubicBezTo>
                    <a:pt x="4350" y="21348"/>
                    <a:pt x="6109" y="22617"/>
                    <a:pt x="7969" y="22617"/>
                  </a:cubicBezTo>
                  <a:cubicBezTo>
                    <a:pt x="8343" y="22617"/>
                    <a:pt x="8721" y="22565"/>
                    <a:pt x="9095" y="22457"/>
                  </a:cubicBezTo>
                  <a:lnTo>
                    <a:pt x="18769" y="19671"/>
                  </a:lnTo>
                  <a:cubicBezTo>
                    <a:pt x="21087" y="19024"/>
                    <a:pt x="22380" y="16706"/>
                    <a:pt x="21733" y="14388"/>
                  </a:cubicBezTo>
                  <a:lnTo>
                    <a:pt x="18568" y="3154"/>
                  </a:lnTo>
                  <a:cubicBezTo>
                    <a:pt x="18034" y="1219"/>
                    <a:pt x="16297" y="1"/>
                    <a:pt x="144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8"/>
            <p:cNvSpPr/>
            <p:nvPr/>
          </p:nvSpPr>
          <p:spPr>
            <a:xfrm>
              <a:off x="3082200" y="1907950"/>
              <a:ext cx="557275" cy="565425"/>
            </a:xfrm>
            <a:custGeom>
              <a:avLst/>
              <a:gdLst/>
              <a:ahLst/>
              <a:cxnLst/>
              <a:rect l="l" t="t" r="r" b="b"/>
              <a:pathLst>
                <a:path w="22291" h="22617" extrusionOk="0">
                  <a:moveTo>
                    <a:pt x="14395" y="1"/>
                  </a:moveTo>
                  <a:cubicBezTo>
                    <a:pt x="14001" y="1"/>
                    <a:pt x="13599" y="54"/>
                    <a:pt x="13196" y="167"/>
                  </a:cubicBezTo>
                  <a:lnTo>
                    <a:pt x="3545" y="2864"/>
                  </a:lnTo>
                  <a:cubicBezTo>
                    <a:pt x="1316" y="3510"/>
                    <a:pt x="1" y="5940"/>
                    <a:pt x="669" y="8169"/>
                  </a:cubicBezTo>
                  <a:lnTo>
                    <a:pt x="3812" y="19492"/>
                  </a:lnTo>
                  <a:cubicBezTo>
                    <a:pt x="4350" y="21348"/>
                    <a:pt x="6063" y="22617"/>
                    <a:pt x="7958" y="22617"/>
                  </a:cubicBezTo>
                  <a:cubicBezTo>
                    <a:pt x="8340" y="22617"/>
                    <a:pt x="8729" y="22565"/>
                    <a:pt x="9117" y="22457"/>
                  </a:cubicBezTo>
                  <a:lnTo>
                    <a:pt x="18769" y="19760"/>
                  </a:lnTo>
                  <a:cubicBezTo>
                    <a:pt x="20998" y="19113"/>
                    <a:pt x="22291" y="16706"/>
                    <a:pt x="21733" y="14477"/>
                  </a:cubicBezTo>
                  <a:lnTo>
                    <a:pt x="18501" y="3154"/>
                  </a:lnTo>
                  <a:cubicBezTo>
                    <a:pt x="17949" y="1219"/>
                    <a:pt x="16270" y="1"/>
                    <a:pt x="14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8"/>
            <p:cNvSpPr/>
            <p:nvPr/>
          </p:nvSpPr>
          <p:spPr>
            <a:xfrm>
              <a:off x="3672325" y="1740975"/>
              <a:ext cx="559525" cy="565375"/>
            </a:xfrm>
            <a:custGeom>
              <a:avLst/>
              <a:gdLst/>
              <a:ahLst/>
              <a:cxnLst/>
              <a:rect l="l" t="t" r="r" b="b"/>
              <a:pathLst>
                <a:path w="22381" h="22615" extrusionOk="0">
                  <a:moveTo>
                    <a:pt x="14401" y="1"/>
                  </a:moveTo>
                  <a:cubicBezTo>
                    <a:pt x="14030" y="1"/>
                    <a:pt x="13655" y="51"/>
                    <a:pt x="13286" y="159"/>
                  </a:cubicBezTo>
                  <a:lnTo>
                    <a:pt x="3612" y="2856"/>
                  </a:lnTo>
                  <a:cubicBezTo>
                    <a:pt x="1383" y="3502"/>
                    <a:pt x="1" y="5932"/>
                    <a:pt x="647" y="8161"/>
                  </a:cubicBezTo>
                  <a:lnTo>
                    <a:pt x="3812" y="19484"/>
                  </a:lnTo>
                  <a:cubicBezTo>
                    <a:pt x="4347" y="21400"/>
                    <a:pt x="6083" y="22615"/>
                    <a:pt x="7927" y="22615"/>
                  </a:cubicBezTo>
                  <a:cubicBezTo>
                    <a:pt x="8315" y="22615"/>
                    <a:pt x="8708" y="22561"/>
                    <a:pt x="9095" y="22449"/>
                  </a:cubicBezTo>
                  <a:lnTo>
                    <a:pt x="18747" y="19752"/>
                  </a:lnTo>
                  <a:cubicBezTo>
                    <a:pt x="21087" y="19105"/>
                    <a:pt x="22380" y="16698"/>
                    <a:pt x="21734" y="14469"/>
                  </a:cubicBezTo>
                  <a:lnTo>
                    <a:pt x="18569" y="3146"/>
                  </a:lnTo>
                  <a:cubicBezTo>
                    <a:pt x="18029" y="1286"/>
                    <a:pt x="16265" y="1"/>
                    <a:pt x="14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8"/>
            <p:cNvSpPr/>
            <p:nvPr/>
          </p:nvSpPr>
          <p:spPr>
            <a:xfrm>
              <a:off x="4264125" y="1574550"/>
              <a:ext cx="559525" cy="564625"/>
            </a:xfrm>
            <a:custGeom>
              <a:avLst/>
              <a:gdLst/>
              <a:ahLst/>
              <a:cxnLst/>
              <a:rect l="l" t="t" r="r" b="b"/>
              <a:pathLst>
                <a:path w="22381" h="22585" extrusionOk="0">
                  <a:moveTo>
                    <a:pt x="14274" y="1"/>
                  </a:moveTo>
                  <a:cubicBezTo>
                    <a:pt x="13917" y="1"/>
                    <a:pt x="13556" y="42"/>
                    <a:pt x="13197" y="129"/>
                  </a:cubicBezTo>
                  <a:lnTo>
                    <a:pt x="3634" y="2915"/>
                  </a:lnTo>
                  <a:cubicBezTo>
                    <a:pt x="1316" y="3561"/>
                    <a:pt x="1" y="5902"/>
                    <a:pt x="647" y="8220"/>
                  </a:cubicBezTo>
                  <a:lnTo>
                    <a:pt x="3813" y="19454"/>
                  </a:lnTo>
                  <a:cubicBezTo>
                    <a:pt x="4347" y="21370"/>
                    <a:pt x="6022" y="22585"/>
                    <a:pt x="7908" y="22585"/>
                  </a:cubicBezTo>
                  <a:cubicBezTo>
                    <a:pt x="8305" y="22585"/>
                    <a:pt x="8711" y="22531"/>
                    <a:pt x="9118" y="22419"/>
                  </a:cubicBezTo>
                  <a:lnTo>
                    <a:pt x="18769" y="19722"/>
                  </a:lnTo>
                  <a:cubicBezTo>
                    <a:pt x="20998" y="19075"/>
                    <a:pt x="22380" y="16668"/>
                    <a:pt x="21734" y="14439"/>
                  </a:cubicBezTo>
                  <a:lnTo>
                    <a:pt x="18479" y="3115"/>
                  </a:lnTo>
                  <a:cubicBezTo>
                    <a:pt x="18009" y="1232"/>
                    <a:pt x="16217" y="1"/>
                    <a:pt x="14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8"/>
            <p:cNvSpPr/>
            <p:nvPr/>
          </p:nvSpPr>
          <p:spPr>
            <a:xfrm>
              <a:off x="2653125" y="2646325"/>
              <a:ext cx="557275" cy="565425"/>
            </a:xfrm>
            <a:custGeom>
              <a:avLst/>
              <a:gdLst/>
              <a:ahLst/>
              <a:cxnLst/>
              <a:rect l="l" t="t" r="r" b="b"/>
              <a:pathLst>
                <a:path w="22291" h="22617" extrusionOk="0">
                  <a:moveTo>
                    <a:pt x="14374" y="0"/>
                  </a:moveTo>
                  <a:cubicBezTo>
                    <a:pt x="13979" y="0"/>
                    <a:pt x="13576" y="54"/>
                    <a:pt x="13174" y="166"/>
                  </a:cubicBezTo>
                  <a:lnTo>
                    <a:pt x="3522" y="2863"/>
                  </a:lnTo>
                  <a:cubicBezTo>
                    <a:pt x="1293" y="3510"/>
                    <a:pt x="0" y="5939"/>
                    <a:pt x="557" y="8168"/>
                  </a:cubicBezTo>
                  <a:lnTo>
                    <a:pt x="3790" y="19492"/>
                  </a:lnTo>
                  <a:cubicBezTo>
                    <a:pt x="4346" y="21347"/>
                    <a:pt x="6046" y="22616"/>
                    <a:pt x="7937" y="22616"/>
                  </a:cubicBezTo>
                  <a:cubicBezTo>
                    <a:pt x="8318" y="22616"/>
                    <a:pt x="8706" y="22565"/>
                    <a:pt x="9095" y="22456"/>
                  </a:cubicBezTo>
                  <a:lnTo>
                    <a:pt x="18746" y="19759"/>
                  </a:lnTo>
                  <a:cubicBezTo>
                    <a:pt x="20975" y="19113"/>
                    <a:pt x="22290" y="16706"/>
                    <a:pt x="21622" y="14476"/>
                  </a:cubicBezTo>
                  <a:lnTo>
                    <a:pt x="18479" y="3153"/>
                  </a:lnTo>
                  <a:cubicBezTo>
                    <a:pt x="17945" y="1219"/>
                    <a:pt x="16253" y="0"/>
                    <a:pt x="14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8"/>
            <p:cNvSpPr/>
            <p:nvPr/>
          </p:nvSpPr>
          <p:spPr>
            <a:xfrm>
              <a:off x="3242700" y="2479350"/>
              <a:ext cx="559500" cy="565375"/>
            </a:xfrm>
            <a:custGeom>
              <a:avLst/>
              <a:gdLst/>
              <a:ahLst/>
              <a:cxnLst/>
              <a:rect l="l" t="t" r="r" b="b"/>
              <a:pathLst>
                <a:path w="22380" h="22615" extrusionOk="0">
                  <a:moveTo>
                    <a:pt x="14400" y="0"/>
                  </a:moveTo>
                  <a:cubicBezTo>
                    <a:pt x="14029" y="0"/>
                    <a:pt x="13655" y="51"/>
                    <a:pt x="13285" y="158"/>
                  </a:cubicBezTo>
                  <a:lnTo>
                    <a:pt x="3611" y="2855"/>
                  </a:lnTo>
                  <a:cubicBezTo>
                    <a:pt x="1293" y="3502"/>
                    <a:pt x="0" y="5931"/>
                    <a:pt x="647" y="8160"/>
                  </a:cubicBezTo>
                  <a:lnTo>
                    <a:pt x="3812" y="19484"/>
                  </a:lnTo>
                  <a:cubicBezTo>
                    <a:pt x="4346" y="21399"/>
                    <a:pt x="6082" y="22614"/>
                    <a:pt x="7926" y="22614"/>
                  </a:cubicBezTo>
                  <a:cubicBezTo>
                    <a:pt x="8314" y="22614"/>
                    <a:pt x="8707" y="22561"/>
                    <a:pt x="9095" y="22448"/>
                  </a:cubicBezTo>
                  <a:lnTo>
                    <a:pt x="18768" y="19751"/>
                  </a:lnTo>
                  <a:cubicBezTo>
                    <a:pt x="21087" y="19105"/>
                    <a:pt x="22379" y="16697"/>
                    <a:pt x="21733" y="14468"/>
                  </a:cubicBezTo>
                  <a:lnTo>
                    <a:pt x="18568" y="3145"/>
                  </a:lnTo>
                  <a:cubicBezTo>
                    <a:pt x="18029" y="1286"/>
                    <a:pt x="16264" y="0"/>
                    <a:pt x="14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8"/>
            <p:cNvSpPr/>
            <p:nvPr/>
          </p:nvSpPr>
          <p:spPr>
            <a:xfrm>
              <a:off x="3834500" y="2312925"/>
              <a:ext cx="557275" cy="564625"/>
            </a:xfrm>
            <a:custGeom>
              <a:avLst/>
              <a:gdLst/>
              <a:ahLst/>
              <a:cxnLst/>
              <a:rect l="l" t="t" r="r" b="b"/>
              <a:pathLst>
                <a:path w="22291" h="22585" extrusionOk="0">
                  <a:moveTo>
                    <a:pt x="14268" y="0"/>
                  </a:moveTo>
                  <a:cubicBezTo>
                    <a:pt x="13914" y="0"/>
                    <a:pt x="13555" y="42"/>
                    <a:pt x="13196" y="128"/>
                  </a:cubicBezTo>
                  <a:lnTo>
                    <a:pt x="3544" y="2914"/>
                  </a:lnTo>
                  <a:cubicBezTo>
                    <a:pt x="1315" y="3561"/>
                    <a:pt x="0" y="5901"/>
                    <a:pt x="669" y="8219"/>
                  </a:cubicBezTo>
                  <a:lnTo>
                    <a:pt x="3812" y="19454"/>
                  </a:lnTo>
                  <a:cubicBezTo>
                    <a:pt x="4346" y="21369"/>
                    <a:pt x="6036" y="22584"/>
                    <a:pt x="7915" y="22584"/>
                  </a:cubicBezTo>
                  <a:cubicBezTo>
                    <a:pt x="8311" y="22584"/>
                    <a:pt x="8714" y="22531"/>
                    <a:pt x="9117" y="22418"/>
                  </a:cubicBezTo>
                  <a:lnTo>
                    <a:pt x="18769" y="19721"/>
                  </a:lnTo>
                  <a:cubicBezTo>
                    <a:pt x="20998" y="19075"/>
                    <a:pt x="22290" y="16667"/>
                    <a:pt x="21733" y="14438"/>
                  </a:cubicBezTo>
                  <a:lnTo>
                    <a:pt x="18501" y="3115"/>
                  </a:lnTo>
                  <a:cubicBezTo>
                    <a:pt x="17936" y="1231"/>
                    <a:pt x="16193" y="0"/>
                    <a:pt x="14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8"/>
            <p:cNvSpPr/>
            <p:nvPr/>
          </p:nvSpPr>
          <p:spPr>
            <a:xfrm>
              <a:off x="4424625" y="2147050"/>
              <a:ext cx="559500" cy="564625"/>
            </a:xfrm>
            <a:custGeom>
              <a:avLst/>
              <a:gdLst/>
              <a:ahLst/>
              <a:cxnLst/>
              <a:rect l="l" t="t" r="r" b="b"/>
              <a:pathLst>
                <a:path w="22380" h="22585" extrusionOk="0">
                  <a:moveTo>
                    <a:pt x="14442" y="1"/>
                  </a:moveTo>
                  <a:cubicBezTo>
                    <a:pt x="14057" y="1"/>
                    <a:pt x="13669" y="54"/>
                    <a:pt x="13285" y="165"/>
                  </a:cubicBezTo>
                  <a:lnTo>
                    <a:pt x="3612" y="2862"/>
                  </a:lnTo>
                  <a:cubicBezTo>
                    <a:pt x="1382" y="3509"/>
                    <a:pt x="1" y="5849"/>
                    <a:pt x="647" y="8167"/>
                  </a:cubicBezTo>
                  <a:lnTo>
                    <a:pt x="3812" y="19491"/>
                  </a:lnTo>
                  <a:cubicBezTo>
                    <a:pt x="4357" y="21371"/>
                    <a:pt x="6155" y="22585"/>
                    <a:pt x="8042" y="22585"/>
                  </a:cubicBezTo>
                  <a:cubicBezTo>
                    <a:pt x="8392" y="22585"/>
                    <a:pt x="8746" y="22543"/>
                    <a:pt x="9095" y="22455"/>
                  </a:cubicBezTo>
                  <a:lnTo>
                    <a:pt x="18747" y="19669"/>
                  </a:lnTo>
                  <a:cubicBezTo>
                    <a:pt x="21087" y="19023"/>
                    <a:pt x="22380" y="16705"/>
                    <a:pt x="21733" y="14386"/>
                  </a:cubicBezTo>
                  <a:lnTo>
                    <a:pt x="18568" y="3152"/>
                  </a:lnTo>
                  <a:cubicBezTo>
                    <a:pt x="18033" y="1233"/>
                    <a:pt x="16290" y="1"/>
                    <a:pt x="14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8"/>
            <p:cNvSpPr/>
            <p:nvPr/>
          </p:nvSpPr>
          <p:spPr>
            <a:xfrm>
              <a:off x="2813050" y="3217700"/>
              <a:ext cx="559500" cy="565375"/>
            </a:xfrm>
            <a:custGeom>
              <a:avLst/>
              <a:gdLst/>
              <a:ahLst/>
              <a:cxnLst/>
              <a:rect l="l" t="t" r="r" b="b"/>
              <a:pathLst>
                <a:path w="22380" h="22615" extrusionOk="0">
                  <a:moveTo>
                    <a:pt x="14400" y="1"/>
                  </a:moveTo>
                  <a:cubicBezTo>
                    <a:pt x="14030" y="1"/>
                    <a:pt x="13655" y="51"/>
                    <a:pt x="13285" y="159"/>
                  </a:cubicBezTo>
                  <a:lnTo>
                    <a:pt x="3634" y="2856"/>
                  </a:lnTo>
                  <a:cubicBezTo>
                    <a:pt x="1293" y="3502"/>
                    <a:pt x="0" y="5932"/>
                    <a:pt x="647" y="8161"/>
                  </a:cubicBezTo>
                  <a:lnTo>
                    <a:pt x="3812" y="19484"/>
                  </a:lnTo>
                  <a:cubicBezTo>
                    <a:pt x="4346" y="21400"/>
                    <a:pt x="6082" y="22615"/>
                    <a:pt x="7927" y="22615"/>
                  </a:cubicBezTo>
                  <a:cubicBezTo>
                    <a:pt x="8315" y="22615"/>
                    <a:pt x="8707" y="22561"/>
                    <a:pt x="9095" y="22449"/>
                  </a:cubicBezTo>
                  <a:lnTo>
                    <a:pt x="18769" y="19752"/>
                  </a:lnTo>
                  <a:cubicBezTo>
                    <a:pt x="20998" y="19105"/>
                    <a:pt x="22380" y="16698"/>
                    <a:pt x="21733" y="14469"/>
                  </a:cubicBezTo>
                  <a:lnTo>
                    <a:pt x="18568" y="3146"/>
                  </a:lnTo>
                  <a:cubicBezTo>
                    <a:pt x="18029" y="1286"/>
                    <a:pt x="16264" y="1"/>
                    <a:pt x="14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8"/>
            <p:cNvSpPr/>
            <p:nvPr/>
          </p:nvSpPr>
          <p:spPr>
            <a:xfrm>
              <a:off x="3402625" y="3050525"/>
              <a:ext cx="560050" cy="565375"/>
            </a:xfrm>
            <a:custGeom>
              <a:avLst/>
              <a:gdLst/>
              <a:ahLst/>
              <a:cxnLst/>
              <a:rect l="l" t="t" r="r" b="b"/>
              <a:pathLst>
                <a:path w="22402" h="22615" extrusionOk="0">
                  <a:moveTo>
                    <a:pt x="14433" y="1"/>
                  </a:moveTo>
                  <a:cubicBezTo>
                    <a:pt x="14055" y="1"/>
                    <a:pt x="13670" y="51"/>
                    <a:pt x="13285" y="159"/>
                  </a:cubicBezTo>
                  <a:lnTo>
                    <a:pt x="3634" y="2945"/>
                  </a:lnTo>
                  <a:cubicBezTo>
                    <a:pt x="1405" y="3591"/>
                    <a:pt x="0" y="5932"/>
                    <a:pt x="669" y="8250"/>
                  </a:cubicBezTo>
                  <a:lnTo>
                    <a:pt x="3901" y="19484"/>
                  </a:lnTo>
                  <a:cubicBezTo>
                    <a:pt x="4454" y="21399"/>
                    <a:pt x="6132" y="22615"/>
                    <a:pt x="8006" y="22615"/>
                  </a:cubicBezTo>
                  <a:cubicBezTo>
                    <a:pt x="8401" y="22615"/>
                    <a:pt x="8803" y="22561"/>
                    <a:pt x="9206" y="22449"/>
                  </a:cubicBezTo>
                  <a:lnTo>
                    <a:pt x="18858" y="19752"/>
                  </a:lnTo>
                  <a:cubicBezTo>
                    <a:pt x="21087" y="19105"/>
                    <a:pt x="22402" y="16698"/>
                    <a:pt x="21733" y="14469"/>
                  </a:cubicBezTo>
                  <a:lnTo>
                    <a:pt x="18590" y="3145"/>
                  </a:lnTo>
                  <a:cubicBezTo>
                    <a:pt x="18051" y="1286"/>
                    <a:pt x="16333" y="1"/>
                    <a:pt x="144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8"/>
            <p:cNvSpPr/>
            <p:nvPr/>
          </p:nvSpPr>
          <p:spPr>
            <a:xfrm>
              <a:off x="3994975" y="2885425"/>
              <a:ext cx="559525" cy="563325"/>
            </a:xfrm>
            <a:custGeom>
              <a:avLst/>
              <a:gdLst/>
              <a:ahLst/>
              <a:cxnLst/>
              <a:rect l="l" t="t" r="r" b="b"/>
              <a:pathLst>
                <a:path w="22381" h="22533" extrusionOk="0">
                  <a:moveTo>
                    <a:pt x="14442" y="0"/>
                  </a:moveTo>
                  <a:cubicBezTo>
                    <a:pt x="14058" y="0"/>
                    <a:pt x="13669" y="54"/>
                    <a:pt x="13286" y="165"/>
                  </a:cubicBezTo>
                  <a:lnTo>
                    <a:pt x="3612" y="2862"/>
                  </a:lnTo>
                  <a:cubicBezTo>
                    <a:pt x="1294" y="3508"/>
                    <a:pt x="1" y="5849"/>
                    <a:pt x="647" y="8167"/>
                  </a:cubicBezTo>
                  <a:lnTo>
                    <a:pt x="3812" y="19490"/>
                  </a:lnTo>
                  <a:cubicBezTo>
                    <a:pt x="4346" y="21330"/>
                    <a:pt x="6079" y="22532"/>
                    <a:pt x="7922" y="22532"/>
                  </a:cubicBezTo>
                  <a:cubicBezTo>
                    <a:pt x="8312" y="22532"/>
                    <a:pt x="8706" y="22479"/>
                    <a:pt x="9095" y="22366"/>
                  </a:cubicBezTo>
                  <a:lnTo>
                    <a:pt x="18769" y="19669"/>
                  </a:lnTo>
                  <a:cubicBezTo>
                    <a:pt x="21087" y="19022"/>
                    <a:pt x="22380" y="16704"/>
                    <a:pt x="21734" y="14386"/>
                  </a:cubicBezTo>
                  <a:lnTo>
                    <a:pt x="18568" y="3152"/>
                  </a:lnTo>
                  <a:cubicBezTo>
                    <a:pt x="18033" y="1232"/>
                    <a:pt x="16291" y="0"/>
                    <a:pt x="144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8"/>
            <p:cNvSpPr/>
            <p:nvPr/>
          </p:nvSpPr>
          <p:spPr>
            <a:xfrm>
              <a:off x="4586775" y="2718250"/>
              <a:ext cx="717775" cy="1130025"/>
            </a:xfrm>
            <a:custGeom>
              <a:avLst/>
              <a:gdLst/>
              <a:ahLst/>
              <a:cxnLst/>
              <a:rect l="l" t="t" r="r" b="b"/>
              <a:pathLst>
                <a:path w="28711" h="45201" extrusionOk="0">
                  <a:moveTo>
                    <a:pt x="14384" y="0"/>
                  </a:moveTo>
                  <a:cubicBezTo>
                    <a:pt x="13994" y="0"/>
                    <a:pt x="13595" y="53"/>
                    <a:pt x="13197" y="165"/>
                  </a:cubicBezTo>
                  <a:lnTo>
                    <a:pt x="3545" y="2862"/>
                  </a:lnTo>
                  <a:cubicBezTo>
                    <a:pt x="1316" y="3508"/>
                    <a:pt x="1" y="5938"/>
                    <a:pt x="558" y="8167"/>
                  </a:cubicBezTo>
                  <a:lnTo>
                    <a:pt x="10143" y="42070"/>
                  </a:lnTo>
                  <a:cubicBezTo>
                    <a:pt x="10677" y="43985"/>
                    <a:pt x="12413" y="45201"/>
                    <a:pt x="14258" y="45201"/>
                  </a:cubicBezTo>
                  <a:cubicBezTo>
                    <a:pt x="14646" y="45201"/>
                    <a:pt x="15038" y="45147"/>
                    <a:pt x="15426" y="45035"/>
                  </a:cubicBezTo>
                  <a:lnTo>
                    <a:pt x="25077" y="42338"/>
                  </a:lnTo>
                  <a:cubicBezTo>
                    <a:pt x="27418" y="41691"/>
                    <a:pt x="28711" y="39284"/>
                    <a:pt x="28064" y="37055"/>
                  </a:cubicBezTo>
                  <a:lnTo>
                    <a:pt x="18502" y="3152"/>
                  </a:lnTo>
                  <a:cubicBezTo>
                    <a:pt x="17948" y="1232"/>
                    <a:pt x="16264" y="0"/>
                    <a:pt x="143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8"/>
            <p:cNvSpPr/>
            <p:nvPr/>
          </p:nvSpPr>
          <p:spPr>
            <a:xfrm>
              <a:off x="2973550" y="3788900"/>
              <a:ext cx="559500" cy="565375"/>
            </a:xfrm>
            <a:custGeom>
              <a:avLst/>
              <a:gdLst/>
              <a:ahLst/>
              <a:cxnLst/>
              <a:rect l="l" t="t" r="r" b="b"/>
              <a:pathLst>
                <a:path w="22380" h="22615" extrusionOk="0">
                  <a:moveTo>
                    <a:pt x="14379" y="0"/>
                  </a:moveTo>
                  <a:cubicBezTo>
                    <a:pt x="14007" y="0"/>
                    <a:pt x="13632" y="51"/>
                    <a:pt x="13263" y="158"/>
                  </a:cubicBezTo>
                  <a:lnTo>
                    <a:pt x="3611" y="2944"/>
                  </a:lnTo>
                  <a:cubicBezTo>
                    <a:pt x="1382" y="3591"/>
                    <a:pt x="0" y="5931"/>
                    <a:pt x="646" y="8249"/>
                  </a:cubicBezTo>
                  <a:lnTo>
                    <a:pt x="3901" y="19484"/>
                  </a:lnTo>
                  <a:cubicBezTo>
                    <a:pt x="4361" y="21399"/>
                    <a:pt x="6085" y="22614"/>
                    <a:pt x="7977" y="22614"/>
                  </a:cubicBezTo>
                  <a:cubicBezTo>
                    <a:pt x="8375" y="22614"/>
                    <a:pt x="8781" y="22561"/>
                    <a:pt x="9184" y="22448"/>
                  </a:cubicBezTo>
                  <a:lnTo>
                    <a:pt x="18746" y="19751"/>
                  </a:lnTo>
                  <a:cubicBezTo>
                    <a:pt x="21064" y="19105"/>
                    <a:pt x="22379" y="16697"/>
                    <a:pt x="21733" y="14468"/>
                  </a:cubicBezTo>
                  <a:lnTo>
                    <a:pt x="18568" y="3145"/>
                  </a:lnTo>
                  <a:cubicBezTo>
                    <a:pt x="18028" y="1286"/>
                    <a:pt x="16248" y="0"/>
                    <a:pt x="143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8"/>
            <p:cNvSpPr/>
            <p:nvPr/>
          </p:nvSpPr>
          <p:spPr>
            <a:xfrm>
              <a:off x="3565350" y="3623775"/>
              <a:ext cx="559500" cy="563325"/>
            </a:xfrm>
            <a:custGeom>
              <a:avLst/>
              <a:gdLst/>
              <a:ahLst/>
              <a:cxnLst/>
              <a:rect l="l" t="t" r="r" b="b"/>
              <a:pathLst>
                <a:path w="22380" h="22533" extrusionOk="0">
                  <a:moveTo>
                    <a:pt x="14441" y="1"/>
                  </a:moveTo>
                  <a:cubicBezTo>
                    <a:pt x="14057" y="1"/>
                    <a:pt x="13668" y="54"/>
                    <a:pt x="13285" y="165"/>
                  </a:cubicBezTo>
                  <a:lnTo>
                    <a:pt x="3633" y="2862"/>
                  </a:lnTo>
                  <a:cubicBezTo>
                    <a:pt x="1293" y="3509"/>
                    <a:pt x="0" y="5849"/>
                    <a:pt x="647" y="8167"/>
                  </a:cubicBezTo>
                  <a:lnTo>
                    <a:pt x="3812" y="19491"/>
                  </a:lnTo>
                  <a:cubicBezTo>
                    <a:pt x="4345" y="21331"/>
                    <a:pt x="6079" y="22533"/>
                    <a:pt x="7921" y="22533"/>
                  </a:cubicBezTo>
                  <a:cubicBezTo>
                    <a:pt x="8311" y="22533"/>
                    <a:pt x="8705" y="22479"/>
                    <a:pt x="9095" y="22366"/>
                  </a:cubicBezTo>
                  <a:lnTo>
                    <a:pt x="18768" y="19669"/>
                  </a:lnTo>
                  <a:cubicBezTo>
                    <a:pt x="20997" y="19023"/>
                    <a:pt x="22379" y="16704"/>
                    <a:pt x="21733" y="14386"/>
                  </a:cubicBezTo>
                  <a:lnTo>
                    <a:pt x="18568" y="3152"/>
                  </a:lnTo>
                  <a:cubicBezTo>
                    <a:pt x="18033" y="1233"/>
                    <a:pt x="16290" y="1"/>
                    <a:pt x="14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8"/>
            <p:cNvSpPr/>
            <p:nvPr/>
          </p:nvSpPr>
          <p:spPr>
            <a:xfrm>
              <a:off x="4154925" y="3456600"/>
              <a:ext cx="560050" cy="565575"/>
            </a:xfrm>
            <a:custGeom>
              <a:avLst/>
              <a:gdLst/>
              <a:ahLst/>
              <a:cxnLst/>
              <a:rect l="l" t="t" r="r" b="b"/>
              <a:pathLst>
                <a:path w="22402" h="22623" extrusionOk="0">
                  <a:moveTo>
                    <a:pt x="14474" y="1"/>
                  </a:moveTo>
                  <a:cubicBezTo>
                    <a:pt x="14083" y="1"/>
                    <a:pt x="13684" y="54"/>
                    <a:pt x="13285" y="165"/>
                  </a:cubicBezTo>
                  <a:lnTo>
                    <a:pt x="3633" y="2862"/>
                  </a:lnTo>
                  <a:cubicBezTo>
                    <a:pt x="1404" y="3509"/>
                    <a:pt x="0" y="5938"/>
                    <a:pt x="669" y="8167"/>
                  </a:cubicBezTo>
                  <a:lnTo>
                    <a:pt x="3901" y="19491"/>
                  </a:lnTo>
                  <a:cubicBezTo>
                    <a:pt x="4456" y="21341"/>
                    <a:pt x="6147" y="22623"/>
                    <a:pt x="8032" y="22623"/>
                  </a:cubicBezTo>
                  <a:cubicBezTo>
                    <a:pt x="8418" y="22623"/>
                    <a:pt x="8812" y="22569"/>
                    <a:pt x="9206" y="22455"/>
                  </a:cubicBezTo>
                  <a:lnTo>
                    <a:pt x="18768" y="19669"/>
                  </a:lnTo>
                  <a:cubicBezTo>
                    <a:pt x="21087" y="19112"/>
                    <a:pt x="22402" y="16704"/>
                    <a:pt x="21733" y="14386"/>
                  </a:cubicBezTo>
                  <a:lnTo>
                    <a:pt x="18590" y="3152"/>
                  </a:lnTo>
                  <a:cubicBezTo>
                    <a:pt x="18055" y="1233"/>
                    <a:pt x="16358" y="1"/>
                    <a:pt x="14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8"/>
            <p:cNvSpPr/>
            <p:nvPr/>
          </p:nvSpPr>
          <p:spPr>
            <a:xfrm>
              <a:off x="3137925" y="4373800"/>
              <a:ext cx="560075" cy="564675"/>
            </a:xfrm>
            <a:custGeom>
              <a:avLst/>
              <a:gdLst/>
              <a:ahLst/>
              <a:cxnLst/>
              <a:rect l="l" t="t" r="r" b="b"/>
              <a:pathLst>
                <a:path w="22403" h="22587" extrusionOk="0">
                  <a:moveTo>
                    <a:pt x="14454" y="1"/>
                  </a:moveTo>
                  <a:cubicBezTo>
                    <a:pt x="14065" y="1"/>
                    <a:pt x="13672" y="55"/>
                    <a:pt x="13286" y="167"/>
                  </a:cubicBezTo>
                  <a:lnTo>
                    <a:pt x="3634" y="2864"/>
                  </a:lnTo>
                  <a:cubicBezTo>
                    <a:pt x="1405" y="3510"/>
                    <a:pt x="1" y="5940"/>
                    <a:pt x="669" y="8169"/>
                  </a:cubicBezTo>
                  <a:lnTo>
                    <a:pt x="3812" y="19492"/>
                  </a:lnTo>
                  <a:cubicBezTo>
                    <a:pt x="4357" y="21372"/>
                    <a:pt x="6171" y="22586"/>
                    <a:pt x="8063" y="22586"/>
                  </a:cubicBezTo>
                  <a:cubicBezTo>
                    <a:pt x="8414" y="22586"/>
                    <a:pt x="8768" y="22544"/>
                    <a:pt x="9117" y="22457"/>
                  </a:cubicBezTo>
                  <a:lnTo>
                    <a:pt x="18769" y="19671"/>
                  </a:lnTo>
                  <a:cubicBezTo>
                    <a:pt x="21087" y="19024"/>
                    <a:pt x="22402" y="16706"/>
                    <a:pt x="21733" y="14388"/>
                  </a:cubicBezTo>
                  <a:lnTo>
                    <a:pt x="18591" y="3154"/>
                  </a:lnTo>
                  <a:cubicBezTo>
                    <a:pt x="18056" y="1219"/>
                    <a:pt x="16304" y="1"/>
                    <a:pt x="144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8"/>
            <p:cNvSpPr/>
            <p:nvPr/>
          </p:nvSpPr>
          <p:spPr>
            <a:xfrm>
              <a:off x="3730300" y="4206625"/>
              <a:ext cx="559500" cy="565425"/>
            </a:xfrm>
            <a:custGeom>
              <a:avLst/>
              <a:gdLst/>
              <a:ahLst/>
              <a:cxnLst/>
              <a:rect l="l" t="t" r="r" b="b"/>
              <a:pathLst>
                <a:path w="22380" h="22617" extrusionOk="0">
                  <a:moveTo>
                    <a:pt x="14401" y="1"/>
                  </a:moveTo>
                  <a:cubicBezTo>
                    <a:pt x="14003" y="1"/>
                    <a:pt x="13598" y="55"/>
                    <a:pt x="13196" y="167"/>
                  </a:cubicBezTo>
                  <a:lnTo>
                    <a:pt x="3611" y="2864"/>
                  </a:lnTo>
                  <a:cubicBezTo>
                    <a:pt x="1293" y="3510"/>
                    <a:pt x="0" y="5940"/>
                    <a:pt x="646" y="8169"/>
                  </a:cubicBezTo>
                  <a:lnTo>
                    <a:pt x="3812" y="19492"/>
                  </a:lnTo>
                  <a:cubicBezTo>
                    <a:pt x="4350" y="21348"/>
                    <a:pt x="6108" y="22617"/>
                    <a:pt x="7968" y="22617"/>
                  </a:cubicBezTo>
                  <a:cubicBezTo>
                    <a:pt x="8343" y="22617"/>
                    <a:pt x="8721" y="22565"/>
                    <a:pt x="9094" y="22457"/>
                  </a:cubicBezTo>
                  <a:lnTo>
                    <a:pt x="18768" y="19760"/>
                  </a:lnTo>
                  <a:cubicBezTo>
                    <a:pt x="20997" y="19113"/>
                    <a:pt x="22379" y="16706"/>
                    <a:pt x="21733" y="14477"/>
                  </a:cubicBezTo>
                  <a:lnTo>
                    <a:pt x="18479" y="3154"/>
                  </a:lnTo>
                  <a:cubicBezTo>
                    <a:pt x="18018" y="1219"/>
                    <a:pt x="16294" y="1"/>
                    <a:pt x="14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8"/>
            <p:cNvSpPr/>
            <p:nvPr/>
          </p:nvSpPr>
          <p:spPr>
            <a:xfrm>
              <a:off x="4319850" y="4039650"/>
              <a:ext cx="559525" cy="565375"/>
            </a:xfrm>
            <a:custGeom>
              <a:avLst/>
              <a:gdLst/>
              <a:ahLst/>
              <a:cxnLst/>
              <a:rect l="l" t="t" r="r" b="b"/>
              <a:pathLst>
                <a:path w="22381" h="22615" extrusionOk="0">
                  <a:moveTo>
                    <a:pt x="14401" y="1"/>
                  </a:moveTo>
                  <a:cubicBezTo>
                    <a:pt x="14030" y="1"/>
                    <a:pt x="13656" y="51"/>
                    <a:pt x="13286" y="159"/>
                  </a:cubicBezTo>
                  <a:lnTo>
                    <a:pt x="3634" y="2856"/>
                  </a:lnTo>
                  <a:cubicBezTo>
                    <a:pt x="1405" y="3502"/>
                    <a:pt x="1" y="5932"/>
                    <a:pt x="647" y="8161"/>
                  </a:cubicBezTo>
                  <a:lnTo>
                    <a:pt x="3902" y="19484"/>
                  </a:lnTo>
                  <a:cubicBezTo>
                    <a:pt x="4362" y="21400"/>
                    <a:pt x="6101" y="22615"/>
                    <a:pt x="7999" y="22615"/>
                  </a:cubicBezTo>
                  <a:cubicBezTo>
                    <a:pt x="8398" y="22615"/>
                    <a:pt x="8804" y="22561"/>
                    <a:pt x="9207" y="22449"/>
                  </a:cubicBezTo>
                  <a:lnTo>
                    <a:pt x="18769" y="19752"/>
                  </a:lnTo>
                  <a:cubicBezTo>
                    <a:pt x="21087" y="19105"/>
                    <a:pt x="22380" y="16698"/>
                    <a:pt x="21734" y="14469"/>
                  </a:cubicBezTo>
                  <a:lnTo>
                    <a:pt x="18591" y="3146"/>
                  </a:lnTo>
                  <a:cubicBezTo>
                    <a:pt x="18033" y="1286"/>
                    <a:pt x="16265" y="1"/>
                    <a:pt x="14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8"/>
            <p:cNvSpPr/>
            <p:nvPr/>
          </p:nvSpPr>
          <p:spPr>
            <a:xfrm>
              <a:off x="4900525" y="3877100"/>
              <a:ext cx="559500" cy="565575"/>
            </a:xfrm>
            <a:custGeom>
              <a:avLst/>
              <a:gdLst/>
              <a:ahLst/>
              <a:cxnLst/>
              <a:rect l="l" t="t" r="r" b="b"/>
              <a:pathLst>
                <a:path w="22380" h="22623" extrusionOk="0">
                  <a:moveTo>
                    <a:pt x="14470" y="0"/>
                  </a:moveTo>
                  <a:cubicBezTo>
                    <a:pt x="14076" y="0"/>
                    <a:pt x="13678" y="56"/>
                    <a:pt x="13285" y="174"/>
                  </a:cubicBezTo>
                  <a:lnTo>
                    <a:pt x="3611" y="2849"/>
                  </a:lnTo>
                  <a:cubicBezTo>
                    <a:pt x="1293" y="3518"/>
                    <a:pt x="0" y="5925"/>
                    <a:pt x="647" y="8154"/>
                  </a:cubicBezTo>
                  <a:lnTo>
                    <a:pt x="3812" y="19478"/>
                  </a:lnTo>
                  <a:cubicBezTo>
                    <a:pt x="4351" y="21337"/>
                    <a:pt x="6116" y="22622"/>
                    <a:pt x="7980" y="22622"/>
                  </a:cubicBezTo>
                  <a:cubicBezTo>
                    <a:pt x="8350" y="22622"/>
                    <a:pt x="8725" y="22572"/>
                    <a:pt x="9095" y="22464"/>
                  </a:cubicBezTo>
                  <a:lnTo>
                    <a:pt x="18769" y="19678"/>
                  </a:lnTo>
                  <a:cubicBezTo>
                    <a:pt x="20998" y="19009"/>
                    <a:pt x="22380" y="16691"/>
                    <a:pt x="21733" y="14373"/>
                  </a:cubicBezTo>
                  <a:lnTo>
                    <a:pt x="18568" y="3139"/>
                  </a:lnTo>
                  <a:cubicBezTo>
                    <a:pt x="18035" y="1229"/>
                    <a:pt x="16308" y="0"/>
                    <a:pt x="144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8"/>
            <p:cNvSpPr/>
            <p:nvPr/>
          </p:nvSpPr>
          <p:spPr>
            <a:xfrm>
              <a:off x="2594250" y="2210500"/>
              <a:ext cx="304850" cy="315025"/>
            </a:xfrm>
            <a:custGeom>
              <a:avLst/>
              <a:gdLst/>
              <a:ahLst/>
              <a:cxnLst/>
              <a:rect l="l" t="t" r="r" b="b"/>
              <a:pathLst>
                <a:path w="12194" h="12601" extrusionOk="0">
                  <a:moveTo>
                    <a:pt x="7190" y="1"/>
                  </a:moveTo>
                  <a:cubicBezTo>
                    <a:pt x="3667" y="1"/>
                    <a:pt x="1" y="4000"/>
                    <a:pt x="1687" y="7858"/>
                  </a:cubicBezTo>
                  <a:cubicBezTo>
                    <a:pt x="2623" y="10087"/>
                    <a:pt x="4763" y="12406"/>
                    <a:pt x="7370" y="12584"/>
                  </a:cubicBezTo>
                  <a:cubicBezTo>
                    <a:pt x="7506" y="12595"/>
                    <a:pt x="7641" y="12600"/>
                    <a:pt x="7773" y="12600"/>
                  </a:cubicBezTo>
                  <a:cubicBezTo>
                    <a:pt x="9670" y="12600"/>
                    <a:pt x="11203" y="11501"/>
                    <a:pt x="11826" y="9830"/>
                  </a:cubicBezTo>
                  <a:lnTo>
                    <a:pt x="11826" y="9830"/>
                  </a:lnTo>
                  <a:cubicBezTo>
                    <a:pt x="11930" y="9593"/>
                    <a:pt x="12020" y="9338"/>
                    <a:pt x="12096" y="9062"/>
                  </a:cubicBezTo>
                  <a:cubicBezTo>
                    <a:pt x="12078" y="9057"/>
                    <a:pt x="12060" y="9051"/>
                    <a:pt x="12043" y="9046"/>
                  </a:cubicBezTo>
                  <a:lnTo>
                    <a:pt x="12043" y="9046"/>
                  </a:lnTo>
                  <a:cubicBezTo>
                    <a:pt x="12065" y="8927"/>
                    <a:pt x="12082" y="8806"/>
                    <a:pt x="12096" y="8683"/>
                  </a:cubicBezTo>
                  <a:cubicBezTo>
                    <a:pt x="12193" y="7821"/>
                    <a:pt x="11523" y="7376"/>
                    <a:pt x="10832" y="7376"/>
                  </a:cubicBezTo>
                  <a:cubicBezTo>
                    <a:pt x="10254" y="7376"/>
                    <a:pt x="9661" y="7687"/>
                    <a:pt x="9488" y="8326"/>
                  </a:cubicBezTo>
                  <a:cubicBezTo>
                    <a:pt x="9488" y="8326"/>
                    <a:pt x="9488" y="8326"/>
                    <a:pt x="9488" y="8326"/>
                  </a:cubicBezTo>
                  <a:lnTo>
                    <a:pt x="9488" y="8326"/>
                  </a:lnTo>
                  <a:cubicBezTo>
                    <a:pt x="9270" y="9189"/>
                    <a:pt x="8597" y="9517"/>
                    <a:pt x="7849" y="9517"/>
                  </a:cubicBezTo>
                  <a:cubicBezTo>
                    <a:pt x="7071" y="9517"/>
                    <a:pt x="6211" y="9161"/>
                    <a:pt x="5699" y="8683"/>
                  </a:cubicBezTo>
                  <a:cubicBezTo>
                    <a:pt x="4584" y="7858"/>
                    <a:pt x="4205" y="6543"/>
                    <a:pt x="4473" y="5250"/>
                  </a:cubicBezTo>
                  <a:cubicBezTo>
                    <a:pt x="4741" y="3996"/>
                    <a:pt x="5591" y="3155"/>
                    <a:pt x="6659" y="2681"/>
                  </a:cubicBezTo>
                  <a:lnTo>
                    <a:pt x="6659" y="2681"/>
                  </a:lnTo>
                  <a:cubicBezTo>
                    <a:pt x="6843" y="2635"/>
                    <a:pt x="7027" y="2610"/>
                    <a:pt x="7208" y="2610"/>
                  </a:cubicBezTo>
                  <a:cubicBezTo>
                    <a:pt x="7715" y="2610"/>
                    <a:pt x="8198" y="2807"/>
                    <a:pt x="8574" y="3311"/>
                  </a:cubicBezTo>
                  <a:cubicBezTo>
                    <a:pt x="8872" y="3687"/>
                    <a:pt x="9271" y="3844"/>
                    <a:pt x="9662" y="3844"/>
                  </a:cubicBezTo>
                  <a:cubicBezTo>
                    <a:pt x="10542" y="3844"/>
                    <a:pt x="11382" y="3050"/>
                    <a:pt x="10949" y="2148"/>
                  </a:cubicBezTo>
                  <a:lnTo>
                    <a:pt x="10949" y="2148"/>
                  </a:lnTo>
                  <a:cubicBezTo>
                    <a:pt x="11026" y="2001"/>
                    <a:pt x="11018" y="1808"/>
                    <a:pt x="10892" y="1639"/>
                  </a:cubicBezTo>
                  <a:cubicBezTo>
                    <a:pt x="10335" y="1082"/>
                    <a:pt x="9736" y="693"/>
                    <a:pt x="9121" y="450"/>
                  </a:cubicBezTo>
                  <a:lnTo>
                    <a:pt x="9121" y="450"/>
                  </a:lnTo>
                  <a:cubicBezTo>
                    <a:pt x="8507" y="142"/>
                    <a:pt x="7851" y="1"/>
                    <a:pt x="7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8"/>
            <p:cNvSpPr/>
            <p:nvPr/>
          </p:nvSpPr>
          <p:spPr>
            <a:xfrm>
              <a:off x="3799775" y="1947025"/>
              <a:ext cx="311575" cy="155875"/>
            </a:xfrm>
            <a:custGeom>
              <a:avLst/>
              <a:gdLst/>
              <a:ahLst/>
              <a:cxnLst/>
              <a:rect l="l" t="t" r="r" b="b"/>
              <a:pathLst>
                <a:path w="12463" h="6235" extrusionOk="0">
                  <a:moveTo>
                    <a:pt x="10636" y="1"/>
                  </a:moveTo>
                  <a:cubicBezTo>
                    <a:pt x="10478" y="1"/>
                    <a:pt x="10308" y="31"/>
                    <a:pt x="10127" y="97"/>
                  </a:cubicBezTo>
                  <a:cubicBezTo>
                    <a:pt x="7252" y="1212"/>
                    <a:pt x="4376" y="2237"/>
                    <a:pt x="1501" y="3352"/>
                  </a:cubicBezTo>
                  <a:cubicBezTo>
                    <a:pt x="1" y="3932"/>
                    <a:pt x="439" y="6234"/>
                    <a:pt x="1817" y="6234"/>
                  </a:cubicBezTo>
                  <a:cubicBezTo>
                    <a:pt x="1975" y="6234"/>
                    <a:pt x="2145" y="6204"/>
                    <a:pt x="2325" y="6138"/>
                  </a:cubicBezTo>
                  <a:cubicBezTo>
                    <a:pt x="5201" y="5023"/>
                    <a:pt x="7987" y="3998"/>
                    <a:pt x="10863" y="2883"/>
                  </a:cubicBezTo>
                  <a:cubicBezTo>
                    <a:pt x="12463" y="2303"/>
                    <a:pt x="12017" y="1"/>
                    <a:pt x="10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8"/>
            <p:cNvSpPr/>
            <p:nvPr/>
          </p:nvSpPr>
          <p:spPr>
            <a:xfrm>
              <a:off x="3862550" y="1897625"/>
              <a:ext cx="86050" cy="74650"/>
            </a:xfrm>
            <a:custGeom>
              <a:avLst/>
              <a:gdLst/>
              <a:ahLst/>
              <a:cxnLst/>
              <a:rect l="l" t="t" r="r" b="b"/>
              <a:pathLst>
                <a:path w="3442" h="2986" extrusionOk="0">
                  <a:moveTo>
                    <a:pt x="1764" y="0"/>
                  </a:moveTo>
                  <a:cubicBezTo>
                    <a:pt x="901" y="0"/>
                    <a:pt x="0" y="722"/>
                    <a:pt x="283" y="1783"/>
                  </a:cubicBezTo>
                  <a:cubicBezTo>
                    <a:pt x="372" y="1895"/>
                    <a:pt x="372" y="1895"/>
                    <a:pt x="372" y="1984"/>
                  </a:cubicBezTo>
                  <a:cubicBezTo>
                    <a:pt x="557" y="2680"/>
                    <a:pt x="1104" y="2986"/>
                    <a:pt x="1669" y="2986"/>
                  </a:cubicBezTo>
                  <a:cubicBezTo>
                    <a:pt x="2534" y="2986"/>
                    <a:pt x="3441" y="2269"/>
                    <a:pt x="3158" y="1137"/>
                  </a:cubicBezTo>
                  <a:lnTo>
                    <a:pt x="3069" y="1048"/>
                  </a:lnTo>
                  <a:cubicBezTo>
                    <a:pt x="2883" y="313"/>
                    <a:pt x="2332" y="0"/>
                    <a:pt x="17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8"/>
            <p:cNvSpPr/>
            <p:nvPr/>
          </p:nvSpPr>
          <p:spPr>
            <a:xfrm>
              <a:off x="3941475" y="2102700"/>
              <a:ext cx="85850" cy="79700"/>
            </a:xfrm>
            <a:custGeom>
              <a:avLst/>
              <a:gdLst/>
              <a:ahLst/>
              <a:cxnLst/>
              <a:rect l="l" t="t" r="r" b="b"/>
              <a:pathLst>
                <a:path w="3434" h="3188" extrusionOk="0">
                  <a:moveTo>
                    <a:pt x="1803" y="1"/>
                  </a:moveTo>
                  <a:cubicBezTo>
                    <a:pt x="1305" y="1"/>
                    <a:pt x="812" y="243"/>
                    <a:pt x="558" y="736"/>
                  </a:cubicBezTo>
                  <a:cubicBezTo>
                    <a:pt x="469" y="825"/>
                    <a:pt x="469" y="936"/>
                    <a:pt x="380" y="1025"/>
                  </a:cubicBezTo>
                  <a:cubicBezTo>
                    <a:pt x="1" y="1761"/>
                    <a:pt x="291" y="2697"/>
                    <a:pt x="937" y="3054"/>
                  </a:cubicBezTo>
                  <a:cubicBezTo>
                    <a:pt x="1163" y="3143"/>
                    <a:pt x="1400" y="3188"/>
                    <a:pt x="1629" y="3188"/>
                  </a:cubicBezTo>
                  <a:cubicBezTo>
                    <a:pt x="2147" y="3188"/>
                    <a:pt x="2629" y="2960"/>
                    <a:pt x="2876" y="2496"/>
                  </a:cubicBezTo>
                  <a:cubicBezTo>
                    <a:pt x="2966" y="2318"/>
                    <a:pt x="2966" y="2229"/>
                    <a:pt x="3077" y="2140"/>
                  </a:cubicBezTo>
                  <a:cubicBezTo>
                    <a:pt x="3434" y="1493"/>
                    <a:pt x="3255" y="557"/>
                    <a:pt x="2520" y="178"/>
                  </a:cubicBezTo>
                  <a:cubicBezTo>
                    <a:pt x="2298" y="60"/>
                    <a:pt x="2050" y="1"/>
                    <a:pt x="18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8"/>
            <p:cNvSpPr/>
            <p:nvPr/>
          </p:nvSpPr>
          <p:spPr>
            <a:xfrm>
              <a:off x="4402950" y="1814400"/>
              <a:ext cx="276850" cy="132450"/>
            </a:xfrm>
            <a:custGeom>
              <a:avLst/>
              <a:gdLst/>
              <a:ahLst/>
              <a:cxnLst/>
              <a:rect l="l" t="t" r="r" b="b"/>
              <a:pathLst>
                <a:path w="11074" h="5298" extrusionOk="0">
                  <a:moveTo>
                    <a:pt x="9267" y="1"/>
                  </a:moveTo>
                  <a:cubicBezTo>
                    <a:pt x="9109" y="1"/>
                    <a:pt x="8939" y="31"/>
                    <a:pt x="8758" y="97"/>
                  </a:cubicBezTo>
                  <a:cubicBezTo>
                    <a:pt x="6351" y="855"/>
                    <a:pt x="4010" y="1680"/>
                    <a:pt x="1603" y="2438"/>
                  </a:cubicBezTo>
                  <a:cubicBezTo>
                    <a:pt x="1" y="2945"/>
                    <a:pt x="465" y="5297"/>
                    <a:pt x="1889" y="5297"/>
                  </a:cubicBezTo>
                  <a:cubicBezTo>
                    <a:pt x="2030" y="5297"/>
                    <a:pt x="2180" y="5274"/>
                    <a:pt x="2339" y="5224"/>
                  </a:cubicBezTo>
                  <a:cubicBezTo>
                    <a:pt x="4768" y="4466"/>
                    <a:pt x="7176" y="3641"/>
                    <a:pt x="9494" y="2883"/>
                  </a:cubicBezTo>
                  <a:cubicBezTo>
                    <a:pt x="11074" y="2303"/>
                    <a:pt x="10644" y="1"/>
                    <a:pt x="9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8"/>
            <p:cNvSpPr/>
            <p:nvPr/>
          </p:nvSpPr>
          <p:spPr>
            <a:xfrm>
              <a:off x="4548750" y="2293325"/>
              <a:ext cx="306600" cy="268575"/>
            </a:xfrm>
            <a:custGeom>
              <a:avLst/>
              <a:gdLst/>
              <a:ahLst/>
              <a:cxnLst/>
              <a:rect l="l" t="t" r="r" b="b"/>
              <a:pathLst>
                <a:path w="12264" h="10743" extrusionOk="0">
                  <a:moveTo>
                    <a:pt x="5021" y="0"/>
                  </a:moveTo>
                  <a:cubicBezTo>
                    <a:pt x="4144" y="0"/>
                    <a:pt x="3307" y="697"/>
                    <a:pt x="3751" y="1759"/>
                  </a:cubicBezTo>
                  <a:cubicBezTo>
                    <a:pt x="4041" y="2495"/>
                    <a:pt x="4219" y="3230"/>
                    <a:pt x="4509" y="3988"/>
                  </a:cubicBezTo>
                  <a:cubicBezTo>
                    <a:pt x="3483" y="4256"/>
                    <a:pt x="2547" y="4545"/>
                    <a:pt x="1522" y="4902"/>
                  </a:cubicBezTo>
                  <a:cubicBezTo>
                    <a:pt x="1" y="5409"/>
                    <a:pt x="491" y="7762"/>
                    <a:pt x="1918" y="7762"/>
                  </a:cubicBezTo>
                  <a:cubicBezTo>
                    <a:pt x="2060" y="7762"/>
                    <a:pt x="2210" y="7739"/>
                    <a:pt x="2369" y="7688"/>
                  </a:cubicBezTo>
                  <a:cubicBezTo>
                    <a:pt x="3394" y="7332"/>
                    <a:pt x="4308" y="7042"/>
                    <a:pt x="5334" y="6685"/>
                  </a:cubicBezTo>
                  <a:lnTo>
                    <a:pt x="6181" y="9739"/>
                  </a:lnTo>
                  <a:cubicBezTo>
                    <a:pt x="6322" y="10437"/>
                    <a:pt x="6844" y="10742"/>
                    <a:pt x="7402" y="10742"/>
                  </a:cubicBezTo>
                  <a:cubicBezTo>
                    <a:pt x="8251" y="10742"/>
                    <a:pt x="9182" y="10032"/>
                    <a:pt x="8967" y="8914"/>
                  </a:cubicBezTo>
                  <a:cubicBezTo>
                    <a:pt x="8677" y="7889"/>
                    <a:pt x="8410" y="6953"/>
                    <a:pt x="8120" y="5927"/>
                  </a:cubicBezTo>
                  <a:cubicBezTo>
                    <a:pt x="8967" y="5660"/>
                    <a:pt x="9792" y="5459"/>
                    <a:pt x="10639" y="5281"/>
                  </a:cubicBezTo>
                  <a:cubicBezTo>
                    <a:pt x="12264" y="4849"/>
                    <a:pt x="11762" y="2442"/>
                    <a:pt x="10203" y="2442"/>
                  </a:cubicBezTo>
                  <a:cubicBezTo>
                    <a:pt x="10073" y="2442"/>
                    <a:pt x="9936" y="2459"/>
                    <a:pt x="9792" y="2495"/>
                  </a:cubicBezTo>
                  <a:cubicBezTo>
                    <a:pt x="8967" y="2673"/>
                    <a:pt x="8120" y="2963"/>
                    <a:pt x="7295" y="3141"/>
                  </a:cubicBezTo>
                  <a:cubicBezTo>
                    <a:pt x="7005" y="2406"/>
                    <a:pt x="6738" y="1670"/>
                    <a:pt x="6448" y="1001"/>
                  </a:cubicBezTo>
                  <a:cubicBezTo>
                    <a:pt x="6191" y="302"/>
                    <a:pt x="5598" y="0"/>
                    <a:pt x="5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8"/>
            <p:cNvSpPr/>
            <p:nvPr/>
          </p:nvSpPr>
          <p:spPr>
            <a:xfrm>
              <a:off x="3234375" y="2029475"/>
              <a:ext cx="296050" cy="344800"/>
            </a:xfrm>
            <a:custGeom>
              <a:avLst/>
              <a:gdLst/>
              <a:ahLst/>
              <a:cxnLst/>
              <a:rect l="l" t="t" r="r" b="b"/>
              <a:pathLst>
                <a:path w="11842" h="13792" extrusionOk="0">
                  <a:moveTo>
                    <a:pt x="7398" y="0"/>
                  </a:moveTo>
                  <a:cubicBezTo>
                    <a:pt x="6947" y="0"/>
                    <a:pt x="6517" y="232"/>
                    <a:pt x="6285" y="789"/>
                  </a:cubicBezTo>
                  <a:cubicBezTo>
                    <a:pt x="5727" y="1904"/>
                    <a:pt x="5259" y="3018"/>
                    <a:pt x="4880" y="4222"/>
                  </a:cubicBezTo>
                  <a:cubicBezTo>
                    <a:pt x="4234" y="3865"/>
                    <a:pt x="3588" y="3486"/>
                    <a:pt x="2941" y="3107"/>
                  </a:cubicBezTo>
                  <a:cubicBezTo>
                    <a:pt x="2717" y="2997"/>
                    <a:pt x="2495" y="2947"/>
                    <a:pt x="2284" y="2947"/>
                  </a:cubicBezTo>
                  <a:cubicBezTo>
                    <a:pt x="925" y="2947"/>
                    <a:pt x="0" y="4994"/>
                    <a:pt x="1448" y="5804"/>
                  </a:cubicBezTo>
                  <a:cubicBezTo>
                    <a:pt x="2272" y="6183"/>
                    <a:pt x="3030" y="6651"/>
                    <a:pt x="3855" y="7097"/>
                  </a:cubicBezTo>
                  <a:cubicBezTo>
                    <a:pt x="3298" y="8680"/>
                    <a:pt x="2830" y="10262"/>
                    <a:pt x="2473" y="11934"/>
                  </a:cubicBezTo>
                  <a:cubicBezTo>
                    <a:pt x="2193" y="13043"/>
                    <a:pt x="3144" y="13791"/>
                    <a:pt x="4053" y="13791"/>
                  </a:cubicBezTo>
                  <a:cubicBezTo>
                    <a:pt x="4661" y="13791"/>
                    <a:pt x="5250" y="13456"/>
                    <a:pt x="5438" y="12670"/>
                  </a:cubicBezTo>
                  <a:cubicBezTo>
                    <a:pt x="5727" y="11377"/>
                    <a:pt x="6084" y="10084"/>
                    <a:pt x="6463" y="8680"/>
                  </a:cubicBezTo>
                  <a:cubicBezTo>
                    <a:pt x="7399" y="9326"/>
                    <a:pt x="8224" y="9883"/>
                    <a:pt x="9071" y="10441"/>
                  </a:cubicBezTo>
                  <a:cubicBezTo>
                    <a:pt x="9350" y="10660"/>
                    <a:pt x="9626" y="10754"/>
                    <a:pt x="9884" y="10754"/>
                  </a:cubicBezTo>
                  <a:cubicBezTo>
                    <a:pt x="11067" y="10754"/>
                    <a:pt x="11842" y="8770"/>
                    <a:pt x="10542" y="7855"/>
                  </a:cubicBezTo>
                  <a:cubicBezTo>
                    <a:pt x="9517" y="7097"/>
                    <a:pt x="8514" y="6451"/>
                    <a:pt x="7488" y="5804"/>
                  </a:cubicBezTo>
                  <a:cubicBezTo>
                    <a:pt x="7956" y="4601"/>
                    <a:pt x="8402" y="3397"/>
                    <a:pt x="8870" y="2283"/>
                  </a:cubicBezTo>
                  <a:cubicBezTo>
                    <a:pt x="9449" y="1079"/>
                    <a:pt x="8373" y="0"/>
                    <a:pt x="7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8"/>
            <p:cNvSpPr/>
            <p:nvPr/>
          </p:nvSpPr>
          <p:spPr>
            <a:xfrm>
              <a:off x="4799225" y="3157450"/>
              <a:ext cx="243275" cy="114550"/>
            </a:xfrm>
            <a:custGeom>
              <a:avLst/>
              <a:gdLst/>
              <a:ahLst/>
              <a:cxnLst/>
              <a:rect l="l" t="t" r="r" b="b"/>
              <a:pathLst>
                <a:path w="9731" h="4582" extrusionOk="0">
                  <a:moveTo>
                    <a:pt x="7679" y="1"/>
                  </a:moveTo>
                  <a:cubicBezTo>
                    <a:pt x="7534" y="1"/>
                    <a:pt x="7380" y="23"/>
                    <a:pt x="7217" y="72"/>
                  </a:cubicBezTo>
                  <a:lnTo>
                    <a:pt x="1734" y="1543"/>
                  </a:lnTo>
                  <a:cubicBezTo>
                    <a:pt x="1" y="2059"/>
                    <a:pt x="598" y="4581"/>
                    <a:pt x="2164" y="4581"/>
                  </a:cubicBezTo>
                  <a:cubicBezTo>
                    <a:pt x="2290" y="4581"/>
                    <a:pt x="2422" y="4565"/>
                    <a:pt x="2559" y="4530"/>
                  </a:cubicBezTo>
                  <a:lnTo>
                    <a:pt x="8042" y="2948"/>
                  </a:lnTo>
                  <a:cubicBezTo>
                    <a:pt x="9730" y="2439"/>
                    <a:pt x="9192" y="1"/>
                    <a:pt x="7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8"/>
            <p:cNvSpPr/>
            <p:nvPr/>
          </p:nvSpPr>
          <p:spPr>
            <a:xfrm>
              <a:off x="4842400" y="3276150"/>
              <a:ext cx="228500" cy="113375"/>
            </a:xfrm>
            <a:custGeom>
              <a:avLst/>
              <a:gdLst/>
              <a:ahLst/>
              <a:cxnLst/>
              <a:rect l="l" t="t" r="r" b="b"/>
              <a:pathLst>
                <a:path w="9140" h="4535" extrusionOk="0">
                  <a:moveTo>
                    <a:pt x="6901" y="0"/>
                  </a:moveTo>
                  <a:cubicBezTo>
                    <a:pt x="6771" y="0"/>
                    <a:pt x="6635" y="16"/>
                    <a:pt x="6494" y="50"/>
                  </a:cubicBezTo>
                  <a:cubicBezTo>
                    <a:pt x="4822" y="429"/>
                    <a:pt x="3261" y="897"/>
                    <a:pt x="1590" y="1543"/>
                  </a:cubicBezTo>
                  <a:cubicBezTo>
                    <a:pt x="1" y="2119"/>
                    <a:pt x="500" y="4535"/>
                    <a:pt x="1873" y="4535"/>
                  </a:cubicBezTo>
                  <a:cubicBezTo>
                    <a:pt x="2041" y="4535"/>
                    <a:pt x="2222" y="4499"/>
                    <a:pt x="2414" y="4419"/>
                  </a:cubicBezTo>
                  <a:cubicBezTo>
                    <a:pt x="3997" y="3772"/>
                    <a:pt x="5669" y="3304"/>
                    <a:pt x="7341" y="2925"/>
                  </a:cubicBezTo>
                  <a:cubicBezTo>
                    <a:pt x="9139" y="2594"/>
                    <a:pt x="8560" y="0"/>
                    <a:pt x="6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8"/>
            <p:cNvSpPr/>
            <p:nvPr/>
          </p:nvSpPr>
          <p:spPr>
            <a:xfrm>
              <a:off x="5053775" y="4078800"/>
              <a:ext cx="97525" cy="79675"/>
            </a:xfrm>
            <a:custGeom>
              <a:avLst/>
              <a:gdLst/>
              <a:ahLst/>
              <a:cxnLst/>
              <a:rect l="l" t="t" r="r" b="b"/>
              <a:pathLst>
                <a:path w="3901" h="3187" extrusionOk="0">
                  <a:moveTo>
                    <a:pt x="2311" y="0"/>
                  </a:moveTo>
                  <a:cubicBezTo>
                    <a:pt x="2158" y="0"/>
                    <a:pt x="2003" y="28"/>
                    <a:pt x="1850" y="86"/>
                  </a:cubicBezTo>
                  <a:lnTo>
                    <a:pt x="1293" y="175"/>
                  </a:lnTo>
                  <a:cubicBezTo>
                    <a:pt x="557" y="354"/>
                    <a:pt x="0" y="1290"/>
                    <a:pt x="268" y="2025"/>
                  </a:cubicBezTo>
                  <a:cubicBezTo>
                    <a:pt x="512" y="2741"/>
                    <a:pt x="1075" y="3186"/>
                    <a:pt x="1755" y="3186"/>
                  </a:cubicBezTo>
                  <a:cubicBezTo>
                    <a:pt x="1880" y="3186"/>
                    <a:pt x="2008" y="3171"/>
                    <a:pt x="2140" y="3140"/>
                  </a:cubicBezTo>
                  <a:lnTo>
                    <a:pt x="2608" y="2962"/>
                  </a:lnTo>
                  <a:cubicBezTo>
                    <a:pt x="3433" y="2783"/>
                    <a:pt x="3901" y="1847"/>
                    <a:pt x="3723" y="1111"/>
                  </a:cubicBezTo>
                  <a:cubicBezTo>
                    <a:pt x="3491" y="435"/>
                    <a:pt x="2918" y="0"/>
                    <a:pt x="2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8"/>
            <p:cNvSpPr/>
            <p:nvPr/>
          </p:nvSpPr>
          <p:spPr>
            <a:xfrm>
              <a:off x="5144300" y="4028475"/>
              <a:ext cx="142925" cy="267350"/>
            </a:xfrm>
            <a:custGeom>
              <a:avLst/>
              <a:gdLst/>
              <a:ahLst/>
              <a:cxnLst/>
              <a:rect l="l" t="t" r="r" b="b"/>
              <a:pathLst>
                <a:path w="5717" h="10694" extrusionOk="0">
                  <a:moveTo>
                    <a:pt x="3884" y="1"/>
                  </a:moveTo>
                  <a:cubicBezTo>
                    <a:pt x="3264" y="1"/>
                    <a:pt x="2645" y="326"/>
                    <a:pt x="2420" y="1074"/>
                  </a:cubicBezTo>
                  <a:cubicBezTo>
                    <a:pt x="1662" y="3682"/>
                    <a:pt x="926" y="6267"/>
                    <a:pt x="280" y="8875"/>
                  </a:cubicBezTo>
                  <a:cubicBezTo>
                    <a:pt x="1" y="9979"/>
                    <a:pt x="943" y="10694"/>
                    <a:pt x="1848" y="10694"/>
                  </a:cubicBezTo>
                  <a:cubicBezTo>
                    <a:pt x="2460" y="10694"/>
                    <a:pt x="3056" y="10366"/>
                    <a:pt x="3244" y="9611"/>
                  </a:cubicBezTo>
                  <a:cubicBezTo>
                    <a:pt x="3891" y="7025"/>
                    <a:pt x="4560" y="4417"/>
                    <a:pt x="5384" y="1809"/>
                  </a:cubicBezTo>
                  <a:cubicBezTo>
                    <a:pt x="5716" y="707"/>
                    <a:pt x="4798" y="1"/>
                    <a:pt x="38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8"/>
            <p:cNvSpPr/>
            <p:nvPr/>
          </p:nvSpPr>
          <p:spPr>
            <a:xfrm>
              <a:off x="5262225" y="4188375"/>
              <a:ext cx="105650" cy="75425"/>
            </a:xfrm>
            <a:custGeom>
              <a:avLst/>
              <a:gdLst/>
              <a:ahLst/>
              <a:cxnLst/>
              <a:rect l="l" t="t" r="r" b="b"/>
              <a:pathLst>
                <a:path w="4226" h="3017" extrusionOk="0">
                  <a:moveTo>
                    <a:pt x="2155" y="1"/>
                  </a:moveTo>
                  <a:cubicBezTo>
                    <a:pt x="2009" y="1"/>
                    <a:pt x="1855" y="23"/>
                    <a:pt x="1693" y="72"/>
                  </a:cubicBezTo>
                  <a:cubicBezTo>
                    <a:pt x="0" y="500"/>
                    <a:pt x="546" y="3017"/>
                    <a:pt x="2067" y="3017"/>
                  </a:cubicBezTo>
                  <a:cubicBezTo>
                    <a:pt x="2209" y="3017"/>
                    <a:pt x="2359" y="2995"/>
                    <a:pt x="2517" y="2947"/>
                  </a:cubicBezTo>
                  <a:cubicBezTo>
                    <a:pt x="4226" y="2439"/>
                    <a:pt x="3670" y="1"/>
                    <a:pt x="2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8"/>
            <p:cNvSpPr/>
            <p:nvPr/>
          </p:nvSpPr>
          <p:spPr>
            <a:xfrm>
              <a:off x="2872025" y="2815000"/>
              <a:ext cx="135100" cy="228575"/>
            </a:xfrm>
            <a:custGeom>
              <a:avLst/>
              <a:gdLst/>
              <a:ahLst/>
              <a:cxnLst/>
              <a:rect l="l" t="t" r="r" b="b"/>
              <a:pathLst>
                <a:path w="5404" h="9143" extrusionOk="0">
                  <a:moveTo>
                    <a:pt x="1829" y="0"/>
                  </a:moveTo>
                  <a:cubicBezTo>
                    <a:pt x="925" y="0"/>
                    <a:pt x="1" y="745"/>
                    <a:pt x="339" y="1867"/>
                  </a:cubicBezTo>
                  <a:cubicBezTo>
                    <a:pt x="985" y="3918"/>
                    <a:pt x="1542" y="5969"/>
                    <a:pt x="2189" y="8108"/>
                  </a:cubicBezTo>
                  <a:cubicBezTo>
                    <a:pt x="2407" y="8832"/>
                    <a:pt x="2979" y="9143"/>
                    <a:pt x="3562" y="9143"/>
                  </a:cubicBezTo>
                  <a:cubicBezTo>
                    <a:pt x="4470" y="9143"/>
                    <a:pt x="5403" y="8388"/>
                    <a:pt x="5064" y="7261"/>
                  </a:cubicBezTo>
                  <a:cubicBezTo>
                    <a:pt x="4507" y="5211"/>
                    <a:pt x="3860" y="3093"/>
                    <a:pt x="3214" y="1042"/>
                  </a:cubicBezTo>
                  <a:cubicBezTo>
                    <a:pt x="2995" y="314"/>
                    <a:pt x="2416" y="0"/>
                    <a:pt x="18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8"/>
            <p:cNvSpPr/>
            <p:nvPr/>
          </p:nvSpPr>
          <p:spPr>
            <a:xfrm>
              <a:off x="3411625" y="2627275"/>
              <a:ext cx="258500" cy="286200"/>
            </a:xfrm>
            <a:custGeom>
              <a:avLst/>
              <a:gdLst/>
              <a:ahLst/>
              <a:cxnLst/>
              <a:rect l="l" t="t" r="r" b="b"/>
              <a:pathLst>
                <a:path w="10340" h="11448" extrusionOk="0">
                  <a:moveTo>
                    <a:pt x="4938" y="0"/>
                  </a:moveTo>
                  <a:cubicBezTo>
                    <a:pt x="4844" y="0"/>
                    <a:pt x="4750" y="5"/>
                    <a:pt x="4656" y="14"/>
                  </a:cubicBezTo>
                  <a:cubicBezTo>
                    <a:pt x="3185" y="193"/>
                    <a:pt x="2538" y="1307"/>
                    <a:pt x="1312" y="2043"/>
                  </a:cubicBezTo>
                  <a:cubicBezTo>
                    <a:pt x="0" y="2905"/>
                    <a:pt x="831" y="4885"/>
                    <a:pt x="2122" y="4885"/>
                  </a:cubicBezTo>
                  <a:cubicBezTo>
                    <a:pt x="2367" y="4885"/>
                    <a:pt x="2628" y="4814"/>
                    <a:pt x="2895" y="4651"/>
                  </a:cubicBezTo>
                  <a:cubicBezTo>
                    <a:pt x="3363" y="4361"/>
                    <a:pt x="3920" y="4004"/>
                    <a:pt x="4299" y="3625"/>
                  </a:cubicBezTo>
                  <a:lnTo>
                    <a:pt x="4299" y="3625"/>
                  </a:lnTo>
                  <a:cubicBezTo>
                    <a:pt x="4299" y="3915"/>
                    <a:pt x="4210" y="4272"/>
                    <a:pt x="4098" y="4361"/>
                  </a:cubicBezTo>
                  <a:cubicBezTo>
                    <a:pt x="3653" y="6144"/>
                    <a:pt x="2984" y="7905"/>
                    <a:pt x="2338" y="9577"/>
                  </a:cubicBezTo>
                  <a:cubicBezTo>
                    <a:pt x="1969" y="10595"/>
                    <a:pt x="2928" y="11448"/>
                    <a:pt x="3853" y="11448"/>
                  </a:cubicBezTo>
                  <a:cubicBezTo>
                    <a:pt x="4102" y="11448"/>
                    <a:pt x="4349" y="11386"/>
                    <a:pt x="4567" y="11249"/>
                  </a:cubicBezTo>
                  <a:cubicBezTo>
                    <a:pt x="5770" y="10491"/>
                    <a:pt x="6996" y="10134"/>
                    <a:pt x="8378" y="10045"/>
                  </a:cubicBezTo>
                  <a:cubicBezTo>
                    <a:pt x="10311" y="9935"/>
                    <a:pt x="10339" y="6967"/>
                    <a:pt x="8462" y="6967"/>
                  </a:cubicBezTo>
                  <a:cubicBezTo>
                    <a:pt x="8434" y="6967"/>
                    <a:pt x="8406" y="6968"/>
                    <a:pt x="8378" y="6969"/>
                  </a:cubicBezTo>
                  <a:cubicBezTo>
                    <a:pt x="7643" y="7058"/>
                    <a:pt x="6996" y="7147"/>
                    <a:pt x="6327" y="7348"/>
                  </a:cubicBezTo>
                  <a:cubicBezTo>
                    <a:pt x="6528" y="6791"/>
                    <a:pt x="6706" y="6233"/>
                    <a:pt x="6885" y="5676"/>
                  </a:cubicBezTo>
                  <a:cubicBezTo>
                    <a:pt x="7353" y="4361"/>
                    <a:pt x="7999" y="2890"/>
                    <a:pt x="7353" y="1485"/>
                  </a:cubicBezTo>
                  <a:cubicBezTo>
                    <a:pt x="6924" y="547"/>
                    <a:pt x="5954" y="0"/>
                    <a:pt x="49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8"/>
            <p:cNvSpPr/>
            <p:nvPr/>
          </p:nvSpPr>
          <p:spPr>
            <a:xfrm>
              <a:off x="3966550" y="2448000"/>
              <a:ext cx="265300" cy="318375"/>
            </a:xfrm>
            <a:custGeom>
              <a:avLst/>
              <a:gdLst/>
              <a:ahLst/>
              <a:cxnLst/>
              <a:rect l="l" t="t" r="r" b="b"/>
              <a:pathLst>
                <a:path w="10612" h="12735" extrusionOk="0">
                  <a:moveTo>
                    <a:pt x="7108" y="1"/>
                  </a:moveTo>
                  <a:cubicBezTo>
                    <a:pt x="7004" y="1"/>
                    <a:pt x="6901" y="10"/>
                    <a:pt x="6800" y="30"/>
                  </a:cubicBezTo>
                  <a:cubicBezTo>
                    <a:pt x="4860" y="498"/>
                    <a:pt x="3077" y="1145"/>
                    <a:pt x="1405" y="2170"/>
                  </a:cubicBezTo>
                  <a:cubicBezTo>
                    <a:pt x="0" y="3013"/>
                    <a:pt x="894" y="4990"/>
                    <a:pt x="2208" y="4990"/>
                  </a:cubicBezTo>
                  <a:cubicBezTo>
                    <a:pt x="2457" y="4990"/>
                    <a:pt x="2721" y="4919"/>
                    <a:pt x="2988" y="4756"/>
                  </a:cubicBezTo>
                  <a:cubicBezTo>
                    <a:pt x="3456" y="4488"/>
                    <a:pt x="3924" y="4288"/>
                    <a:pt x="4303" y="4109"/>
                  </a:cubicBezTo>
                  <a:lnTo>
                    <a:pt x="4303" y="4109"/>
                  </a:lnTo>
                  <a:cubicBezTo>
                    <a:pt x="4192" y="4198"/>
                    <a:pt x="4102" y="4399"/>
                    <a:pt x="4013" y="4577"/>
                  </a:cubicBezTo>
                  <a:cubicBezTo>
                    <a:pt x="3456" y="5224"/>
                    <a:pt x="3367" y="6517"/>
                    <a:pt x="4303" y="6985"/>
                  </a:cubicBezTo>
                  <a:cubicBezTo>
                    <a:pt x="5217" y="7364"/>
                    <a:pt x="6710" y="7185"/>
                    <a:pt x="7178" y="8010"/>
                  </a:cubicBezTo>
                  <a:cubicBezTo>
                    <a:pt x="7764" y="8969"/>
                    <a:pt x="7064" y="9758"/>
                    <a:pt x="6191" y="9758"/>
                  </a:cubicBezTo>
                  <a:cubicBezTo>
                    <a:pt x="5968" y="9758"/>
                    <a:pt x="5734" y="9706"/>
                    <a:pt x="5507" y="9593"/>
                  </a:cubicBezTo>
                  <a:cubicBezTo>
                    <a:pt x="5259" y="9454"/>
                    <a:pt x="5015" y="9393"/>
                    <a:pt x="4785" y="9393"/>
                  </a:cubicBezTo>
                  <a:cubicBezTo>
                    <a:pt x="3462" y="9393"/>
                    <a:pt x="2589" y="11403"/>
                    <a:pt x="4013" y="12201"/>
                  </a:cubicBezTo>
                  <a:cubicBezTo>
                    <a:pt x="4685" y="12561"/>
                    <a:pt x="5429" y="12735"/>
                    <a:pt x="6166" y="12735"/>
                  </a:cubicBezTo>
                  <a:cubicBezTo>
                    <a:pt x="8069" y="12735"/>
                    <a:pt x="9920" y="11577"/>
                    <a:pt x="10321" y="9503"/>
                  </a:cubicBezTo>
                  <a:cubicBezTo>
                    <a:pt x="10611" y="8300"/>
                    <a:pt x="10232" y="6985"/>
                    <a:pt x="9407" y="5959"/>
                  </a:cubicBezTo>
                  <a:cubicBezTo>
                    <a:pt x="9029" y="5514"/>
                    <a:pt x="8560" y="5135"/>
                    <a:pt x="7914" y="4756"/>
                  </a:cubicBezTo>
                  <a:cubicBezTo>
                    <a:pt x="7825" y="4756"/>
                    <a:pt x="7647" y="4667"/>
                    <a:pt x="7446" y="4667"/>
                  </a:cubicBezTo>
                  <a:cubicBezTo>
                    <a:pt x="7914" y="3730"/>
                    <a:pt x="8382" y="2906"/>
                    <a:pt x="8650" y="1880"/>
                  </a:cubicBezTo>
                  <a:cubicBezTo>
                    <a:pt x="8991" y="796"/>
                    <a:pt x="8048" y="1"/>
                    <a:pt x="71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8"/>
            <p:cNvSpPr/>
            <p:nvPr/>
          </p:nvSpPr>
          <p:spPr>
            <a:xfrm>
              <a:off x="2966300" y="3373225"/>
              <a:ext cx="244775" cy="274650"/>
            </a:xfrm>
            <a:custGeom>
              <a:avLst/>
              <a:gdLst/>
              <a:ahLst/>
              <a:cxnLst/>
              <a:rect l="l" t="t" r="r" b="b"/>
              <a:pathLst>
                <a:path w="9791" h="10986" extrusionOk="0">
                  <a:moveTo>
                    <a:pt x="6768" y="1"/>
                  </a:moveTo>
                  <a:cubicBezTo>
                    <a:pt x="6013" y="1"/>
                    <a:pt x="5294" y="491"/>
                    <a:pt x="5394" y="1472"/>
                  </a:cubicBezTo>
                  <a:cubicBezTo>
                    <a:pt x="5394" y="2497"/>
                    <a:pt x="5573" y="3411"/>
                    <a:pt x="5662" y="4347"/>
                  </a:cubicBezTo>
                  <a:cubicBezTo>
                    <a:pt x="4837" y="4726"/>
                    <a:pt x="3990" y="4994"/>
                    <a:pt x="3165" y="5283"/>
                  </a:cubicBezTo>
                  <a:cubicBezTo>
                    <a:pt x="3165" y="4169"/>
                    <a:pt x="3076" y="3054"/>
                    <a:pt x="3076" y="1828"/>
                  </a:cubicBezTo>
                  <a:cubicBezTo>
                    <a:pt x="3022" y="884"/>
                    <a:pt x="2291" y="420"/>
                    <a:pt x="1555" y="420"/>
                  </a:cubicBezTo>
                  <a:cubicBezTo>
                    <a:pt x="780" y="420"/>
                    <a:pt x="0" y="934"/>
                    <a:pt x="0" y="1940"/>
                  </a:cubicBezTo>
                  <a:cubicBezTo>
                    <a:pt x="89" y="3790"/>
                    <a:pt x="179" y="5640"/>
                    <a:pt x="290" y="7512"/>
                  </a:cubicBezTo>
                  <a:cubicBezTo>
                    <a:pt x="290" y="8207"/>
                    <a:pt x="939" y="8981"/>
                    <a:pt x="1703" y="8981"/>
                  </a:cubicBezTo>
                  <a:cubicBezTo>
                    <a:pt x="1846" y="8981"/>
                    <a:pt x="1993" y="8954"/>
                    <a:pt x="2140" y="8894"/>
                  </a:cubicBezTo>
                  <a:lnTo>
                    <a:pt x="6130" y="7401"/>
                  </a:lnTo>
                  <a:cubicBezTo>
                    <a:pt x="6219" y="8248"/>
                    <a:pt x="6420" y="9073"/>
                    <a:pt x="6598" y="9920"/>
                  </a:cubicBezTo>
                  <a:cubicBezTo>
                    <a:pt x="6785" y="10659"/>
                    <a:pt x="7357" y="10986"/>
                    <a:pt x="7952" y="10986"/>
                  </a:cubicBezTo>
                  <a:cubicBezTo>
                    <a:pt x="8845" y="10986"/>
                    <a:pt x="9790" y="10250"/>
                    <a:pt x="9563" y="9073"/>
                  </a:cubicBezTo>
                  <a:cubicBezTo>
                    <a:pt x="8916" y="6576"/>
                    <a:pt x="8537" y="4057"/>
                    <a:pt x="8359" y="1472"/>
                  </a:cubicBezTo>
                  <a:cubicBezTo>
                    <a:pt x="8314" y="491"/>
                    <a:pt x="7523" y="1"/>
                    <a:pt x="67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8"/>
            <p:cNvSpPr/>
            <p:nvPr/>
          </p:nvSpPr>
          <p:spPr>
            <a:xfrm>
              <a:off x="3559150" y="3157175"/>
              <a:ext cx="245275" cy="309500"/>
            </a:xfrm>
            <a:custGeom>
              <a:avLst/>
              <a:gdLst/>
              <a:ahLst/>
              <a:cxnLst/>
              <a:rect l="l" t="t" r="r" b="b"/>
              <a:pathLst>
                <a:path w="9811" h="12380" extrusionOk="0">
                  <a:moveTo>
                    <a:pt x="5733" y="1"/>
                  </a:moveTo>
                  <a:cubicBezTo>
                    <a:pt x="2899" y="1"/>
                    <a:pt x="0" y="2196"/>
                    <a:pt x="1184" y="5366"/>
                  </a:cubicBezTo>
                  <a:cubicBezTo>
                    <a:pt x="1630" y="6631"/>
                    <a:pt x="2488" y="7127"/>
                    <a:pt x="3578" y="7127"/>
                  </a:cubicBezTo>
                  <a:cubicBezTo>
                    <a:pt x="3851" y="7127"/>
                    <a:pt x="4139" y="7096"/>
                    <a:pt x="4439" y="7038"/>
                  </a:cubicBezTo>
                  <a:cubicBezTo>
                    <a:pt x="4740" y="6984"/>
                    <a:pt x="5062" y="6939"/>
                    <a:pt x="5364" y="6939"/>
                  </a:cubicBezTo>
                  <a:cubicBezTo>
                    <a:pt x="6068" y="6939"/>
                    <a:pt x="6668" y="7185"/>
                    <a:pt x="6668" y="8152"/>
                  </a:cubicBezTo>
                  <a:cubicBezTo>
                    <a:pt x="6668" y="8989"/>
                    <a:pt x="6099" y="9402"/>
                    <a:pt x="5473" y="9402"/>
                  </a:cubicBezTo>
                  <a:cubicBezTo>
                    <a:pt x="5115" y="9402"/>
                    <a:pt x="4739" y="9267"/>
                    <a:pt x="4439" y="8999"/>
                  </a:cubicBezTo>
                  <a:cubicBezTo>
                    <a:pt x="4118" y="8717"/>
                    <a:pt x="3772" y="8598"/>
                    <a:pt x="3441" y="8598"/>
                  </a:cubicBezTo>
                  <a:cubicBezTo>
                    <a:pt x="2225" y="8598"/>
                    <a:pt x="1196" y="10195"/>
                    <a:pt x="2299" y="11228"/>
                  </a:cubicBezTo>
                  <a:cubicBezTo>
                    <a:pt x="3207" y="12009"/>
                    <a:pt x="4325" y="12380"/>
                    <a:pt x="5415" y="12380"/>
                  </a:cubicBezTo>
                  <a:cubicBezTo>
                    <a:pt x="7563" y="12380"/>
                    <a:pt x="9603" y="10940"/>
                    <a:pt x="9721" y="8353"/>
                  </a:cubicBezTo>
                  <a:cubicBezTo>
                    <a:pt x="9811" y="6570"/>
                    <a:pt x="8897" y="5098"/>
                    <a:pt x="7314" y="4251"/>
                  </a:cubicBezTo>
                  <a:cubicBezTo>
                    <a:pt x="6698" y="3992"/>
                    <a:pt x="6094" y="3815"/>
                    <a:pt x="5450" y="3815"/>
                  </a:cubicBezTo>
                  <a:cubicBezTo>
                    <a:pt x="5209" y="3815"/>
                    <a:pt x="4961" y="3840"/>
                    <a:pt x="4706" y="3895"/>
                  </a:cubicBezTo>
                  <a:cubicBezTo>
                    <a:pt x="4434" y="3947"/>
                    <a:pt x="4161" y="4089"/>
                    <a:pt x="4038" y="4089"/>
                  </a:cubicBezTo>
                  <a:cubicBezTo>
                    <a:pt x="3950" y="4089"/>
                    <a:pt x="3939" y="4016"/>
                    <a:pt x="4060" y="3783"/>
                  </a:cubicBezTo>
                  <a:cubicBezTo>
                    <a:pt x="4255" y="3181"/>
                    <a:pt x="4807" y="2971"/>
                    <a:pt x="5342" y="2971"/>
                  </a:cubicBezTo>
                  <a:cubicBezTo>
                    <a:pt x="5540" y="2971"/>
                    <a:pt x="5736" y="3000"/>
                    <a:pt x="5910" y="3048"/>
                  </a:cubicBezTo>
                  <a:cubicBezTo>
                    <a:pt x="6026" y="3070"/>
                    <a:pt x="6139" y="3081"/>
                    <a:pt x="6246" y="3081"/>
                  </a:cubicBezTo>
                  <a:cubicBezTo>
                    <a:pt x="7949" y="3081"/>
                    <a:pt x="8492" y="419"/>
                    <a:pt x="6668" y="83"/>
                  </a:cubicBezTo>
                  <a:cubicBezTo>
                    <a:pt x="6361" y="28"/>
                    <a:pt x="6047" y="1"/>
                    <a:pt x="5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8"/>
            <p:cNvSpPr/>
            <p:nvPr/>
          </p:nvSpPr>
          <p:spPr>
            <a:xfrm>
              <a:off x="4146000" y="2999225"/>
              <a:ext cx="259700" cy="330575"/>
            </a:xfrm>
            <a:custGeom>
              <a:avLst/>
              <a:gdLst/>
              <a:ahLst/>
              <a:cxnLst/>
              <a:rect l="l" t="t" r="r" b="b"/>
              <a:pathLst>
                <a:path w="10388" h="13223" extrusionOk="0">
                  <a:moveTo>
                    <a:pt x="5771" y="7412"/>
                  </a:moveTo>
                  <a:cubicBezTo>
                    <a:pt x="5827" y="7412"/>
                    <a:pt x="5880" y="7417"/>
                    <a:pt x="5930" y="7426"/>
                  </a:cubicBezTo>
                  <a:cubicBezTo>
                    <a:pt x="7156" y="7694"/>
                    <a:pt x="6598" y="8630"/>
                    <a:pt x="6219" y="9187"/>
                  </a:cubicBezTo>
                  <a:cubicBezTo>
                    <a:pt x="5839" y="9764"/>
                    <a:pt x="5304" y="10114"/>
                    <a:pt x="4798" y="10114"/>
                  </a:cubicBezTo>
                  <a:cubicBezTo>
                    <a:pt x="4326" y="10114"/>
                    <a:pt x="3881" y="9809"/>
                    <a:pt x="3611" y="9098"/>
                  </a:cubicBezTo>
                  <a:cubicBezTo>
                    <a:pt x="3522" y="8808"/>
                    <a:pt x="3433" y="8541"/>
                    <a:pt x="3433" y="8251"/>
                  </a:cubicBezTo>
                  <a:cubicBezTo>
                    <a:pt x="3522" y="8251"/>
                    <a:pt x="3701" y="8251"/>
                    <a:pt x="3901" y="8162"/>
                  </a:cubicBezTo>
                  <a:cubicBezTo>
                    <a:pt x="4328" y="7898"/>
                    <a:pt x="5198" y="7412"/>
                    <a:pt x="5771" y="7412"/>
                  </a:cubicBezTo>
                  <a:close/>
                  <a:moveTo>
                    <a:pt x="4549" y="0"/>
                  </a:moveTo>
                  <a:cubicBezTo>
                    <a:pt x="4203" y="0"/>
                    <a:pt x="3844" y="133"/>
                    <a:pt x="3522" y="450"/>
                  </a:cubicBezTo>
                  <a:cubicBezTo>
                    <a:pt x="1382" y="2590"/>
                    <a:pt x="0" y="5643"/>
                    <a:pt x="469" y="8719"/>
                  </a:cubicBezTo>
                  <a:cubicBezTo>
                    <a:pt x="781" y="11082"/>
                    <a:pt x="2462" y="13222"/>
                    <a:pt x="4807" y="13222"/>
                  </a:cubicBezTo>
                  <a:cubicBezTo>
                    <a:pt x="5139" y="13222"/>
                    <a:pt x="5484" y="13179"/>
                    <a:pt x="5840" y="13088"/>
                  </a:cubicBezTo>
                  <a:cubicBezTo>
                    <a:pt x="8159" y="12442"/>
                    <a:pt x="10388" y="9366"/>
                    <a:pt x="9652" y="6869"/>
                  </a:cubicBezTo>
                  <a:cubicBezTo>
                    <a:pt x="9027" y="5128"/>
                    <a:pt x="7707" y="4549"/>
                    <a:pt x="6235" y="4549"/>
                  </a:cubicBezTo>
                  <a:cubicBezTo>
                    <a:pt x="5502" y="4549"/>
                    <a:pt x="4731" y="4693"/>
                    <a:pt x="3990" y="4908"/>
                  </a:cubicBezTo>
                  <a:cubicBezTo>
                    <a:pt x="4458" y="3972"/>
                    <a:pt x="5105" y="3236"/>
                    <a:pt x="5662" y="2590"/>
                  </a:cubicBezTo>
                  <a:cubicBezTo>
                    <a:pt x="6728" y="1507"/>
                    <a:pt x="5713" y="0"/>
                    <a:pt x="45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8"/>
            <p:cNvSpPr/>
            <p:nvPr/>
          </p:nvSpPr>
          <p:spPr>
            <a:xfrm>
              <a:off x="3082025" y="3916950"/>
              <a:ext cx="258200" cy="306200"/>
            </a:xfrm>
            <a:custGeom>
              <a:avLst/>
              <a:gdLst/>
              <a:ahLst/>
              <a:cxnLst/>
              <a:rect l="l" t="t" r="r" b="b"/>
              <a:pathLst>
                <a:path w="10328" h="12248" extrusionOk="0">
                  <a:moveTo>
                    <a:pt x="8225" y="0"/>
                  </a:moveTo>
                  <a:cubicBezTo>
                    <a:pt x="8093" y="0"/>
                    <a:pt x="7954" y="17"/>
                    <a:pt x="7809" y="51"/>
                  </a:cubicBezTo>
                  <a:cubicBezTo>
                    <a:pt x="5781" y="809"/>
                    <a:pt x="3730" y="1456"/>
                    <a:pt x="1590" y="2191"/>
                  </a:cubicBezTo>
                  <a:cubicBezTo>
                    <a:pt x="1" y="2694"/>
                    <a:pt x="445" y="5158"/>
                    <a:pt x="1924" y="5158"/>
                  </a:cubicBezTo>
                  <a:cubicBezTo>
                    <a:pt x="2083" y="5158"/>
                    <a:pt x="2255" y="5130"/>
                    <a:pt x="2437" y="5067"/>
                  </a:cubicBezTo>
                  <a:lnTo>
                    <a:pt x="6984" y="3596"/>
                  </a:lnTo>
                  <a:cubicBezTo>
                    <a:pt x="7163" y="6003"/>
                    <a:pt x="7252" y="8410"/>
                    <a:pt x="7163" y="10840"/>
                  </a:cubicBezTo>
                  <a:cubicBezTo>
                    <a:pt x="7119" y="11785"/>
                    <a:pt x="7827" y="12248"/>
                    <a:pt x="8575" y="12248"/>
                  </a:cubicBezTo>
                  <a:cubicBezTo>
                    <a:pt x="9362" y="12248"/>
                    <a:pt x="10193" y="11734"/>
                    <a:pt x="10239" y="10728"/>
                  </a:cubicBezTo>
                  <a:cubicBezTo>
                    <a:pt x="10328" y="7675"/>
                    <a:pt x="10239" y="4599"/>
                    <a:pt x="9771" y="1545"/>
                  </a:cubicBezTo>
                  <a:cubicBezTo>
                    <a:pt x="9693" y="730"/>
                    <a:pt x="9109" y="0"/>
                    <a:pt x="8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8"/>
            <p:cNvSpPr/>
            <p:nvPr/>
          </p:nvSpPr>
          <p:spPr>
            <a:xfrm>
              <a:off x="3690725" y="3730175"/>
              <a:ext cx="310975" cy="367050"/>
            </a:xfrm>
            <a:custGeom>
              <a:avLst/>
              <a:gdLst/>
              <a:ahLst/>
              <a:cxnLst/>
              <a:rect l="l" t="t" r="r" b="b"/>
              <a:pathLst>
                <a:path w="12439" h="14682" extrusionOk="0">
                  <a:moveTo>
                    <a:pt x="5508" y="2966"/>
                  </a:moveTo>
                  <a:cubicBezTo>
                    <a:pt x="5538" y="2966"/>
                    <a:pt x="5560" y="2969"/>
                    <a:pt x="5573" y="2975"/>
                  </a:cubicBezTo>
                  <a:cubicBezTo>
                    <a:pt x="6598" y="3532"/>
                    <a:pt x="5952" y="4647"/>
                    <a:pt x="5105" y="5672"/>
                  </a:cubicBezTo>
                  <a:cubicBezTo>
                    <a:pt x="3990" y="5494"/>
                    <a:pt x="2319" y="5026"/>
                    <a:pt x="3344" y="3711"/>
                  </a:cubicBezTo>
                  <a:cubicBezTo>
                    <a:pt x="3509" y="3463"/>
                    <a:pt x="5131" y="2966"/>
                    <a:pt x="5508" y="2966"/>
                  </a:cubicBezTo>
                  <a:close/>
                  <a:moveTo>
                    <a:pt x="6130" y="8927"/>
                  </a:moveTo>
                  <a:cubicBezTo>
                    <a:pt x="6777" y="9395"/>
                    <a:pt x="7891" y="9841"/>
                    <a:pt x="8092" y="10219"/>
                  </a:cubicBezTo>
                  <a:cubicBezTo>
                    <a:pt x="8092" y="11169"/>
                    <a:pt x="7676" y="11605"/>
                    <a:pt x="6822" y="11605"/>
                  </a:cubicBezTo>
                  <a:cubicBezTo>
                    <a:pt x="6594" y="11605"/>
                    <a:pt x="6333" y="11574"/>
                    <a:pt x="6041" y="11512"/>
                  </a:cubicBezTo>
                  <a:cubicBezTo>
                    <a:pt x="5395" y="10509"/>
                    <a:pt x="5395" y="9662"/>
                    <a:pt x="6130" y="8927"/>
                  </a:cubicBezTo>
                  <a:close/>
                  <a:moveTo>
                    <a:pt x="5493" y="1"/>
                  </a:moveTo>
                  <a:cubicBezTo>
                    <a:pt x="5395" y="1"/>
                    <a:pt x="5295" y="4"/>
                    <a:pt x="5194" y="11"/>
                  </a:cubicBezTo>
                  <a:cubicBezTo>
                    <a:pt x="2787" y="189"/>
                    <a:pt x="0" y="1682"/>
                    <a:pt x="90" y="4379"/>
                  </a:cubicBezTo>
                  <a:cubicBezTo>
                    <a:pt x="90" y="6408"/>
                    <a:pt x="1405" y="7612"/>
                    <a:pt x="2965" y="8280"/>
                  </a:cubicBezTo>
                  <a:cubicBezTo>
                    <a:pt x="2051" y="10309"/>
                    <a:pt x="2229" y="12627"/>
                    <a:pt x="4280" y="13942"/>
                  </a:cubicBezTo>
                  <a:cubicBezTo>
                    <a:pt x="5015" y="14447"/>
                    <a:pt x="5857" y="14681"/>
                    <a:pt x="6699" y="14681"/>
                  </a:cubicBezTo>
                  <a:cubicBezTo>
                    <a:pt x="8309" y="14681"/>
                    <a:pt x="9918" y="13823"/>
                    <a:pt x="10767" y="12359"/>
                  </a:cubicBezTo>
                  <a:cubicBezTo>
                    <a:pt x="12438" y="9573"/>
                    <a:pt x="10031" y="8080"/>
                    <a:pt x="8092" y="6698"/>
                  </a:cubicBezTo>
                  <a:cubicBezTo>
                    <a:pt x="8359" y="6319"/>
                    <a:pt x="8649" y="5851"/>
                    <a:pt x="8827" y="5383"/>
                  </a:cubicBezTo>
                  <a:cubicBezTo>
                    <a:pt x="9819" y="2796"/>
                    <a:pt x="8372" y="1"/>
                    <a:pt x="5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8"/>
            <p:cNvSpPr/>
            <p:nvPr/>
          </p:nvSpPr>
          <p:spPr>
            <a:xfrm>
              <a:off x="4297025" y="3590900"/>
              <a:ext cx="279375" cy="293175"/>
            </a:xfrm>
            <a:custGeom>
              <a:avLst/>
              <a:gdLst/>
              <a:ahLst/>
              <a:cxnLst/>
              <a:rect l="l" t="t" r="r" b="b"/>
              <a:pathLst>
                <a:path w="11175" h="11727" extrusionOk="0">
                  <a:moveTo>
                    <a:pt x="5283" y="3152"/>
                  </a:moveTo>
                  <a:cubicBezTo>
                    <a:pt x="5283" y="3152"/>
                    <a:pt x="5283" y="3263"/>
                    <a:pt x="5372" y="3263"/>
                  </a:cubicBezTo>
                  <a:cubicBezTo>
                    <a:pt x="5822" y="4164"/>
                    <a:pt x="5018" y="5022"/>
                    <a:pt x="4360" y="5022"/>
                  </a:cubicBezTo>
                  <a:cubicBezTo>
                    <a:pt x="4074" y="5022"/>
                    <a:pt x="3815" y="4859"/>
                    <a:pt x="3700" y="4467"/>
                  </a:cubicBezTo>
                  <a:cubicBezTo>
                    <a:pt x="3433" y="3709"/>
                    <a:pt x="4347" y="3353"/>
                    <a:pt x="5283" y="3152"/>
                  </a:cubicBezTo>
                  <a:close/>
                  <a:moveTo>
                    <a:pt x="5830" y="1"/>
                  </a:moveTo>
                  <a:cubicBezTo>
                    <a:pt x="5775" y="1"/>
                    <a:pt x="5719" y="3"/>
                    <a:pt x="5662" y="9"/>
                  </a:cubicBezTo>
                  <a:cubicBezTo>
                    <a:pt x="3611" y="366"/>
                    <a:pt x="1471" y="1034"/>
                    <a:pt x="736" y="3063"/>
                  </a:cubicBezTo>
                  <a:cubicBezTo>
                    <a:pt x="0" y="4935"/>
                    <a:pt x="914" y="6874"/>
                    <a:pt x="2675" y="7721"/>
                  </a:cubicBezTo>
                  <a:cubicBezTo>
                    <a:pt x="3274" y="7968"/>
                    <a:pt x="3848" y="8080"/>
                    <a:pt x="4388" y="8080"/>
                  </a:cubicBezTo>
                  <a:cubicBezTo>
                    <a:pt x="5456" y="8080"/>
                    <a:pt x="6393" y="7645"/>
                    <a:pt x="7133" y="6964"/>
                  </a:cubicBezTo>
                  <a:cubicBezTo>
                    <a:pt x="7512" y="8167"/>
                    <a:pt x="7891" y="9393"/>
                    <a:pt x="8069" y="10686"/>
                  </a:cubicBezTo>
                  <a:cubicBezTo>
                    <a:pt x="8218" y="11413"/>
                    <a:pt x="8752" y="11727"/>
                    <a:pt x="9322" y="11727"/>
                  </a:cubicBezTo>
                  <a:cubicBezTo>
                    <a:pt x="10205" y="11727"/>
                    <a:pt x="11175" y="10976"/>
                    <a:pt x="10945" y="9839"/>
                  </a:cubicBezTo>
                  <a:cubicBezTo>
                    <a:pt x="10476" y="6964"/>
                    <a:pt x="9473" y="4266"/>
                    <a:pt x="7891" y="1770"/>
                  </a:cubicBezTo>
                  <a:cubicBezTo>
                    <a:pt x="7802" y="1480"/>
                    <a:pt x="7601" y="1302"/>
                    <a:pt x="7512" y="1213"/>
                  </a:cubicBezTo>
                  <a:cubicBezTo>
                    <a:pt x="7261" y="607"/>
                    <a:pt x="6658" y="1"/>
                    <a:pt x="5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8"/>
            <p:cNvSpPr/>
            <p:nvPr/>
          </p:nvSpPr>
          <p:spPr>
            <a:xfrm>
              <a:off x="3261550" y="4546050"/>
              <a:ext cx="285425" cy="273750"/>
            </a:xfrm>
            <a:custGeom>
              <a:avLst/>
              <a:gdLst/>
              <a:ahLst/>
              <a:cxnLst/>
              <a:rect l="l" t="t" r="r" b="b"/>
              <a:pathLst>
                <a:path w="11417" h="10950" extrusionOk="0">
                  <a:moveTo>
                    <a:pt x="5198" y="3129"/>
                  </a:moveTo>
                  <a:cubicBezTo>
                    <a:pt x="6312" y="3508"/>
                    <a:pt x="7427" y="4154"/>
                    <a:pt x="7872" y="5358"/>
                  </a:cubicBezTo>
                  <a:cubicBezTo>
                    <a:pt x="8239" y="6264"/>
                    <a:pt x="8084" y="7860"/>
                    <a:pt x="6800" y="7860"/>
                  </a:cubicBezTo>
                  <a:cubicBezTo>
                    <a:pt x="6757" y="7860"/>
                    <a:pt x="6714" y="7858"/>
                    <a:pt x="6669" y="7855"/>
                  </a:cubicBezTo>
                  <a:cubicBezTo>
                    <a:pt x="5086" y="7765"/>
                    <a:pt x="4172" y="4422"/>
                    <a:pt x="5198" y="3129"/>
                  </a:cubicBezTo>
                  <a:close/>
                  <a:moveTo>
                    <a:pt x="4736" y="1"/>
                  </a:moveTo>
                  <a:cubicBezTo>
                    <a:pt x="4496" y="1"/>
                    <a:pt x="4215" y="67"/>
                    <a:pt x="3972" y="254"/>
                  </a:cubicBezTo>
                  <a:cubicBezTo>
                    <a:pt x="1" y="2771"/>
                    <a:pt x="1839" y="10949"/>
                    <a:pt x="6731" y="10949"/>
                  </a:cubicBezTo>
                  <a:cubicBezTo>
                    <a:pt x="6864" y="10949"/>
                    <a:pt x="6999" y="10943"/>
                    <a:pt x="7137" y="10931"/>
                  </a:cubicBezTo>
                  <a:cubicBezTo>
                    <a:pt x="9745" y="10641"/>
                    <a:pt x="11417" y="8055"/>
                    <a:pt x="11038" y="5536"/>
                  </a:cubicBezTo>
                  <a:cubicBezTo>
                    <a:pt x="10659" y="2661"/>
                    <a:pt x="8251" y="989"/>
                    <a:pt x="5643" y="164"/>
                  </a:cubicBezTo>
                  <a:cubicBezTo>
                    <a:pt x="5465" y="53"/>
                    <a:pt x="5287" y="53"/>
                    <a:pt x="5086" y="53"/>
                  </a:cubicBezTo>
                  <a:cubicBezTo>
                    <a:pt x="4991" y="21"/>
                    <a:pt x="4870" y="1"/>
                    <a:pt x="47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8"/>
            <p:cNvSpPr/>
            <p:nvPr/>
          </p:nvSpPr>
          <p:spPr>
            <a:xfrm>
              <a:off x="3846200" y="4443925"/>
              <a:ext cx="196700" cy="198950"/>
            </a:xfrm>
            <a:custGeom>
              <a:avLst/>
              <a:gdLst/>
              <a:ahLst/>
              <a:cxnLst/>
              <a:rect l="l" t="t" r="r" b="b"/>
              <a:pathLst>
                <a:path w="7868" h="7958" extrusionOk="0">
                  <a:moveTo>
                    <a:pt x="3255" y="2377"/>
                  </a:moveTo>
                  <a:cubicBezTo>
                    <a:pt x="4191" y="2578"/>
                    <a:pt x="4548" y="4695"/>
                    <a:pt x="3990" y="5252"/>
                  </a:cubicBezTo>
                  <a:cubicBezTo>
                    <a:pt x="3872" y="5437"/>
                    <a:pt x="3732" y="5512"/>
                    <a:pt x="3590" y="5512"/>
                  </a:cubicBezTo>
                  <a:cubicBezTo>
                    <a:pt x="3303" y="5512"/>
                    <a:pt x="3010" y="5209"/>
                    <a:pt x="2876" y="4896"/>
                  </a:cubicBezTo>
                  <a:cubicBezTo>
                    <a:pt x="2608" y="4049"/>
                    <a:pt x="2987" y="3135"/>
                    <a:pt x="3255" y="2377"/>
                  </a:cubicBezTo>
                  <a:close/>
                  <a:moveTo>
                    <a:pt x="2961" y="1"/>
                  </a:moveTo>
                  <a:cubicBezTo>
                    <a:pt x="2753" y="1"/>
                    <a:pt x="2539" y="20"/>
                    <a:pt x="2319" y="59"/>
                  </a:cubicBezTo>
                  <a:cubicBezTo>
                    <a:pt x="1761" y="148"/>
                    <a:pt x="1583" y="438"/>
                    <a:pt x="1494" y="906"/>
                  </a:cubicBezTo>
                  <a:cubicBezTo>
                    <a:pt x="1315" y="995"/>
                    <a:pt x="1115" y="1263"/>
                    <a:pt x="937" y="1552"/>
                  </a:cubicBezTo>
                  <a:cubicBezTo>
                    <a:pt x="379" y="3313"/>
                    <a:pt x="0" y="5542"/>
                    <a:pt x="1494" y="7036"/>
                  </a:cubicBezTo>
                  <a:cubicBezTo>
                    <a:pt x="2093" y="7635"/>
                    <a:pt x="2880" y="7958"/>
                    <a:pt x="3657" y="7958"/>
                  </a:cubicBezTo>
                  <a:cubicBezTo>
                    <a:pt x="4441" y="7958"/>
                    <a:pt x="5214" y="7629"/>
                    <a:pt x="5774" y="6924"/>
                  </a:cubicBezTo>
                  <a:cubicBezTo>
                    <a:pt x="7867" y="4495"/>
                    <a:pt x="6185" y="1"/>
                    <a:pt x="29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8"/>
            <p:cNvSpPr/>
            <p:nvPr/>
          </p:nvSpPr>
          <p:spPr>
            <a:xfrm>
              <a:off x="3978650" y="4401100"/>
              <a:ext cx="247025" cy="207750"/>
            </a:xfrm>
            <a:custGeom>
              <a:avLst/>
              <a:gdLst/>
              <a:ahLst/>
              <a:cxnLst/>
              <a:rect l="l" t="t" r="r" b="b"/>
              <a:pathLst>
                <a:path w="9881" h="8310" extrusionOk="0">
                  <a:moveTo>
                    <a:pt x="4555" y="2507"/>
                  </a:moveTo>
                  <a:cubicBezTo>
                    <a:pt x="5580" y="2797"/>
                    <a:pt x="6316" y="5294"/>
                    <a:pt x="5491" y="5851"/>
                  </a:cubicBezTo>
                  <a:cubicBezTo>
                    <a:pt x="5408" y="5896"/>
                    <a:pt x="5323" y="5917"/>
                    <a:pt x="5238" y="5917"/>
                  </a:cubicBezTo>
                  <a:cubicBezTo>
                    <a:pt x="4269" y="5917"/>
                    <a:pt x="3249" y="3220"/>
                    <a:pt x="4376" y="2708"/>
                  </a:cubicBezTo>
                  <a:cubicBezTo>
                    <a:pt x="4465" y="2619"/>
                    <a:pt x="4555" y="2507"/>
                    <a:pt x="4555" y="2507"/>
                  </a:cubicBezTo>
                  <a:close/>
                  <a:moveTo>
                    <a:pt x="4319" y="0"/>
                  </a:moveTo>
                  <a:cubicBezTo>
                    <a:pt x="4063" y="0"/>
                    <a:pt x="3800" y="32"/>
                    <a:pt x="3529" y="100"/>
                  </a:cubicBezTo>
                  <a:cubicBezTo>
                    <a:pt x="3150" y="278"/>
                    <a:pt x="2883" y="479"/>
                    <a:pt x="2794" y="747"/>
                  </a:cubicBezTo>
                  <a:cubicBezTo>
                    <a:pt x="0" y="2714"/>
                    <a:pt x="1981" y="8310"/>
                    <a:pt x="5105" y="8310"/>
                  </a:cubicBezTo>
                  <a:cubicBezTo>
                    <a:pt x="5521" y="8310"/>
                    <a:pt x="5957" y="8211"/>
                    <a:pt x="6405" y="7991"/>
                  </a:cubicBezTo>
                  <a:cubicBezTo>
                    <a:pt x="9880" y="6347"/>
                    <a:pt x="7915" y="0"/>
                    <a:pt x="4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8"/>
            <p:cNvSpPr/>
            <p:nvPr/>
          </p:nvSpPr>
          <p:spPr>
            <a:xfrm>
              <a:off x="4566175" y="4306475"/>
              <a:ext cx="76350" cy="65650"/>
            </a:xfrm>
            <a:custGeom>
              <a:avLst/>
              <a:gdLst/>
              <a:ahLst/>
              <a:cxnLst/>
              <a:rect l="l" t="t" r="r" b="b"/>
              <a:pathLst>
                <a:path w="3054" h="2626" extrusionOk="0">
                  <a:moveTo>
                    <a:pt x="1365" y="1"/>
                  </a:moveTo>
                  <a:cubicBezTo>
                    <a:pt x="920" y="1"/>
                    <a:pt x="467" y="247"/>
                    <a:pt x="268" y="631"/>
                  </a:cubicBezTo>
                  <a:cubicBezTo>
                    <a:pt x="0" y="1188"/>
                    <a:pt x="179" y="1946"/>
                    <a:pt x="736" y="2303"/>
                  </a:cubicBezTo>
                  <a:cubicBezTo>
                    <a:pt x="825" y="2303"/>
                    <a:pt x="1026" y="2392"/>
                    <a:pt x="1115" y="2503"/>
                  </a:cubicBezTo>
                  <a:cubicBezTo>
                    <a:pt x="1286" y="2585"/>
                    <a:pt x="1474" y="2625"/>
                    <a:pt x="1660" y="2625"/>
                  </a:cubicBezTo>
                  <a:cubicBezTo>
                    <a:pt x="2082" y="2625"/>
                    <a:pt x="2497" y="2421"/>
                    <a:pt x="2697" y="2035"/>
                  </a:cubicBezTo>
                  <a:cubicBezTo>
                    <a:pt x="3054" y="1389"/>
                    <a:pt x="2876" y="631"/>
                    <a:pt x="2229" y="363"/>
                  </a:cubicBezTo>
                  <a:cubicBezTo>
                    <a:pt x="2140" y="274"/>
                    <a:pt x="2051" y="163"/>
                    <a:pt x="1939" y="163"/>
                  </a:cubicBezTo>
                  <a:cubicBezTo>
                    <a:pt x="1766" y="51"/>
                    <a:pt x="1566" y="1"/>
                    <a:pt x="1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8"/>
            <p:cNvSpPr/>
            <p:nvPr/>
          </p:nvSpPr>
          <p:spPr>
            <a:xfrm>
              <a:off x="3354425" y="974675"/>
              <a:ext cx="317400" cy="539900"/>
            </a:xfrm>
            <a:custGeom>
              <a:avLst/>
              <a:gdLst/>
              <a:ahLst/>
              <a:cxnLst/>
              <a:rect l="l" t="t" r="r" b="b"/>
              <a:pathLst>
                <a:path w="12696" h="21596" extrusionOk="0">
                  <a:moveTo>
                    <a:pt x="10498" y="1"/>
                  </a:moveTo>
                  <a:cubicBezTo>
                    <a:pt x="9686" y="1"/>
                    <a:pt x="8825" y="390"/>
                    <a:pt x="8437" y="1276"/>
                  </a:cubicBezTo>
                  <a:cubicBezTo>
                    <a:pt x="5941" y="7406"/>
                    <a:pt x="3333" y="13536"/>
                    <a:pt x="546" y="19576"/>
                  </a:cubicBezTo>
                  <a:cubicBezTo>
                    <a:pt x="0" y="20825"/>
                    <a:pt x="1040" y="21596"/>
                    <a:pt x="2205" y="21596"/>
                  </a:cubicBezTo>
                  <a:cubicBezTo>
                    <a:pt x="3036" y="21596"/>
                    <a:pt x="3931" y="21203"/>
                    <a:pt x="4358" y="20312"/>
                  </a:cubicBezTo>
                  <a:cubicBezTo>
                    <a:pt x="7055" y="14294"/>
                    <a:pt x="9641" y="8164"/>
                    <a:pt x="12160" y="2034"/>
                  </a:cubicBezTo>
                  <a:cubicBezTo>
                    <a:pt x="12695" y="780"/>
                    <a:pt x="11646" y="1"/>
                    <a:pt x="104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8"/>
            <p:cNvSpPr/>
            <p:nvPr/>
          </p:nvSpPr>
          <p:spPr>
            <a:xfrm>
              <a:off x="3614225" y="936650"/>
              <a:ext cx="286400" cy="557300"/>
            </a:xfrm>
            <a:custGeom>
              <a:avLst/>
              <a:gdLst/>
              <a:ahLst/>
              <a:cxnLst/>
              <a:rect l="l" t="t" r="r" b="b"/>
              <a:pathLst>
                <a:path w="11456" h="22292" extrusionOk="0">
                  <a:moveTo>
                    <a:pt x="9059" y="1"/>
                  </a:moveTo>
                  <a:cubicBezTo>
                    <a:pt x="8234" y="1"/>
                    <a:pt x="7393" y="433"/>
                    <a:pt x="7050" y="1415"/>
                  </a:cubicBezTo>
                  <a:cubicBezTo>
                    <a:pt x="5111" y="7634"/>
                    <a:pt x="2882" y="13853"/>
                    <a:pt x="564" y="19894"/>
                  </a:cubicBezTo>
                  <a:cubicBezTo>
                    <a:pt x="0" y="21343"/>
                    <a:pt x="1190" y="22291"/>
                    <a:pt x="2430" y="22291"/>
                  </a:cubicBezTo>
                  <a:cubicBezTo>
                    <a:pt x="3250" y="22291"/>
                    <a:pt x="4092" y="21877"/>
                    <a:pt x="4465" y="20919"/>
                  </a:cubicBezTo>
                  <a:cubicBezTo>
                    <a:pt x="6783" y="14878"/>
                    <a:pt x="9012" y="8659"/>
                    <a:pt x="10951" y="2441"/>
                  </a:cubicBezTo>
                  <a:cubicBezTo>
                    <a:pt x="11456" y="940"/>
                    <a:pt x="10275" y="1"/>
                    <a:pt x="90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8"/>
            <p:cNvSpPr/>
            <p:nvPr/>
          </p:nvSpPr>
          <p:spPr>
            <a:xfrm>
              <a:off x="4067750" y="904525"/>
              <a:ext cx="140325" cy="99900"/>
            </a:xfrm>
            <a:custGeom>
              <a:avLst/>
              <a:gdLst/>
              <a:ahLst/>
              <a:cxnLst/>
              <a:rect l="l" t="t" r="r" b="b"/>
              <a:pathLst>
                <a:path w="5613" h="3996" extrusionOk="0">
                  <a:moveTo>
                    <a:pt x="2896" y="0"/>
                  </a:moveTo>
                  <a:cubicBezTo>
                    <a:pt x="2703" y="0"/>
                    <a:pt x="2499" y="29"/>
                    <a:pt x="2283" y="92"/>
                  </a:cubicBezTo>
                  <a:cubicBezTo>
                    <a:pt x="1" y="683"/>
                    <a:pt x="663" y="3996"/>
                    <a:pt x="2702" y="3996"/>
                  </a:cubicBezTo>
                  <a:cubicBezTo>
                    <a:pt x="2892" y="3996"/>
                    <a:pt x="3095" y="3967"/>
                    <a:pt x="3309" y="3904"/>
                  </a:cubicBezTo>
                  <a:cubicBezTo>
                    <a:pt x="5612" y="3313"/>
                    <a:pt x="4952" y="0"/>
                    <a:pt x="28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8"/>
            <p:cNvSpPr/>
            <p:nvPr/>
          </p:nvSpPr>
          <p:spPr>
            <a:xfrm>
              <a:off x="1957675" y="993500"/>
              <a:ext cx="361250" cy="318475"/>
            </a:xfrm>
            <a:custGeom>
              <a:avLst/>
              <a:gdLst/>
              <a:ahLst/>
              <a:cxnLst/>
              <a:rect l="l" t="t" r="r" b="b"/>
              <a:pathLst>
                <a:path w="14450" h="12739" extrusionOk="0">
                  <a:moveTo>
                    <a:pt x="11399" y="1"/>
                  </a:moveTo>
                  <a:cubicBezTo>
                    <a:pt x="11240" y="1"/>
                    <a:pt x="11073" y="18"/>
                    <a:pt x="10900" y="55"/>
                  </a:cubicBezTo>
                  <a:cubicBezTo>
                    <a:pt x="5417" y="1370"/>
                    <a:pt x="312" y="4714"/>
                    <a:pt x="45" y="10844"/>
                  </a:cubicBezTo>
                  <a:cubicBezTo>
                    <a:pt x="1" y="12114"/>
                    <a:pt x="942" y="12739"/>
                    <a:pt x="1921" y="12739"/>
                  </a:cubicBezTo>
                  <a:cubicBezTo>
                    <a:pt x="2935" y="12739"/>
                    <a:pt x="3989" y="12069"/>
                    <a:pt x="4035" y="10754"/>
                  </a:cubicBezTo>
                  <a:cubicBezTo>
                    <a:pt x="4302" y="6564"/>
                    <a:pt x="8493" y="4803"/>
                    <a:pt x="12015" y="3956"/>
                  </a:cubicBezTo>
                  <a:cubicBezTo>
                    <a:pt x="14449" y="3436"/>
                    <a:pt x="13639" y="1"/>
                    <a:pt x="113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8"/>
            <p:cNvSpPr/>
            <p:nvPr/>
          </p:nvSpPr>
          <p:spPr>
            <a:xfrm>
              <a:off x="2319125" y="944575"/>
              <a:ext cx="143150" cy="101650"/>
            </a:xfrm>
            <a:custGeom>
              <a:avLst/>
              <a:gdLst/>
              <a:ahLst/>
              <a:cxnLst/>
              <a:rect l="l" t="t" r="r" b="b"/>
              <a:pathLst>
                <a:path w="5726" h="4066" extrusionOk="0">
                  <a:moveTo>
                    <a:pt x="2849" y="1"/>
                  </a:moveTo>
                  <a:cubicBezTo>
                    <a:pt x="2676" y="1"/>
                    <a:pt x="2494" y="24"/>
                    <a:pt x="2304" y="73"/>
                  </a:cubicBezTo>
                  <a:cubicBezTo>
                    <a:pt x="1" y="746"/>
                    <a:pt x="736" y="4065"/>
                    <a:pt x="2805" y="4065"/>
                  </a:cubicBezTo>
                  <a:cubicBezTo>
                    <a:pt x="2998" y="4065"/>
                    <a:pt x="3204" y="4036"/>
                    <a:pt x="3419" y="3974"/>
                  </a:cubicBezTo>
                  <a:cubicBezTo>
                    <a:pt x="5725" y="3376"/>
                    <a:pt x="4949" y="1"/>
                    <a:pt x="28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8"/>
            <p:cNvSpPr/>
            <p:nvPr/>
          </p:nvSpPr>
          <p:spPr>
            <a:xfrm>
              <a:off x="4363025" y="441700"/>
              <a:ext cx="329800" cy="257875"/>
            </a:xfrm>
            <a:custGeom>
              <a:avLst/>
              <a:gdLst/>
              <a:ahLst/>
              <a:cxnLst/>
              <a:rect l="l" t="t" r="r" b="b"/>
              <a:pathLst>
                <a:path w="13192" h="10315" extrusionOk="0">
                  <a:moveTo>
                    <a:pt x="3108" y="1"/>
                  </a:moveTo>
                  <a:cubicBezTo>
                    <a:pt x="1176" y="1"/>
                    <a:pt x="0" y="2772"/>
                    <a:pt x="2086" y="3738"/>
                  </a:cubicBezTo>
                  <a:cubicBezTo>
                    <a:pt x="4783" y="4964"/>
                    <a:pt x="7101" y="6903"/>
                    <a:pt x="8773" y="9422"/>
                  </a:cubicBezTo>
                  <a:cubicBezTo>
                    <a:pt x="9190" y="10052"/>
                    <a:pt x="9788" y="10315"/>
                    <a:pt x="10384" y="10315"/>
                  </a:cubicBezTo>
                  <a:cubicBezTo>
                    <a:pt x="11791" y="10315"/>
                    <a:pt x="13192" y="8848"/>
                    <a:pt x="12205" y="7282"/>
                  </a:cubicBezTo>
                  <a:cubicBezTo>
                    <a:pt x="10177" y="4206"/>
                    <a:pt x="7391" y="1798"/>
                    <a:pt x="4047" y="216"/>
                  </a:cubicBezTo>
                  <a:cubicBezTo>
                    <a:pt x="3722" y="67"/>
                    <a:pt x="3406" y="1"/>
                    <a:pt x="3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8"/>
            <p:cNvSpPr/>
            <p:nvPr/>
          </p:nvSpPr>
          <p:spPr>
            <a:xfrm>
              <a:off x="2583475" y="3623000"/>
              <a:ext cx="361100" cy="1012925"/>
            </a:xfrm>
            <a:custGeom>
              <a:avLst/>
              <a:gdLst/>
              <a:ahLst/>
              <a:cxnLst/>
              <a:rect l="l" t="t" r="r" b="b"/>
              <a:pathLst>
                <a:path w="14444" h="40517" extrusionOk="0">
                  <a:moveTo>
                    <a:pt x="2478" y="1"/>
                  </a:moveTo>
                  <a:cubicBezTo>
                    <a:pt x="1256" y="1"/>
                    <a:pt x="0" y="1011"/>
                    <a:pt x="446" y="2537"/>
                  </a:cubicBezTo>
                  <a:cubicBezTo>
                    <a:pt x="4079" y="14596"/>
                    <a:pt x="7333" y="26766"/>
                    <a:pt x="10209" y="39026"/>
                  </a:cubicBezTo>
                  <a:cubicBezTo>
                    <a:pt x="10432" y="40069"/>
                    <a:pt x="11190" y="40517"/>
                    <a:pt x="11984" y="40517"/>
                  </a:cubicBezTo>
                  <a:cubicBezTo>
                    <a:pt x="13174" y="40517"/>
                    <a:pt x="14444" y="39511"/>
                    <a:pt x="14110" y="38000"/>
                  </a:cubicBezTo>
                  <a:cubicBezTo>
                    <a:pt x="11145" y="25652"/>
                    <a:pt x="7891" y="13481"/>
                    <a:pt x="4347" y="1422"/>
                  </a:cubicBezTo>
                  <a:cubicBezTo>
                    <a:pt x="4056" y="429"/>
                    <a:pt x="3274" y="1"/>
                    <a:pt x="2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02" name="Google Shape;1702;p58">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17"/>
        <p:cNvGrpSpPr/>
        <p:nvPr/>
      </p:nvGrpSpPr>
      <p:grpSpPr>
        <a:xfrm>
          <a:off x="0" y="0"/>
          <a:ext cx="0" cy="0"/>
          <a:chOff x="0" y="0"/>
          <a:chExt cx="0" cy="0"/>
        </a:xfrm>
      </p:grpSpPr>
      <p:sp>
        <p:nvSpPr>
          <p:cNvPr id="618" name="Google Shape;618;p41"/>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CONTENTS OF THIS TEMPLATE</a:t>
            </a:r>
            <a:endParaRPr/>
          </a:p>
        </p:txBody>
      </p:sp>
      <p:sp>
        <p:nvSpPr>
          <p:cNvPr id="619" name="Google Shape;619;p41"/>
          <p:cNvSpPr txBox="1">
            <a:spLocks noGrp="1"/>
          </p:cNvSpPr>
          <p:nvPr>
            <p:ph type="body" idx="1"/>
          </p:nvPr>
        </p:nvSpPr>
        <p:spPr>
          <a:xfrm>
            <a:off x="613050" y="1323875"/>
            <a:ext cx="7929300" cy="287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Here’s what you’ll find in this </a:t>
            </a:r>
            <a:r>
              <a:rPr lang="en" dirty="0" smtClean="0"/>
              <a:t>template</a:t>
            </a:r>
            <a:r>
              <a:rPr lang="en" dirty="0"/>
              <a:t>: </a:t>
            </a:r>
            <a:endParaRPr dirty="0"/>
          </a:p>
          <a:p>
            <a:pPr marL="457200" lvl="0" indent="-304800" algn="l" rtl="0">
              <a:spcBef>
                <a:spcPts val="1600"/>
              </a:spcBef>
              <a:spcAft>
                <a:spcPts val="0"/>
              </a:spcAft>
              <a:buClr>
                <a:schemeClr val="dk1"/>
              </a:buClr>
              <a:buSzPts val="1200"/>
              <a:buAutoNum type="arabicPeriod"/>
            </a:pPr>
            <a:r>
              <a:rPr lang="en" dirty="0"/>
              <a:t>A slide structure based on a multi-purpose template, which you can easily adapt to your needs. For more info on how to edit the template, please visit </a:t>
            </a:r>
            <a:r>
              <a:rPr lang="en" b="1" dirty="0" smtClean="0"/>
              <a:t>Plantillaspowerpoint.org</a:t>
            </a:r>
            <a:r>
              <a:rPr lang="en" dirty="0" smtClean="0"/>
              <a:t> or </a:t>
            </a:r>
            <a:r>
              <a:rPr lang="en" dirty="0"/>
              <a:t>read our </a:t>
            </a:r>
            <a:r>
              <a:rPr lang="en" b="1" dirty="0">
                <a:uFill>
                  <a:noFill/>
                </a:uFill>
              </a:rPr>
              <a:t>FAQs</a:t>
            </a:r>
            <a:r>
              <a:rPr lang="en" dirty="0"/>
              <a:t>.</a:t>
            </a:r>
            <a:endParaRPr dirty="0"/>
          </a:p>
          <a:p>
            <a:pPr marL="457200" lvl="0" indent="-304800" algn="l" rtl="0">
              <a:spcBef>
                <a:spcPts val="0"/>
              </a:spcBef>
              <a:spcAft>
                <a:spcPts val="0"/>
              </a:spcAft>
              <a:buClr>
                <a:schemeClr val="dk1"/>
              </a:buClr>
              <a:buSzPts val="1200"/>
              <a:buAutoNum type="arabicPeriod"/>
            </a:pPr>
            <a:r>
              <a:rPr lang="en" dirty="0"/>
              <a:t>An assortment of illustrations that are suitable for use in the presentation are found in the </a:t>
            </a:r>
            <a:r>
              <a:rPr lang="en" b="1" dirty="0">
                <a:solidFill>
                  <a:schemeClr val="hlink"/>
                </a:solidFill>
                <a:uFill>
                  <a:noFill/>
                </a:uFill>
              </a:rPr>
              <a:t>alternative resources slide</a:t>
            </a:r>
            <a:r>
              <a:rPr lang="en" dirty="0"/>
              <a:t>. Also a </a:t>
            </a:r>
            <a:r>
              <a:rPr lang="en" b="1" dirty="0">
                <a:solidFill>
                  <a:schemeClr val="hlink"/>
                </a:solidFill>
                <a:uFill>
                  <a:noFill/>
                </a:uFill>
              </a:rPr>
              <a:t>resources slide</a:t>
            </a:r>
            <a:r>
              <a:rPr lang="en" dirty="0"/>
              <a:t>, where you’ll find links to all the elements used in this template.</a:t>
            </a:r>
            <a:endParaRPr dirty="0"/>
          </a:p>
          <a:p>
            <a:pPr marL="457200" lvl="0" indent="-304800" algn="l" rtl="0">
              <a:spcBef>
                <a:spcPts val="0"/>
              </a:spcBef>
              <a:spcAft>
                <a:spcPts val="0"/>
              </a:spcAft>
              <a:buClr>
                <a:schemeClr val="dk1"/>
              </a:buClr>
              <a:buSzPts val="1200"/>
              <a:buAutoNum type="arabicPeriod"/>
            </a:pPr>
            <a:r>
              <a:rPr lang="en" dirty="0"/>
              <a:t>A </a:t>
            </a:r>
            <a:r>
              <a:rPr lang="en" b="1" dirty="0">
                <a:solidFill>
                  <a:schemeClr val="hlink"/>
                </a:solidFill>
                <a:uFill>
                  <a:noFill/>
                </a:uFill>
              </a:rPr>
              <a:t>thanks slide</a:t>
            </a:r>
            <a:r>
              <a:rPr lang="en" dirty="0"/>
              <a:t>, which you must keep so that proper credits for our design are given.</a:t>
            </a:r>
            <a:endParaRPr dirty="0"/>
          </a:p>
          <a:p>
            <a:pPr marL="457200" lvl="0" indent="-304800" algn="l" rtl="0">
              <a:spcBef>
                <a:spcPts val="0"/>
              </a:spcBef>
              <a:spcAft>
                <a:spcPts val="0"/>
              </a:spcAft>
              <a:buClr>
                <a:schemeClr val="dk1"/>
              </a:buClr>
              <a:buSzPts val="1200"/>
              <a:buAutoNum type="arabicPeriod"/>
            </a:pPr>
            <a:r>
              <a:rPr lang="en" b="1" dirty="0">
                <a:uFill>
                  <a:noFill/>
                </a:uFill>
              </a:rPr>
              <a:t>Instructions for use</a:t>
            </a:r>
            <a:r>
              <a:rPr lang="en" dirty="0"/>
              <a:t> and final slides with: </a:t>
            </a:r>
            <a:endParaRPr dirty="0"/>
          </a:p>
          <a:p>
            <a:pPr marL="914400" lvl="0" indent="-304800" algn="l" rtl="0">
              <a:spcBef>
                <a:spcPts val="0"/>
              </a:spcBef>
              <a:spcAft>
                <a:spcPts val="0"/>
              </a:spcAft>
              <a:buClr>
                <a:schemeClr val="dk1"/>
              </a:buClr>
              <a:buSzPts val="1200"/>
              <a:buChar char="●"/>
            </a:pPr>
            <a:r>
              <a:rPr lang="en" dirty="0"/>
              <a:t>The</a:t>
            </a:r>
            <a:r>
              <a:rPr lang="en" dirty="0">
                <a:solidFill>
                  <a:schemeClr val="hlink"/>
                </a:solidFill>
                <a:uFill>
                  <a:noFill/>
                </a:uFill>
              </a:rPr>
              <a:t> </a:t>
            </a:r>
            <a:r>
              <a:rPr lang="en" b="1" dirty="0">
                <a:solidFill>
                  <a:schemeClr val="hlink"/>
                </a:solidFill>
                <a:uFill>
                  <a:noFill/>
                </a:uFill>
              </a:rPr>
              <a:t>fonts and colors used</a:t>
            </a:r>
            <a:r>
              <a:rPr lang="en" dirty="0"/>
              <a:t> in the template.</a:t>
            </a:r>
            <a:endParaRPr dirty="0"/>
          </a:p>
          <a:p>
            <a:pPr marL="914400" lvl="0" indent="-304800" algn="l" rtl="0">
              <a:spcBef>
                <a:spcPts val="0"/>
              </a:spcBef>
              <a:spcAft>
                <a:spcPts val="0"/>
              </a:spcAft>
              <a:buClr>
                <a:schemeClr val="dk1"/>
              </a:buClr>
              <a:buSzPts val="1200"/>
              <a:buChar char="●"/>
            </a:pPr>
            <a:r>
              <a:rPr lang="en" dirty="0"/>
              <a:t>A </a:t>
            </a:r>
            <a:r>
              <a:rPr lang="en" b="1" dirty="0">
                <a:solidFill>
                  <a:schemeClr val="hlink"/>
                </a:solidFill>
                <a:uFill>
                  <a:noFill/>
                </a:uFill>
              </a:rPr>
              <a:t>selection of illustrations</a:t>
            </a:r>
            <a:r>
              <a:rPr lang="en" dirty="0"/>
              <a:t>. You can also customize and animate them as you wish with the online editor.  Visit </a:t>
            </a:r>
            <a:r>
              <a:rPr lang="en" b="1" dirty="0">
                <a:uFill>
                  <a:noFill/>
                </a:uFill>
              </a:rPr>
              <a:t>Stories </a:t>
            </a:r>
            <a:r>
              <a:rPr lang="en" dirty="0" smtClean="0"/>
              <a:t>to </a:t>
            </a:r>
            <a:r>
              <a:rPr lang="en" dirty="0"/>
              <a:t>find more. </a:t>
            </a:r>
            <a:endParaRPr dirty="0"/>
          </a:p>
          <a:p>
            <a:pPr marL="914400" lvl="0" indent="-304800" algn="l" rtl="0">
              <a:spcBef>
                <a:spcPts val="0"/>
              </a:spcBef>
              <a:spcAft>
                <a:spcPts val="0"/>
              </a:spcAft>
              <a:buClr>
                <a:schemeClr val="dk1"/>
              </a:buClr>
              <a:buSzPts val="1200"/>
              <a:buChar char="●"/>
            </a:pPr>
            <a:r>
              <a:rPr lang="en" dirty="0"/>
              <a:t>More</a:t>
            </a:r>
            <a:r>
              <a:rPr lang="en" dirty="0">
                <a:uFill>
                  <a:noFill/>
                </a:uFill>
              </a:rPr>
              <a:t> </a:t>
            </a:r>
            <a:r>
              <a:rPr lang="en" b="1" dirty="0">
                <a:uFill>
                  <a:noFill/>
                </a:uFill>
              </a:rPr>
              <a:t>infographic resources</a:t>
            </a:r>
            <a:r>
              <a:rPr lang="en" dirty="0"/>
              <a:t>, whose size and color can be edited. </a:t>
            </a:r>
            <a:endParaRPr dirty="0"/>
          </a:p>
          <a:p>
            <a:pPr marL="914400" lvl="0" indent="-304800" algn="l" rtl="0">
              <a:spcBef>
                <a:spcPts val="0"/>
              </a:spcBef>
              <a:spcAft>
                <a:spcPts val="0"/>
              </a:spcAft>
              <a:buClr>
                <a:schemeClr val="dk1"/>
              </a:buClr>
              <a:buSzPts val="1200"/>
              <a:buChar char="●"/>
            </a:pPr>
            <a:r>
              <a:rPr lang="en" dirty="0"/>
              <a:t>Sets of </a:t>
            </a:r>
            <a:r>
              <a:rPr lang="en" b="1" dirty="0">
                <a:uFill>
                  <a:noFill/>
                </a:uFill>
              </a:rPr>
              <a:t>customizable icons</a:t>
            </a:r>
            <a:r>
              <a:rPr lang="en" dirty="0"/>
              <a:t> of various themes.</a:t>
            </a:r>
            <a:endParaRPr dirty="0"/>
          </a:p>
          <a:p>
            <a:pPr marL="0" lvl="0" indent="0" algn="l" rtl="0">
              <a:spcBef>
                <a:spcPts val="1600"/>
              </a:spcBef>
              <a:spcAft>
                <a:spcPts val="1600"/>
              </a:spcAft>
              <a:buNone/>
            </a:pPr>
            <a:endParaRPr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706"/>
        <p:cNvGrpSpPr/>
        <p:nvPr/>
      </p:nvGrpSpPr>
      <p:grpSpPr>
        <a:xfrm>
          <a:off x="0" y="0"/>
          <a:ext cx="0" cy="0"/>
          <a:chOff x="0" y="0"/>
          <a:chExt cx="0" cy="0"/>
        </a:xfrm>
      </p:grpSpPr>
      <p:sp>
        <p:nvSpPr>
          <p:cNvPr id="1707" name="Google Shape;1707;p59">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9">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9"/>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 WHICH HOBBY IS MORE POPULAR?</a:t>
            </a:r>
            <a:endParaRPr/>
          </a:p>
        </p:txBody>
      </p:sp>
      <p:grpSp>
        <p:nvGrpSpPr>
          <p:cNvPr id="1710" name="Google Shape;1710;p59"/>
          <p:cNvGrpSpPr/>
          <p:nvPr/>
        </p:nvGrpSpPr>
        <p:grpSpPr>
          <a:xfrm>
            <a:off x="359400" y="2937088"/>
            <a:ext cx="627275" cy="954325"/>
            <a:chOff x="1307650" y="2650450"/>
            <a:chExt cx="627275" cy="954325"/>
          </a:xfrm>
        </p:grpSpPr>
        <p:sp>
          <p:nvSpPr>
            <p:cNvPr id="1711" name="Google Shape;1711;p59"/>
            <p:cNvSpPr/>
            <p:nvPr/>
          </p:nvSpPr>
          <p:spPr>
            <a:xfrm>
              <a:off x="1431225" y="2650450"/>
              <a:ext cx="503700" cy="5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9"/>
            <p:cNvSpPr/>
            <p:nvPr/>
          </p:nvSpPr>
          <p:spPr>
            <a:xfrm>
              <a:off x="1307650" y="3313175"/>
              <a:ext cx="291600" cy="291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 name="Google Shape;1713;p59"/>
          <p:cNvGrpSpPr/>
          <p:nvPr/>
        </p:nvGrpSpPr>
        <p:grpSpPr>
          <a:xfrm>
            <a:off x="7971375" y="1798600"/>
            <a:ext cx="795300" cy="1042600"/>
            <a:chOff x="7712750" y="2005500"/>
            <a:chExt cx="795300" cy="1042600"/>
          </a:xfrm>
        </p:grpSpPr>
        <p:sp>
          <p:nvSpPr>
            <p:cNvPr id="1714" name="Google Shape;1714;p59"/>
            <p:cNvSpPr/>
            <p:nvPr/>
          </p:nvSpPr>
          <p:spPr>
            <a:xfrm>
              <a:off x="7712750" y="2005500"/>
              <a:ext cx="503700" cy="503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9"/>
            <p:cNvSpPr/>
            <p:nvPr/>
          </p:nvSpPr>
          <p:spPr>
            <a:xfrm>
              <a:off x="8216450" y="2756500"/>
              <a:ext cx="291600" cy="291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16" name="Google Shape;1716;p59" title="Chart">
            <a:hlinkClick r:id="rId5"/>
          </p:cNvPr>
          <p:cNvPicPr preferRelativeResize="0"/>
          <p:nvPr/>
        </p:nvPicPr>
        <p:blipFill rotWithShape="1">
          <a:blip r:embed="rId6">
            <a:alphaModFix/>
          </a:blip>
          <a:srcRect l="20138" r="20138"/>
          <a:stretch/>
        </p:blipFill>
        <p:spPr>
          <a:xfrm>
            <a:off x="3419900" y="1738350"/>
            <a:ext cx="2315601" cy="2397500"/>
          </a:xfrm>
          <a:prstGeom prst="rect">
            <a:avLst/>
          </a:prstGeom>
          <a:noFill/>
          <a:ln>
            <a:noFill/>
          </a:ln>
        </p:spPr>
      </p:pic>
      <p:sp>
        <p:nvSpPr>
          <p:cNvPr id="1717" name="Google Shape;1717;p59">
            <a:hlinkClick r:id="rId4" action="ppaction://hlinksldjump"/>
          </p:cNvPr>
          <p:cNvSpPr/>
          <p:nvPr/>
        </p:nvSpPr>
        <p:spPr>
          <a:xfrm>
            <a:off x="1253125" y="2197703"/>
            <a:ext cx="2018100" cy="538200"/>
          </a:xfrm>
          <a:prstGeom prst="roundRect">
            <a:avLst>
              <a:gd name="adj" fmla="val 30219"/>
            </a:avLst>
          </a:prstGeom>
          <a:solidFill>
            <a:schemeClr val="l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Patrick Hand"/>
                <a:ea typeface="Patrick Hand"/>
                <a:cs typeface="Patrick Hand"/>
                <a:sym typeface="Patrick Hand"/>
              </a:rPr>
              <a:t>Games (34.5%)</a:t>
            </a:r>
            <a:endParaRPr sz="2400" b="1">
              <a:latin typeface="Patrick Hand"/>
              <a:ea typeface="Patrick Hand"/>
              <a:cs typeface="Patrick Hand"/>
              <a:sym typeface="Patrick Hand"/>
            </a:endParaRPr>
          </a:p>
        </p:txBody>
      </p:sp>
      <p:sp>
        <p:nvSpPr>
          <p:cNvPr id="1718" name="Google Shape;1718;p59">
            <a:hlinkClick r:id="rId4" action="ppaction://hlinksldjump"/>
          </p:cNvPr>
          <p:cNvSpPr/>
          <p:nvPr/>
        </p:nvSpPr>
        <p:spPr>
          <a:xfrm>
            <a:off x="1253125" y="3153022"/>
            <a:ext cx="2018100" cy="5382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Patrick Hand"/>
                <a:ea typeface="Patrick Hand"/>
                <a:cs typeface="Patrick Hand"/>
                <a:sym typeface="Patrick Hand"/>
              </a:rPr>
              <a:t>Books (10.9%)</a:t>
            </a:r>
            <a:endParaRPr sz="2400" b="1">
              <a:solidFill>
                <a:schemeClr val="dk1"/>
              </a:solidFill>
              <a:latin typeface="Patrick Hand"/>
              <a:ea typeface="Patrick Hand"/>
              <a:cs typeface="Patrick Hand"/>
              <a:sym typeface="Patrick Hand"/>
            </a:endParaRPr>
          </a:p>
        </p:txBody>
      </p:sp>
      <p:sp>
        <p:nvSpPr>
          <p:cNvPr id="1719" name="Google Shape;1719;p59">
            <a:hlinkClick r:id="rId4" action="ppaction://hlinksldjump"/>
          </p:cNvPr>
          <p:cNvSpPr/>
          <p:nvPr/>
        </p:nvSpPr>
        <p:spPr>
          <a:xfrm>
            <a:off x="5882575" y="2197703"/>
            <a:ext cx="2018100" cy="538200"/>
          </a:xfrm>
          <a:prstGeom prst="roundRect">
            <a:avLst>
              <a:gd name="adj" fmla="val 30219"/>
            </a:avLst>
          </a:prstGeom>
          <a:solidFill>
            <a:schemeClr val="dk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Patrick Hand"/>
                <a:ea typeface="Patrick Hand"/>
                <a:cs typeface="Patrick Hand"/>
                <a:sym typeface="Patrick Hand"/>
              </a:rPr>
              <a:t>Music (21.8%)</a:t>
            </a:r>
            <a:endParaRPr sz="2400" b="1">
              <a:solidFill>
                <a:schemeClr val="dk1"/>
              </a:solidFill>
              <a:latin typeface="Patrick Hand"/>
              <a:ea typeface="Patrick Hand"/>
              <a:cs typeface="Patrick Hand"/>
              <a:sym typeface="Patrick Hand"/>
            </a:endParaRPr>
          </a:p>
        </p:txBody>
      </p:sp>
      <p:sp>
        <p:nvSpPr>
          <p:cNvPr id="1720" name="Google Shape;1720;p59">
            <a:hlinkClick r:id="rId4" action="ppaction://hlinksldjump"/>
          </p:cNvPr>
          <p:cNvSpPr/>
          <p:nvPr/>
        </p:nvSpPr>
        <p:spPr>
          <a:xfrm>
            <a:off x="5882575" y="3153022"/>
            <a:ext cx="2018100" cy="5382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Patrick Hand"/>
                <a:ea typeface="Patrick Hand"/>
                <a:cs typeface="Patrick Hand"/>
                <a:sym typeface="Patrick Hand"/>
              </a:rPr>
              <a:t>Art (32.8%)</a:t>
            </a:r>
            <a:endParaRPr sz="2400" b="1">
              <a:solidFill>
                <a:schemeClr val="dk1"/>
              </a:solidFill>
              <a:latin typeface="Patrick Hand"/>
              <a:ea typeface="Patrick Hand"/>
              <a:cs typeface="Patrick Hand"/>
              <a:sym typeface="Patrick Hand"/>
            </a:endParaRPr>
          </a:p>
        </p:txBody>
      </p:sp>
      <p:cxnSp>
        <p:nvCxnSpPr>
          <p:cNvPr id="1721" name="Google Shape;1721;p59"/>
          <p:cNvCxnSpPr>
            <a:stCxn id="1717" idx="3"/>
          </p:cNvCxnSpPr>
          <p:nvPr/>
        </p:nvCxnSpPr>
        <p:spPr>
          <a:xfrm>
            <a:off x="3271225" y="2466803"/>
            <a:ext cx="424200" cy="0"/>
          </a:xfrm>
          <a:prstGeom prst="straightConnector1">
            <a:avLst/>
          </a:prstGeom>
          <a:noFill/>
          <a:ln w="19050" cap="flat" cmpd="sng">
            <a:solidFill>
              <a:schemeClr val="dk1"/>
            </a:solidFill>
            <a:prstDash val="solid"/>
            <a:round/>
            <a:headEnd type="none" w="med" len="med"/>
            <a:tailEnd type="none" w="med" len="med"/>
          </a:ln>
        </p:spPr>
      </p:cxnSp>
      <p:cxnSp>
        <p:nvCxnSpPr>
          <p:cNvPr id="1722" name="Google Shape;1722;p59"/>
          <p:cNvCxnSpPr>
            <a:stCxn id="1718" idx="3"/>
          </p:cNvCxnSpPr>
          <p:nvPr/>
        </p:nvCxnSpPr>
        <p:spPr>
          <a:xfrm>
            <a:off x="3271225" y="3422122"/>
            <a:ext cx="768900" cy="0"/>
          </a:xfrm>
          <a:prstGeom prst="straightConnector1">
            <a:avLst/>
          </a:prstGeom>
          <a:noFill/>
          <a:ln w="19050" cap="flat" cmpd="sng">
            <a:solidFill>
              <a:schemeClr val="dk1"/>
            </a:solidFill>
            <a:prstDash val="solid"/>
            <a:round/>
            <a:headEnd type="none" w="med" len="med"/>
            <a:tailEnd type="none" w="med" len="med"/>
          </a:ln>
        </p:spPr>
      </p:cxnSp>
      <p:cxnSp>
        <p:nvCxnSpPr>
          <p:cNvPr id="1723" name="Google Shape;1723;p59"/>
          <p:cNvCxnSpPr>
            <a:stCxn id="1719" idx="1"/>
          </p:cNvCxnSpPr>
          <p:nvPr/>
        </p:nvCxnSpPr>
        <p:spPr>
          <a:xfrm rot="10800000">
            <a:off x="5453875" y="2466803"/>
            <a:ext cx="428700" cy="0"/>
          </a:xfrm>
          <a:prstGeom prst="straightConnector1">
            <a:avLst/>
          </a:prstGeom>
          <a:noFill/>
          <a:ln w="19050" cap="flat" cmpd="sng">
            <a:solidFill>
              <a:schemeClr val="dk1"/>
            </a:solidFill>
            <a:prstDash val="solid"/>
            <a:round/>
            <a:headEnd type="none" w="med" len="med"/>
            <a:tailEnd type="none" w="med" len="med"/>
          </a:ln>
        </p:spPr>
      </p:cxnSp>
      <p:cxnSp>
        <p:nvCxnSpPr>
          <p:cNvPr id="1724" name="Google Shape;1724;p59"/>
          <p:cNvCxnSpPr>
            <a:stCxn id="1720" idx="1"/>
          </p:cNvCxnSpPr>
          <p:nvPr/>
        </p:nvCxnSpPr>
        <p:spPr>
          <a:xfrm rot="10800000">
            <a:off x="5425075" y="3422122"/>
            <a:ext cx="457500" cy="0"/>
          </a:xfrm>
          <a:prstGeom prst="straightConnector1">
            <a:avLst/>
          </a:prstGeom>
          <a:noFill/>
          <a:ln w="19050" cap="flat" cmpd="sng">
            <a:solidFill>
              <a:schemeClr val="dk1"/>
            </a:solidFill>
            <a:prstDash val="solid"/>
            <a:round/>
            <a:headEnd type="none" w="med" len="med"/>
            <a:tailEnd type="none" w="med" len="med"/>
          </a:ln>
        </p:spPr>
      </p:cxnSp>
      <p:pic>
        <p:nvPicPr>
          <p:cNvPr id="1725" name="Google Shape;1725;p59">
            <a:hlinkClick r:id="rId7" action="ppaction://hlinksldjump"/>
          </p:cNvPr>
          <p:cNvPicPr preferRelativeResize="0"/>
          <p:nvPr/>
        </p:nvPicPr>
        <p:blipFill>
          <a:blip r:embed="rId8">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729"/>
        <p:cNvGrpSpPr/>
        <p:nvPr/>
      </p:nvGrpSpPr>
      <p:grpSpPr>
        <a:xfrm>
          <a:off x="0" y="0"/>
          <a:ext cx="0" cy="0"/>
          <a:chOff x="0" y="0"/>
          <a:chExt cx="0" cy="0"/>
        </a:xfrm>
      </p:grpSpPr>
      <p:sp>
        <p:nvSpPr>
          <p:cNvPr id="1730" name="Google Shape;1730;p60"/>
          <p:cNvSpPr/>
          <p:nvPr/>
        </p:nvSpPr>
        <p:spPr>
          <a:xfrm>
            <a:off x="4806684" y="1865038"/>
            <a:ext cx="2761200" cy="1840800"/>
          </a:xfrm>
          <a:prstGeom prst="wedgeEllipseCallout">
            <a:avLst>
              <a:gd name="adj1" fmla="val -58700"/>
              <a:gd name="adj2" fmla="val 27581"/>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0">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0"/>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Games!</a:t>
            </a:r>
            <a:endParaRPr/>
          </a:p>
        </p:txBody>
      </p:sp>
      <p:sp>
        <p:nvSpPr>
          <p:cNvPr id="1733" name="Google Shape;1733;p60"/>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40 Points!</a:t>
            </a:r>
            <a:endParaRPr/>
          </a:p>
        </p:txBody>
      </p:sp>
      <p:sp>
        <p:nvSpPr>
          <p:cNvPr id="1734" name="Google Shape;1734;p60"/>
          <p:cNvSpPr/>
          <p:nvPr/>
        </p:nvSpPr>
        <p:spPr>
          <a:xfrm>
            <a:off x="-284575" y="2175875"/>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0"/>
          <p:cNvSpPr/>
          <p:nvPr/>
        </p:nvSpPr>
        <p:spPr>
          <a:xfrm>
            <a:off x="279553" y="3245625"/>
            <a:ext cx="794998" cy="634578"/>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6" name="Google Shape;1736;p60"/>
          <p:cNvGrpSpPr/>
          <p:nvPr/>
        </p:nvGrpSpPr>
        <p:grpSpPr>
          <a:xfrm>
            <a:off x="1857578" y="1644619"/>
            <a:ext cx="2434315" cy="3429381"/>
            <a:chOff x="1577387" y="1419000"/>
            <a:chExt cx="2290258" cy="3226438"/>
          </a:xfrm>
        </p:grpSpPr>
        <p:sp>
          <p:nvSpPr>
            <p:cNvPr id="1737" name="Google Shape;1737;p60"/>
            <p:cNvSpPr/>
            <p:nvPr/>
          </p:nvSpPr>
          <p:spPr>
            <a:xfrm rot="-583969">
              <a:off x="2747682" y="4169255"/>
              <a:ext cx="203636" cy="247476"/>
            </a:xfrm>
            <a:custGeom>
              <a:avLst/>
              <a:gdLst/>
              <a:ahLst/>
              <a:cxnLst/>
              <a:rect l="l" t="t" r="r" b="b"/>
              <a:pathLst>
                <a:path w="4803" h="5837" extrusionOk="0">
                  <a:moveTo>
                    <a:pt x="1034" y="1"/>
                  </a:moveTo>
                  <a:cubicBezTo>
                    <a:pt x="1034" y="1"/>
                    <a:pt x="487" y="1399"/>
                    <a:pt x="0" y="3132"/>
                  </a:cubicBezTo>
                  <a:cubicBezTo>
                    <a:pt x="639" y="3223"/>
                    <a:pt x="3131" y="3739"/>
                    <a:pt x="3769" y="5837"/>
                  </a:cubicBezTo>
                  <a:cubicBezTo>
                    <a:pt x="4377" y="4408"/>
                    <a:pt x="4742" y="3101"/>
                    <a:pt x="4803" y="3101"/>
                  </a:cubicBezTo>
                  <a:lnTo>
                    <a:pt x="1034"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0"/>
            <p:cNvSpPr/>
            <p:nvPr/>
          </p:nvSpPr>
          <p:spPr>
            <a:xfrm rot="-583969">
              <a:off x="2754178" y="4482584"/>
              <a:ext cx="144407" cy="98363"/>
            </a:xfrm>
            <a:custGeom>
              <a:avLst/>
              <a:gdLst/>
              <a:ahLst/>
              <a:cxnLst/>
              <a:rect l="l" t="t" r="r" b="b"/>
              <a:pathLst>
                <a:path w="3406" h="2320" extrusionOk="0">
                  <a:moveTo>
                    <a:pt x="820" y="0"/>
                  </a:moveTo>
                  <a:cubicBezTo>
                    <a:pt x="479" y="0"/>
                    <a:pt x="216" y="55"/>
                    <a:pt x="31" y="109"/>
                  </a:cubicBezTo>
                  <a:cubicBezTo>
                    <a:pt x="1" y="1264"/>
                    <a:pt x="275" y="2146"/>
                    <a:pt x="1034" y="2298"/>
                  </a:cubicBezTo>
                  <a:cubicBezTo>
                    <a:pt x="1122" y="2312"/>
                    <a:pt x="1208" y="2319"/>
                    <a:pt x="1293" y="2319"/>
                  </a:cubicBezTo>
                  <a:cubicBezTo>
                    <a:pt x="2096" y="2319"/>
                    <a:pt x="2801" y="1691"/>
                    <a:pt x="3405" y="839"/>
                  </a:cubicBezTo>
                  <a:cubicBezTo>
                    <a:pt x="2293" y="175"/>
                    <a:pt x="1431" y="0"/>
                    <a:pt x="8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0"/>
            <p:cNvSpPr/>
            <p:nvPr/>
          </p:nvSpPr>
          <p:spPr>
            <a:xfrm rot="-583969">
              <a:off x="2742528" y="4393097"/>
              <a:ext cx="174000" cy="123420"/>
            </a:xfrm>
            <a:custGeom>
              <a:avLst/>
              <a:gdLst/>
              <a:ahLst/>
              <a:cxnLst/>
              <a:rect l="l" t="t" r="r" b="b"/>
              <a:pathLst>
                <a:path w="4104" h="2911" extrusionOk="0">
                  <a:moveTo>
                    <a:pt x="903" y="0"/>
                  </a:moveTo>
                  <a:cubicBezTo>
                    <a:pt x="651" y="0"/>
                    <a:pt x="436" y="25"/>
                    <a:pt x="274" y="53"/>
                  </a:cubicBezTo>
                  <a:cubicBezTo>
                    <a:pt x="122" y="813"/>
                    <a:pt x="31" y="1543"/>
                    <a:pt x="0" y="2181"/>
                  </a:cubicBezTo>
                  <a:cubicBezTo>
                    <a:pt x="185" y="2127"/>
                    <a:pt x="448" y="2072"/>
                    <a:pt x="789" y="2072"/>
                  </a:cubicBezTo>
                  <a:cubicBezTo>
                    <a:pt x="1400" y="2072"/>
                    <a:pt x="2262" y="2247"/>
                    <a:pt x="3374" y="2911"/>
                  </a:cubicBezTo>
                  <a:cubicBezTo>
                    <a:pt x="3648" y="2485"/>
                    <a:pt x="3891" y="2060"/>
                    <a:pt x="4104" y="1604"/>
                  </a:cubicBezTo>
                  <a:cubicBezTo>
                    <a:pt x="2983" y="273"/>
                    <a:pt x="1738" y="0"/>
                    <a:pt x="903"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0"/>
            <p:cNvSpPr/>
            <p:nvPr/>
          </p:nvSpPr>
          <p:spPr>
            <a:xfrm rot="-583969">
              <a:off x="2741880" y="4306225"/>
              <a:ext cx="180487" cy="152123"/>
            </a:xfrm>
            <a:custGeom>
              <a:avLst/>
              <a:gdLst/>
              <a:ahLst/>
              <a:cxnLst/>
              <a:rect l="l" t="t" r="r" b="b"/>
              <a:pathLst>
                <a:path w="4257" h="3588" extrusionOk="0">
                  <a:moveTo>
                    <a:pt x="487" y="1"/>
                  </a:moveTo>
                  <a:cubicBezTo>
                    <a:pt x="305" y="639"/>
                    <a:pt x="123" y="1368"/>
                    <a:pt x="1" y="2067"/>
                  </a:cubicBezTo>
                  <a:cubicBezTo>
                    <a:pt x="164" y="2039"/>
                    <a:pt x="381" y="2014"/>
                    <a:pt x="636" y="2014"/>
                  </a:cubicBezTo>
                  <a:cubicBezTo>
                    <a:pt x="1471" y="2014"/>
                    <a:pt x="2713" y="2283"/>
                    <a:pt x="3831" y="3587"/>
                  </a:cubicBezTo>
                  <a:cubicBezTo>
                    <a:pt x="3983" y="3314"/>
                    <a:pt x="4135" y="3010"/>
                    <a:pt x="4256" y="2706"/>
                  </a:cubicBezTo>
                  <a:cubicBezTo>
                    <a:pt x="3618" y="608"/>
                    <a:pt x="1126" y="92"/>
                    <a:pt x="4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0"/>
            <p:cNvSpPr/>
            <p:nvPr/>
          </p:nvSpPr>
          <p:spPr>
            <a:xfrm rot="-583969">
              <a:off x="2670068" y="4531244"/>
              <a:ext cx="150851" cy="102179"/>
            </a:xfrm>
            <a:custGeom>
              <a:avLst/>
              <a:gdLst/>
              <a:ahLst/>
              <a:cxnLst/>
              <a:rect l="l" t="t" r="r" b="b"/>
              <a:pathLst>
                <a:path w="3558" h="2410" extrusionOk="0">
                  <a:moveTo>
                    <a:pt x="3557" y="0"/>
                  </a:moveTo>
                  <a:cubicBezTo>
                    <a:pt x="1551" y="31"/>
                    <a:pt x="457" y="943"/>
                    <a:pt x="1" y="1459"/>
                  </a:cubicBezTo>
                  <a:cubicBezTo>
                    <a:pt x="457" y="1885"/>
                    <a:pt x="1004" y="2189"/>
                    <a:pt x="1612" y="2341"/>
                  </a:cubicBezTo>
                  <a:cubicBezTo>
                    <a:pt x="1787" y="2387"/>
                    <a:pt x="1949" y="2410"/>
                    <a:pt x="2098" y="2410"/>
                  </a:cubicBezTo>
                  <a:cubicBezTo>
                    <a:pt x="3111" y="2410"/>
                    <a:pt x="3531" y="1378"/>
                    <a:pt x="3557"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0"/>
            <p:cNvSpPr/>
            <p:nvPr/>
          </p:nvSpPr>
          <p:spPr>
            <a:xfrm rot="-583969">
              <a:off x="2617543" y="4454058"/>
              <a:ext cx="193376" cy="143559"/>
            </a:xfrm>
            <a:custGeom>
              <a:avLst/>
              <a:gdLst/>
              <a:ahLst/>
              <a:cxnLst/>
              <a:rect l="l" t="t" r="r" b="b"/>
              <a:pathLst>
                <a:path w="4561" h="3386" extrusionOk="0">
                  <a:moveTo>
                    <a:pt x="3890" y="0"/>
                  </a:moveTo>
                  <a:cubicBezTo>
                    <a:pt x="2060" y="0"/>
                    <a:pt x="585" y="1543"/>
                    <a:pt x="1" y="2321"/>
                  </a:cubicBezTo>
                  <a:cubicBezTo>
                    <a:pt x="305" y="2717"/>
                    <a:pt x="639" y="3081"/>
                    <a:pt x="973" y="3385"/>
                  </a:cubicBezTo>
                  <a:cubicBezTo>
                    <a:pt x="1460" y="2869"/>
                    <a:pt x="2554" y="1987"/>
                    <a:pt x="4560" y="1926"/>
                  </a:cubicBezTo>
                  <a:cubicBezTo>
                    <a:pt x="4560" y="1349"/>
                    <a:pt x="4499" y="710"/>
                    <a:pt x="4408" y="42"/>
                  </a:cubicBezTo>
                  <a:cubicBezTo>
                    <a:pt x="4233" y="13"/>
                    <a:pt x="4060" y="0"/>
                    <a:pt x="3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0"/>
            <p:cNvSpPr/>
            <p:nvPr/>
          </p:nvSpPr>
          <p:spPr>
            <a:xfrm rot="-583969">
              <a:off x="2485920" y="4239815"/>
              <a:ext cx="266809" cy="250401"/>
            </a:xfrm>
            <a:custGeom>
              <a:avLst/>
              <a:gdLst/>
              <a:ahLst/>
              <a:cxnLst/>
              <a:rect l="l" t="t" r="r" b="b"/>
              <a:pathLst>
                <a:path w="6293" h="5906" extrusionOk="0">
                  <a:moveTo>
                    <a:pt x="3592" y="1"/>
                  </a:moveTo>
                  <a:cubicBezTo>
                    <a:pt x="1801" y="1"/>
                    <a:pt x="0" y="1802"/>
                    <a:pt x="0" y="1802"/>
                  </a:cubicBezTo>
                  <a:cubicBezTo>
                    <a:pt x="0" y="1802"/>
                    <a:pt x="395" y="3869"/>
                    <a:pt x="1368" y="5905"/>
                  </a:cubicBezTo>
                  <a:cubicBezTo>
                    <a:pt x="1945" y="5115"/>
                    <a:pt x="3526" y="3382"/>
                    <a:pt x="6292" y="3261"/>
                  </a:cubicBezTo>
                  <a:cubicBezTo>
                    <a:pt x="5806" y="1680"/>
                    <a:pt x="5046" y="343"/>
                    <a:pt x="4377" y="130"/>
                  </a:cubicBezTo>
                  <a:cubicBezTo>
                    <a:pt x="4119" y="40"/>
                    <a:pt x="3856" y="1"/>
                    <a:pt x="3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0"/>
            <p:cNvSpPr/>
            <p:nvPr/>
          </p:nvSpPr>
          <p:spPr>
            <a:xfrm rot="-583969">
              <a:off x="2561402" y="4369630"/>
              <a:ext cx="232043" cy="188204"/>
            </a:xfrm>
            <a:custGeom>
              <a:avLst/>
              <a:gdLst/>
              <a:ahLst/>
              <a:cxnLst/>
              <a:rect l="l" t="t" r="r" b="b"/>
              <a:pathLst>
                <a:path w="5473" h="4439" extrusionOk="0">
                  <a:moveTo>
                    <a:pt x="4925" y="1"/>
                  </a:moveTo>
                  <a:cubicBezTo>
                    <a:pt x="2159" y="122"/>
                    <a:pt x="578" y="1855"/>
                    <a:pt x="1" y="2645"/>
                  </a:cubicBezTo>
                  <a:cubicBezTo>
                    <a:pt x="305" y="3283"/>
                    <a:pt x="670" y="3891"/>
                    <a:pt x="1065" y="4438"/>
                  </a:cubicBezTo>
                  <a:cubicBezTo>
                    <a:pt x="1649" y="3660"/>
                    <a:pt x="3124" y="2117"/>
                    <a:pt x="4954" y="2117"/>
                  </a:cubicBezTo>
                  <a:cubicBezTo>
                    <a:pt x="5124" y="2117"/>
                    <a:pt x="5297" y="2130"/>
                    <a:pt x="5472" y="2159"/>
                  </a:cubicBezTo>
                  <a:cubicBezTo>
                    <a:pt x="5351" y="1429"/>
                    <a:pt x="5168" y="669"/>
                    <a:pt x="4925"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0"/>
            <p:cNvSpPr/>
            <p:nvPr/>
          </p:nvSpPr>
          <p:spPr>
            <a:xfrm rot="-583969">
              <a:off x="2567243" y="4030482"/>
              <a:ext cx="12931" cy="7759"/>
            </a:xfrm>
            <a:custGeom>
              <a:avLst/>
              <a:gdLst/>
              <a:ahLst/>
              <a:cxnLst/>
              <a:rect l="l" t="t" r="r" b="b"/>
              <a:pathLst>
                <a:path w="305" h="183" extrusionOk="0">
                  <a:moveTo>
                    <a:pt x="1" y="0"/>
                  </a:moveTo>
                  <a:lnTo>
                    <a:pt x="1" y="0"/>
                  </a:lnTo>
                  <a:cubicBezTo>
                    <a:pt x="92" y="61"/>
                    <a:pt x="213" y="122"/>
                    <a:pt x="304" y="182"/>
                  </a:cubicBezTo>
                  <a:cubicBezTo>
                    <a:pt x="213" y="91"/>
                    <a:pt x="92" y="30"/>
                    <a:pt x="1"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0"/>
            <p:cNvSpPr/>
            <p:nvPr/>
          </p:nvSpPr>
          <p:spPr>
            <a:xfrm rot="-583969">
              <a:off x="1637063" y="3515359"/>
              <a:ext cx="2010458" cy="877167"/>
            </a:xfrm>
            <a:custGeom>
              <a:avLst/>
              <a:gdLst/>
              <a:ahLst/>
              <a:cxnLst/>
              <a:rect l="l" t="t" r="r" b="b"/>
              <a:pathLst>
                <a:path w="47419" h="20689" extrusionOk="0">
                  <a:moveTo>
                    <a:pt x="21643" y="11849"/>
                  </a:moveTo>
                  <a:cubicBezTo>
                    <a:pt x="21734" y="11879"/>
                    <a:pt x="21855" y="11940"/>
                    <a:pt x="21946" y="12031"/>
                  </a:cubicBezTo>
                  <a:cubicBezTo>
                    <a:pt x="21855" y="11971"/>
                    <a:pt x="21734" y="11910"/>
                    <a:pt x="21643" y="11849"/>
                  </a:cubicBezTo>
                  <a:close/>
                  <a:moveTo>
                    <a:pt x="13886" y="0"/>
                  </a:moveTo>
                  <a:cubicBezTo>
                    <a:pt x="12068" y="0"/>
                    <a:pt x="9924" y="456"/>
                    <a:pt x="7539" y="1788"/>
                  </a:cubicBezTo>
                  <a:cubicBezTo>
                    <a:pt x="1" y="6013"/>
                    <a:pt x="9636" y="18050"/>
                    <a:pt x="18269" y="20208"/>
                  </a:cubicBezTo>
                  <a:cubicBezTo>
                    <a:pt x="18639" y="20271"/>
                    <a:pt x="18994" y="20300"/>
                    <a:pt x="19333" y="20300"/>
                  </a:cubicBezTo>
                  <a:cubicBezTo>
                    <a:pt x="22078" y="20300"/>
                    <a:pt x="23740" y="18445"/>
                    <a:pt x="23740" y="18445"/>
                  </a:cubicBezTo>
                  <a:cubicBezTo>
                    <a:pt x="23740" y="18445"/>
                    <a:pt x="23466" y="13217"/>
                    <a:pt x="21946" y="12031"/>
                  </a:cubicBezTo>
                  <a:lnTo>
                    <a:pt x="21946" y="12031"/>
                  </a:lnTo>
                  <a:cubicBezTo>
                    <a:pt x="24074" y="13156"/>
                    <a:pt x="27327" y="13612"/>
                    <a:pt x="27327" y="13612"/>
                  </a:cubicBezTo>
                  <a:cubicBezTo>
                    <a:pt x="27327" y="13612"/>
                    <a:pt x="25381" y="15709"/>
                    <a:pt x="24712" y="17047"/>
                  </a:cubicBezTo>
                  <a:cubicBezTo>
                    <a:pt x="25381" y="18050"/>
                    <a:pt x="26293" y="18810"/>
                    <a:pt x="27083" y="19326"/>
                  </a:cubicBezTo>
                  <a:cubicBezTo>
                    <a:pt x="28056" y="19995"/>
                    <a:pt x="28877" y="20299"/>
                    <a:pt x="28877" y="20299"/>
                  </a:cubicBezTo>
                  <a:cubicBezTo>
                    <a:pt x="29637" y="20599"/>
                    <a:pt x="30464" y="20689"/>
                    <a:pt x="31286" y="20689"/>
                  </a:cubicBezTo>
                  <a:cubicBezTo>
                    <a:pt x="31713" y="20689"/>
                    <a:pt x="32139" y="20665"/>
                    <a:pt x="32555" y="20633"/>
                  </a:cubicBezTo>
                  <a:cubicBezTo>
                    <a:pt x="33801" y="20542"/>
                    <a:pt x="35047" y="20390"/>
                    <a:pt x="36232" y="19995"/>
                  </a:cubicBezTo>
                  <a:cubicBezTo>
                    <a:pt x="38877" y="19114"/>
                    <a:pt x="41187" y="17503"/>
                    <a:pt x="43406" y="15861"/>
                  </a:cubicBezTo>
                  <a:cubicBezTo>
                    <a:pt x="44561" y="14980"/>
                    <a:pt x="45594" y="13977"/>
                    <a:pt x="46233" y="12609"/>
                  </a:cubicBezTo>
                  <a:cubicBezTo>
                    <a:pt x="47418" y="10086"/>
                    <a:pt x="46871" y="6712"/>
                    <a:pt x="44804" y="4797"/>
                  </a:cubicBezTo>
                  <a:cubicBezTo>
                    <a:pt x="43862" y="3916"/>
                    <a:pt x="42676" y="3521"/>
                    <a:pt x="41400" y="3460"/>
                  </a:cubicBezTo>
                  <a:cubicBezTo>
                    <a:pt x="41216" y="3449"/>
                    <a:pt x="41031" y="3444"/>
                    <a:pt x="40845" y="3444"/>
                  </a:cubicBezTo>
                  <a:cubicBezTo>
                    <a:pt x="39494" y="3444"/>
                    <a:pt x="38107" y="3720"/>
                    <a:pt x="36932" y="4068"/>
                  </a:cubicBezTo>
                  <a:cubicBezTo>
                    <a:pt x="35206" y="4546"/>
                    <a:pt x="33459" y="4734"/>
                    <a:pt x="31779" y="4734"/>
                  </a:cubicBezTo>
                  <a:cubicBezTo>
                    <a:pt x="25558" y="4734"/>
                    <a:pt x="20244" y="2153"/>
                    <a:pt x="20244" y="2153"/>
                  </a:cubicBezTo>
                  <a:cubicBezTo>
                    <a:pt x="20244" y="2153"/>
                    <a:pt x="17835" y="0"/>
                    <a:pt x="13886"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0"/>
            <p:cNvSpPr/>
            <p:nvPr/>
          </p:nvSpPr>
          <p:spPr>
            <a:xfrm rot="-583969">
              <a:off x="2079409" y="2622500"/>
              <a:ext cx="1272017" cy="1251624"/>
            </a:xfrm>
            <a:custGeom>
              <a:avLst/>
              <a:gdLst/>
              <a:ahLst/>
              <a:cxnLst/>
              <a:rect l="l" t="t" r="r" b="b"/>
              <a:pathLst>
                <a:path w="30002" h="29521" extrusionOk="0">
                  <a:moveTo>
                    <a:pt x="7992" y="1"/>
                  </a:moveTo>
                  <a:cubicBezTo>
                    <a:pt x="7724" y="1"/>
                    <a:pt x="7450" y="31"/>
                    <a:pt x="7174" y="97"/>
                  </a:cubicBezTo>
                  <a:cubicBezTo>
                    <a:pt x="3892" y="887"/>
                    <a:pt x="1" y="5811"/>
                    <a:pt x="1" y="5811"/>
                  </a:cubicBezTo>
                  <a:lnTo>
                    <a:pt x="7630" y="11404"/>
                  </a:lnTo>
                  <a:cubicBezTo>
                    <a:pt x="7630" y="11404"/>
                    <a:pt x="3618" y="19915"/>
                    <a:pt x="3709" y="20979"/>
                  </a:cubicBezTo>
                  <a:cubicBezTo>
                    <a:pt x="3830" y="23761"/>
                    <a:pt x="9155" y="29520"/>
                    <a:pt x="12113" y="29520"/>
                  </a:cubicBezTo>
                  <a:cubicBezTo>
                    <a:pt x="12128" y="29520"/>
                    <a:pt x="12144" y="29520"/>
                    <a:pt x="12159" y="29520"/>
                  </a:cubicBezTo>
                  <a:cubicBezTo>
                    <a:pt x="20032" y="29368"/>
                    <a:pt x="24561" y="24869"/>
                    <a:pt x="24561" y="24869"/>
                  </a:cubicBezTo>
                  <a:lnTo>
                    <a:pt x="27296" y="16723"/>
                  </a:lnTo>
                  <a:lnTo>
                    <a:pt x="29485" y="15933"/>
                  </a:lnTo>
                  <a:cubicBezTo>
                    <a:pt x="29485" y="15933"/>
                    <a:pt x="30001" y="8851"/>
                    <a:pt x="24226" y="7574"/>
                  </a:cubicBezTo>
                  <a:cubicBezTo>
                    <a:pt x="18421" y="6298"/>
                    <a:pt x="13375" y="3653"/>
                    <a:pt x="13375" y="3653"/>
                  </a:cubicBezTo>
                  <a:cubicBezTo>
                    <a:pt x="13375" y="3653"/>
                    <a:pt x="10949" y="1"/>
                    <a:pt x="7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0"/>
            <p:cNvSpPr/>
            <p:nvPr/>
          </p:nvSpPr>
          <p:spPr>
            <a:xfrm rot="-583969">
              <a:off x="2546055" y="2710141"/>
              <a:ext cx="509070" cy="361822"/>
            </a:xfrm>
            <a:custGeom>
              <a:avLst/>
              <a:gdLst/>
              <a:ahLst/>
              <a:cxnLst/>
              <a:rect l="l" t="t" r="r" b="b"/>
              <a:pathLst>
                <a:path w="12007" h="8534" extrusionOk="0">
                  <a:moveTo>
                    <a:pt x="1247" y="1"/>
                  </a:moveTo>
                  <a:cubicBezTo>
                    <a:pt x="1246" y="1"/>
                    <a:pt x="1" y="7448"/>
                    <a:pt x="4286" y="8420"/>
                  </a:cubicBezTo>
                  <a:cubicBezTo>
                    <a:pt x="4627" y="8498"/>
                    <a:pt x="4963" y="8533"/>
                    <a:pt x="5292" y="8533"/>
                  </a:cubicBezTo>
                  <a:cubicBezTo>
                    <a:pt x="9097" y="8533"/>
                    <a:pt x="12007" y="3770"/>
                    <a:pt x="12007" y="3770"/>
                  </a:cubicBezTo>
                  <a:lnTo>
                    <a:pt x="1247"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0"/>
            <p:cNvSpPr/>
            <p:nvPr/>
          </p:nvSpPr>
          <p:spPr>
            <a:xfrm rot="-583969">
              <a:off x="3240068" y="2065997"/>
              <a:ext cx="313192" cy="459210"/>
            </a:xfrm>
            <a:custGeom>
              <a:avLst/>
              <a:gdLst/>
              <a:ahLst/>
              <a:cxnLst/>
              <a:rect l="l" t="t" r="r" b="b"/>
              <a:pathLst>
                <a:path w="7387" h="10831" extrusionOk="0">
                  <a:moveTo>
                    <a:pt x="4074" y="0"/>
                  </a:moveTo>
                  <a:cubicBezTo>
                    <a:pt x="4074" y="0"/>
                    <a:pt x="1" y="10426"/>
                    <a:pt x="1338" y="10821"/>
                  </a:cubicBezTo>
                  <a:cubicBezTo>
                    <a:pt x="1361" y="10828"/>
                    <a:pt x="1384" y="10831"/>
                    <a:pt x="1408" y="10831"/>
                  </a:cubicBezTo>
                  <a:cubicBezTo>
                    <a:pt x="2797" y="10831"/>
                    <a:pt x="7118" y="730"/>
                    <a:pt x="7387" y="730"/>
                  </a:cubicBezTo>
                  <a:lnTo>
                    <a:pt x="4074"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0"/>
            <p:cNvSpPr/>
            <p:nvPr/>
          </p:nvSpPr>
          <p:spPr>
            <a:xfrm rot="-583969">
              <a:off x="2707996" y="1707844"/>
              <a:ext cx="765534" cy="1168651"/>
            </a:xfrm>
            <a:custGeom>
              <a:avLst/>
              <a:gdLst/>
              <a:ahLst/>
              <a:cxnLst/>
              <a:rect l="l" t="t" r="r" b="b"/>
              <a:pathLst>
                <a:path w="18056" h="27564" extrusionOk="0">
                  <a:moveTo>
                    <a:pt x="3740" y="1"/>
                  </a:moveTo>
                  <a:cubicBezTo>
                    <a:pt x="3679" y="4074"/>
                    <a:pt x="5168" y="9970"/>
                    <a:pt x="13527" y="12828"/>
                  </a:cubicBezTo>
                  <a:cubicBezTo>
                    <a:pt x="12076" y="20751"/>
                    <a:pt x="9678" y="25652"/>
                    <a:pt x="3418" y="25652"/>
                  </a:cubicBezTo>
                  <a:cubicBezTo>
                    <a:pt x="2858" y="25652"/>
                    <a:pt x="2267" y="25613"/>
                    <a:pt x="1642" y="25533"/>
                  </a:cubicBezTo>
                  <a:cubicBezTo>
                    <a:pt x="974" y="25837"/>
                    <a:pt x="426" y="26141"/>
                    <a:pt x="1" y="26414"/>
                  </a:cubicBezTo>
                  <a:lnTo>
                    <a:pt x="1946" y="27083"/>
                  </a:lnTo>
                  <a:cubicBezTo>
                    <a:pt x="2929" y="27409"/>
                    <a:pt x="3929" y="27563"/>
                    <a:pt x="4914" y="27563"/>
                  </a:cubicBezTo>
                  <a:cubicBezTo>
                    <a:pt x="8889" y="27563"/>
                    <a:pt x="12606" y="25042"/>
                    <a:pt x="13922" y="21095"/>
                  </a:cubicBezTo>
                  <a:lnTo>
                    <a:pt x="16415" y="13648"/>
                  </a:lnTo>
                  <a:cubicBezTo>
                    <a:pt x="18056" y="8694"/>
                    <a:pt x="15351" y="3314"/>
                    <a:pt x="10427" y="1672"/>
                  </a:cubicBezTo>
                  <a:lnTo>
                    <a:pt x="6840" y="487"/>
                  </a:lnTo>
                  <a:cubicBezTo>
                    <a:pt x="5837" y="153"/>
                    <a:pt x="4773" y="1"/>
                    <a:pt x="374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0"/>
            <p:cNvSpPr/>
            <p:nvPr/>
          </p:nvSpPr>
          <p:spPr>
            <a:xfrm rot="-583969">
              <a:off x="2316325" y="1757540"/>
              <a:ext cx="965269" cy="1119936"/>
            </a:xfrm>
            <a:custGeom>
              <a:avLst/>
              <a:gdLst/>
              <a:ahLst/>
              <a:cxnLst/>
              <a:rect l="l" t="t" r="r" b="b"/>
              <a:pathLst>
                <a:path w="22767" h="26415" extrusionOk="0">
                  <a:moveTo>
                    <a:pt x="13010" y="1"/>
                  </a:moveTo>
                  <a:lnTo>
                    <a:pt x="13010" y="1"/>
                  </a:lnTo>
                  <a:cubicBezTo>
                    <a:pt x="9089" y="61"/>
                    <a:pt x="5411" y="2554"/>
                    <a:pt x="4134" y="6475"/>
                  </a:cubicBezTo>
                  <a:lnTo>
                    <a:pt x="1642" y="13922"/>
                  </a:lnTo>
                  <a:cubicBezTo>
                    <a:pt x="1" y="18876"/>
                    <a:pt x="2706" y="24256"/>
                    <a:pt x="7630" y="25898"/>
                  </a:cubicBezTo>
                  <a:lnTo>
                    <a:pt x="9241" y="26414"/>
                  </a:lnTo>
                  <a:cubicBezTo>
                    <a:pt x="9697" y="26141"/>
                    <a:pt x="10214" y="25837"/>
                    <a:pt x="10882" y="25533"/>
                  </a:cubicBezTo>
                  <a:cubicBezTo>
                    <a:pt x="11507" y="25613"/>
                    <a:pt x="12098" y="25652"/>
                    <a:pt x="12659" y="25652"/>
                  </a:cubicBezTo>
                  <a:cubicBezTo>
                    <a:pt x="18923" y="25652"/>
                    <a:pt x="21344" y="20751"/>
                    <a:pt x="22767" y="12828"/>
                  </a:cubicBezTo>
                  <a:cubicBezTo>
                    <a:pt x="14408" y="9970"/>
                    <a:pt x="12919" y="4074"/>
                    <a:pt x="1301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0"/>
            <p:cNvSpPr/>
            <p:nvPr/>
          </p:nvSpPr>
          <p:spPr>
            <a:xfrm rot="-583969">
              <a:off x="3330773" y="2406368"/>
              <a:ext cx="213685" cy="189221"/>
            </a:xfrm>
            <a:custGeom>
              <a:avLst/>
              <a:gdLst/>
              <a:ahLst/>
              <a:cxnLst/>
              <a:rect l="l" t="t" r="r" b="b"/>
              <a:pathLst>
                <a:path w="5040" h="4463" extrusionOk="0">
                  <a:moveTo>
                    <a:pt x="2533" y="0"/>
                  </a:moveTo>
                  <a:cubicBezTo>
                    <a:pt x="1796" y="0"/>
                    <a:pt x="1155" y="293"/>
                    <a:pt x="1155" y="293"/>
                  </a:cubicBezTo>
                  <a:cubicBezTo>
                    <a:pt x="1155" y="293"/>
                    <a:pt x="760" y="1539"/>
                    <a:pt x="0" y="3758"/>
                  </a:cubicBezTo>
                  <a:cubicBezTo>
                    <a:pt x="779" y="4253"/>
                    <a:pt x="1517" y="4462"/>
                    <a:pt x="2165" y="4462"/>
                  </a:cubicBezTo>
                  <a:cubicBezTo>
                    <a:pt x="3942" y="4462"/>
                    <a:pt x="5039" y="2886"/>
                    <a:pt x="4438" y="1326"/>
                  </a:cubicBezTo>
                  <a:cubicBezTo>
                    <a:pt x="4036" y="270"/>
                    <a:pt x="3241" y="0"/>
                    <a:pt x="253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0"/>
            <p:cNvSpPr/>
            <p:nvPr/>
          </p:nvSpPr>
          <p:spPr>
            <a:xfrm rot="-583969">
              <a:off x="2851123" y="2419108"/>
              <a:ext cx="112184" cy="235731"/>
            </a:xfrm>
            <a:custGeom>
              <a:avLst/>
              <a:gdLst/>
              <a:ahLst/>
              <a:cxnLst/>
              <a:rect l="l" t="t" r="r" b="b"/>
              <a:pathLst>
                <a:path w="2646" h="5560" extrusionOk="0">
                  <a:moveTo>
                    <a:pt x="2457" y="1"/>
                  </a:moveTo>
                  <a:cubicBezTo>
                    <a:pt x="2355" y="1"/>
                    <a:pt x="2250" y="69"/>
                    <a:pt x="2250" y="210"/>
                  </a:cubicBezTo>
                  <a:lnTo>
                    <a:pt x="2250" y="4313"/>
                  </a:lnTo>
                  <a:cubicBezTo>
                    <a:pt x="2250" y="4526"/>
                    <a:pt x="2220" y="4891"/>
                    <a:pt x="2220" y="5165"/>
                  </a:cubicBezTo>
                  <a:cubicBezTo>
                    <a:pt x="2220" y="5185"/>
                    <a:pt x="2119" y="5192"/>
                    <a:pt x="1974" y="5192"/>
                  </a:cubicBezTo>
                  <a:cubicBezTo>
                    <a:pt x="1686" y="5192"/>
                    <a:pt x="1227" y="5165"/>
                    <a:pt x="1065" y="5165"/>
                  </a:cubicBezTo>
                  <a:lnTo>
                    <a:pt x="244" y="5165"/>
                  </a:lnTo>
                  <a:cubicBezTo>
                    <a:pt x="1" y="5165"/>
                    <a:pt x="1" y="5560"/>
                    <a:pt x="244" y="5560"/>
                  </a:cubicBezTo>
                  <a:lnTo>
                    <a:pt x="2463" y="5560"/>
                  </a:lnTo>
                  <a:cubicBezTo>
                    <a:pt x="2554" y="5560"/>
                    <a:pt x="2645" y="5469"/>
                    <a:pt x="2645" y="5347"/>
                  </a:cubicBezTo>
                  <a:lnTo>
                    <a:pt x="2645" y="180"/>
                  </a:lnTo>
                  <a:cubicBezTo>
                    <a:pt x="2645" y="62"/>
                    <a:pt x="2552" y="1"/>
                    <a:pt x="2457"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0"/>
            <p:cNvSpPr/>
            <p:nvPr/>
          </p:nvSpPr>
          <p:spPr>
            <a:xfrm rot="-583969">
              <a:off x="3184217" y="2443848"/>
              <a:ext cx="54184" cy="80513"/>
            </a:xfrm>
            <a:custGeom>
              <a:avLst/>
              <a:gdLst/>
              <a:ahLst/>
              <a:cxnLst/>
              <a:rect l="l" t="t" r="r" b="b"/>
              <a:pathLst>
                <a:path w="1278" h="1899" extrusionOk="0">
                  <a:moveTo>
                    <a:pt x="821" y="0"/>
                  </a:moveTo>
                  <a:cubicBezTo>
                    <a:pt x="561" y="0"/>
                    <a:pt x="263" y="349"/>
                    <a:pt x="122" y="828"/>
                  </a:cubicBezTo>
                  <a:cubicBezTo>
                    <a:pt x="1" y="1344"/>
                    <a:pt x="122" y="1831"/>
                    <a:pt x="396" y="1892"/>
                  </a:cubicBezTo>
                  <a:cubicBezTo>
                    <a:pt x="417" y="1896"/>
                    <a:pt x="439" y="1899"/>
                    <a:pt x="461" y="1899"/>
                  </a:cubicBezTo>
                  <a:cubicBezTo>
                    <a:pt x="720" y="1899"/>
                    <a:pt x="1013" y="1575"/>
                    <a:pt x="1125" y="1071"/>
                  </a:cubicBezTo>
                  <a:cubicBezTo>
                    <a:pt x="1277" y="554"/>
                    <a:pt x="1156" y="98"/>
                    <a:pt x="882" y="7"/>
                  </a:cubicBezTo>
                  <a:cubicBezTo>
                    <a:pt x="862" y="3"/>
                    <a:pt x="842" y="0"/>
                    <a:pt x="821"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0"/>
            <p:cNvSpPr/>
            <p:nvPr/>
          </p:nvSpPr>
          <p:spPr>
            <a:xfrm rot="-583969">
              <a:off x="2588592" y="2332975"/>
              <a:ext cx="52870" cy="80513"/>
            </a:xfrm>
            <a:custGeom>
              <a:avLst/>
              <a:gdLst/>
              <a:ahLst/>
              <a:cxnLst/>
              <a:rect l="l" t="t" r="r" b="b"/>
              <a:pathLst>
                <a:path w="1247" h="1899" extrusionOk="0">
                  <a:moveTo>
                    <a:pt x="790" y="1"/>
                  </a:moveTo>
                  <a:cubicBezTo>
                    <a:pt x="530" y="1"/>
                    <a:pt x="234" y="349"/>
                    <a:pt x="122" y="828"/>
                  </a:cubicBezTo>
                  <a:cubicBezTo>
                    <a:pt x="0" y="1345"/>
                    <a:pt x="122" y="1831"/>
                    <a:pt x="395" y="1892"/>
                  </a:cubicBezTo>
                  <a:cubicBezTo>
                    <a:pt x="415" y="1897"/>
                    <a:pt x="436" y="1899"/>
                    <a:pt x="456" y="1899"/>
                  </a:cubicBezTo>
                  <a:cubicBezTo>
                    <a:pt x="717" y="1899"/>
                    <a:pt x="1012" y="1550"/>
                    <a:pt x="1125" y="1071"/>
                  </a:cubicBezTo>
                  <a:cubicBezTo>
                    <a:pt x="1246" y="555"/>
                    <a:pt x="1125" y="99"/>
                    <a:pt x="851" y="8"/>
                  </a:cubicBezTo>
                  <a:cubicBezTo>
                    <a:pt x="831" y="3"/>
                    <a:pt x="811" y="1"/>
                    <a:pt x="790"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0"/>
            <p:cNvSpPr/>
            <p:nvPr/>
          </p:nvSpPr>
          <p:spPr>
            <a:xfrm rot="-583969">
              <a:off x="2506531" y="2440959"/>
              <a:ext cx="190747" cy="192062"/>
            </a:xfrm>
            <a:custGeom>
              <a:avLst/>
              <a:gdLst/>
              <a:ahLst/>
              <a:cxnLst/>
              <a:rect l="l" t="t" r="r" b="b"/>
              <a:pathLst>
                <a:path w="4499" h="4530" extrusionOk="0">
                  <a:moveTo>
                    <a:pt x="2250" y="0"/>
                  </a:moveTo>
                  <a:cubicBezTo>
                    <a:pt x="1004" y="0"/>
                    <a:pt x="0" y="1034"/>
                    <a:pt x="0" y="2280"/>
                  </a:cubicBezTo>
                  <a:cubicBezTo>
                    <a:pt x="0" y="3496"/>
                    <a:pt x="1004" y="4529"/>
                    <a:pt x="2250" y="4529"/>
                  </a:cubicBezTo>
                  <a:cubicBezTo>
                    <a:pt x="3496" y="4529"/>
                    <a:pt x="4499" y="3496"/>
                    <a:pt x="4499" y="2280"/>
                  </a:cubicBezTo>
                  <a:cubicBezTo>
                    <a:pt x="4499" y="1034"/>
                    <a:pt x="3496" y="0"/>
                    <a:pt x="225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0"/>
            <p:cNvSpPr/>
            <p:nvPr/>
          </p:nvSpPr>
          <p:spPr>
            <a:xfrm rot="-583969">
              <a:off x="3070510" y="2569721"/>
              <a:ext cx="183031" cy="184303"/>
            </a:xfrm>
            <a:custGeom>
              <a:avLst/>
              <a:gdLst/>
              <a:ahLst/>
              <a:cxnLst/>
              <a:rect l="l" t="t" r="r" b="b"/>
              <a:pathLst>
                <a:path w="4317" h="4347" extrusionOk="0">
                  <a:moveTo>
                    <a:pt x="2159" y="0"/>
                  </a:moveTo>
                  <a:cubicBezTo>
                    <a:pt x="973" y="0"/>
                    <a:pt x="1" y="973"/>
                    <a:pt x="1" y="2158"/>
                  </a:cubicBezTo>
                  <a:cubicBezTo>
                    <a:pt x="1" y="3374"/>
                    <a:pt x="973" y="4347"/>
                    <a:pt x="2159" y="4347"/>
                  </a:cubicBezTo>
                  <a:cubicBezTo>
                    <a:pt x="3344" y="4347"/>
                    <a:pt x="4317" y="3374"/>
                    <a:pt x="4317" y="2158"/>
                  </a:cubicBezTo>
                  <a:cubicBezTo>
                    <a:pt x="4317" y="973"/>
                    <a:pt x="3344" y="0"/>
                    <a:pt x="215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0"/>
            <p:cNvSpPr/>
            <p:nvPr/>
          </p:nvSpPr>
          <p:spPr>
            <a:xfrm rot="-583969">
              <a:off x="3186620" y="2311862"/>
              <a:ext cx="104426" cy="48206"/>
            </a:xfrm>
            <a:custGeom>
              <a:avLst/>
              <a:gdLst/>
              <a:ahLst/>
              <a:cxnLst/>
              <a:rect l="l" t="t" r="r" b="b"/>
              <a:pathLst>
                <a:path w="2463" h="1137" extrusionOk="0">
                  <a:moveTo>
                    <a:pt x="1255" y="0"/>
                  </a:moveTo>
                  <a:cubicBezTo>
                    <a:pt x="1051" y="0"/>
                    <a:pt x="852" y="34"/>
                    <a:pt x="670" y="103"/>
                  </a:cubicBezTo>
                  <a:cubicBezTo>
                    <a:pt x="426" y="194"/>
                    <a:pt x="183" y="285"/>
                    <a:pt x="1" y="468"/>
                  </a:cubicBezTo>
                  <a:cubicBezTo>
                    <a:pt x="366" y="425"/>
                    <a:pt x="701" y="382"/>
                    <a:pt x="1027" y="382"/>
                  </a:cubicBezTo>
                  <a:cubicBezTo>
                    <a:pt x="1162" y="382"/>
                    <a:pt x="1296" y="389"/>
                    <a:pt x="1430" y="407"/>
                  </a:cubicBezTo>
                  <a:cubicBezTo>
                    <a:pt x="1642" y="437"/>
                    <a:pt x="1825" y="498"/>
                    <a:pt x="2007" y="620"/>
                  </a:cubicBezTo>
                  <a:cubicBezTo>
                    <a:pt x="2189" y="741"/>
                    <a:pt x="2311" y="924"/>
                    <a:pt x="2463" y="1136"/>
                  </a:cubicBezTo>
                  <a:cubicBezTo>
                    <a:pt x="2463" y="893"/>
                    <a:pt x="2402" y="620"/>
                    <a:pt x="2220" y="407"/>
                  </a:cubicBezTo>
                  <a:cubicBezTo>
                    <a:pt x="2007" y="194"/>
                    <a:pt x="1733" y="72"/>
                    <a:pt x="1460" y="12"/>
                  </a:cubicBezTo>
                  <a:cubicBezTo>
                    <a:pt x="1392" y="4"/>
                    <a:pt x="1323" y="0"/>
                    <a:pt x="1255"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0"/>
            <p:cNvSpPr/>
            <p:nvPr/>
          </p:nvSpPr>
          <p:spPr>
            <a:xfrm rot="-583969">
              <a:off x="2540207" y="2235463"/>
              <a:ext cx="157253" cy="53082"/>
            </a:xfrm>
            <a:custGeom>
              <a:avLst/>
              <a:gdLst/>
              <a:ahLst/>
              <a:cxnLst/>
              <a:rect l="l" t="t" r="r" b="b"/>
              <a:pathLst>
                <a:path w="3709" h="1252" extrusionOk="0">
                  <a:moveTo>
                    <a:pt x="2066" y="1"/>
                  </a:moveTo>
                  <a:cubicBezTo>
                    <a:pt x="2025" y="1"/>
                    <a:pt x="1985" y="2"/>
                    <a:pt x="1945" y="5"/>
                  </a:cubicBezTo>
                  <a:cubicBezTo>
                    <a:pt x="1550" y="36"/>
                    <a:pt x="1185" y="157"/>
                    <a:pt x="851" y="340"/>
                  </a:cubicBezTo>
                  <a:cubicBezTo>
                    <a:pt x="517" y="552"/>
                    <a:pt x="243" y="765"/>
                    <a:pt x="0" y="1069"/>
                  </a:cubicBezTo>
                  <a:cubicBezTo>
                    <a:pt x="334" y="887"/>
                    <a:pt x="669" y="735"/>
                    <a:pt x="973" y="613"/>
                  </a:cubicBezTo>
                  <a:cubicBezTo>
                    <a:pt x="1307" y="492"/>
                    <a:pt x="1641" y="400"/>
                    <a:pt x="1976" y="370"/>
                  </a:cubicBezTo>
                  <a:cubicBezTo>
                    <a:pt x="2280" y="370"/>
                    <a:pt x="2614" y="431"/>
                    <a:pt x="2888" y="583"/>
                  </a:cubicBezTo>
                  <a:cubicBezTo>
                    <a:pt x="3192" y="735"/>
                    <a:pt x="3435" y="1008"/>
                    <a:pt x="3708" y="1252"/>
                  </a:cubicBezTo>
                  <a:cubicBezTo>
                    <a:pt x="3587" y="917"/>
                    <a:pt x="3404" y="583"/>
                    <a:pt x="3070" y="340"/>
                  </a:cubicBezTo>
                  <a:cubicBezTo>
                    <a:pt x="2797" y="121"/>
                    <a:pt x="2425" y="1"/>
                    <a:pt x="206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0"/>
            <p:cNvSpPr/>
            <p:nvPr/>
          </p:nvSpPr>
          <p:spPr>
            <a:xfrm rot="-583969">
              <a:off x="3368767" y="2453204"/>
              <a:ext cx="113541" cy="90434"/>
            </a:xfrm>
            <a:custGeom>
              <a:avLst/>
              <a:gdLst/>
              <a:ahLst/>
              <a:cxnLst/>
              <a:rect l="l" t="t" r="r" b="b"/>
              <a:pathLst>
                <a:path w="2678" h="2133" extrusionOk="0">
                  <a:moveTo>
                    <a:pt x="2446" y="0"/>
                  </a:moveTo>
                  <a:cubicBezTo>
                    <a:pt x="1434" y="0"/>
                    <a:pt x="572" y="928"/>
                    <a:pt x="63" y="1855"/>
                  </a:cubicBezTo>
                  <a:cubicBezTo>
                    <a:pt x="1" y="2001"/>
                    <a:pt x="95" y="2132"/>
                    <a:pt x="190" y="2132"/>
                  </a:cubicBezTo>
                  <a:cubicBezTo>
                    <a:pt x="234" y="2132"/>
                    <a:pt x="278" y="2104"/>
                    <a:pt x="307" y="2037"/>
                  </a:cubicBezTo>
                  <a:cubicBezTo>
                    <a:pt x="428" y="1855"/>
                    <a:pt x="550" y="1642"/>
                    <a:pt x="702" y="1429"/>
                  </a:cubicBezTo>
                  <a:cubicBezTo>
                    <a:pt x="968" y="1323"/>
                    <a:pt x="1317" y="1206"/>
                    <a:pt x="1647" y="1206"/>
                  </a:cubicBezTo>
                  <a:cubicBezTo>
                    <a:pt x="1881" y="1206"/>
                    <a:pt x="2105" y="1265"/>
                    <a:pt x="2282" y="1429"/>
                  </a:cubicBezTo>
                  <a:cubicBezTo>
                    <a:pt x="2307" y="1449"/>
                    <a:pt x="2331" y="1458"/>
                    <a:pt x="2355" y="1458"/>
                  </a:cubicBezTo>
                  <a:cubicBezTo>
                    <a:pt x="2475" y="1458"/>
                    <a:pt x="2562" y="1227"/>
                    <a:pt x="2434" y="1126"/>
                  </a:cubicBezTo>
                  <a:cubicBezTo>
                    <a:pt x="2218" y="929"/>
                    <a:pt x="1939" y="860"/>
                    <a:pt x="1653" y="860"/>
                  </a:cubicBezTo>
                  <a:cubicBezTo>
                    <a:pt x="1497" y="860"/>
                    <a:pt x="1339" y="881"/>
                    <a:pt x="1188" y="913"/>
                  </a:cubicBezTo>
                  <a:cubicBezTo>
                    <a:pt x="1561" y="597"/>
                    <a:pt x="1961" y="363"/>
                    <a:pt x="2413" y="363"/>
                  </a:cubicBezTo>
                  <a:cubicBezTo>
                    <a:pt x="2440" y="363"/>
                    <a:pt x="2468" y="364"/>
                    <a:pt x="2495" y="366"/>
                  </a:cubicBezTo>
                  <a:cubicBezTo>
                    <a:pt x="2677" y="366"/>
                    <a:pt x="2677" y="31"/>
                    <a:pt x="2495" y="1"/>
                  </a:cubicBezTo>
                  <a:cubicBezTo>
                    <a:pt x="2479" y="0"/>
                    <a:pt x="2463" y="0"/>
                    <a:pt x="2446"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0"/>
            <p:cNvSpPr/>
            <p:nvPr/>
          </p:nvSpPr>
          <p:spPr>
            <a:xfrm rot="-583969">
              <a:off x="2460969" y="2104148"/>
              <a:ext cx="42" cy="42"/>
            </a:xfrm>
            <a:custGeom>
              <a:avLst/>
              <a:gdLst/>
              <a:ahLst/>
              <a:cxnLst/>
              <a:rect l="l" t="t" r="r" b="b"/>
              <a:pathLst>
                <a:path w="1" h="1" extrusionOk="0">
                  <a:moveTo>
                    <a:pt x="1" y="0"/>
                  </a:move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0"/>
            <p:cNvSpPr/>
            <p:nvPr/>
          </p:nvSpPr>
          <p:spPr>
            <a:xfrm rot="-583969">
              <a:off x="2121950" y="1558069"/>
              <a:ext cx="1701803" cy="664161"/>
            </a:xfrm>
            <a:custGeom>
              <a:avLst/>
              <a:gdLst/>
              <a:ahLst/>
              <a:cxnLst/>
              <a:rect l="l" t="t" r="r" b="b"/>
              <a:pathLst>
                <a:path w="40139" h="15665" extrusionOk="0">
                  <a:moveTo>
                    <a:pt x="10420" y="0"/>
                  </a:moveTo>
                  <a:cubicBezTo>
                    <a:pt x="9757" y="0"/>
                    <a:pt x="9135" y="386"/>
                    <a:pt x="8876" y="1044"/>
                  </a:cubicBezTo>
                  <a:cubicBezTo>
                    <a:pt x="7478" y="4601"/>
                    <a:pt x="2827" y="9859"/>
                    <a:pt x="1" y="11865"/>
                  </a:cubicBezTo>
                  <a:cubicBezTo>
                    <a:pt x="1500" y="12970"/>
                    <a:pt x="3050" y="13921"/>
                    <a:pt x="4635" y="13921"/>
                  </a:cubicBezTo>
                  <a:cubicBezTo>
                    <a:pt x="5492" y="13921"/>
                    <a:pt x="6360" y="13642"/>
                    <a:pt x="7235" y="12959"/>
                  </a:cubicBezTo>
                  <a:cubicBezTo>
                    <a:pt x="7903" y="12443"/>
                    <a:pt x="8876" y="11500"/>
                    <a:pt x="9393" y="10862"/>
                  </a:cubicBezTo>
                  <a:cubicBezTo>
                    <a:pt x="9575" y="10649"/>
                    <a:pt x="9758" y="10406"/>
                    <a:pt x="9940" y="10193"/>
                  </a:cubicBezTo>
                  <a:cubicBezTo>
                    <a:pt x="10578" y="9433"/>
                    <a:pt x="11247" y="8674"/>
                    <a:pt x="11490" y="7731"/>
                  </a:cubicBezTo>
                  <a:lnTo>
                    <a:pt x="11490" y="7731"/>
                  </a:lnTo>
                  <a:cubicBezTo>
                    <a:pt x="11488" y="7741"/>
                    <a:pt x="10245" y="12686"/>
                    <a:pt x="11794" y="12899"/>
                  </a:cubicBezTo>
                  <a:cubicBezTo>
                    <a:pt x="11825" y="12904"/>
                    <a:pt x="11855" y="12906"/>
                    <a:pt x="11885" y="12906"/>
                  </a:cubicBezTo>
                  <a:cubicBezTo>
                    <a:pt x="13307" y="12906"/>
                    <a:pt x="13162" y="7309"/>
                    <a:pt x="13162" y="7306"/>
                  </a:cubicBezTo>
                  <a:lnTo>
                    <a:pt x="13162" y="7306"/>
                  </a:lnTo>
                  <a:cubicBezTo>
                    <a:pt x="13162" y="7309"/>
                    <a:pt x="13637" y="12323"/>
                    <a:pt x="14763" y="12323"/>
                  </a:cubicBezTo>
                  <a:cubicBezTo>
                    <a:pt x="14776" y="12323"/>
                    <a:pt x="14790" y="12322"/>
                    <a:pt x="14803" y="12321"/>
                  </a:cubicBezTo>
                  <a:cubicBezTo>
                    <a:pt x="15958" y="12199"/>
                    <a:pt x="14652" y="6853"/>
                    <a:pt x="14651" y="6850"/>
                  </a:cubicBezTo>
                  <a:lnTo>
                    <a:pt x="14651" y="6850"/>
                  </a:lnTo>
                  <a:cubicBezTo>
                    <a:pt x="14652" y="6853"/>
                    <a:pt x="16080" y="11288"/>
                    <a:pt x="16657" y="11288"/>
                  </a:cubicBezTo>
                  <a:cubicBezTo>
                    <a:pt x="17265" y="11288"/>
                    <a:pt x="17995" y="10467"/>
                    <a:pt x="16779" y="6789"/>
                  </a:cubicBezTo>
                  <a:lnTo>
                    <a:pt x="16779" y="6789"/>
                  </a:lnTo>
                  <a:cubicBezTo>
                    <a:pt x="19489" y="13638"/>
                    <a:pt x="27606" y="15665"/>
                    <a:pt x="32487" y="15665"/>
                  </a:cubicBezTo>
                  <a:cubicBezTo>
                    <a:pt x="34560" y="15665"/>
                    <a:pt x="36049" y="15299"/>
                    <a:pt x="36293" y="14783"/>
                  </a:cubicBezTo>
                  <a:cubicBezTo>
                    <a:pt x="37114" y="13051"/>
                    <a:pt x="32676" y="12564"/>
                    <a:pt x="32676" y="12564"/>
                  </a:cubicBezTo>
                  <a:cubicBezTo>
                    <a:pt x="32676" y="12564"/>
                    <a:pt x="39089" y="11227"/>
                    <a:pt x="39211" y="10467"/>
                  </a:cubicBezTo>
                  <a:cubicBezTo>
                    <a:pt x="39293" y="9953"/>
                    <a:pt x="38196" y="9870"/>
                    <a:pt x="37475" y="9870"/>
                  </a:cubicBezTo>
                  <a:cubicBezTo>
                    <a:pt x="37130" y="9870"/>
                    <a:pt x="36871" y="9889"/>
                    <a:pt x="36871" y="9889"/>
                  </a:cubicBezTo>
                  <a:cubicBezTo>
                    <a:pt x="36871" y="9889"/>
                    <a:pt x="40032" y="9585"/>
                    <a:pt x="40093" y="5634"/>
                  </a:cubicBezTo>
                  <a:cubicBezTo>
                    <a:pt x="40138" y="2653"/>
                    <a:pt x="33539" y="2180"/>
                    <a:pt x="27777" y="2180"/>
                  </a:cubicBezTo>
                  <a:cubicBezTo>
                    <a:pt x="25902" y="2180"/>
                    <a:pt x="24116" y="2230"/>
                    <a:pt x="22676" y="2260"/>
                  </a:cubicBezTo>
                  <a:cubicBezTo>
                    <a:pt x="22503" y="2263"/>
                    <a:pt x="22331" y="2265"/>
                    <a:pt x="22160" y="2265"/>
                  </a:cubicBezTo>
                  <a:cubicBezTo>
                    <a:pt x="17532" y="2265"/>
                    <a:pt x="13759" y="1099"/>
                    <a:pt x="11004" y="102"/>
                  </a:cubicBezTo>
                  <a:cubicBezTo>
                    <a:pt x="10811" y="33"/>
                    <a:pt x="10614" y="0"/>
                    <a:pt x="1042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0"/>
            <p:cNvSpPr/>
            <p:nvPr/>
          </p:nvSpPr>
          <p:spPr>
            <a:xfrm rot="-583969">
              <a:off x="2456010" y="1459355"/>
              <a:ext cx="89544" cy="202449"/>
            </a:xfrm>
            <a:custGeom>
              <a:avLst/>
              <a:gdLst/>
              <a:ahLst/>
              <a:cxnLst/>
              <a:rect l="l" t="t" r="r" b="b"/>
              <a:pathLst>
                <a:path w="2112" h="4775" extrusionOk="0">
                  <a:moveTo>
                    <a:pt x="1300" y="1"/>
                  </a:moveTo>
                  <a:lnTo>
                    <a:pt x="1300" y="1"/>
                  </a:lnTo>
                  <a:cubicBezTo>
                    <a:pt x="1292" y="1"/>
                    <a:pt x="1285" y="1"/>
                    <a:pt x="1277" y="2"/>
                  </a:cubicBezTo>
                  <a:cubicBezTo>
                    <a:pt x="395" y="124"/>
                    <a:pt x="0" y="3528"/>
                    <a:pt x="1277" y="4774"/>
                  </a:cubicBezTo>
                  <a:cubicBezTo>
                    <a:pt x="1277" y="4774"/>
                    <a:pt x="2112" y="1"/>
                    <a:pt x="130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0"/>
            <p:cNvSpPr/>
            <p:nvPr/>
          </p:nvSpPr>
          <p:spPr>
            <a:xfrm rot="-583969">
              <a:off x="2189743" y="2198280"/>
              <a:ext cx="250062" cy="240650"/>
            </a:xfrm>
            <a:custGeom>
              <a:avLst/>
              <a:gdLst/>
              <a:ahLst/>
              <a:cxnLst/>
              <a:rect l="l" t="t" r="r" b="b"/>
              <a:pathLst>
                <a:path w="5898" h="5676" extrusionOk="0">
                  <a:moveTo>
                    <a:pt x="3239" y="0"/>
                  </a:moveTo>
                  <a:cubicBezTo>
                    <a:pt x="2879" y="0"/>
                    <a:pt x="2495" y="68"/>
                    <a:pt x="2098" y="235"/>
                  </a:cubicBezTo>
                  <a:cubicBezTo>
                    <a:pt x="0" y="1086"/>
                    <a:pt x="456" y="5402"/>
                    <a:pt x="4408" y="5676"/>
                  </a:cubicBezTo>
                  <a:cubicBezTo>
                    <a:pt x="4803" y="4429"/>
                    <a:pt x="5897" y="1238"/>
                    <a:pt x="5897" y="1238"/>
                  </a:cubicBezTo>
                  <a:cubicBezTo>
                    <a:pt x="5897" y="1238"/>
                    <a:pt x="4779" y="0"/>
                    <a:pt x="3239"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0"/>
            <p:cNvSpPr/>
            <p:nvPr/>
          </p:nvSpPr>
          <p:spPr>
            <a:xfrm rot="-583969">
              <a:off x="2259607" y="2235025"/>
              <a:ext cx="93996" cy="140591"/>
            </a:xfrm>
            <a:custGeom>
              <a:avLst/>
              <a:gdLst/>
              <a:ahLst/>
              <a:cxnLst/>
              <a:rect l="l" t="t" r="r" b="b"/>
              <a:pathLst>
                <a:path w="2217" h="3316" extrusionOk="0">
                  <a:moveTo>
                    <a:pt x="699" y="1"/>
                  </a:moveTo>
                  <a:cubicBezTo>
                    <a:pt x="548" y="1"/>
                    <a:pt x="427" y="231"/>
                    <a:pt x="606" y="333"/>
                  </a:cubicBezTo>
                  <a:cubicBezTo>
                    <a:pt x="1092" y="607"/>
                    <a:pt x="1396" y="1093"/>
                    <a:pt x="1609" y="1610"/>
                  </a:cubicBezTo>
                  <a:cubicBezTo>
                    <a:pt x="1232" y="1262"/>
                    <a:pt x="800" y="969"/>
                    <a:pt x="313" y="969"/>
                  </a:cubicBezTo>
                  <a:cubicBezTo>
                    <a:pt x="289" y="969"/>
                    <a:pt x="265" y="970"/>
                    <a:pt x="241" y="971"/>
                  </a:cubicBezTo>
                  <a:cubicBezTo>
                    <a:pt x="37" y="1001"/>
                    <a:pt x="1" y="1338"/>
                    <a:pt x="213" y="1338"/>
                  </a:cubicBezTo>
                  <a:cubicBezTo>
                    <a:pt x="222" y="1338"/>
                    <a:pt x="231" y="1337"/>
                    <a:pt x="241" y="1336"/>
                  </a:cubicBezTo>
                  <a:cubicBezTo>
                    <a:pt x="257" y="1335"/>
                    <a:pt x="272" y="1335"/>
                    <a:pt x="287" y="1335"/>
                  </a:cubicBezTo>
                  <a:cubicBezTo>
                    <a:pt x="907" y="1335"/>
                    <a:pt x="1465" y="1925"/>
                    <a:pt x="1791" y="2370"/>
                  </a:cubicBezTo>
                  <a:cubicBezTo>
                    <a:pt x="1852" y="2643"/>
                    <a:pt x="1852" y="2886"/>
                    <a:pt x="1852" y="3129"/>
                  </a:cubicBezTo>
                  <a:cubicBezTo>
                    <a:pt x="1868" y="3255"/>
                    <a:pt x="1965" y="3316"/>
                    <a:pt x="2055" y="3316"/>
                  </a:cubicBezTo>
                  <a:cubicBezTo>
                    <a:pt x="2139" y="3316"/>
                    <a:pt x="2217" y="3263"/>
                    <a:pt x="2217" y="3160"/>
                  </a:cubicBezTo>
                  <a:cubicBezTo>
                    <a:pt x="2217" y="2005"/>
                    <a:pt x="1852" y="637"/>
                    <a:pt x="788" y="29"/>
                  </a:cubicBezTo>
                  <a:cubicBezTo>
                    <a:pt x="759" y="9"/>
                    <a:pt x="729" y="1"/>
                    <a:pt x="69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0"/>
            <p:cNvSpPr/>
            <p:nvPr/>
          </p:nvSpPr>
          <p:spPr>
            <a:xfrm rot="-583969">
              <a:off x="2278670" y="3843223"/>
              <a:ext cx="363433" cy="418890"/>
            </a:xfrm>
            <a:custGeom>
              <a:avLst/>
              <a:gdLst/>
              <a:ahLst/>
              <a:cxnLst/>
              <a:rect l="l" t="t" r="r" b="b"/>
              <a:pathLst>
                <a:path w="8572" h="9880" extrusionOk="0">
                  <a:moveTo>
                    <a:pt x="0" y="1"/>
                  </a:moveTo>
                  <a:cubicBezTo>
                    <a:pt x="274" y="92"/>
                    <a:pt x="547" y="183"/>
                    <a:pt x="821" y="274"/>
                  </a:cubicBezTo>
                  <a:cubicBezTo>
                    <a:pt x="1095" y="366"/>
                    <a:pt x="1398" y="426"/>
                    <a:pt x="1642" y="578"/>
                  </a:cubicBezTo>
                  <a:cubicBezTo>
                    <a:pt x="2189" y="821"/>
                    <a:pt x="2736" y="1004"/>
                    <a:pt x="3222" y="1338"/>
                  </a:cubicBezTo>
                  <a:cubicBezTo>
                    <a:pt x="4225" y="1916"/>
                    <a:pt x="5107" y="2676"/>
                    <a:pt x="5867" y="3557"/>
                  </a:cubicBezTo>
                  <a:cubicBezTo>
                    <a:pt x="6596" y="4439"/>
                    <a:pt x="7204" y="5442"/>
                    <a:pt x="7660" y="6505"/>
                  </a:cubicBezTo>
                  <a:cubicBezTo>
                    <a:pt x="7751" y="6779"/>
                    <a:pt x="7873" y="7053"/>
                    <a:pt x="7964" y="7326"/>
                  </a:cubicBezTo>
                  <a:cubicBezTo>
                    <a:pt x="8055" y="7600"/>
                    <a:pt x="8146" y="7873"/>
                    <a:pt x="8207" y="8147"/>
                  </a:cubicBezTo>
                  <a:cubicBezTo>
                    <a:pt x="8389" y="8694"/>
                    <a:pt x="8511" y="9271"/>
                    <a:pt x="8572" y="9879"/>
                  </a:cubicBezTo>
                  <a:cubicBezTo>
                    <a:pt x="8572" y="8694"/>
                    <a:pt x="8329" y="7508"/>
                    <a:pt x="7934" y="6384"/>
                  </a:cubicBezTo>
                  <a:cubicBezTo>
                    <a:pt x="7538" y="5259"/>
                    <a:pt x="6900" y="4226"/>
                    <a:pt x="6140" y="3314"/>
                  </a:cubicBezTo>
                  <a:lnTo>
                    <a:pt x="5867" y="2980"/>
                  </a:lnTo>
                  <a:cubicBezTo>
                    <a:pt x="5745" y="2858"/>
                    <a:pt x="5623" y="2767"/>
                    <a:pt x="5532" y="2645"/>
                  </a:cubicBezTo>
                  <a:cubicBezTo>
                    <a:pt x="5320" y="2463"/>
                    <a:pt x="5107" y="2220"/>
                    <a:pt x="4864" y="2068"/>
                  </a:cubicBezTo>
                  <a:lnTo>
                    <a:pt x="4134" y="1521"/>
                  </a:lnTo>
                  <a:cubicBezTo>
                    <a:pt x="3891" y="1338"/>
                    <a:pt x="3617" y="1247"/>
                    <a:pt x="3344" y="1095"/>
                  </a:cubicBezTo>
                  <a:cubicBezTo>
                    <a:pt x="2827" y="791"/>
                    <a:pt x="2280" y="609"/>
                    <a:pt x="1702" y="396"/>
                  </a:cubicBezTo>
                  <a:cubicBezTo>
                    <a:pt x="1429" y="274"/>
                    <a:pt x="1155" y="244"/>
                    <a:pt x="851" y="183"/>
                  </a:cubicBezTo>
                  <a:cubicBezTo>
                    <a:pt x="578" y="122"/>
                    <a:pt x="274" y="62"/>
                    <a:pt x="0" y="1"/>
                  </a:cubicBezTo>
                  <a:close/>
                </a:path>
              </a:pathLst>
            </a:custGeom>
            <a:solidFill>
              <a:srgbClr val="14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0"/>
            <p:cNvSpPr/>
            <p:nvPr/>
          </p:nvSpPr>
          <p:spPr>
            <a:xfrm rot="-583969">
              <a:off x="2702620" y="3809336"/>
              <a:ext cx="502625" cy="385819"/>
            </a:xfrm>
            <a:custGeom>
              <a:avLst/>
              <a:gdLst/>
              <a:ahLst/>
              <a:cxnLst/>
              <a:rect l="l" t="t" r="r" b="b"/>
              <a:pathLst>
                <a:path w="11855" h="9100" extrusionOk="0">
                  <a:moveTo>
                    <a:pt x="11385" y="0"/>
                  </a:moveTo>
                  <a:cubicBezTo>
                    <a:pt x="10883" y="0"/>
                    <a:pt x="10390" y="40"/>
                    <a:pt x="9879" y="133"/>
                  </a:cubicBezTo>
                  <a:cubicBezTo>
                    <a:pt x="9240" y="254"/>
                    <a:pt x="8602" y="437"/>
                    <a:pt x="7994" y="710"/>
                  </a:cubicBezTo>
                  <a:cubicBezTo>
                    <a:pt x="7386" y="953"/>
                    <a:pt x="6809" y="1257"/>
                    <a:pt x="6231" y="1622"/>
                  </a:cubicBezTo>
                  <a:cubicBezTo>
                    <a:pt x="5684" y="1987"/>
                    <a:pt x="5137" y="2382"/>
                    <a:pt x="4651" y="2808"/>
                  </a:cubicBezTo>
                  <a:cubicBezTo>
                    <a:pt x="3648" y="3659"/>
                    <a:pt x="2766" y="4662"/>
                    <a:pt x="1976" y="5726"/>
                  </a:cubicBezTo>
                  <a:cubicBezTo>
                    <a:pt x="1216" y="6759"/>
                    <a:pt x="517" y="7884"/>
                    <a:pt x="0" y="9099"/>
                  </a:cubicBezTo>
                  <a:cubicBezTo>
                    <a:pt x="334" y="8522"/>
                    <a:pt x="699" y="7975"/>
                    <a:pt x="1064" y="7458"/>
                  </a:cubicBezTo>
                  <a:cubicBezTo>
                    <a:pt x="1429" y="6911"/>
                    <a:pt x="1793" y="6394"/>
                    <a:pt x="2219" y="5878"/>
                  </a:cubicBezTo>
                  <a:cubicBezTo>
                    <a:pt x="3040" y="4874"/>
                    <a:pt x="3921" y="3932"/>
                    <a:pt x="4894" y="3081"/>
                  </a:cubicBezTo>
                  <a:cubicBezTo>
                    <a:pt x="5866" y="2230"/>
                    <a:pt x="6930" y="1501"/>
                    <a:pt x="8116" y="953"/>
                  </a:cubicBezTo>
                  <a:cubicBezTo>
                    <a:pt x="9271" y="406"/>
                    <a:pt x="10547" y="102"/>
                    <a:pt x="11854" y="11"/>
                  </a:cubicBezTo>
                  <a:cubicBezTo>
                    <a:pt x="11697" y="4"/>
                    <a:pt x="11540" y="0"/>
                    <a:pt x="11385" y="0"/>
                  </a:cubicBezTo>
                  <a:close/>
                </a:path>
              </a:pathLst>
            </a:custGeom>
            <a:solidFill>
              <a:srgbClr val="14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0"/>
            <p:cNvSpPr/>
            <p:nvPr/>
          </p:nvSpPr>
          <p:spPr>
            <a:xfrm rot="-583969">
              <a:off x="3254003" y="3178074"/>
              <a:ext cx="74790" cy="49012"/>
            </a:xfrm>
            <a:custGeom>
              <a:avLst/>
              <a:gdLst/>
              <a:ahLst/>
              <a:cxnLst/>
              <a:rect l="l" t="t" r="r" b="b"/>
              <a:pathLst>
                <a:path w="1764" h="1156" extrusionOk="0">
                  <a:moveTo>
                    <a:pt x="608" y="0"/>
                  </a:moveTo>
                  <a:cubicBezTo>
                    <a:pt x="608" y="0"/>
                    <a:pt x="0" y="578"/>
                    <a:pt x="31" y="1155"/>
                  </a:cubicBezTo>
                  <a:cubicBezTo>
                    <a:pt x="1247" y="730"/>
                    <a:pt x="1763" y="517"/>
                    <a:pt x="1763" y="517"/>
                  </a:cubicBezTo>
                  <a:lnTo>
                    <a:pt x="608"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0"/>
            <p:cNvSpPr/>
            <p:nvPr/>
          </p:nvSpPr>
          <p:spPr>
            <a:xfrm rot="-583969">
              <a:off x="3356165" y="1595204"/>
              <a:ext cx="301618" cy="102603"/>
            </a:xfrm>
            <a:custGeom>
              <a:avLst/>
              <a:gdLst/>
              <a:ahLst/>
              <a:cxnLst/>
              <a:rect l="l" t="t" r="r" b="b"/>
              <a:pathLst>
                <a:path w="7114" h="2420" extrusionOk="0">
                  <a:moveTo>
                    <a:pt x="2719" y="0"/>
                  </a:moveTo>
                  <a:cubicBezTo>
                    <a:pt x="1929" y="0"/>
                    <a:pt x="1145" y="138"/>
                    <a:pt x="426" y="475"/>
                  </a:cubicBezTo>
                  <a:cubicBezTo>
                    <a:pt x="213" y="596"/>
                    <a:pt x="1" y="748"/>
                    <a:pt x="1" y="991"/>
                  </a:cubicBezTo>
                  <a:cubicBezTo>
                    <a:pt x="1" y="1204"/>
                    <a:pt x="213" y="1356"/>
                    <a:pt x="426" y="1478"/>
                  </a:cubicBezTo>
                  <a:cubicBezTo>
                    <a:pt x="1457" y="2033"/>
                    <a:pt x="2823" y="2419"/>
                    <a:pt x="4138" y="2419"/>
                  </a:cubicBezTo>
                  <a:cubicBezTo>
                    <a:pt x="4840" y="2419"/>
                    <a:pt x="5527" y="2309"/>
                    <a:pt x="6141" y="2055"/>
                  </a:cubicBezTo>
                  <a:cubicBezTo>
                    <a:pt x="6779" y="1812"/>
                    <a:pt x="7113" y="1235"/>
                    <a:pt x="6444" y="718"/>
                  </a:cubicBezTo>
                  <a:cubicBezTo>
                    <a:pt x="5806" y="201"/>
                    <a:pt x="4317" y="110"/>
                    <a:pt x="3557" y="49"/>
                  </a:cubicBezTo>
                  <a:cubicBezTo>
                    <a:pt x="3279" y="17"/>
                    <a:pt x="2999" y="0"/>
                    <a:pt x="2719"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0"/>
            <p:cNvSpPr/>
            <p:nvPr/>
          </p:nvSpPr>
          <p:spPr>
            <a:xfrm rot="-583969">
              <a:off x="2351923" y="4171964"/>
              <a:ext cx="358303" cy="232933"/>
            </a:xfrm>
            <a:custGeom>
              <a:avLst/>
              <a:gdLst/>
              <a:ahLst/>
              <a:cxnLst/>
              <a:rect l="l" t="t" r="r" b="b"/>
              <a:pathLst>
                <a:path w="8451" h="5494" extrusionOk="0">
                  <a:moveTo>
                    <a:pt x="7721" y="0"/>
                  </a:moveTo>
                  <a:cubicBezTo>
                    <a:pt x="7144" y="3739"/>
                    <a:pt x="1" y="4286"/>
                    <a:pt x="1" y="4286"/>
                  </a:cubicBezTo>
                  <a:cubicBezTo>
                    <a:pt x="1564" y="5174"/>
                    <a:pt x="2916" y="5494"/>
                    <a:pt x="4052" y="5494"/>
                  </a:cubicBezTo>
                  <a:cubicBezTo>
                    <a:pt x="6958" y="5494"/>
                    <a:pt x="8451" y="3404"/>
                    <a:pt x="8451" y="3404"/>
                  </a:cubicBezTo>
                  <a:cubicBezTo>
                    <a:pt x="8451" y="3404"/>
                    <a:pt x="8359" y="2857"/>
                    <a:pt x="7721" y="0"/>
                  </a:cubicBezTo>
                  <a:close/>
                </a:path>
              </a:pathLst>
            </a:custGeom>
            <a:solidFill>
              <a:srgbClr val="8D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0"/>
            <p:cNvSpPr/>
            <p:nvPr/>
          </p:nvSpPr>
          <p:spPr>
            <a:xfrm rot="-583969">
              <a:off x="2730014" y="4077102"/>
              <a:ext cx="340284" cy="275331"/>
            </a:xfrm>
            <a:custGeom>
              <a:avLst/>
              <a:gdLst/>
              <a:ahLst/>
              <a:cxnLst/>
              <a:rect l="l" t="t" r="r" b="b"/>
              <a:pathLst>
                <a:path w="8026" h="6494" extrusionOk="0">
                  <a:moveTo>
                    <a:pt x="1976" y="1"/>
                  </a:moveTo>
                  <a:lnTo>
                    <a:pt x="1" y="2827"/>
                  </a:lnTo>
                  <a:cubicBezTo>
                    <a:pt x="1429" y="5381"/>
                    <a:pt x="4226" y="6110"/>
                    <a:pt x="4226" y="6110"/>
                  </a:cubicBezTo>
                  <a:cubicBezTo>
                    <a:pt x="4226" y="6110"/>
                    <a:pt x="4907" y="6494"/>
                    <a:pt x="6788" y="6494"/>
                  </a:cubicBezTo>
                  <a:cubicBezTo>
                    <a:pt x="7154" y="6494"/>
                    <a:pt x="7565" y="6479"/>
                    <a:pt x="8025" y="6444"/>
                  </a:cubicBezTo>
                  <a:cubicBezTo>
                    <a:pt x="2767" y="3982"/>
                    <a:pt x="1976" y="1"/>
                    <a:pt x="1976" y="1"/>
                  </a:cubicBezTo>
                  <a:close/>
                </a:path>
              </a:pathLst>
            </a:custGeom>
            <a:solidFill>
              <a:srgbClr val="8D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0"/>
            <p:cNvSpPr/>
            <p:nvPr/>
          </p:nvSpPr>
          <p:spPr>
            <a:xfrm rot="-583969">
              <a:off x="2353467" y="3032140"/>
              <a:ext cx="109386" cy="159627"/>
            </a:xfrm>
            <a:custGeom>
              <a:avLst/>
              <a:gdLst/>
              <a:ahLst/>
              <a:cxnLst/>
              <a:rect l="l" t="t" r="r" b="b"/>
              <a:pathLst>
                <a:path w="2580" h="3765" extrusionOk="0">
                  <a:moveTo>
                    <a:pt x="2363" y="1"/>
                  </a:moveTo>
                  <a:cubicBezTo>
                    <a:pt x="2320" y="1"/>
                    <a:pt x="2277" y="19"/>
                    <a:pt x="2251" y="64"/>
                  </a:cubicBezTo>
                  <a:cubicBezTo>
                    <a:pt x="1612" y="1067"/>
                    <a:pt x="974" y="2100"/>
                    <a:pt x="336" y="3134"/>
                  </a:cubicBezTo>
                  <a:cubicBezTo>
                    <a:pt x="245" y="3255"/>
                    <a:pt x="153" y="3407"/>
                    <a:pt x="62" y="3559"/>
                  </a:cubicBezTo>
                  <a:cubicBezTo>
                    <a:pt x="1" y="3662"/>
                    <a:pt x="91" y="3764"/>
                    <a:pt x="185" y="3764"/>
                  </a:cubicBezTo>
                  <a:cubicBezTo>
                    <a:pt x="230" y="3764"/>
                    <a:pt x="276" y="3740"/>
                    <a:pt x="305" y="3681"/>
                  </a:cubicBezTo>
                  <a:cubicBezTo>
                    <a:pt x="944" y="2678"/>
                    <a:pt x="1582" y="1645"/>
                    <a:pt x="2220" y="641"/>
                  </a:cubicBezTo>
                  <a:cubicBezTo>
                    <a:pt x="2312" y="489"/>
                    <a:pt x="2403" y="337"/>
                    <a:pt x="2494" y="216"/>
                  </a:cubicBezTo>
                  <a:cubicBezTo>
                    <a:pt x="2580" y="108"/>
                    <a:pt x="2468" y="1"/>
                    <a:pt x="236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0"/>
            <p:cNvSpPr/>
            <p:nvPr/>
          </p:nvSpPr>
          <p:spPr>
            <a:xfrm rot="-583969">
              <a:off x="2442565" y="3226179"/>
              <a:ext cx="461415" cy="353131"/>
            </a:xfrm>
            <a:custGeom>
              <a:avLst/>
              <a:gdLst/>
              <a:ahLst/>
              <a:cxnLst/>
              <a:rect l="l" t="t" r="r" b="b"/>
              <a:pathLst>
                <a:path w="10883" h="8329" extrusionOk="0">
                  <a:moveTo>
                    <a:pt x="3526" y="0"/>
                  </a:moveTo>
                  <a:lnTo>
                    <a:pt x="730" y="213"/>
                  </a:lnTo>
                  <a:lnTo>
                    <a:pt x="1" y="2705"/>
                  </a:lnTo>
                  <a:lnTo>
                    <a:pt x="3830" y="5684"/>
                  </a:lnTo>
                  <a:cubicBezTo>
                    <a:pt x="3830" y="5684"/>
                    <a:pt x="4621" y="5715"/>
                    <a:pt x="4955" y="6626"/>
                  </a:cubicBezTo>
                  <a:cubicBezTo>
                    <a:pt x="5806" y="6961"/>
                    <a:pt x="9089" y="8329"/>
                    <a:pt x="9089" y="8329"/>
                  </a:cubicBezTo>
                  <a:lnTo>
                    <a:pt x="10882" y="5775"/>
                  </a:lnTo>
                  <a:lnTo>
                    <a:pt x="10366" y="3982"/>
                  </a:lnTo>
                  <a:cubicBezTo>
                    <a:pt x="10366" y="3982"/>
                    <a:pt x="9818" y="3796"/>
                    <a:pt x="9250" y="3796"/>
                  </a:cubicBezTo>
                  <a:cubicBezTo>
                    <a:pt x="8816" y="3796"/>
                    <a:pt x="8370" y="3904"/>
                    <a:pt x="8147" y="4286"/>
                  </a:cubicBezTo>
                  <a:cubicBezTo>
                    <a:pt x="7387" y="4104"/>
                    <a:pt x="6262" y="3131"/>
                    <a:pt x="6262" y="3131"/>
                  </a:cubicBezTo>
                  <a:cubicBezTo>
                    <a:pt x="6262" y="3131"/>
                    <a:pt x="6596" y="1824"/>
                    <a:pt x="5624" y="1581"/>
                  </a:cubicBezTo>
                  <a:cubicBezTo>
                    <a:pt x="4621" y="1368"/>
                    <a:pt x="3526" y="0"/>
                    <a:pt x="3526" y="0"/>
                  </a:cubicBezTo>
                  <a:close/>
                </a:path>
              </a:pathLst>
            </a:custGeom>
            <a:solidFill>
              <a:srgbClr val="C8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0"/>
            <p:cNvSpPr/>
            <p:nvPr/>
          </p:nvSpPr>
          <p:spPr>
            <a:xfrm rot="-583969">
              <a:off x="2823169" y="3368568"/>
              <a:ext cx="86364" cy="40490"/>
            </a:xfrm>
            <a:custGeom>
              <a:avLst/>
              <a:gdLst/>
              <a:ahLst/>
              <a:cxnLst/>
              <a:rect l="l" t="t" r="r" b="b"/>
              <a:pathLst>
                <a:path w="2037" h="955" extrusionOk="0">
                  <a:moveTo>
                    <a:pt x="456" y="1"/>
                  </a:moveTo>
                  <a:cubicBezTo>
                    <a:pt x="365" y="1"/>
                    <a:pt x="243" y="1"/>
                    <a:pt x="183" y="62"/>
                  </a:cubicBezTo>
                  <a:cubicBezTo>
                    <a:pt x="91" y="92"/>
                    <a:pt x="0" y="183"/>
                    <a:pt x="31" y="274"/>
                  </a:cubicBezTo>
                  <a:cubicBezTo>
                    <a:pt x="31" y="366"/>
                    <a:pt x="91" y="426"/>
                    <a:pt x="152" y="487"/>
                  </a:cubicBezTo>
                  <a:cubicBezTo>
                    <a:pt x="497" y="779"/>
                    <a:pt x="934" y="955"/>
                    <a:pt x="1403" y="955"/>
                  </a:cubicBezTo>
                  <a:cubicBezTo>
                    <a:pt x="1472" y="955"/>
                    <a:pt x="1541" y="951"/>
                    <a:pt x="1611" y="943"/>
                  </a:cubicBezTo>
                  <a:cubicBezTo>
                    <a:pt x="2037" y="882"/>
                    <a:pt x="1854" y="396"/>
                    <a:pt x="1581" y="214"/>
                  </a:cubicBezTo>
                  <a:cubicBezTo>
                    <a:pt x="1307" y="31"/>
                    <a:pt x="791" y="31"/>
                    <a:pt x="45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0"/>
            <p:cNvSpPr/>
            <p:nvPr/>
          </p:nvSpPr>
          <p:spPr>
            <a:xfrm rot="-583969">
              <a:off x="2630595" y="3287723"/>
              <a:ext cx="58000" cy="47740"/>
            </a:xfrm>
            <a:custGeom>
              <a:avLst/>
              <a:gdLst/>
              <a:ahLst/>
              <a:cxnLst/>
              <a:rect l="l" t="t" r="r" b="b"/>
              <a:pathLst>
                <a:path w="1368" h="1126" extrusionOk="0">
                  <a:moveTo>
                    <a:pt x="152" y="1"/>
                  </a:moveTo>
                  <a:lnTo>
                    <a:pt x="152" y="1"/>
                  </a:lnTo>
                  <a:cubicBezTo>
                    <a:pt x="0" y="305"/>
                    <a:pt x="547" y="761"/>
                    <a:pt x="760" y="913"/>
                  </a:cubicBezTo>
                  <a:cubicBezTo>
                    <a:pt x="851" y="1004"/>
                    <a:pt x="1034" y="1125"/>
                    <a:pt x="1155" y="1125"/>
                  </a:cubicBezTo>
                  <a:cubicBezTo>
                    <a:pt x="1307" y="1125"/>
                    <a:pt x="1368" y="852"/>
                    <a:pt x="1338" y="700"/>
                  </a:cubicBezTo>
                  <a:cubicBezTo>
                    <a:pt x="1246" y="487"/>
                    <a:pt x="1034" y="335"/>
                    <a:pt x="821" y="274"/>
                  </a:cubicBezTo>
                  <a:cubicBezTo>
                    <a:pt x="608" y="183"/>
                    <a:pt x="395" y="62"/>
                    <a:pt x="15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0"/>
            <p:cNvSpPr/>
            <p:nvPr/>
          </p:nvSpPr>
          <p:spPr>
            <a:xfrm rot="-583969">
              <a:off x="2763756" y="3484362"/>
              <a:ext cx="110870" cy="74578"/>
            </a:xfrm>
            <a:custGeom>
              <a:avLst/>
              <a:gdLst/>
              <a:ahLst/>
              <a:cxnLst/>
              <a:rect l="l" t="t" r="r" b="b"/>
              <a:pathLst>
                <a:path w="2615" h="1759" extrusionOk="0">
                  <a:moveTo>
                    <a:pt x="729" y="1"/>
                  </a:moveTo>
                  <a:cubicBezTo>
                    <a:pt x="531" y="1"/>
                    <a:pt x="339" y="108"/>
                    <a:pt x="244" y="299"/>
                  </a:cubicBezTo>
                  <a:cubicBezTo>
                    <a:pt x="61" y="694"/>
                    <a:pt x="0" y="846"/>
                    <a:pt x="0" y="846"/>
                  </a:cubicBezTo>
                  <a:lnTo>
                    <a:pt x="1946" y="1758"/>
                  </a:lnTo>
                  <a:lnTo>
                    <a:pt x="2614" y="907"/>
                  </a:lnTo>
                  <a:cubicBezTo>
                    <a:pt x="2614" y="907"/>
                    <a:pt x="1703" y="603"/>
                    <a:pt x="1064" y="117"/>
                  </a:cubicBezTo>
                  <a:cubicBezTo>
                    <a:pt x="963" y="38"/>
                    <a:pt x="845" y="1"/>
                    <a:pt x="72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0"/>
            <p:cNvSpPr/>
            <p:nvPr/>
          </p:nvSpPr>
          <p:spPr>
            <a:xfrm rot="-583969">
              <a:off x="2455838" y="3317916"/>
              <a:ext cx="91537" cy="112142"/>
            </a:xfrm>
            <a:custGeom>
              <a:avLst/>
              <a:gdLst/>
              <a:ahLst/>
              <a:cxnLst/>
              <a:rect l="l" t="t" r="r" b="b"/>
              <a:pathLst>
                <a:path w="2159" h="2645" extrusionOk="0">
                  <a:moveTo>
                    <a:pt x="639" y="1"/>
                  </a:moveTo>
                  <a:lnTo>
                    <a:pt x="1" y="1247"/>
                  </a:lnTo>
                  <a:lnTo>
                    <a:pt x="1612" y="2645"/>
                  </a:lnTo>
                  <a:cubicBezTo>
                    <a:pt x="1612" y="2645"/>
                    <a:pt x="1703" y="2584"/>
                    <a:pt x="1946" y="2280"/>
                  </a:cubicBezTo>
                  <a:cubicBezTo>
                    <a:pt x="2159" y="2037"/>
                    <a:pt x="2098" y="1672"/>
                    <a:pt x="1855" y="1490"/>
                  </a:cubicBezTo>
                  <a:cubicBezTo>
                    <a:pt x="1186" y="1004"/>
                    <a:pt x="639" y="1"/>
                    <a:pt x="63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0"/>
            <p:cNvSpPr/>
            <p:nvPr/>
          </p:nvSpPr>
          <p:spPr>
            <a:xfrm rot="-583969">
              <a:off x="2504485" y="3239056"/>
              <a:ext cx="440767" cy="288729"/>
            </a:xfrm>
            <a:custGeom>
              <a:avLst/>
              <a:gdLst/>
              <a:ahLst/>
              <a:cxnLst/>
              <a:rect l="l" t="t" r="r" b="b"/>
              <a:pathLst>
                <a:path w="10396" h="6810" fill="none" extrusionOk="0">
                  <a:moveTo>
                    <a:pt x="730" y="1"/>
                  </a:moveTo>
                  <a:cubicBezTo>
                    <a:pt x="730" y="1"/>
                    <a:pt x="0" y="1429"/>
                    <a:pt x="3405" y="3040"/>
                  </a:cubicBezTo>
                  <a:cubicBezTo>
                    <a:pt x="4256" y="4469"/>
                    <a:pt x="6110" y="4743"/>
                    <a:pt x="6110" y="4743"/>
                  </a:cubicBezTo>
                  <a:cubicBezTo>
                    <a:pt x="6110" y="4743"/>
                    <a:pt x="6748" y="6323"/>
                    <a:pt x="10396" y="6809"/>
                  </a:cubicBezTo>
                </a:path>
              </a:pathLst>
            </a:custGeom>
            <a:noFill/>
            <a:ln w="9875" cap="flat" cmpd="sng">
              <a:solidFill>
                <a:srgbClr val="8D949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0"/>
            <p:cNvSpPr/>
            <p:nvPr/>
          </p:nvSpPr>
          <p:spPr>
            <a:xfrm rot="-583969">
              <a:off x="2982604" y="3187203"/>
              <a:ext cx="301618" cy="109683"/>
            </a:xfrm>
            <a:custGeom>
              <a:avLst/>
              <a:gdLst/>
              <a:ahLst/>
              <a:cxnLst/>
              <a:rect l="l" t="t" r="r" b="b"/>
              <a:pathLst>
                <a:path w="7114" h="2587" extrusionOk="0">
                  <a:moveTo>
                    <a:pt x="4770" y="1"/>
                  </a:moveTo>
                  <a:cubicBezTo>
                    <a:pt x="2872" y="1"/>
                    <a:pt x="1348" y="834"/>
                    <a:pt x="426" y="1492"/>
                  </a:cubicBezTo>
                  <a:cubicBezTo>
                    <a:pt x="274" y="1827"/>
                    <a:pt x="122" y="2191"/>
                    <a:pt x="1" y="2586"/>
                  </a:cubicBezTo>
                  <a:cubicBezTo>
                    <a:pt x="2364" y="1365"/>
                    <a:pt x="4186" y="1080"/>
                    <a:pt x="5363" y="1080"/>
                  </a:cubicBezTo>
                  <a:cubicBezTo>
                    <a:pt x="5972" y="1080"/>
                    <a:pt x="6408" y="1156"/>
                    <a:pt x="6657" y="1219"/>
                  </a:cubicBezTo>
                  <a:cubicBezTo>
                    <a:pt x="6749" y="1036"/>
                    <a:pt x="6809" y="854"/>
                    <a:pt x="6931" y="702"/>
                  </a:cubicBezTo>
                  <a:cubicBezTo>
                    <a:pt x="6992" y="611"/>
                    <a:pt x="7053" y="520"/>
                    <a:pt x="7113" y="428"/>
                  </a:cubicBezTo>
                  <a:cubicBezTo>
                    <a:pt x="6286" y="124"/>
                    <a:pt x="5500" y="1"/>
                    <a:pt x="477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0"/>
            <p:cNvSpPr/>
            <p:nvPr/>
          </p:nvSpPr>
          <p:spPr>
            <a:xfrm rot="-583969">
              <a:off x="2622370" y="3263883"/>
              <a:ext cx="697231" cy="433135"/>
            </a:xfrm>
            <a:custGeom>
              <a:avLst/>
              <a:gdLst/>
              <a:ahLst/>
              <a:cxnLst/>
              <a:rect l="l" t="t" r="r" b="b"/>
              <a:pathLst>
                <a:path w="16445" h="10216" extrusionOk="0">
                  <a:moveTo>
                    <a:pt x="14755" y="0"/>
                  </a:moveTo>
                  <a:cubicBezTo>
                    <a:pt x="13578" y="0"/>
                    <a:pt x="11756" y="285"/>
                    <a:pt x="9393" y="1506"/>
                  </a:cubicBezTo>
                  <a:cubicBezTo>
                    <a:pt x="8906" y="2874"/>
                    <a:pt x="8694" y="4242"/>
                    <a:pt x="8694" y="4911"/>
                  </a:cubicBezTo>
                  <a:cubicBezTo>
                    <a:pt x="8694" y="4911"/>
                    <a:pt x="8207" y="3300"/>
                    <a:pt x="7599" y="3087"/>
                  </a:cubicBezTo>
                  <a:cubicBezTo>
                    <a:pt x="6991" y="2844"/>
                    <a:pt x="8025" y="625"/>
                    <a:pt x="7356" y="382"/>
                  </a:cubicBezTo>
                  <a:cubicBezTo>
                    <a:pt x="7311" y="365"/>
                    <a:pt x="7263" y="357"/>
                    <a:pt x="7213" y="357"/>
                  </a:cubicBezTo>
                  <a:cubicBezTo>
                    <a:pt x="6521" y="357"/>
                    <a:pt x="5438" y="1887"/>
                    <a:pt x="6232" y="3786"/>
                  </a:cubicBezTo>
                  <a:cubicBezTo>
                    <a:pt x="5887" y="5381"/>
                    <a:pt x="5419" y="5967"/>
                    <a:pt x="4873" y="5967"/>
                  </a:cubicBezTo>
                  <a:cubicBezTo>
                    <a:pt x="4649" y="5967"/>
                    <a:pt x="4412" y="5869"/>
                    <a:pt x="4165" y="5701"/>
                  </a:cubicBezTo>
                  <a:cubicBezTo>
                    <a:pt x="3618" y="5350"/>
                    <a:pt x="2482" y="4848"/>
                    <a:pt x="1465" y="4848"/>
                  </a:cubicBezTo>
                  <a:cubicBezTo>
                    <a:pt x="899" y="4848"/>
                    <a:pt x="370" y="5003"/>
                    <a:pt x="0" y="5427"/>
                  </a:cubicBezTo>
                  <a:cubicBezTo>
                    <a:pt x="0" y="6081"/>
                    <a:pt x="250" y="6171"/>
                    <a:pt x="602" y="6171"/>
                  </a:cubicBezTo>
                  <a:cubicBezTo>
                    <a:pt x="735" y="6171"/>
                    <a:pt x="882" y="6158"/>
                    <a:pt x="1036" y="6158"/>
                  </a:cubicBezTo>
                  <a:cubicBezTo>
                    <a:pt x="1213" y="6158"/>
                    <a:pt x="1399" y="6175"/>
                    <a:pt x="1581" y="6248"/>
                  </a:cubicBezTo>
                  <a:cubicBezTo>
                    <a:pt x="2371" y="6552"/>
                    <a:pt x="3496" y="7494"/>
                    <a:pt x="3496" y="7494"/>
                  </a:cubicBezTo>
                  <a:cubicBezTo>
                    <a:pt x="3496" y="7494"/>
                    <a:pt x="3496" y="10196"/>
                    <a:pt x="6762" y="10196"/>
                  </a:cubicBezTo>
                  <a:cubicBezTo>
                    <a:pt x="7029" y="10196"/>
                    <a:pt x="7317" y="10178"/>
                    <a:pt x="7630" y="10139"/>
                  </a:cubicBezTo>
                  <a:cubicBezTo>
                    <a:pt x="8314" y="10186"/>
                    <a:pt x="9024" y="10216"/>
                    <a:pt x="9728" y="10216"/>
                  </a:cubicBezTo>
                  <a:cubicBezTo>
                    <a:pt x="12656" y="10216"/>
                    <a:pt x="15487" y="9698"/>
                    <a:pt x="15928" y="7738"/>
                  </a:cubicBezTo>
                  <a:cubicBezTo>
                    <a:pt x="16445" y="5488"/>
                    <a:pt x="15320" y="2023"/>
                    <a:pt x="16049" y="139"/>
                  </a:cubicBezTo>
                  <a:cubicBezTo>
                    <a:pt x="15800" y="76"/>
                    <a:pt x="15364" y="0"/>
                    <a:pt x="1475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0"/>
            <p:cNvSpPr/>
            <p:nvPr/>
          </p:nvSpPr>
          <p:spPr>
            <a:xfrm rot="-583969">
              <a:off x="2989048" y="3409760"/>
              <a:ext cx="198506" cy="37904"/>
            </a:xfrm>
            <a:custGeom>
              <a:avLst/>
              <a:gdLst/>
              <a:ahLst/>
              <a:cxnLst/>
              <a:rect l="l" t="t" r="r" b="b"/>
              <a:pathLst>
                <a:path w="4682" h="894" extrusionOk="0">
                  <a:moveTo>
                    <a:pt x="2634" y="0"/>
                  </a:moveTo>
                  <a:cubicBezTo>
                    <a:pt x="2524" y="0"/>
                    <a:pt x="2416" y="4"/>
                    <a:pt x="2310" y="12"/>
                  </a:cubicBezTo>
                  <a:cubicBezTo>
                    <a:pt x="1885" y="73"/>
                    <a:pt x="1490" y="164"/>
                    <a:pt x="1094" y="316"/>
                  </a:cubicBezTo>
                  <a:cubicBezTo>
                    <a:pt x="699" y="438"/>
                    <a:pt x="335" y="650"/>
                    <a:pt x="0" y="894"/>
                  </a:cubicBezTo>
                  <a:cubicBezTo>
                    <a:pt x="790" y="650"/>
                    <a:pt x="1550" y="468"/>
                    <a:pt x="2341" y="407"/>
                  </a:cubicBezTo>
                  <a:cubicBezTo>
                    <a:pt x="2572" y="372"/>
                    <a:pt x="2793" y="357"/>
                    <a:pt x="3016" y="357"/>
                  </a:cubicBezTo>
                  <a:cubicBezTo>
                    <a:pt x="3174" y="357"/>
                    <a:pt x="3332" y="364"/>
                    <a:pt x="3496" y="377"/>
                  </a:cubicBezTo>
                  <a:cubicBezTo>
                    <a:pt x="3891" y="407"/>
                    <a:pt x="4286" y="468"/>
                    <a:pt x="4681" y="559"/>
                  </a:cubicBezTo>
                  <a:cubicBezTo>
                    <a:pt x="4347" y="346"/>
                    <a:pt x="3952" y="164"/>
                    <a:pt x="3556" y="73"/>
                  </a:cubicBezTo>
                  <a:cubicBezTo>
                    <a:pt x="3245" y="28"/>
                    <a:pt x="2933" y="0"/>
                    <a:pt x="263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0"/>
            <p:cNvSpPr/>
            <p:nvPr/>
          </p:nvSpPr>
          <p:spPr>
            <a:xfrm rot="-583969">
              <a:off x="2785210" y="3601350"/>
              <a:ext cx="85135" cy="32265"/>
            </a:xfrm>
            <a:custGeom>
              <a:avLst/>
              <a:gdLst/>
              <a:ahLst/>
              <a:cxnLst/>
              <a:rect l="l" t="t" r="r" b="b"/>
              <a:pathLst>
                <a:path w="2008" h="761" extrusionOk="0">
                  <a:moveTo>
                    <a:pt x="1" y="0"/>
                  </a:moveTo>
                  <a:lnTo>
                    <a:pt x="1" y="0"/>
                  </a:lnTo>
                  <a:cubicBezTo>
                    <a:pt x="1" y="1"/>
                    <a:pt x="1004" y="639"/>
                    <a:pt x="2007" y="760"/>
                  </a:cubicBezTo>
                  <a:lnTo>
                    <a:pt x="1"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0"/>
            <p:cNvSpPr/>
            <p:nvPr/>
          </p:nvSpPr>
          <p:spPr>
            <a:xfrm rot="-583969">
              <a:off x="2816399" y="3652637"/>
              <a:ext cx="109556" cy="16408"/>
            </a:xfrm>
            <a:custGeom>
              <a:avLst/>
              <a:gdLst/>
              <a:ahLst/>
              <a:cxnLst/>
              <a:rect l="l" t="t" r="r" b="b"/>
              <a:pathLst>
                <a:path w="2584" h="387" extrusionOk="0">
                  <a:moveTo>
                    <a:pt x="0" y="0"/>
                  </a:moveTo>
                  <a:cubicBezTo>
                    <a:pt x="0" y="0"/>
                    <a:pt x="791" y="386"/>
                    <a:pt x="1743" y="386"/>
                  </a:cubicBezTo>
                  <a:cubicBezTo>
                    <a:pt x="2015" y="386"/>
                    <a:pt x="2300" y="355"/>
                    <a:pt x="2584" y="274"/>
                  </a:cubicBezTo>
                  <a:lnTo>
                    <a:pt x="0"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0"/>
            <p:cNvSpPr/>
            <p:nvPr/>
          </p:nvSpPr>
          <p:spPr>
            <a:xfrm rot="-583969">
              <a:off x="2884464" y="3682171"/>
              <a:ext cx="101839" cy="19842"/>
            </a:xfrm>
            <a:custGeom>
              <a:avLst/>
              <a:gdLst/>
              <a:ahLst/>
              <a:cxnLst/>
              <a:rect l="l" t="t" r="r" b="b"/>
              <a:pathLst>
                <a:path w="2402" h="468" extrusionOk="0">
                  <a:moveTo>
                    <a:pt x="2401" y="0"/>
                  </a:moveTo>
                  <a:lnTo>
                    <a:pt x="0" y="365"/>
                  </a:lnTo>
                  <a:cubicBezTo>
                    <a:pt x="0" y="365"/>
                    <a:pt x="324" y="468"/>
                    <a:pt x="795" y="468"/>
                  </a:cubicBezTo>
                  <a:cubicBezTo>
                    <a:pt x="1247" y="468"/>
                    <a:pt x="1835" y="373"/>
                    <a:pt x="240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0"/>
            <p:cNvSpPr/>
            <p:nvPr/>
          </p:nvSpPr>
          <p:spPr>
            <a:xfrm rot="-583969">
              <a:off x="2362472" y="3168174"/>
              <a:ext cx="338970" cy="353724"/>
            </a:xfrm>
            <a:custGeom>
              <a:avLst/>
              <a:gdLst/>
              <a:ahLst/>
              <a:cxnLst/>
              <a:rect l="l" t="t" r="r" b="b"/>
              <a:pathLst>
                <a:path w="7995" h="8343" extrusionOk="0">
                  <a:moveTo>
                    <a:pt x="2516" y="0"/>
                  </a:moveTo>
                  <a:cubicBezTo>
                    <a:pt x="2059" y="0"/>
                    <a:pt x="1642" y="118"/>
                    <a:pt x="1308" y="423"/>
                  </a:cubicBezTo>
                  <a:cubicBezTo>
                    <a:pt x="1" y="1608"/>
                    <a:pt x="92" y="7262"/>
                    <a:pt x="3618" y="8295"/>
                  </a:cubicBezTo>
                  <a:cubicBezTo>
                    <a:pt x="3706" y="8327"/>
                    <a:pt x="3798" y="8342"/>
                    <a:pt x="3890" y="8342"/>
                  </a:cubicBezTo>
                  <a:cubicBezTo>
                    <a:pt x="4149" y="8342"/>
                    <a:pt x="4411" y="8223"/>
                    <a:pt x="4590" y="8022"/>
                  </a:cubicBezTo>
                  <a:cubicBezTo>
                    <a:pt x="4985" y="7566"/>
                    <a:pt x="5137" y="7140"/>
                    <a:pt x="5137" y="7140"/>
                  </a:cubicBezTo>
                  <a:cubicBezTo>
                    <a:pt x="5137" y="7140"/>
                    <a:pt x="2159" y="4678"/>
                    <a:pt x="2736" y="4040"/>
                  </a:cubicBezTo>
                  <a:cubicBezTo>
                    <a:pt x="3226" y="3473"/>
                    <a:pt x="4196" y="2272"/>
                    <a:pt x="5018" y="2272"/>
                  </a:cubicBezTo>
                  <a:cubicBezTo>
                    <a:pt x="5165" y="2272"/>
                    <a:pt x="5307" y="2311"/>
                    <a:pt x="5441" y="2398"/>
                  </a:cubicBezTo>
                  <a:lnTo>
                    <a:pt x="7022" y="4161"/>
                  </a:lnTo>
                  <a:cubicBezTo>
                    <a:pt x="7022" y="4161"/>
                    <a:pt x="7995" y="1547"/>
                    <a:pt x="6688" y="1304"/>
                  </a:cubicBezTo>
                  <a:cubicBezTo>
                    <a:pt x="5723" y="1121"/>
                    <a:pt x="3927" y="0"/>
                    <a:pt x="251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0"/>
            <p:cNvSpPr/>
            <p:nvPr/>
          </p:nvSpPr>
          <p:spPr>
            <a:xfrm rot="-583969">
              <a:off x="2449223" y="3399734"/>
              <a:ext cx="126345" cy="112184"/>
            </a:xfrm>
            <a:custGeom>
              <a:avLst/>
              <a:gdLst/>
              <a:ahLst/>
              <a:cxnLst/>
              <a:rect l="l" t="t" r="r" b="b"/>
              <a:pathLst>
                <a:path w="2980" h="2646" extrusionOk="0">
                  <a:moveTo>
                    <a:pt x="1" y="1"/>
                  </a:moveTo>
                  <a:lnTo>
                    <a:pt x="1" y="1"/>
                  </a:lnTo>
                  <a:cubicBezTo>
                    <a:pt x="548" y="2189"/>
                    <a:pt x="2979" y="2645"/>
                    <a:pt x="2979" y="2645"/>
                  </a:cubicBezTo>
                  <a:lnTo>
                    <a:pt x="1"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0"/>
            <p:cNvSpPr/>
            <p:nvPr/>
          </p:nvSpPr>
          <p:spPr>
            <a:xfrm rot="-583969">
              <a:off x="2104123" y="3008112"/>
              <a:ext cx="251334" cy="184345"/>
            </a:xfrm>
            <a:custGeom>
              <a:avLst/>
              <a:gdLst/>
              <a:ahLst/>
              <a:cxnLst/>
              <a:rect l="l" t="t" r="r" b="b"/>
              <a:pathLst>
                <a:path w="5928" h="4348" extrusionOk="0">
                  <a:moveTo>
                    <a:pt x="578" y="1"/>
                  </a:moveTo>
                  <a:cubicBezTo>
                    <a:pt x="608" y="31"/>
                    <a:pt x="304" y="700"/>
                    <a:pt x="0" y="1247"/>
                  </a:cubicBezTo>
                  <a:lnTo>
                    <a:pt x="5472" y="4347"/>
                  </a:lnTo>
                  <a:lnTo>
                    <a:pt x="5927" y="3922"/>
                  </a:lnTo>
                  <a:lnTo>
                    <a:pt x="578"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0"/>
            <p:cNvSpPr/>
            <p:nvPr/>
          </p:nvSpPr>
          <p:spPr>
            <a:xfrm rot="-583969">
              <a:off x="1945072" y="3071958"/>
              <a:ext cx="471717" cy="439961"/>
            </a:xfrm>
            <a:custGeom>
              <a:avLst/>
              <a:gdLst/>
              <a:ahLst/>
              <a:cxnLst/>
              <a:rect l="l" t="t" r="r" b="b"/>
              <a:pathLst>
                <a:path w="11126" h="10377" extrusionOk="0">
                  <a:moveTo>
                    <a:pt x="4499" y="1"/>
                  </a:moveTo>
                  <a:cubicBezTo>
                    <a:pt x="4317" y="396"/>
                    <a:pt x="4135" y="730"/>
                    <a:pt x="4104" y="791"/>
                  </a:cubicBezTo>
                  <a:cubicBezTo>
                    <a:pt x="3679" y="1460"/>
                    <a:pt x="3223" y="2128"/>
                    <a:pt x="2676" y="2706"/>
                  </a:cubicBezTo>
                  <a:cubicBezTo>
                    <a:pt x="2250" y="3192"/>
                    <a:pt x="1764" y="3618"/>
                    <a:pt x="1399" y="4135"/>
                  </a:cubicBezTo>
                  <a:cubicBezTo>
                    <a:pt x="335" y="5594"/>
                    <a:pt x="1" y="8147"/>
                    <a:pt x="1490" y="9484"/>
                  </a:cubicBezTo>
                  <a:cubicBezTo>
                    <a:pt x="2276" y="10155"/>
                    <a:pt x="3334" y="10377"/>
                    <a:pt x="4410" y="10377"/>
                  </a:cubicBezTo>
                  <a:cubicBezTo>
                    <a:pt x="5332" y="10377"/>
                    <a:pt x="6267" y="10214"/>
                    <a:pt x="7053" y="10031"/>
                  </a:cubicBezTo>
                  <a:cubicBezTo>
                    <a:pt x="7873" y="9879"/>
                    <a:pt x="8664" y="9636"/>
                    <a:pt x="9454" y="9363"/>
                  </a:cubicBezTo>
                  <a:cubicBezTo>
                    <a:pt x="9545" y="9332"/>
                    <a:pt x="10366" y="9089"/>
                    <a:pt x="10396" y="8998"/>
                  </a:cubicBezTo>
                  <a:lnTo>
                    <a:pt x="11126" y="4135"/>
                  </a:lnTo>
                  <a:cubicBezTo>
                    <a:pt x="10700" y="3800"/>
                    <a:pt x="9727" y="3314"/>
                    <a:pt x="9727" y="3314"/>
                  </a:cubicBezTo>
                  <a:lnTo>
                    <a:pt x="9971" y="3071"/>
                  </a:lnTo>
                  <a:lnTo>
                    <a:pt x="4499"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0"/>
            <p:cNvSpPr/>
            <p:nvPr/>
          </p:nvSpPr>
          <p:spPr>
            <a:xfrm rot="-583969">
              <a:off x="2095763" y="3181215"/>
              <a:ext cx="308062" cy="71398"/>
            </a:xfrm>
            <a:custGeom>
              <a:avLst/>
              <a:gdLst/>
              <a:ahLst/>
              <a:cxnLst/>
              <a:rect l="l" t="t" r="r" b="b"/>
              <a:pathLst>
                <a:path w="7266" h="1684" extrusionOk="0">
                  <a:moveTo>
                    <a:pt x="4188" y="1"/>
                  </a:moveTo>
                  <a:cubicBezTo>
                    <a:pt x="3989" y="1"/>
                    <a:pt x="3788" y="14"/>
                    <a:pt x="3587" y="42"/>
                  </a:cubicBezTo>
                  <a:cubicBezTo>
                    <a:pt x="2888" y="103"/>
                    <a:pt x="2250" y="346"/>
                    <a:pt x="1642" y="619"/>
                  </a:cubicBezTo>
                  <a:cubicBezTo>
                    <a:pt x="1368" y="741"/>
                    <a:pt x="1064" y="923"/>
                    <a:pt x="791" y="1106"/>
                  </a:cubicBezTo>
                  <a:cubicBezTo>
                    <a:pt x="517" y="1288"/>
                    <a:pt x="244" y="1501"/>
                    <a:pt x="1" y="1683"/>
                  </a:cubicBezTo>
                  <a:cubicBezTo>
                    <a:pt x="305" y="1562"/>
                    <a:pt x="578" y="1410"/>
                    <a:pt x="882" y="1258"/>
                  </a:cubicBezTo>
                  <a:cubicBezTo>
                    <a:pt x="1186" y="1136"/>
                    <a:pt x="1460" y="1014"/>
                    <a:pt x="1764" y="893"/>
                  </a:cubicBezTo>
                  <a:cubicBezTo>
                    <a:pt x="2098" y="802"/>
                    <a:pt x="2371" y="650"/>
                    <a:pt x="2675" y="589"/>
                  </a:cubicBezTo>
                  <a:cubicBezTo>
                    <a:pt x="2858" y="558"/>
                    <a:pt x="3010" y="498"/>
                    <a:pt x="3162" y="467"/>
                  </a:cubicBezTo>
                  <a:lnTo>
                    <a:pt x="3618" y="406"/>
                  </a:lnTo>
                  <a:cubicBezTo>
                    <a:pt x="3830" y="386"/>
                    <a:pt x="4043" y="376"/>
                    <a:pt x="4255" y="376"/>
                  </a:cubicBezTo>
                  <a:cubicBezTo>
                    <a:pt x="4678" y="376"/>
                    <a:pt x="5097" y="417"/>
                    <a:pt x="5502" y="498"/>
                  </a:cubicBezTo>
                  <a:cubicBezTo>
                    <a:pt x="6110" y="650"/>
                    <a:pt x="6718" y="893"/>
                    <a:pt x="7265" y="1288"/>
                  </a:cubicBezTo>
                  <a:cubicBezTo>
                    <a:pt x="6809" y="771"/>
                    <a:pt x="6232" y="437"/>
                    <a:pt x="5563" y="224"/>
                  </a:cubicBezTo>
                  <a:cubicBezTo>
                    <a:pt x="5116" y="75"/>
                    <a:pt x="4654" y="1"/>
                    <a:pt x="418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0"/>
            <p:cNvSpPr/>
            <p:nvPr/>
          </p:nvSpPr>
          <p:spPr>
            <a:xfrm rot="-583969">
              <a:off x="2504790" y="1487362"/>
              <a:ext cx="117145" cy="147078"/>
            </a:xfrm>
            <a:custGeom>
              <a:avLst/>
              <a:gdLst/>
              <a:ahLst/>
              <a:cxnLst/>
              <a:rect l="l" t="t" r="r" b="b"/>
              <a:pathLst>
                <a:path w="2763" h="3469" extrusionOk="0">
                  <a:moveTo>
                    <a:pt x="2081" y="1"/>
                  </a:moveTo>
                  <a:cubicBezTo>
                    <a:pt x="1421" y="1"/>
                    <a:pt x="1" y="1953"/>
                    <a:pt x="179" y="3469"/>
                  </a:cubicBezTo>
                  <a:cubicBezTo>
                    <a:pt x="179" y="3469"/>
                    <a:pt x="2763" y="95"/>
                    <a:pt x="2124" y="4"/>
                  </a:cubicBezTo>
                  <a:cubicBezTo>
                    <a:pt x="2110" y="2"/>
                    <a:pt x="2096" y="1"/>
                    <a:pt x="2081"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1" name="Google Shape;1791;p60"/>
          <p:cNvSpPr/>
          <p:nvPr/>
        </p:nvSpPr>
        <p:spPr>
          <a:xfrm>
            <a:off x="8148976" y="3171675"/>
            <a:ext cx="1347255" cy="782455"/>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0">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0"/>
          <p:cNvSpPr/>
          <p:nvPr/>
        </p:nvSpPr>
        <p:spPr>
          <a:xfrm>
            <a:off x="3083827" y="2914874"/>
            <a:ext cx="151325" cy="168772"/>
          </a:xfrm>
          <a:custGeom>
            <a:avLst/>
            <a:gdLst/>
            <a:ahLst/>
            <a:cxnLst/>
            <a:rect l="l" t="t" r="r" b="b"/>
            <a:pathLst>
              <a:path w="2804" h="3127" extrusionOk="0">
                <a:moveTo>
                  <a:pt x="173" y="0"/>
                </a:moveTo>
                <a:cubicBezTo>
                  <a:pt x="86" y="0"/>
                  <a:pt x="0" y="70"/>
                  <a:pt x="37" y="162"/>
                </a:cubicBezTo>
                <a:cubicBezTo>
                  <a:pt x="98" y="527"/>
                  <a:pt x="219" y="892"/>
                  <a:pt x="371" y="1256"/>
                </a:cubicBezTo>
                <a:cubicBezTo>
                  <a:pt x="615" y="1864"/>
                  <a:pt x="979" y="2472"/>
                  <a:pt x="1557" y="2837"/>
                </a:cubicBezTo>
                <a:cubicBezTo>
                  <a:pt x="1808" y="3013"/>
                  <a:pt x="2121" y="3126"/>
                  <a:pt x="2428" y="3126"/>
                </a:cubicBezTo>
                <a:cubicBezTo>
                  <a:pt x="2493" y="3126"/>
                  <a:pt x="2557" y="3121"/>
                  <a:pt x="2621" y="3110"/>
                </a:cubicBezTo>
                <a:cubicBezTo>
                  <a:pt x="2803" y="3080"/>
                  <a:pt x="2803" y="2806"/>
                  <a:pt x="2621" y="2806"/>
                </a:cubicBezTo>
                <a:cubicBezTo>
                  <a:pt x="2550" y="2817"/>
                  <a:pt x="2481" y="2821"/>
                  <a:pt x="2414" y="2821"/>
                </a:cubicBezTo>
                <a:cubicBezTo>
                  <a:pt x="1274" y="2821"/>
                  <a:pt x="689" y="1413"/>
                  <a:pt x="402" y="466"/>
                </a:cubicBezTo>
                <a:cubicBezTo>
                  <a:pt x="371" y="344"/>
                  <a:pt x="311" y="223"/>
                  <a:pt x="311" y="101"/>
                </a:cubicBezTo>
                <a:cubicBezTo>
                  <a:pt x="287" y="29"/>
                  <a:pt x="230" y="0"/>
                  <a:pt x="1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0"/>
          <p:cNvSpPr/>
          <p:nvPr/>
        </p:nvSpPr>
        <p:spPr>
          <a:xfrm rot="-1800093">
            <a:off x="3322397" y="3431050"/>
            <a:ext cx="116262" cy="169662"/>
          </a:xfrm>
          <a:custGeom>
            <a:avLst/>
            <a:gdLst/>
            <a:ahLst/>
            <a:cxnLst/>
            <a:rect l="l" t="t" r="r" b="b"/>
            <a:pathLst>
              <a:path w="2580" h="3765" extrusionOk="0">
                <a:moveTo>
                  <a:pt x="2363" y="1"/>
                </a:moveTo>
                <a:cubicBezTo>
                  <a:pt x="2320" y="1"/>
                  <a:pt x="2277" y="19"/>
                  <a:pt x="2251" y="64"/>
                </a:cubicBezTo>
                <a:cubicBezTo>
                  <a:pt x="1612" y="1067"/>
                  <a:pt x="974" y="2100"/>
                  <a:pt x="336" y="3134"/>
                </a:cubicBezTo>
                <a:cubicBezTo>
                  <a:pt x="245" y="3255"/>
                  <a:pt x="153" y="3407"/>
                  <a:pt x="62" y="3559"/>
                </a:cubicBezTo>
                <a:cubicBezTo>
                  <a:pt x="1" y="3662"/>
                  <a:pt x="91" y="3764"/>
                  <a:pt x="185" y="3764"/>
                </a:cubicBezTo>
                <a:cubicBezTo>
                  <a:pt x="230" y="3764"/>
                  <a:pt x="276" y="3740"/>
                  <a:pt x="305" y="3681"/>
                </a:cubicBezTo>
                <a:cubicBezTo>
                  <a:pt x="944" y="2678"/>
                  <a:pt x="1582" y="1645"/>
                  <a:pt x="2220" y="641"/>
                </a:cubicBezTo>
                <a:cubicBezTo>
                  <a:pt x="2312" y="489"/>
                  <a:pt x="2403" y="337"/>
                  <a:pt x="2494" y="216"/>
                </a:cubicBezTo>
                <a:cubicBezTo>
                  <a:pt x="2580" y="108"/>
                  <a:pt x="2468" y="1"/>
                  <a:pt x="236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95" name="Google Shape;1795;p60">
            <a:hlinkClick r:id="rId5" action="ppaction://hlinksldjump"/>
          </p:cNvPr>
          <p:cNvPicPr preferRelativeResize="0"/>
          <p:nvPr/>
        </p:nvPicPr>
        <p:blipFill>
          <a:blip r:embed="rId6">
            <a:alphaModFix/>
          </a:blip>
          <a:stretch>
            <a:fillRect/>
          </a:stretch>
        </p:blipFill>
        <p:spPr>
          <a:xfrm flipH="1">
            <a:off x="8264675" y="4573721"/>
            <a:ext cx="332200" cy="33217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799"/>
        <p:cNvGrpSpPr/>
        <p:nvPr/>
      </p:nvGrpSpPr>
      <p:grpSpPr>
        <a:xfrm>
          <a:off x="0" y="0"/>
          <a:ext cx="0" cy="0"/>
          <a:chOff x="0" y="0"/>
          <a:chExt cx="0" cy="0"/>
        </a:xfrm>
      </p:grpSpPr>
      <p:sp>
        <p:nvSpPr>
          <p:cNvPr id="1800" name="Google Shape;1800;p61"/>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SCIENCE</a:t>
            </a:r>
            <a:endParaRPr/>
          </a:p>
        </p:txBody>
      </p:sp>
      <p:grpSp>
        <p:nvGrpSpPr>
          <p:cNvPr id="1801" name="Google Shape;1801;p61"/>
          <p:cNvGrpSpPr/>
          <p:nvPr/>
        </p:nvGrpSpPr>
        <p:grpSpPr>
          <a:xfrm>
            <a:off x="5530150" y="801122"/>
            <a:ext cx="2669712" cy="4121451"/>
            <a:chOff x="5935827" y="724913"/>
            <a:chExt cx="2395220" cy="3697695"/>
          </a:xfrm>
        </p:grpSpPr>
        <p:sp>
          <p:nvSpPr>
            <p:cNvPr id="1802" name="Google Shape;1802;p61"/>
            <p:cNvSpPr/>
            <p:nvPr/>
          </p:nvSpPr>
          <p:spPr>
            <a:xfrm>
              <a:off x="6717393" y="2212159"/>
              <a:ext cx="835100" cy="509909"/>
            </a:xfrm>
            <a:custGeom>
              <a:avLst/>
              <a:gdLst/>
              <a:ahLst/>
              <a:cxnLst/>
              <a:rect l="l" t="t" r="r" b="b"/>
              <a:pathLst>
                <a:path w="16628" h="10153" extrusionOk="0">
                  <a:moveTo>
                    <a:pt x="16627" y="0"/>
                  </a:moveTo>
                  <a:lnTo>
                    <a:pt x="1" y="61"/>
                  </a:lnTo>
                  <a:lnTo>
                    <a:pt x="1" y="10152"/>
                  </a:lnTo>
                  <a:lnTo>
                    <a:pt x="16019" y="10092"/>
                  </a:lnTo>
                  <a:lnTo>
                    <a:pt x="16627"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1"/>
            <p:cNvSpPr/>
            <p:nvPr/>
          </p:nvSpPr>
          <p:spPr>
            <a:xfrm>
              <a:off x="6564766" y="1966369"/>
              <a:ext cx="117571" cy="996866"/>
            </a:xfrm>
            <a:custGeom>
              <a:avLst/>
              <a:gdLst/>
              <a:ahLst/>
              <a:cxnLst/>
              <a:rect l="l" t="t" r="r" b="b"/>
              <a:pathLst>
                <a:path w="2341" h="19849" extrusionOk="0">
                  <a:moveTo>
                    <a:pt x="2189" y="1"/>
                  </a:moveTo>
                  <a:lnTo>
                    <a:pt x="304" y="61"/>
                  </a:lnTo>
                  <a:lnTo>
                    <a:pt x="0" y="19849"/>
                  </a:lnTo>
                  <a:lnTo>
                    <a:pt x="2341" y="19758"/>
                  </a:lnTo>
                  <a:lnTo>
                    <a:pt x="2189"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1"/>
            <p:cNvSpPr/>
            <p:nvPr/>
          </p:nvSpPr>
          <p:spPr>
            <a:xfrm>
              <a:off x="6674654" y="1966369"/>
              <a:ext cx="68755" cy="992296"/>
            </a:xfrm>
            <a:custGeom>
              <a:avLst/>
              <a:gdLst/>
              <a:ahLst/>
              <a:cxnLst/>
              <a:rect l="l" t="t" r="r" b="b"/>
              <a:pathLst>
                <a:path w="1369" h="19758" extrusionOk="0">
                  <a:moveTo>
                    <a:pt x="1" y="1"/>
                  </a:moveTo>
                  <a:lnTo>
                    <a:pt x="153" y="19758"/>
                  </a:lnTo>
                  <a:lnTo>
                    <a:pt x="1369" y="19697"/>
                  </a:lnTo>
                  <a:lnTo>
                    <a:pt x="1338" y="973"/>
                  </a:lnTo>
                  <a:lnTo>
                    <a:pt x="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1"/>
            <p:cNvSpPr/>
            <p:nvPr/>
          </p:nvSpPr>
          <p:spPr>
            <a:xfrm>
              <a:off x="7468474" y="1990777"/>
              <a:ext cx="142029" cy="992296"/>
            </a:xfrm>
            <a:custGeom>
              <a:avLst/>
              <a:gdLst/>
              <a:ahLst/>
              <a:cxnLst/>
              <a:rect l="l" t="t" r="r" b="b"/>
              <a:pathLst>
                <a:path w="2828" h="19758" extrusionOk="0">
                  <a:moveTo>
                    <a:pt x="973" y="1"/>
                  </a:moveTo>
                  <a:lnTo>
                    <a:pt x="1" y="19758"/>
                  </a:lnTo>
                  <a:lnTo>
                    <a:pt x="2311" y="19758"/>
                  </a:lnTo>
                  <a:lnTo>
                    <a:pt x="2827"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1"/>
            <p:cNvSpPr/>
            <p:nvPr/>
          </p:nvSpPr>
          <p:spPr>
            <a:xfrm>
              <a:off x="7584489" y="1990777"/>
              <a:ext cx="91656" cy="992296"/>
            </a:xfrm>
            <a:custGeom>
              <a:avLst/>
              <a:gdLst/>
              <a:ahLst/>
              <a:cxnLst/>
              <a:rect l="l" t="t" r="r" b="b"/>
              <a:pathLst>
                <a:path w="1825" h="19758" extrusionOk="0">
                  <a:moveTo>
                    <a:pt x="517" y="1"/>
                  </a:moveTo>
                  <a:lnTo>
                    <a:pt x="1" y="19758"/>
                  </a:lnTo>
                  <a:lnTo>
                    <a:pt x="1247" y="19758"/>
                  </a:lnTo>
                  <a:lnTo>
                    <a:pt x="1824" y="1034"/>
                  </a:lnTo>
                  <a:lnTo>
                    <a:pt x="517"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1"/>
            <p:cNvSpPr/>
            <p:nvPr/>
          </p:nvSpPr>
          <p:spPr>
            <a:xfrm>
              <a:off x="6714380" y="3025818"/>
              <a:ext cx="116064" cy="972458"/>
            </a:xfrm>
            <a:custGeom>
              <a:avLst/>
              <a:gdLst/>
              <a:ahLst/>
              <a:cxnLst/>
              <a:rect l="l" t="t" r="r" b="b"/>
              <a:pathLst>
                <a:path w="2311" h="19363" extrusionOk="0">
                  <a:moveTo>
                    <a:pt x="0" y="0"/>
                  </a:moveTo>
                  <a:lnTo>
                    <a:pt x="517" y="19332"/>
                  </a:lnTo>
                  <a:lnTo>
                    <a:pt x="2310" y="19362"/>
                  </a:lnTo>
                  <a:lnTo>
                    <a:pt x="2249" y="61"/>
                  </a:lnTo>
                  <a:lnTo>
                    <a:pt x="0"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1"/>
            <p:cNvSpPr/>
            <p:nvPr/>
          </p:nvSpPr>
          <p:spPr>
            <a:xfrm>
              <a:off x="6827331" y="3028831"/>
              <a:ext cx="70261" cy="969445"/>
            </a:xfrm>
            <a:custGeom>
              <a:avLst/>
              <a:gdLst/>
              <a:ahLst/>
              <a:cxnLst/>
              <a:rect l="l" t="t" r="r" b="b"/>
              <a:pathLst>
                <a:path w="1399" h="19303" extrusionOk="0">
                  <a:moveTo>
                    <a:pt x="0" y="1"/>
                  </a:moveTo>
                  <a:lnTo>
                    <a:pt x="61" y="19302"/>
                  </a:lnTo>
                  <a:lnTo>
                    <a:pt x="1399" y="18329"/>
                  </a:lnTo>
                  <a:lnTo>
                    <a:pt x="1186" y="31"/>
                  </a:lnTo>
                  <a:lnTo>
                    <a:pt x="0"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1"/>
            <p:cNvSpPr/>
            <p:nvPr/>
          </p:nvSpPr>
          <p:spPr>
            <a:xfrm>
              <a:off x="7503580" y="3073127"/>
              <a:ext cx="135902" cy="972458"/>
            </a:xfrm>
            <a:custGeom>
              <a:avLst/>
              <a:gdLst/>
              <a:ahLst/>
              <a:cxnLst/>
              <a:rect l="l" t="t" r="r" b="b"/>
              <a:pathLst>
                <a:path w="2706" h="19363" extrusionOk="0">
                  <a:moveTo>
                    <a:pt x="1" y="0"/>
                  </a:moveTo>
                  <a:lnTo>
                    <a:pt x="882" y="19332"/>
                  </a:lnTo>
                  <a:lnTo>
                    <a:pt x="2706" y="19362"/>
                  </a:lnTo>
                  <a:lnTo>
                    <a:pt x="2280" y="31"/>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1"/>
            <p:cNvSpPr/>
            <p:nvPr/>
          </p:nvSpPr>
          <p:spPr>
            <a:xfrm>
              <a:off x="7618088" y="3074634"/>
              <a:ext cx="87036" cy="970952"/>
            </a:xfrm>
            <a:custGeom>
              <a:avLst/>
              <a:gdLst/>
              <a:ahLst/>
              <a:cxnLst/>
              <a:rect l="l" t="t" r="r" b="b"/>
              <a:pathLst>
                <a:path w="1733" h="19333" extrusionOk="0">
                  <a:moveTo>
                    <a:pt x="0" y="1"/>
                  </a:moveTo>
                  <a:lnTo>
                    <a:pt x="426" y="19332"/>
                  </a:lnTo>
                  <a:lnTo>
                    <a:pt x="1733" y="18299"/>
                  </a:lnTo>
                  <a:lnTo>
                    <a:pt x="1186"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1"/>
            <p:cNvSpPr/>
            <p:nvPr/>
          </p:nvSpPr>
          <p:spPr>
            <a:xfrm>
              <a:off x="7207416" y="3079204"/>
              <a:ext cx="134395" cy="970952"/>
            </a:xfrm>
            <a:custGeom>
              <a:avLst/>
              <a:gdLst/>
              <a:ahLst/>
              <a:cxnLst/>
              <a:rect l="l" t="t" r="r" b="b"/>
              <a:pathLst>
                <a:path w="2676" h="19333" extrusionOk="0">
                  <a:moveTo>
                    <a:pt x="1" y="1"/>
                  </a:moveTo>
                  <a:lnTo>
                    <a:pt x="882" y="19332"/>
                  </a:lnTo>
                  <a:lnTo>
                    <a:pt x="2676" y="19332"/>
                  </a:lnTo>
                  <a:lnTo>
                    <a:pt x="2281" y="31"/>
                  </a:lnTo>
                  <a:lnTo>
                    <a:pt x="1"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1"/>
            <p:cNvSpPr/>
            <p:nvPr/>
          </p:nvSpPr>
          <p:spPr>
            <a:xfrm>
              <a:off x="7321924" y="3080761"/>
              <a:ext cx="85529" cy="969395"/>
            </a:xfrm>
            <a:custGeom>
              <a:avLst/>
              <a:gdLst/>
              <a:ahLst/>
              <a:cxnLst/>
              <a:rect l="l" t="t" r="r" b="b"/>
              <a:pathLst>
                <a:path w="1703" h="19302" extrusionOk="0">
                  <a:moveTo>
                    <a:pt x="1" y="0"/>
                  </a:moveTo>
                  <a:lnTo>
                    <a:pt x="396" y="19301"/>
                  </a:lnTo>
                  <a:lnTo>
                    <a:pt x="1703" y="18298"/>
                  </a:lnTo>
                  <a:lnTo>
                    <a:pt x="1186"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1"/>
            <p:cNvSpPr/>
            <p:nvPr/>
          </p:nvSpPr>
          <p:spPr>
            <a:xfrm>
              <a:off x="6656372" y="2126680"/>
              <a:ext cx="859458" cy="537381"/>
            </a:xfrm>
            <a:custGeom>
              <a:avLst/>
              <a:gdLst/>
              <a:ahLst/>
              <a:cxnLst/>
              <a:rect l="l" t="t" r="r" b="b"/>
              <a:pathLst>
                <a:path w="17113" h="10700" extrusionOk="0">
                  <a:moveTo>
                    <a:pt x="0" y="0"/>
                  </a:moveTo>
                  <a:lnTo>
                    <a:pt x="456" y="10699"/>
                  </a:lnTo>
                  <a:lnTo>
                    <a:pt x="16475" y="10669"/>
                  </a:lnTo>
                  <a:lnTo>
                    <a:pt x="17113" y="578"/>
                  </a:lnTo>
                  <a:lnTo>
                    <a:pt x="0"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1"/>
            <p:cNvSpPr/>
            <p:nvPr/>
          </p:nvSpPr>
          <p:spPr>
            <a:xfrm>
              <a:off x="7850117" y="1317591"/>
              <a:ext cx="1557" cy="3114"/>
            </a:xfrm>
            <a:custGeom>
              <a:avLst/>
              <a:gdLst/>
              <a:ahLst/>
              <a:cxnLst/>
              <a:rect l="l" t="t" r="r" b="b"/>
              <a:pathLst>
                <a:path w="31" h="62" extrusionOk="0">
                  <a:moveTo>
                    <a:pt x="31" y="0"/>
                  </a:moveTo>
                  <a:cubicBezTo>
                    <a:pt x="31" y="31"/>
                    <a:pt x="1" y="61"/>
                    <a:pt x="1" y="61"/>
                  </a:cubicBezTo>
                  <a:cubicBezTo>
                    <a:pt x="1" y="61"/>
                    <a:pt x="31" y="31"/>
                    <a:pt x="3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1"/>
            <p:cNvSpPr/>
            <p:nvPr/>
          </p:nvSpPr>
          <p:spPr>
            <a:xfrm>
              <a:off x="6886845" y="2041150"/>
              <a:ext cx="50" cy="50"/>
            </a:xfrm>
            <a:custGeom>
              <a:avLst/>
              <a:gdLst/>
              <a:ahLst/>
              <a:cxnLst/>
              <a:rect l="l" t="t" r="r" b="b"/>
              <a:pathLst>
                <a:path w="1" h="1" extrusionOk="0">
                  <a:moveTo>
                    <a:pt x="1" y="1"/>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1"/>
            <p:cNvSpPr/>
            <p:nvPr/>
          </p:nvSpPr>
          <p:spPr>
            <a:xfrm>
              <a:off x="6299138" y="1463991"/>
              <a:ext cx="216811" cy="137760"/>
            </a:xfrm>
            <a:custGeom>
              <a:avLst/>
              <a:gdLst/>
              <a:ahLst/>
              <a:cxnLst/>
              <a:rect l="l" t="t" r="r" b="b"/>
              <a:pathLst>
                <a:path w="4317" h="2743" extrusionOk="0">
                  <a:moveTo>
                    <a:pt x="2347" y="1"/>
                  </a:moveTo>
                  <a:cubicBezTo>
                    <a:pt x="1515" y="1"/>
                    <a:pt x="688" y="246"/>
                    <a:pt x="1" y="733"/>
                  </a:cubicBezTo>
                  <a:cubicBezTo>
                    <a:pt x="139" y="1746"/>
                    <a:pt x="975" y="2742"/>
                    <a:pt x="2562" y="2742"/>
                  </a:cubicBezTo>
                  <a:cubicBezTo>
                    <a:pt x="3070" y="2742"/>
                    <a:pt x="3654" y="2640"/>
                    <a:pt x="4317" y="2405"/>
                  </a:cubicBezTo>
                  <a:lnTo>
                    <a:pt x="4317" y="490"/>
                  </a:lnTo>
                  <a:cubicBezTo>
                    <a:pt x="3704" y="163"/>
                    <a:pt x="3024" y="1"/>
                    <a:pt x="2347"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1"/>
            <p:cNvSpPr/>
            <p:nvPr/>
          </p:nvSpPr>
          <p:spPr>
            <a:xfrm>
              <a:off x="6293011" y="1386145"/>
              <a:ext cx="222938" cy="114658"/>
            </a:xfrm>
            <a:custGeom>
              <a:avLst/>
              <a:gdLst/>
              <a:ahLst/>
              <a:cxnLst/>
              <a:rect l="l" t="t" r="r" b="b"/>
              <a:pathLst>
                <a:path w="4439" h="2283" extrusionOk="0">
                  <a:moveTo>
                    <a:pt x="2298" y="0"/>
                  </a:moveTo>
                  <a:cubicBezTo>
                    <a:pt x="1859" y="0"/>
                    <a:pt x="1386" y="99"/>
                    <a:pt x="913" y="368"/>
                  </a:cubicBezTo>
                  <a:cubicBezTo>
                    <a:pt x="275" y="733"/>
                    <a:pt x="1" y="1523"/>
                    <a:pt x="123" y="2283"/>
                  </a:cubicBezTo>
                  <a:cubicBezTo>
                    <a:pt x="810" y="1796"/>
                    <a:pt x="1637" y="1551"/>
                    <a:pt x="2469" y="1551"/>
                  </a:cubicBezTo>
                  <a:cubicBezTo>
                    <a:pt x="3146" y="1551"/>
                    <a:pt x="3826" y="1713"/>
                    <a:pt x="4439" y="2040"/>
                  </a:cubicBezTo>
                  <a:lnTo>
                    <a:pt x="4439" y="733"/>
                  </a:lnTo>
                  <a:cubicBezTo>
                    <a:pt x="4439" y="733"/>
                    <a:pt x="3495" y="0"/>
                    <a:pt x="2298"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1"/>
            <p:cNvSpPr/>
            <p:nvPr/>
          </p:nvSpPr>
          <p:spPr>
            <a:xfrm>
              <a:off x="6363273" y="1470068"/>
              <a:ext cx="134345" cy="114708"/>
            </a:xfrm>
            <a:custGeom>
              <a:avLst/>
              <a:gdLst/>
              <a:ahLst/>
              <a:cxnLst/>
              <a:rect l="l" t="t" r="r" b="b"/>
              <a:pathLst>
                <a:path w="2675" h="2284" extrusionOk="0">
                  <a:moveTo>
                    <a:pt x="1133" y="0"/>
                  </a:moveTo>
                  <a:cubicBezTo>
                    <a:pt x="750" y="0"/>
                    <a:pt x="358" y="82"/>
                    <a:pt x="31" y="156"/>
                  </a:cubicBezTo>
                  <a:cubicBezTo>
                    <a:pt x="0" y="186"/>
                    <a:pt x="0" y="217"/>
                    <a:pt x="31" y="217"/>
                  </a:cubicBezTo>
                  <a:cubicBezTo>
                    <a:pt x="387" y="217"/>
                    <a:pt x="795" y="137"/>
                    <a:pt x="1178" y="137"/>
                  </a:cubicBezTo>
                  <a:cubicBezTo>
                    <a:pt x="1580" y="137"/>
                    <a:pt x="1955" y="224"/>
                    <a:pt x="2219" y="581"/>
                  </a:cubicBezTo>
                  <a:cubicBezTo>
                    <a:pt x="2553" y="1037"/>
                    <a:pt x="2493" y="1676"/>
                    <a:pt x="2523" y="2192"/>
                  </a:cubicBezTo>
                  <a:cubicBezTo>
                    <a:pt x="2523" y="2253"/>
                    <a:pt x="2561" y="2284"/>
                    <a:pt x="2599" y="2284"/>
                  </a:cubicBezTo>
                  <a:cubicBezTo>
                    <a:pt x="2637" y="2284"/>
                    <a:pt x="2675" y="2253"/>
                    <a:pt x="2675" y="2192"/>
                  </a:cubicBezTo>
                  <a:cubicBezTo>
                    <a:pt x="2675" y="1585"/>
                    <a:pt x="2675" y="825"/>
                    <a:pt x="2219" y="369"/>
                  </a:cubicBezTo>
                  <a:cubicBezTo>
                    <a:pt x="1924" y="89"/>
                    <a:pt x="1534" y="0"/>
                    <a:pt x="113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1"/>
            <p:cNvSpPr/>
            <p:nvPr/>
          </p:nvSpPr>
          <p:spPr>
            <a:xfrm>
              <a:off x="6420275" y="1501758"/>
              <a:ext cx="78548" cy="47360"/>
            </a:xfrm>
            <a:custGeom>
              <a:avLst/>
              <a:gdLst/>
              <a:ahLst/>
              <a:cxnLst/>
              <a:rect l="l" t="t" r="r" b="b"/>
              <a:pathLst>
                <a:path w="1564" h="943" extrusionOk="0">
                  <a:moveTo>
                    <a:pt x="552" y="0"/>
                  </a:moveTo>
                  <a:cubicBezTo>
                    <a:pt x="390" y="0"/>
                    <a:pt x="220" y="58"/>
                    <a:pt x="51" y="194"/>
                  </a:cubicBezTo>
                  <a:cubicBezTo>
                    <a:pt x="1" y="243"/>
                    <a:pt x="32" y="293"/>
                    <a:pt x="79" y="293"/>
                  </a:cubicBezTo>
                  <a:cubicBezTo>
                    <a:pt x="89" y="293"/>
                    <a:pt x="100" y="290"/>
                    <a:pt x="111" y="285"/>
                  </a:cubicBezTo>
                  <a:cubicBezTo>
                    <a:pt x="250" y="229"/>
                    <a:pt x="383" y="193"/>
                    <a:pt x="512" y="193"/>
                  </a:cubicBezTo>
                  <a:cubicBezTo>
                    <a:pt x="666" y="193"/>
                    <a:pt x="814" y="244"/>
                    <a:pt x="962" y="376"/>
                  </a:cubicBezTo>
                  <a:cubicBezTo>
                    <a:pt x="1145" y="528"/>
                    <a:pt x="1236" y="741"/>
                    <a:pt x="1388" y="923"/>
                  </a:cubicBezTo>
                  <a:cubicBezTo>
                    <a:pt x="1402" y="937"/>
                    <a:pt x="1418" y="943"/>
                    <a:pt x="1436" y="943"/>
                  </a:cubicBezTo>
                  <a:cubicBezTo>
                    <a:pt x="1496" y="943"/>
                    <a:pt x="1564" y="872"/>
                    <a:pt x="1540" y="802"/>
                  </a:cubicBezTo>
                  <a:cubicBezTo>
                    <a:pt x="1343" y="385"/>
                    <a:pt x="972" y="0"/>
                    <a:pt x="55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1"/>
            <p:cNvSpPr/>
            <p:nvPr/>
          </p:nvSpPr>
          <p:spPr>
            <a:xfrm>
              <a:off x="7500516" y="1463991"/>
              <a:ext cx="216861" cy="137760"/>
            </a:xfrm>
            <a:custGeom>
              <a:avLst/>
              <a:gdLst/>
              <a:ahLst/>
              <a:cxnLst/>
              <a:rect l="l" t="t" r="r" b="b"/>
              <a:pathLst>
                <a:path w="4318" h="2743" extrusionOk="0">
                  <a:moveTo>
                    <a:pt x="1948" y="1"/>
                  </a:moveTo>
                  <a:cubicBezTo>
                    <a:pt x="1273" y="1"/>
                    <a:pt x="600" y="163"/>
                    <a:pt x="1" y="490"/>
                  </a:cubicBezTo>
                  <a:lnTo>
                    <a:pt x="1" y="2405"/>
                  </a:lnTo>
                  <a:cubicBezTo>
                    <a:pt x="656" y="2640"/>
                    <a:pt x="1235" y="2742"/>
                    <a:pt x="1739" y="2742"/>
                  </a:cubicBezTo>
                  <a:cubicBezTo>
                    <a:pt x="3314" y="2742"/>
                    <a:pt x="4156" y="1746"/>
                    <a:pt x="4317" y="733"/>
                  </a:cubicBezTo>
                  <a:cubicBezTo>
                    <a:pt x="3613" y="246"/>
                    <a:pt x="2779" y="1"/>
                    <a:pt x="1948"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1"/>
            <p:cNvSpPr/>
            <p:nvPr/>
          </p:nvSpPr>
          <p:spPr>
            <a:xfrm>
              <a:off x="7500516" y="1386145"/>
              <a:ext cx="222938" cy="114658"/>
            </a:xfrm>
            <a:custGeom>
              <a:avLst/>
              <a:gdLst/>
              <a:ahLst/>
              <a:cxnLst/>
              <a:rect l="l" t="t" r="r" b="b"/>
              <a:pathLst>
                <a:path w="4439" h="2283" extrusionOk="0">
                  <a:moveTo>
                    <a:pt x="2142" y="0"/>
                  </a:moveTo>
                  <a:cubicBezTo>
                    <a:pt x="945" y="0"/>
                    <a:pt x="1" y="733"/>
                    <a:pt x="1" y="733"/>
                  </a:cubicBezTo>
                  <a:lnTo>
                    <a:pt x="1" y="2040"/>
                  </a:lnTo>
                  <a:cubicBezTo>
                    <a:pt x="600" y="1713"/>
                    <a:pt x="1273" y="1551"/>
                    <a:pt x="1948" y="1551"/>
                  </a:cubicBezTo>
                  <a:cubicBezTo>
                    <a:pt x="2779" y="1551"/>
                    <a:pt x="3613" y="1796"/>
                    <a:pt x="4317" y="2283"/>
                  </a:cubicBezTo>
                  <a:cubicBezTo>
                    <a:pt x="4439" y="1523"/>
                    <a:pt x="4165" y="733"/>
                    <a:pt x="3527" y="368"/>
                  </a:cubicBezTo>
                  <a:cubicBezTo>
                    <a:pt x="3054" y="99"/>
                    <a:pt x="2581" y="0"/>
                    <a:pt x="2142"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1"/>
            <p:cNvSpPr/>
            <p:nvPr/>
          </p:nvSpPr>
          <p:spPr>
            <a:xfrm>
              <a:off x="7517341" y="1470068"/>
              <a:ext cx="134395" cy="114708"/>
            </a:xfrm>
            <a:custGeom>
              <a:avLst/>
              <a:gdLst/>
              <a:ahLst/>
              <a:cxnLst/>
              <a:rect l="l" t="t" r="r" b="b"/>
              <a:pathLst>
                <a:path w="2676" h="2284" extrusionOk="0">
                  <a:moveTo>
                    <a:pt x="1546" y="0"/>
                  </a:moveTo>
                  <a:cubicBezTo>
                    <a:pt x="1142" y="0"/>
                    <a:pt x="751" y="89"/>
                    <a:pt x="456" y="369"/>
                  </a:cubicBezTo>
                  <a:cubicBezTo>
                    <a:pt x="0" y="855"/>
                    <a:pt x="0" y="1585"/>
                    <a:pt x="31" y="2192"/>
                  </a:cubicBezTo>
                  <a:cubicBezTo>
                    <a:pt x="31" y="2253"/>
                    <a:pt x="69" y="2284"/>
                    <a:pt x="107" y="2284"/>
                  </a:cubicBezTo>
                  <a:cubicBezTo>
                    <a:pt x="145" y="2284"/>
                    <a:pt x="183" y="2253"/>
                    <a:pt x="183" y="2192"/>
                  </a:cubicBezTo>
                  <a:cubicBezTo>
                    <a:pt x="183" y="1676"/>
                    <a:pt x="152" y="1037"/>
                    <a:pt x="456" y="581"/>
                  </a:cubicBezTo>
                  <a:cubicBezTo>
                    <a:pt x="715" y="217"/>
                    <a:pt x="1087" y="126"/>
                    <a:pt x="1482" y="126"/>
                  </a:cubicBezTo>
                  <a:cubicBezTo>
                    <a:pt x="1877" y="126"/>
                    <a:pt x="2295" y="217"/>
                    <a:pt x="2645" y="217"/>
                  </a:cubicBezTo>
                  <a:cubicBezTo>
                    <a:pt x="2675" y="217"/>
                    <a:pt x="2675" y="186"/>
                    <a:pt x="2675" y="156"/>
                  </a:cubicBezTo>
                  <a:cubicBezTo>
                    <a:pt x="2333" y="82"/>
                    <a:pt x="1933" y="0"/>
                    <a:pt x="154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1"/>
            <p:cNvSpPr/>
            <p:nvPr/>
          </p:nvSpPr>
          <p:spPr>
            <a:xfrm>
              <a:off x="7517693" y="1502411"/>
              <a:ext cx="77242" cy="46707"/>
            </a:xfrm>
            <a:custGeom>
              <a:avLst/>
              <a:gdLst/>
              <a:ahLst/>
              <a:cxnLst/>
              <a:rect l="l" t="t" r="r" b="b"/>
              <a:pathLst>
                <a:path w="1538" h="930" extrusionOk="0">
                  <a:moveTo>
                    <a:pt x="1016" y="1"/>
                  </a:moveTo>
                  <a:cubicBezTo>
                    <a:pt x="595" y="1"/>
                    <a:pt x="222" y="371"/>
                    <a:pt x="24" y="789"/>
                  </a:cubicBezTo>
                  <a:cubicBezTo>
                    <a:pt x="0" y="859"/>
                    <a:pt x="50" y="930"/>
                    <a:pt x="101" y="930"/>
                  </a:cubicBezTo>
                  <a:cubicBezTo>
                    <a:pt x="116" y="930"/>
                    <a:pt x="132" y="924"/>
                    <a:pt x="145" y="910"/>
                  </a:cubicBezTo>
                  <a:cubicBezTo>
                    <a:pt x="297" y="728"/>
                    <a:pt x="388" y="515"/>
                    <a:pt x="571" y="363"/>
                  </a:cubicBezTo>
                  <a:cubicBezTo>
                    <a:pt x="719" y="231"/>
                    <a:pt x="868" y="180"/>
                    <a:pt x="1021" y="180"/>
                  </a:cubicBezTo>
                  <a:cubicBezTo>
                    <a:pt x="1150" y="180"/>
                    <a:pt x="1283" y="216"/>
                    <a:pt x="1422" y="272"/>
                  </a:cubicBezTo>
                  <a:cubicBezTo>
                    <a:pt x="1433" y="277"/>
                    <a:pt x="1444" y="280"/>
                    <a:pt x="1455" y="280"/>
                  </a:cubicBezTo>
                  <a:cubicBezTo>
                    <a:pt x="1502" y="280"/>
                    <a:pt x="1538" y="230"/>
                    <a:pt x="1513" y="181"/>
                  </a:cubicBezTo>
                  <a:cubicBezTo>
                    <a:pt x="1345" y="55"/>
                    <a:pt x="1177" y="1"/>
                    <a:pt x="101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1"/>
            <p:cNvSpPr/>
            <p:nvPr/>
          </p:nvSpPr>
          <p:spPr>
            <a:xfrm>
              <a:off x="6905176" y="1951101"/>
              <a:ext cx="253473" cy="118525"/>
            </a:xfrm>
            <a:custGeom>
              <a:avLst/>
              <a:gdLst/>
              <a:ahLst/>
              <a:cxnLst/>
              <a:rect l="l" t="t" r="r" b="b"/>
              <a:pathLst>
                <a:path w="5047" h="2360" extrusionOk="0">
                  <a:moveTo>
                    <a:pt x="5046" y="1"/>
                  </a:moveTo>
                  <a:lnTo>
                    <a:pt x="5046" y="1"/>
                  </a:lnTo>
                  <a:cubicBezTo>
                    <a:pt x="3375" y="122"/>
                    <a:pt x="1764" y="396"/>
                    <a:pt x="183" y="943"/>
                  </a:cubicBezTo>
                  <a:cubicBezTo>
                    <a:pt x="122" y="1125"/>
                    <a:pt x="92" y="1277"/>
                    <a:pt x="1" y="1429"/>
                  </a:cubicBezTo>
                  <a:cubicBezTo>
                    <a:pt x="1" y="1429"/>
                    <a:pt x="792" y="2360"/>
                    <a:pt x="2506" y="2360"/>
                  </a:cubicBezTo>
                  <a:cubicBezTo>
                    <a:pt x="3192" y="2360"/>
                    <a:pt x="4026" y="2211"/>
                    <a:pt x="5016" y="1794"/>
                  </a:cubicBezTo>
                  <a:cubicBezTo>
                    <a:pt x="5016" y="1794"/>
                    <a:pt x="4955" y="973"/>
                    <a:pt x="504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1"/>
            <p:cNvSpPr/>
            <p:nvPr/>
          </p:nvSpPr>
          <p:spPr>
            <a:xfrm>
              <a:off x="6905176" y="1856481"/>
              <a:ext cx="271804" cy="141979"/>
            </a:xfrm>
            <a:custGeom>
              <a:avLst/>
              <a:gdLst/>
              <a:ahLst/>
              <a:cxnLst/>
              <a:rect l="l" t="t" r="r" b="b"/>
              <a:pathLst>
                <a:path w="5412" h="2827" extrusionOk="0">
                  <a:moveTo>
                    <a:pt x="5411" y="0"/>
                  </a:moveTo>
                  <a:lnTo>
                    <a:pt x="1" y="426"/>
                  </a:lnTo>
                  <a:cubicBezTo>
                    <a:pt x="1" y="426"/>
                    <a:pt x="426" y="1763"/>
                    <a:pt x="183" y="2827"/>
                  </a:cubicBezTo>
                  <a:cubicBezTo>
                    <a:pt x="1764" y="2280"/>
                    <a:pt x="3375" y="2006"/>
                    <a:pt x="5046" y="1885"/>
                  </a:cubicBezTo>
                  <a:cubicBezTo>
                    <a:pt x="5077" y="1277"/>
                    <a:pt x="5198" y="578"/>
                    <a:pt x="5411"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1"/>
            <p:cNvSpPr/>
            <p:nvPr/>
          </p:nvSpPr>
          <p:spPr>
            <a:xfrm>
              <a:off x="6492797" y="891100"/>
              <a:ext cx="1050504" cy="989835"/>
            </a:xfrm>
            <a:custGeom>
              <a:avLst/>
              <a:gdLst/>
              <a:ahLst/>
              <a:cxnLst/>
              <a:rect l="l" t="t" r="r" b="b"/>
              <a:pathLst>
                <a:path w="20917" h="19709" extrusionOk="0">
                  <a:moveTo>
                    <a:pt x="7883" y="1"/>
                  </a:moveTo>
                  <a:cubicBezTo>
                    <a:pt x="3784" y="1"/>
                    <a:pt x="0" y="2091"/>
                    <a:pt x="187" y="9921"/>
                  </a:cubicBezTo>
                  <a:cubicBezTo>
                    <a:pt x="187" y="9921"/>
                    <a:pt x="66" y="13599"/>
                    <a:pt x="947" y="15423"/>
                  </a:cubicBezTo>
                  <a:cubicBezTo>
                    <a:pt x="1859" y="17246"/>
                    <a:pt x="4807" y="19283"/>
                    <a:pt x="8789" y="19648"/>
                  </a:cubicBezTo>
                  <a:cubicBezTo>
                    <a:pt x="9232" y="19688"/>
                    <a:pt x="9691" y="19708"/>
                    <a:pt x="10158" y="19708"/>
                  </a:cubicBezTo>
                  <a:cubicBezTo>
                    <a:pt x="13891" y="19708"/>
                    <a:pt x="18165" y="18415"/>
                    <a:pt x="19245" y="15848"/>
                  </a:cubicBezTo>
                  <a:cubicBezTo>
                    <a:pt x="20431" y="12991"/>
                    <a:pt x="20917" y="10985"/>
                    <a:pt x="20552" y="8067"/>
                  </a:cubicBezTo>
                  <a:cubicBezTo>
                    <a:pt x="20188" y="5149"/>
                    <a:pt x="20005" y="3842"/>
                    <a:pt x="17300" y="2535"/>
                  </a:cubicBezTo>
                  <a:cubicBezTo>
                    <a:pt x="15980" y="1897"/>
                    <a:pt x="11788" y="1"/>
                    <a:pt x="7883"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1"/>
            <p:cNvSpPr/>
            <p:nvPr/>
          </p:nvSpPr>
          <p:spPr>
            <a:xfrm>
              <a:off x="6972374" y="1388204"/>
              <a:ext cx="73275" cy="126510"/>
            </a:xfrm>
            <a:custGeom>
              <a:avLst/>
              <a:gdLst/>
              <a:ahLst/>
              <a:cxnLst/>
              <a:rect l="l" t="t" r="r" b="b"/>
              <a:pathLst>
                <a:path w="1459" h="2519" extrusionOk="0">
                  <a:moveTo>
                    <a:pt x="334" y="0"/>
                  </a:moveTo>
                  <a:cubicBezTo>
                    <a:pt x="319" y="0"/>
                    <a:pt x="304" y="8"/>
                    <a:pt x="304" y="23"/>
                  </a:cubicBezTo>
                  <a:cubicBezTo>
                    <a:pt x="213" y="327"/>
                    <a:pt x="182" y="692"/>
                    <a:pt x="91" y="1026"/>
                  </a:cubicBezTo>
                  <a:cubicBezTo>
                    <a:pt x="61" y="1239"/>
                    <a:pt x="0" y="1482"/>
                    <a:pt x="122" y="1695"/>
                  </a:cubicBezTo>
                  <a:cubicBezTo>
                    <a:pt x="176" y="1831"/>
                    <a:pt x="304" y="1943"/>
                    <a:pt x="439" y="1943"/>
                  </a:cubicBezTo>
                  <a:cubicBezTo>
                    <a:pt x="455" y="1943"/>
                    <a:pt x="471" y="1941"/>
                    <a:pt x="486" y="1938"/>
                  </a:cubicBezTo>
                  <a:cubicBezTo>
                    <a:pt x="578" y="1938"/>
                    <a:pt x="669" y="1877"/>
                    <a:pt x="730" y="1847"/>
                  </a:cubicBezTo>
                  <a:cubicBezTo>
                    <a:pt x="760" y="1816"/>
                    <a:pt x="821" y="1756"/>
                    <a:pt x="851" y="1756"/>
                  </a:cubicBezTo>
                  <a:cubicBezTo>
                    <a:pt x="902" y="1715"/>
                    <a:pt x="942" y="1695"/>
                    <a:pt x="974" y="1695"/>
                  </a:cubicBezTo>
                  <a:cubicBezTo>
                    <a:pt x="1037" y="1695"/>
                    <a:pt x="1064" y="1776"/>
                    <a:pt x="1064" y="1938"/>
                  </a:cubicBezTo>
                  <a:cubicBezTo>
                    <a:pt x="1216" y="2151"/>
                    <a:pt x="1185" y="2272"/>
                    <a:pt x="942" y="2333"/>
                  </a:cubicBezTo>
                  <a:cubicBezTo>
                    <a:pt x="830" y="2361"/>
                    <a:pt x="873" y="2519"/>
                    <a:pt x="952" y="2519"/>
                  </a:cubicBezTo>
                  <a:cubicBezTo>
                    <a:pt x="959" y="2519"/>
                    <a:pt x="966" y="2518"/>
                    <a:pt x="973" y="2515"/>
                  </a:cubicBezTo>
                  <a:cubicBezTo>
                    <a:pt x="1216" y="2424"/>
                    <a:pt x="1459" y="2181"/>
                    <a:pt x="1459" y="1908"/>
                  </a:cubicBezTo>
                  <a:cubicBezTo>
                    <a:pt x="1429" y="1664"/>
                    <a:pt x="1216" y="1512"/>
                    <a:pt x="1003" y="1512"/>
                  </a:cubicBezTo>
                  <a:cubicBezTo>
                    <a:pt x="851" y="1512"/>
                    <a:pt x="790" y="1634"/>
                    <a:pt x="638" y="1695"/>
                  </a:cubicBezTo>
                  <a:cubicBezTo>
                    <a:pt x="562" y="1724"/>
                    <a:pt x="499" y="1737"/>
                    <a:pt x="447" y="1737"/>
                  </a:cubicBezTo>
                  <a:cubicBezTo>
                    <a:pt x="124" y="1737"/>
                    <a:pt x="221" y="1231"/>
                    <a:pt x="274" y="996"/>
                  </a:cubicBezTo>
                  <a:cubicBezTo>
                    <a:pt x="304" y="722"/>
                    <a:pt x="517" y="297"/>
                    <a:pt x="365" y="23"/>
                  </a:cubicBezTo>
                  <a:cubicBezTo>
                    <a:pt x="365" y="8"/>
                    <a:pt x="350" y="0"/>
                    <a:pt x="33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1"/>
            <p:cNvSpPr/>
            <p:nvPr/>
          </p:nvSpPr>
          <p:spPr>
            <a:xfrm>
              <a:off x="6961677" y="1589698"/>
              <a:ext cx="108430" cy="51629"/>
            </a:xfrm>
            <a:custGeom>
              <a:avLst/>
              <a:gdLst/>
              <a:ahLst/>
              <a:cxnLst/>
              <a:rect l="l" t="t" r="r" b="b"/>
              <a:pathLst>
                <a:path w="2159" h="1028" extrusionOk="0">
                  <a:moveTo>
                    <a:pt x="2048" y="0"/>
                  </a:moveTo>
                  <a:cubicBezTo>
                    <a:pt x="1991" y="0"/>
                    <a:pt x="1930" y="38"/>
                    <a:pt x="1915" y="114"/>
                  </a:cubicBezTo>
                  <a:cubicBezTo>
                    <a:pt x="1857" y="547"/>
                    <a:pt x="1581" y="816"/>
                    <a:pt x="1162" y="816"/>
                  </a:cubicBezTo>
                  <a:cubicBezTo>
                    <a:pt x="1140" y="816"/>
                    <a:pt x="1118" y="815"/>
                    <a:pt x="1095" y="814"/>
                  </a:cubicBezTo>
                  <a:cubicBezTo>
                    <a:pt x="882" y="814"/>
                    <a:pt x="669" y="753"/>
                    <a:pt x="517" y="601"/>
                  </a:cubicBezTo>
                  <a:cubicBezTo>
                    <a:pt x="365" y="479"/>
                    <a:pt x="335" y="297"/>
                    <a:pt x="213" y="175"/>
                  </a:cubicBezTo>
                  <a:cubicBezTo>
                    <a:pt x="213" y="160"/>
                    <a:pt x="205" y="152"/>
                    <a:pt x="194" y="152"/>
                  </a:cubicBezTo>
                  <a:cubicBezTo>
                    <a:pt x="183" y="152"/>
                    <a:pt x="167" y="160"/>
                    <a:pt x="152" y="175"/>
                  </a:cubicBezTo>
                  <a:cubicBezTo>
                    <a:pt x="0" y="662"/>
                    <a:pt x="730" y="1026"/>
                    <a:pt x="1125" y="1026"/>
                  </a:cubicBezTo>
                  <a:cubicBezTo>
                    <a:pt x="1145" y="1027"/>
                    <a:pt x="1164" y="1028"/>
                    <a:pt x="1184" y="1028"/>
                  </a:cubicBezTo>
                  <a:cubicBezTo>
                    <a:pt x="1707" y="1028"/>
                    <a:pt x="2158" y="642"/>
                    <a:pt x="2158" y="114"/>
                  </a:cubicBezTo>
                  <a:cubicBezTo>
                    <a:pt x="2158" y="38"/>
                    <a:pt x="2105" y="0"/>
                    <a:pt x="2048"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1"/>
            <p:cNvSpPr/>
            <p:nvPr/>
          </p:nvSpPr>
          <p:spPr>
            <a:xfrm>
              <a:off x="6641657" y="1253256"/>
              <a:ext cx="98687" cy="69106"/>
            </a:xfrm>
            <a:custGeom>
              <a:avLst/>
              <a:gdLst/>
              <a:ahLst/>
              <a:cxnLst/>
              <a:rect l="l" t="t" r="r" b="b"/>
              <a:pathLst>
                <a:path w="1965" h="1376" extrusionOk="0">
                  <a:moveTo>
                    <a:pt x="1756" y="1"/>
                  </a:moveTo>
                  <a:cubicBezTo>
                    <a:pt x="1088" y="1"/>
                    <a:pt x="136" y="642"/>
                    <a:pt x="20" y="1312"/>
                  </a:cubicBezTo>
                  <a:cubicBezTo>
                    <a:pt x="1" y="1349"/>
                    <a:pt x="17" y="1375"/>
                    <a:pt x="39" y="1375"/>
                  </a:cubicBezTo>
                  <a:cubicBezTo>
                    <a:pt x="53" y="1375"/>
                    <a:pt x="69" y="1365"/>
                    <a:pt x="80" y="1342"/>
                  </a:cubicBezTo>
                  <a:cubicBezTo>
                    <a:pt x="567" y="704"/>
                    <a:pt x="1083" y="309"/>
                    <a:pt x="1874" y="157"/>
                  </a:cubicBezTo>
                  <a:cubicBezTo>
                    <a:pt x="1965" y="126"/>
                    <a:pt x="1934" y="5"/>
                    <a:pt x="1843" y="5"/>
                  </a:cubicBezTo>
                  <a:cubicBezTo>
                    <a:pt x="1815" y="2"/>
                    <a:pt x="1786" y="1"/>
                    <a:pt x="175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1"/>
            <p:cNvSpPr/>
            <p:nvPr/>
          </p:nvSpPr>
          <p:spPr>
            <a:xfrm>
              <a:off x="7228811" y="1241554"/>
              <a:ext cx="105718" cy="47812"/>
            </a:xfrm>
            <a:custGeom>
              <a:avLst/>
              <a:gdLst/>
              <a:ahLst/>
              <a:cxnLst/>
              <a:rect l="l" t="t" r="r" b="b"/>
              <a:pathLst>
                <a:path w="2105" h="952" extrusionOk="0">
                  <a:moveTo>
                    <a:pt x="343" y="0"/>
                  </a:moveTo>
                  <a:cubicBezTo>
                    <a:pt x="245" y="0"/>
                    <a:pt x="150" y="8"/>
                    <a:pt x="61" y="25"/>
                  </a:cubicBezTo>
                  <a:cubicBezTo>
                    <a:pt x="1" y="25"/>
                    <a:pt x="1" y="116"/>
                    <a:pt x="61" y="116"/>
                  </a:cubicBezTo>
                  <a:cubicBezTo>
                    <a:pt x="730" y="299"/>
                    <a:pt x="1368" y="390"/>
                    <a:pt x="1885" y="907"/>
                  </a:cubicBezTo>
                  <a:cubicBezTo>
                    <a:pt x="1917" y="938"/>
                    <a:pt x="1948" y="951"/>
                    <a:pt x="1976" y="951"/>
                  </a:cubicBezTo>
                  <a:cubicBezTo>
                    <a:pt x="2055" y="951"/>
                    <a:pt x="2105" y="845"/>
                    <a:pt x="2037" y="755"/>
                  </a:cubicBezTo>
                  <a:cubicBezTo>
                    <a:pt x="1697" y="310"/>
                    <a:pt x="951" y="0"/>
                    <a:pt x="34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1"/>
            <p:cNvSpPr/>
            <p:nvPr/>
          </p:nvSpPr>
          <p:spPr>
            <a:xfrm>
              <a:off x="6644118" y="1545050"/>
              <a:ext cx="195466" cy="183212"/>
            </a:xfrm>
            <a:custGeom>
              <a:avLst/>
              <a:gdLst/>
              <a:ahLst/>
              <a:cxnLst/>
              <a:rect l="l" t="t" r="r" b="b"/>
              <a:pathLst>
                <a:path w="3892" h="3648" extrusionOk="0">
                  <a:moveTo>
                    <a:pt x="1946" y="0"/>
                  </a:moveTo>
                  <a:cubicBezTo>
                    <a:pt x="882" y="0"/>
                    <a:pt x="1" y="821"/>
                    <a:pt x="1" y="1824"/>
                  </a:cubicBezTo>
                  <a:cubicBezTo>
                    <a:pt x="1" y="2827"/>
                    <a:pt x="882" y="3648"/>
                    <a:pt x="1946" y="3648"/>
                  </a:cubicBezTo>
                  <a:cubicBezTo>
                    <a:pt x="3041" y="3648"/>
                    <a:pt x="3892" y="2827"/>
                    <a:pt x="3892" y="1824"/>
                  </a:cubicBezTo>
                  <a:cubicBezTo>
                    <a:pt x="3892" y="821"/>
                    <a:pt x="3041" y="0"/>
                    <a:pt x="194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1"/>
            <p:cNvSpPr/>
            <p:nvPr/>
          </p:nvSpPr>
          <p:spPr>
            <a:xfrm>
              <a:off x="7178438" y="1545050"/>
              <a:ext cx="195466" cy="183212"/>
            </a:xfrm>
            <a:custGeom>
              <a:avLst/>
              <a:gdLst/>
              <a:ahLst/>
              <a:cxnLst/>
              <a:rect l="l" t="t" r="r" b="b"/>
              <a:pathLst>
                <a:path w="3892" h="3648" extrusionOk="0">
                  <a:moveTo>
                    <a:pt x="1946" y="0"/>
                  </a:moveTo>
                  <a:cubicBezTo>
                    <a:pt x="882" y="0"/>
                    <a:pt x="0" y="821"/>
                    <a:pt x="0" y="1824"/>
                  </a:cubicBezTo>
                  <a:cubicBezTo>
                    <a:pt x="0" y="2827"/>
                    <a:pt x="882" y="3648"/>
                    <a:pt x="1946" y="3648"/>
                  </a:cubicBezTo>
                  <a:cubicBezTo>
                    <a:pt x="3040" y="3648"/>
                    <a:pt x="3891" y="2827"/>
                    <a:pt x="3891" y="1824"/>
                  </a:cubicBezTo>
                  <a:cubicBezTo>
                    <a:pt x="3891" y="821"/>
                    <a:pt x="3040" y="0"/>
                    <a:pt x="194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1"/>
            <p:cNvSpPr/>
            <p:nvPr/>
          </p:nvSpPr>
          <p:spPr>
            <a:xfrm>
              <a:off x="6434991" y="948153"/>
              <a:ext cx="1215184" cy="474804"/>
            </a:xfrm>
            <a:custGeom>
              <a:avLst/>
              <a:gdLst/>
              <a:ahLst/>
              <a:cxnLst/>
              <a:rect l="l" t="t" r="r" b="b"/>
              <a:pathLst>
                <a:path w="24196" h="9454" extrusionOk="0">
                  <a:moveTo>
                    <a:pt x="17448" y="1"/>
                  </a:moveTo>
                  <a:cubicBezTo>
                    <a:pt x="17448" y="1369"/>
                    <a:pt x="16713" y="3235"/>
                    <a:pt x="15475" y="3235"/>
                  </a:cubicBezTo>
                  <a:cubicBezTo>
                    <a:pt x="15310" y="3235"/>
                    <a:pt x="15137" y="3203"/>
                    <a:pt x="14955" y="3131"/>
                  </a:cubicBezTo>
                  <a:cubicBezTo>
                    <a:pt x="14013" y="2493"/>
                    <a:pt x="13375" y="1247"/>
                    <a:pt x="12433" y="305"/>
                  </a:cubicBezTo>
                  <a:cubicBezTo>
                    <a:pt x="12062" y="2650"/>
                    <a:pt x="10866" y="3441"/>
                    <a:pt x="9380" y="3441"/>
                  </a:cubicBezTo>
                  <a:cubicBezTo>
                    <a:pt x="7092" y="3441"/>
                    <a:pt x="4116" y="1567"/>
                    <a:pt x="2402" y="609"/>
                  </a:cubicBezTo>
                  <a:cubicBezTo>
                    <a:pt x="1369" y="3223"/>
                    <a:pt x="1399" y="6262"/>
                    <a:pt x="1" y="8846"/>
                  </a:cubicBezTo>
                  <a:cubicBezTo>
                    <a:pt x="913" y="9028"/>
                    <a:pt x="1612" y="9454"/>
                    <a:pt x="1612" y="9454"/>
                  </a:cubicBezTo>
                  <a:cubicBezTo>
                    <a:pt x="3709" y="9028"/>
                    <a:pt x="3344" y="1825"/>
                    <a:pt x="3344" y="1824"/>
                  </a:cubicBezTo>
                  <a:lnTo>
                    <a:pt x="3344" y="1824"/>
                  </a:lnTo>
                  <a:cubicBezTo>
                    <a:pt x="3345" y="1825"/>
                    <a:pt x="7965" y="4834"/>
                    <a:pt x="10305" y="5046"/>
                  </a:cubicBezTo>
                  <a:cubicBezTo>
                    <a:pt x="10409" y="5056"/>
                    <a:pt x="10510" y="5060"/>
                    <a:pt x="10606" y="5060"/>
                  </a:cubicBezTo>
                  <a:cubicBezTo>
                    <a:pt x="12677" y="5060"/>
                    <a:pt x="13010" y="2979"/>
                    <a:pt x="13010" y="2979"/>
                  </a:cubicBezTo>
                  <a:cubicBezTo>
                    <a:pt x="13010" y="2979"/>
                    <a:pt x="13952" y="4530"/>
                    <a:pt x="15685" y="4682"/>
                  </a:cubicBezTo>
                  <a:cubicBezTo>
                    <a:pt x="15753" y="4688"/>
                    <a:pt x="15818" y="4690"/>
                    <a:pt x="15881" y="4690"/>
                  </a:cubicBezTo>
                  <a:cubicBezTo>
                    <a:pt x="17408" y="4690"/>
                    <a:pt x="17296" y="2980"/>
                    <a:pt x="17296" y="2979"/>
                  </a:cubicBezTo>
                  <a:lnTo>
                    <a:pt x="17296" y="2979"/>
                  </a:lnTo>
                  <a:cubicBezTo>
                    <a:pt x="18222" y="4147"/>
                    <a:pt x="18935" y="4473"/>
                    <a:pt x="19442" y="4473"/>
                  </a:cubicBezTo>
                  <a:cubicBezTo>
                    <a:pt x="20084" y="4473"/>
                    <a:pt x="20396" y="3952"/>
                    <a:pt x="20396" y="3952"/>
                  </a:cubicBezTo>
                  <a:cubicBezTo>
                    <a:pt x="20396" y="3952"/>
                    <a:pt x="20396" y="8815"/>
                    <a:pt x="22038" y="8998"/>
                  </a:cubicBezTo>
                  <a:cubicBezTo>
                    <a:pt x="22123" y="9007"/>
                    <a:pt x="22203" y="9012"/>
                    <a:pt x="22280" y="9012"/>
                  </a:cubicBezTo>
                  <a:cubicBezTo>
                    <a:pt x="23682" y="9012"/>
                    <a:pt x="23709" y="7508"/>
                    <a:pt x="23709" y="7508"/>
                  </a:cubicBezTo>
                  <a:cubicBezTo>
                    <a:pt x="23801" y="7539"/>
                    <a:pt x="23884" y="7554"/>
                    <a:pt x="23964" y="7554"/>
                  </a:cubicBezTo>
                  <a:cubicBezTo>
                    <a:pt x="24044" y="7554"/>
                    <a:pt x="24120" y="7539"/>
                    <a:pt x="24196" y="7508"/>
                  </a:cubicBezTo>
                  <a:cubicBezTo>
                    <a:pt x="22676" y="6353"/>
                    <a:pt x="22129" y="3831"/>
                    <a:pt x="21855" y="1551"/>
                  </a:cubicBezTo>
                  <a:cubicBezTo>
                    <a:pt x="21559" y="2284"/>
                    <a:pt x="21067" y="2540"/>
                    <a:pt x="20531" y="2540"/>
                  </a:cubicBezTo>
                  <a:cubicBezTo>
                    <a:pt x="19910" y="2540"/>
                    <a:pt x="19230" y="2197"/>
                    <a:pt x="18724" y="1855"/>
                  </a:cubicBezTo>
                  <a:cubicBezTo>
                    <a:pt x="18390" y="1247"/>
                    <a:pt x="17448" y="943"/>
                    <a:pt x="17448" y="1"/>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1"/>
            <p:cNvSpPr/>
            <p:nvPr/>
          </p:nvSpPr>
          <p:spPr>
            <a:xfrm>
              <a:off x="6305265" y="724913"/>
              <a:ext cx="1459416" cy="667507"/>
            </a:xfrm>
            <a:custGeom>
              <a:avLst/>
              <a:gdLst/>
              <a:ahLst/>
              <a:cxnLst/>
              <a:rect l="l" t="t" r="r" b="b"/>
              <a:pathLst>
                <a:path w="29059" h="13291" extrusionOk="0">
                  <a:moveTo>
                    <a:pt x="14078" y="1"/>
                  </a:moveTo>
                  <a:cubicBezTo>
                    <a:pt x="9972" y="1"/>
                    <a:pt x="5532" y="3230"/>
                    <a:pt x="5532" y="3230"/>
                  </a:cubicBezTo>
                  <a:cubicBezTo>
                    <a:pt x="5532" y="3230"/>
                    <a:pt x="6262" y="616"/>
                    <a:pt x="4955" y="525"/>
                  </a:cubicBezTo>
                  <a:cubicBezTo>
                    <a:pt x="4930" y="522"/>
                    <a:pt x="4906" y="521"/>
                    <a:pt x="4883" y="521"/>
                  </a:cubicBezTo>
                  <a:cubicBezTo>
                    <a:pt x="3676" y="521"/>
                    <a:pt x="4407" y="3595"/>
                    <a:pt x="4407" y="3595"/>
                  </a:cubicBezTo>
                  <a:cubicBezTo>
                    <a:pt x="4407" y="3595"/>
                    <a:pt x="3460" y="2182"/>
                    <a:pt x="2675" y="2182"/>
                  </a:cubicBezTo>
                  <a:cubicBezTo>
                    <a:pt x="2437" y="2182"/>
                    <a:pt x="2214" y="2312"/>
                    <a:pt x="2037" y="2652"/>
                  </a:cubicBezTo>
                  <a:cubicBezTo>
                    <a:pt x="1246" y="4111"/>
                    <a:pt x="3739" y="5540"/>
                    <a:pt x="3739" y="5540"/>
                  </a:cubicBezTo>
                  <a:cubicBezTo>
                    <a:pt x="3459" y="5667"/>
                    <a:pt x="3276" y="5702"/>
                    <a:pt x="3136" y="5702"/>
                  </a:cubicBezTo>
                  <a:cubicBezTo>
                    <a:pt x="2968" y="5702"/>
                    <a:pt x="2863" y="5651"/>
                    <a:pt x="2727" y="5651"/>
                  </a:cubicBezTo>
                  <a:cubicBezTo>
                    <a:pt x="2573" y="5651"/>
                    <a:pt x="2379" y="5717"/>
                    <a:pt x="2006" y="5996"/>
                  </a:cubicBezTo>
                  <a:cubicBezTo>
                    <a:pt x="274" y="7607"/>
                    <a:pt x="1581" y="10008"/>
                    <a:pt x="1581" y="10008"/>
                  </a:cubicBezTo>
                  <a:cubicBezTo>
                    <a:pt x="0" y="11589"/>
                    <a:pt x="1581" y="13200"/>
                    <a:pt x="1581" y="13200"/>
                  </a:cubicBezTo>
                  <a:cubicBezTo>
                    <a:pt x="1648" y="13194"/>
                    <a:pt x="1714" y="13192"/>
                    <a:pt x="1778" y="13192"/>
                  </a:cubicBezTo>
                  <a:cubicBezTo>
                    <a:pt x="2067" y="13192"/>
                    <a:pt x="2336" y="13241"/>
                    <a:pt x="2584" y="13291"/>
                  </a:cubicBezTo>
                  <a:cubicBezTo>
                    <a:pt x="3982" y="10707"/>
                    <a:pt x="3952" y="7668"/>
                    <a:pt x="5015" y="5054"/>
                  </a:cubicBezTo>
                  <a:cubicBezTo>
                    <a:pt x="6711" y="6012"/>
                    <a:pt x="9680" y="7886"/>
                    <a:pt x="11965" y="7886"/>
                  </a:cubicBezTo>
                  <a:cubicBezTo>
                    <a:pt x="13449" y="7886"/>
                    <a:pt x="14645" y="7095"/>
                    <a:pt x="15016" y="4750"/>
                  </a:cubicBezTo>
                  <a:cubicBezTo>
                    <a:pt x="15958" y="5692"/>
                    <a:pt x="16596" y="6938"/>
                    <a:pt x="17538" y="7546"/>
                  </a:cubicBezTo>
                  <a:cubicBezTo>
                    <a:pt x="17727" y="7624"/>
                    <a:pt x="17907" y="7660"/>
                    <a:pt x="18078" y="7660"/>
                  </a:cubicBezTo>
                  <a:cubicBezTo>
                    <a:pt x="19304" y="7660"/>
                    <a:pt x="20031" y="5803"/>
                    <a:pt x="20031" y="4415"/>
                  </a:cubicBezTo>
                  <a:cubicBezTo>
                    <a:pt x="20031" y="5358"/>
                    <a:pt x="20973" y="5692"/>
                    <a:pt x="21307" y="6300"/>
                  </a:cubicBezTo>
                  <a:cubicBezTo>
                    <a:pt x="21810" y="6640"/>
                    <a:pt x="22486" y="6972"/>
                    <a:pt x="23104" y="6972"/>
                  </a:cubicBezTo>
                  <a:cubicBezTo>
                    <a:pt x="23645" y="6972"/>
                    <a:pt x="24141" y="6719"/>
                    <a:pt x="24438" y="5996"/>
                  </a:cubicBezTo>
                  <a:cubicBezTo>
                    <a:pt x="24712" y="8276"/>
                    <a:pt x="25259" y="10798"/>
                    <a:pt x="26779" y="11953"/>
                  </a:cubicBezTo>
                  <a:cubicBezTo>
                    <a:pt x="27265" y="11801"/>
                    <a:pt x="27630" y="11224"/>
                    <a:pt x="27630" y="11224"/>
                  </a:cubicBezTo>
                  <a:cubicBezTo>
                    <a:pt x="29058" y="8701"/>
                    <a:pt x="27143" y="8093"/>
                    <a:pt x="27143" y="8093"/>
                  </a:cubicBezTo>
                  <a:cubicBezTo>
                    <a:pt x="27287" y="5286"/>
                    <a:pt x="24974" y="5205"/>
                    <a:pt x="24706" y="5205"/>
                  </a:cubicBezTo>
                  <a:cubicBezTo>
                    <a:pt x="24690" y="5205"/>
                    <a:pt x="24681" y="5206"/>
                    <a:pt x="24681" y="5206"/>
                  </a:cubicBezTo>
                  <a:cubicBezTo>
                    <a:pt x="24129" y="2520"/>
                    <a:pt x="21571" y="2018"/>
                    <a:pt x="19738" y="2018"/>
                  </a:cubicBezTo>
                  <a:cubicBezTo>
                    <a:pt x="18647" y="2018"/>
                    <a:pt x="17812" y="2196"/>
                    <a:pt x="17812" y="2196"/>
                  </a:cubicBezTo>
                  <a:cubicBezTo>
                    <a:pt x="17812" y="2196"/>
                    <a:pt x="18572" y="160"/>
                    <a:pt x="14408" y="8"/>
                  </a:cubicBezTo>
                  <a:cubicBezTo>
                    <a:pt x="14298" y="3"/>
                    <a:pt x="14188" y="1"/>
                    <a:pt x="14078"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1"/>
            <p:cNvSpPr/>
            <p:nvPr/>
          </p:nvSpPr>
          <p:spPr>
            <a:xfrm>
              <a:off x="6730250" y="789650"/>
              <a:ext cx="277278" cy="274114"/>
            </a:xfrm>
            <a:custGeom>
              <a:avLst/>
              <a:gdLst/>
              <a:ahLst/>
              <a:cxnLst/>
              <a:rect l="l" t="t" r="r" b="b"/>
              <a:pathLst>
                <a:path w="5521" h="5458" extrusionOk="0">
                  <a:moveTo>
                    <a:pt x="4065" y="1"/>
                  </a:moveTo>
                  <a:cubicBezTo>
                    <a:pt x="3982" y="1"/>
                    <a:pt x="3902" y="129"/>
                    <a:pt x="4000" y="178"/>
                  </a:cubicBezTo>
                  <a:cubicBezTo>
                    <a:pt x="4608" y="695"/>
                    <a:pt x="4851" y="1515"/>
                    <a:pt x="5034" y="2275"/>
                  </a:cubicBezTo>
                  <a:cubicBezTo>
                    <a:pt x="5201" y="3025"/>
                    <a:pt x="5062" y="4004"/>
                    <a:pt x="4155" y="4004"/>
                  </a:cubicBezTo>
                  <a:cubicBezTo>
                    <a:pt x="4070" y="4004"/>
                    <a:pt x="3978" y="3996"/>
                    <a:pt x="3879" y="3977"/>
                  </a:cubicBezTo>
                  <a:cubicBezTo>
                    <a:pt x="3301" y="3856"/>
                    <a:pt x="2785" y="3369"/>
                    <a:pt x="2481" y="2883"/>
                  </a:cubicBezTo>
                  <a:cubicBezTo>
                    <a:pt x="2463" y="2856"/>
                    <a:pt x="2437" y="2845"/>
                    <a:pt x="2411" y="2845"/>
                  </a:cubicBezTo>
                  <a:cubicBezTo>
                    <a:pt x="2346" y="2845"/>
                    <a:pt x="2277" y="2910"/>
                    <a:pt x="2298" y="2974"/>
                  </a:cubicBezTo>
                  <a:cubicBezTo>
                    <a:pt x="2541" y="3521"/>
                    <a:pt x="2663" y="4099"/>
                    <a:pt x="2572" y="4676"/>
                  </a:cubicBezTo>
                  <a:cubicBezTo>
                    <a:pt x="2504" y="5031"/>
                    <a:pt x="2249" y="5151"/>
                    <a:pt x="1967" y="5151"/>
                  </a:cubicBezTo>
                  <a:cubicBezTo>
                    <a:pt x="1742" y="5151"/>
                    <a:pt x="1501" y="5075"/>
                    <a:pt x="1326" y="4980"/>
                  </a:cubicBezTo>
                  <a:cubicBezTo>
                    <a:pt x="748" y="4676"/>
                    <a:pt x="383" y="4038"/>
                    <a:pt x="170" y="3491"/>
                  </a:cubicBezTo>
                  <a:cubicBezTo>
                    <a:pt x="158" y="3453"/>
                    <a:pt x="124" y="3436"/>
                    <a:pt x="91" y="3436"/>
                  </a:cubicBezTo>
                  <a:cubicBezTo>
                    <a:pt x="45" y="3436"/>
                    <a:pt x="1" y="3468"/>
                    <a:pt x="19" y="3521"/>
                  </a:cubicBezTo>
                  <a:cubicBezTo>
                    <a:pt x="169" y="4074"/>
                    <a:pt x="1109" y="5457"/>
                    <a:pt x="1945" y="5457"/>
                  </a:cubicBezTo>
                  <a:cubicBezTo>
                    <a:pt x="2121" y="5457"/>
                    <a:pt x="2292" y="5396"/>
                    <a:pt x="2450" y="5254"/>
                  </a:cubicBezTo>
                  <a:cubicBezTo>
                    <a:pt x="2754" y="4980"/>
                    <a:pt x="2785" y="4585"/>
                    <a:pt x="2785" y="4190"/>
                  </a:cubicBezTo>
                  <a:cubicBezTo>
                    <a:pt x="2785" y="3937"/>
                    <a:pt x="2732" y="3683"/>
                    <a:pt x="2676" y="3454"/>
                  </a:cubicBezTo>
                  <a:lnTo>
                    <a:pt x="2676" y="3454"/>
                  </a:lnTo>
                  <a:cubicBezTo>
                    <a:pt x="3046" y="3822"/>
                    <a:pt x="3768" y="4214"/>
                    <a:pt x="4356" y="4214"/>
                  </a:cubicBezTo>
                  <a:cubicBezTo>
                    <a:pt x="4753" y="4214"/>
                    <a:pt x="5089" y="4036"/>
                    <a:pt x="5216" y="3552"/>
                  </a:cubicBezTo>
                  <a:cubicBezTo>
                    <a:pt x="5520" y="2458"/>
                    <a:pt x="5064" y="725"/>
                    <a:pt x="4122" y="26"/>
                  </a:cubicBezTo>
                  <a:cubicBezTo>
                    <a:pt x="4104" y="8"/>
                    <a:pt x="4084" y="1"/>
                    <a:pt x="4065" y="1"/>
                  </a:cubicBezTo>
                  <a:close/>
                </a:path>
              </a:pathLst>
            </a:custGeom>
            <a:solidFill>
              <a:srgbClr val="FFC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1"/>
            <p:cNvSpPr/>
            <p:nvPr/>
          </p:nvSpPr>
          <p:spPr>
            <a:xfrm>
              <a:off x="7394245" y="975574"/>
              <a:ext cx="156694" cy="142280"/>
            </a:xfrm>
            <a:custGeom>
              <a:avLst/>
              <a:gdLst/>
              <a:ahLst/>
              <a:cxnLst/>
              <a:rect l="l" t="t" r="r" b="b"/>
              <a:pathLst>
                <a:path w="3120" h="2833" extrusionOk="0">
                  <a:moveTo>
                    <a:pt x="85" y="1"/>
                  </a:moveTo>
                  <a:cubicBezTo>
                    <a:pt x="44" y="1"/>
                    <a:pt x="0" y="34"/>
                    <a:pt x="20" y="93"/>
                  </a:cubicBezTo>
                  <a:cubicBezTo>
                    <a:pt x="263" y="1035"/>
                    <a:pt x="628" y="2707"/>
                    <a:pt x="1813" y="2829"/>
                  </a:cubicBezTo>
                  <a:cubicBezTo>
                    <a:pt x="1838" y="2831"/>
                    <a:pt x="1862" y="2832"/>
                    <a:pt x="1886" y="2832"/>
                  </a:cubicBezTo>
                  <a:cubicBezTo>
                    <a:pt x="2774" y="2832"/>
                    <a:pt x="3120" y="1230"/>
                    <a:pt x="3120" y="579"/>
                  </a:cubicBezTo>
                  <a:cubicBezTo>
                    <a:pt x="3120" y="519"/>
                    <a:pt x="3074" y="488"/>
                    <a:pt x="3025" y="488"/>
                  </a:cubicBezTo>
                  <a:cubicBezTo>
                    <a:pt x="2976" y="488"/>
                    <a:pt x="2922" y="519"/>
                    <a:pt x="2907" y="579"/>
                  </a:cubicBezTo>
                  <a:cubicBezTo>
                    <a:pt x="2653" y="1173"/>
                    <a:pt x="2688" y="2580"/>
                    <a:pt x="1815" y="2580"/>
                  </a:cubicBezTo>
                  <a:cubicBezTo>
                    <a:pt x="1749" y="2580"/>
                    <a:pt x="1677" y="2572"/>
                    <a:pt x="1600" y="2555"/>
                  </a:cubicBezTo>
                  <a:cubicBezTo>
                    <a:pt x="658" y="2373"/>
                    <a:pt x="536" y="731"/>
                    <a:pt x="141" y="32"/>
                  </a:cubicBezTo>
                  <a:cubicBezTo>
                    <a:pt x="130" y="11"/>
                    <a:pt x="108" y="1"/>
                    <a:pt x="85" y="1"/>
                  </a:cubicBezTo>
                  <a:close/>
                </a:path>
              </a:pathLst>
            </a:custGeom>
            <a:solidFill>
              <a:srgbClr val="FFC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1"/>
            <p:cNvSpPr/>
            <p:nvPr/>
          </p:nvSpPr>
          <p:spPr>
            <a:xfrm>
              <a:off x="6418467" y="1170338"/>
              <a:ext cx="129524" cy="157548"/>
            </a:xfrm>
            <a:custGeom>
              <a:avLst/>
              <a:gdLst/>
              <a:ahLst/>
              <a:cxnLst/>
              <a:rect l="l" t="t" r="r" b="b"/>
              <a:pathLst>
                <a:path w="2579" h="3137" extrusionOk="0">
                  <a:moveTo>
                    <a:pt x="1960" y="0"/>
                  </a:moveTo>
                  <a:cubicBezTo>
                    <a:pt x="1897" y="0"/>
                    <a:pt x="1832" y="47"/>
                    <a:pt x="1850" y="136"/>
                  </a:cubicBezTo>
                  <a:cubicBezTo>
                    <a:pt x="2062" y="744"/>
                    <a:pt x="2153" y="1413"/>
                    <a:pt x="2093" y="2051"/>
                  </a:cubicBezTo>
                  <a:cubicBezTo>
                    <a:pt x="2062" y="2476"/>
                    <a:pt x="1910" y="2872"/>
                    <a:pt x="1454" y="2932"/>
                  </a:cubicBezTo>
                  <a:cubicBezTo>
                    <a:pt x="1432" y="2935"/>
                    <a:pt x="1409" y="2936"/>
                    <a:pt x="1387" y="2936"/>
                  </a:cubicBezTo>
                  <a:cubicBezTo>
                    <a:pt x="870" y="2936"/>
                    <a:pt x="438" y="2282"/>
                    <a:pt x="117" y="1990"/>
                  </a:cubicBezTo>
                  <a:cubicBezTo>
                    <a:pt x="111" y="1985"/>
                    <a:pt x="104" y="1982"/>
                    <a:pt x="95" y="1982"/>
                  </a:cubicBezTo>
                  <a:cubicBezTo>
                    <a:pt x="57" y="1982"/>
                    <a:pt x="1" y="2032"/>
                    <a:pt x="26" y="2081"/>
                  </a:cubicBezTo>
                  <a:cubicBezTo>
                    <a:pt x="288" y="2475"/>
                    <a:pt x="944" y="3136"/>
                    <a:pt x="1507" y="3136"/>
                  </a:cubicBezTo>
                  <a:cubicBezTo>
                    <a:pt x="1726" y="3136"/>
                    <a:pt x="1931" y="3036"/>
                    <a:pt x="2093" y="2780"/>
                  </a:cubicBezTo>
                  <a:cubicBezTo>
                    <a:pt x="2579" y="2051"/>
                    <a:pt x="2366" y="866"/>
                    <a:pt x="2062" y="75"/>
                  </a:cubicBezTo>
                  <a:cubicBezTo>
                    <a:pt x="2050" y="24"/>
                    <a:pt x="2005" y="0"/>
                    <a:pt x="1960" y="0"/>
                  </a:cubicBezTo>
                  <a:close/>
                </a:path>
              </a:pathLst>
            </a:custGeom>
            <a:solidFill>
              <a:srgbClr val="FFC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1"/>
            <p:cNvSpPr/>
            <p:nvPr/>
          </p:nvSpPr>
          <p:spPr>
            <a:xfrm>
              <a:off x="7157043" y="1382780"/>
              <a:ext cx="107677" cy="105668"/>
            </a:xfrm>
            <a:custGeom>
              <a:avLst/>
              <a:gdLst/>
              <a:ahLst/>
              <a:cxnLst/>
              <a:rect l="l" t="t" r="r" b="b"/>
              <a:pathLst>
                <a:path w="2144" h="2104" extrusionOk="0">
                  <a:moveTo>
                    <a:pt x="1024" y="1"/>
                  </a:moveTo>
                  <a:cubicBezTo>
                    <a:pt x="988" y="1"/>
                    <a:pt x="951" y="4"/>
                    <a:pt x="913" y="9"/>
                  </a:cubicBezTo>
                  <a:cubicBezTo>
                    <a:pt x="1" y="131"/>
                    <a:pt x="1" y="1347"/>
                    <a:pt x="62" y="2046"/>
                  </a:cubicBezTo>
                  <a:cubicBezTo>
                    <a:pt x="62" y="2079"/>
                    <a:pt x="89" y="2103"/>
                    <a:pt x="119" y="2103"/>
                  </a:cubicBezTo>
                  <a:cubicBezTo>
                    <a:pt x="143" y="2103"/>
                    <a:pt x="170" y="2087"/>
                    <a:pt x="183" y="2046"/>
                  </a:cubicBezTo>
                  <a:cubicBezTo>
                    <a:pt x="214" y="1438"/>
                    <a:pt x="62" y="465"/>
                    <a:pt x="791" y="192"/>
                  </a:cubicBezTo>
                  <a:cubicBezTo>
                    <a:pt x="874" y="165"/>
                    <a:pt x="950" y="153"/>
                    <a:pt x="1021" y="153"/>
                  </a:cubicBezTo>
                  <a:cubicBezTo>
                    <a:pt x="1678" y="153"/>
                    <a:pt x="1842" y="1215"/>
                    <a:pt x="2007" y="1681"/>
                  </a:cubicBezTo>
                  <a:cubicBezTo>
                    <a:pt x="2022" y="1727"/>
                    <a:pt x="2060" y="1750"/>
                    <a:pt x="2091" y="1750"/>
                  </a:cubicBezTo>
                  <a:cubicBezTo>
                    <a:pt x="2121" y="1750"/>
                    <a:pt x="2144" y="1727"/>
                    <a:pt x="2129" y="1681"/>
                  </a:cubicBezTo>
                  <a:cubicBezTo>
                    <a:pt x="2100" y="1103"/>
                    <a:pt x="1740" y="1"/>
                    <a:pt x="1024"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1"/>
            <p:cNvSpPr/>
            <p:nvPr/>
          </p:nvSpPr>
          <p:spPr>
            <a:xfrm>
              <a:off x="6761690" y="1382780"/>
              <a:ext cx="108430" cy="105065"/>
            </a:xfrm>
            <a:custGeom>
              <a:avLst/>
              <a:gdLst/>
              <a:ahLst/>
              <a:cxnLst/>
              <a:rect l="l" t="t" r="r" b="b"/>
              <a:pathLst>
                <a:path w="2159" h="2092" extrusionOk="0">
                  <a:moveTo>
                    <a:pt x="1135" y="1"/>
                  </a:moveTo>
                  <a:cubicBezTo>
                    <a:pt x="419" y="1"/>
                    <a:pt x="58" y="1103"/>
                    <a:pt x="0" y="1681"/>
                  </a:cubicBezTo>
                  <a:cubicBezTo>
                    <a:pt x="0" y="1727"/>
                    <a:pt x="31" y="1750"/>
                    <a:pt x="65" y="1750"/>
                  </a:cubicBezTo>
                  <a:cubicBezTo>
                    <a:pt x="99" y="1750"/>
                    <a:pt x="137" y="1727"/>
                    <a:pt x="152" y="1681"/>
                  </a:cubicBezTo>
                  <a:cubicBezTo>
                    <a:pt x="317" y="1215"/>
                    <a:pt x="482" y="153"/>
                    <a:pt x="1117" y="153"/>
                  </a:cubicBezTo>
                  <a:cubicBezTo>
                    <a:pt x="1185" y="153"/>
                    <a:pt x="1258" y="165"/>
                    <a:pt x="1338" y="192"/>
                  </a:cubicBezTo>
                  <a:cubicBezTo>
                    <a:pt x="2067" y="435"/>
                    <a:pt x="1915" y="1438"/>
                    <a:pt x="1976" y="2046"/>
                  </a:cubicBezTo>
                  <a:cubicBezTo>
                    <a:pt x="1976" y="2076"/>
                    <a:pt x="1999" y="2092"/>
                    <a:pt x="2026" y="2092"/>
                  </a:cubicBezTo>
                  <a:cubicBezTo>
                    <a:pt x="2052" y="2092"/>
                    <a:pt x="2083" y="2076"/>
                    <a:pt x="2098" y="2046"/>
                  </a:cubicBezTo>
                  <a:cubicBezTo>
                    <a:pt x="2159" y="1347"/>
                    <a:pt x="2159" y="131"/>
                    <a:pt x="1247" y="9"/>
                  </a:cubicBezTo>
                  <a:cubicBezTo>
                    <a:pt x="1209" y="4"/>
                    <a:pt x="1171" y="1"/>
                    <a:pt x="113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1"/>
            <p:cNvSpPr/>
            <p:nvPr/>
          </p:nvSpPr>
          <p:spPr>
            <a:xfrm>
              <a:off x="6245701" y="1886967"/>
              <a:ext cx="332825" cy="407656"/>
            </a:xfrm>
            <a:custGeom>
              <a:avLst/>
              <a:gdLst/>
              <a:ahLst/>
              <a:cxnLst/>
              <a:rect l="l" t="t" r="r" b="b"/>
              <a:pathLst>
                <a:path w="6627" h="8117" extrusionOk="0">
                  <a:moveTo>
                    <a:pt x="1" y="1"/>
                  </a:moveTo>
                  <a:cubicBezTo>
                    <a:pt x="1794" y="3557"/>
                    <a:pt x="4134" y="6870"/>
                    <a:pt x="5745" y="8117"/>
                  </a:cubicBezTo>
                  <a:lnTo>
                    <a:pt x="6627" y="1217"/>
                  </a:lnTo>
                  <a:lnTo>
                    <a:pt x="6627" y="1217"/>
                  </a:lnTo>
                  <a:cubicBezTo>
                    <a:pt x="6081" y="1315"/>
                    <a:pt x="5543" y="1361"/>
                    <a:pt x="5013" y="1361"/>
                  </a:cubicBezTo>
                  <a:cubicBezTo>
                    <a:pt x="3243" y="1361"/>
                    <a:pt x="1568" y="843"/>
                    <a:pt x="1"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1"/>
            <p:cNvSpPr/>
            <p:nvPr/>
          </p:nvSpPr>
          <p:spPr>
            <a:xfrm>
              <a:off x="6076250" y="1204590"/>
              <a:ext cx="505339" cy="750776"/>
            </a:xfrm>
            <a:custGeom>
              <a:avLst/>
              <a:gdLst/>
              <a:ahLst/>
              <a:cxnLst/>
              <a:rect l="l" t="t" r="r" b="b"/>
              <a:pathLst>
                <a:path w="10062" h="14949" extrusionOk="0">
                  <a:moveTo>
                    <a:pt x="3548" y="0"/>
                  </a:moveTo>
                  <a:cubicBezTo>
                    <a:pt x="3541" y="0"/>
                    <a:pt x="3534" y="0"/>
                    <a:pt x="3527" y="1"/>
                  </a:cubicBezTo>
                  <a:cubicBezTo>
                    <a:pt x="2919" y="92"/>
                    <a:pt x="3405" y="2402"/>
                    <a:pt x="3405" y="2402"/>
                  </a:cubicBezTo>
                  <a:cubicBezTo>
                    <a:pt x="3405" y="2402"/>
                    <a:pt x="2862" y="86"/>
                    <a:pt x="2274" y="86"/>
                  </a:cubicBezTo>
                  <a:cubicBezTo>
                    <a:pt x="2256" y="86"/>
                    <a:pt x="2238" y="88"/>
                    <a:pt x="2220" y="92"/>
                  </a:cubicBezTo>
                  <a:cubicBezTo>
                    <a:pt x="1642" y="214"/>
                    <a:pt x="2068" y="2433"/>
                    <a:pt x="2159" y="2767"/>
                  </a:cubicBezTo>
                  <a:cubicBezTo>
                    <a:pt x="2070" y="2440"/>
                    <a:pt x="1661" y="545"/>
                    <a:pt x="1160" y="545"/>
                  </a:cubicBezTo>
                  <a:cubicBezTo>
                    <a:pt x="1149" y="545"/>
                    <a:pt x="1137" y="546"/>
                    <a:pt x="1125" y="548"/>
                  </a:cubicBezTo>
                  <a:cubicBezTo>
                    <a:pt x="578" y="609"/>
                    <a:pt x="1" y="4409"/>
                    <a:pt x="1612" y="9333"/>
                  </a:cubicBezTo>
                  <a:cubicBezTo>
                    <a:pt x="2068" y="10731"/>
                    <a:pt x="2676" y="12159"/>
                    <a:pt x="3375" y="13588"/>
                  </a:cubicBezTo>
                  <a:cubicBezTo>
                    <a:pt x="4942" y="14430"/>
                    <a:pt x="6635" y="14948"/>
                    <a:pt x="8400" y="14948"/>
                  </a:cubicBezTo>
                  <a:cubicBezTo>
                    <a:pt x="8927" y="14948"/>
                    <a:pt x="9462" y="14902"/>
                    <a:pt x="10001" y="14804"/>
                  </a:cubicBezTo>
                  <a:lnTo>
                    <a:pt x="10062" y="14257"/>
                  </a:lnTo>
                  <a:cubicBezTo>
                    <a:pt x="10062" y="14257"/>
                    <a:pt x="6201" y="9333"/>
                    <a:pt x="5442" y="7205"/>
                  </a:cubicBezTo>
                  <a:cubicBezTo>
                    <a:pt x="4712" y="5077"/>
                    <a:pt x="4712" y="4682"/>
                    <a:pt x="4712" y="4682"/>
                  </a:cubicBezTo>
                  <a:cubicBezTo>
                    <a:pt x="4712" y="4682"/>
                    <a:pt x="5928" y="2372"/>
                    <a:pt x="5229" y="1916"/>
                  </a:cubicBezTo>
                  <a:cubicBezTo>
                    <a:pt x="5118" y="1844"/>
                    <a:pt x="5023" y="1814"/>
                    <a:pt x="4941" y="1814"/>
                  </a:cubicBezTo>
                  <a:cubicBezTo>
                    <a:pt x="4503" y="1814"/>
                    <a:pt x="4439" y="2676"/>
                    <a:pt x="4439" y="2676"/>
                  </a:cubicBezTo>
                  <a:cubicBezTo>
                    <a:pt x="4439" y="2676"/>
                    <a:pt x="4171" y="0"/>
                    <a:pt x="3548"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1"/>
            <p:cNvSpPr/>
            <p:nvPr/>
          </p:nvSpPr>
          <p:spPr>
            <a:xfrm>
              <a:off x="6529660" y="2224363"/>
              <a:ext cx="906817" cy="830781"/>
            </a:xfrm>
            <a:custGeom>
              <a:avLst/>
              <a:gdLst/>
              <a:ahLst/>
              <a:cxnLst/>
              <a:rect l="l" t="t" r="r" b="b"/>
              <a:pathLst>
                <a:path w="18056" h="16542" extrusionOk="0">
                  <a:moveTo>
                    <a:pt x="61" y="0"/>
                  </a:moveTo>
                  <a:lnTo>
                    <a:pt x="61" y="0"/>
                  </a:lnTo>
                  <a:cubicBezTo>
                    <a:pt x="0" y="851"/>
                    <a:pt x="61" y="1520"/>
                    <a:pt x="243" y="1824"/>
                  </a:cubicBezTo>
                  <a:cubicBezTo>
                    <a:pt x="456" y="2158"/>
                    <a:pt x="730" y="2523"/>
                    <a:pt x="1034" y="2858"/>
                  </a:cubicBezTo>
                  <a:cubicBezTo>
                    <a:pt x="1794" y="3709"/>
                    <a:pt x="2645" y="4408"/>
                    <a:pt x="2645" y="4408"/>
                  </a:cubicBezTo>
                  <a:cubicBezTo>
                    <a:pt x="2645" y="4408"/>
                    <a:pt x="2493" y="5350"/>
                    <a:pt x="2250" y="6657"/>
                  </a:cubicBezTo>
                  <a:cubicBezTo>
                    <a:pt x="2067" y="7630"/>
                    <a:pt x="1885" y="8785"/>
                    <a:pt x="1672" y="9970"/>
                  </a:cubicBezTo>
                  <a:cubicBezTo>
                    <a:pt x="1490" y="11095"/>
                    <a:pt x="1277" y="12219"/>
                    <a:pt x="1125" y="13131"/>
                  </a:cubicBezTo>
                  <a:cubicBezTo>
                    <a:pt x="946" y="14327"/>
                    <a:pt x="796" y="15199"/>
                    <a:pt x="820" y="15199"/>
                  </a:cubicBezTo>
                  <a:cubicBezTo>
                    <a:pt x="820" y="15199"/>
                    <a:pt x="820" y="15199"/>
                    <a:pt x="821" y="15198"/>
                  </a:cubicBezTo>
                  <a:cubicBezTo>
                    <a:pt x="822" y="15198"/>
                    <a:pt x="825" y="15198"/>
                    <a:pt x="827" y="15198"/>
                  </a:cubicBezTo>
                  <a:cubicBezTo>
                    <a:pt x="1061" y="15198"/>
                    <a:pt x="6028" y="16445"/>
                    <a:pt x="9362" y="16536"/>
                  </a:cubicBezTo>
                  <a:cubicBezTo>
                    <a:pt x="9509" y="16540"/>
                    <a:pt x="9659" y="16542"/>
                    <a:pt x="9812" y="16542"/>
                  </a:cubicBezTo>
                  <a:cubicBezTo>
                    <a:pt x="13161" y="16542"/>
                    <a:pt x="17717" y="15600"/>
                    <a:pt x="17630" y="14408"/>
                  </a:cubicBezTo>
                  <a:cubicBezTo>
                    <a:pt x="17630" y="14195"/>
                    <a:pt x="18055" y="13891"/>
                    <a:pt x="18025" y="13405"/>
                  </a:cubicBezTo>
                  <a:cubicBezTo>
                    <a:pt x="17964" y="12615"/>
                    <a:pt x="17934" y="11946"/>
                    <a:pt x="17812" y="10760"/>
                  </a:cubicBezTo>
                  <a:cubicBezTo>
                    <a:pt x="17751" y="10396"/>
                    <a:pt x="17721" y="10001"/>
                    <a:pt x="17691" y="9605"/>
                  </a:cubicBezTo>
                  <a:cubicBezTo>
                    <a:pt x="11277" y="7599"/>
                    <a:pt x="5168" y="4134"/>
                    <a:pt x="61" y="0"/>
                  </a:cubicBezTo>
                  <a:close/>
                </a:path>
              </a:pathLst>
            </a:custGeom>
            <a:solidFill>
              <a:srgbClr val="009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1"/>
            <p:cNvSpPr/>
            <p:nvPr/>
          </p:nvSpPr>
          <p:spPr>
            <a:xfrm>
              <a:off x="6532724" y="1909868"/>
              <a:ext cx="1051810" cy="796931"/>
            </a:xfrm>
            <a:custGeom>
              <a:avLst/>
              <a:gdLst/>
              <a:ahLst/>
              <a:cxnLst/>
              <a:rect l="l" t="t" r="r" b="b"/>
              <a:pathLst>
                <a:path w="20943" h="15868" extrusionOk="0">
                  <a:moveTo>
                    <a:pt x="1003" y="1"/>
                  </a:moveTo>
                  <a:cubicBezTo>
                    <a:pt x="1003" y="1"/>
                    <a:pt x="790" y="974"/>
                    <a:pt x="547" y="2281"/>
                  </a:cubicBezTo>
                  <a:cubicBezTo>
                    <a:pt x="365" y="3223"/>
                    <a:pt x="182" y="4317"/>
                    <a:pt x="91" y="5320"/>
                  </a:cubicBezTo>
                  <a:cubicBezTo>
                    <a:pt x="30" y="5654"/>
                    <a:pt x="0" y="5958"/>
                    <a:pt x="0" y="6262"/>
                  </a:cubicBezTo>
                  <a:cubicBezTo>
                    <a:pt x="5107" y="10396"/>
                    <a:pt x="11216" y="13861"/>
                    <a:pt x="17630" y="15867"/>
                  </a:cubicBezTo>
                  <a:cubicBezTo>
                    <a:pt x="17508" y="14925"/>
                    <a:pt x="17417" y="13952"/>
                    <a:pt x="17356" y="13253"/>
                  </a:cubicBezTo>
                  <a:cubicBezTo>
                    <a:pt x="17204" y="11977"/>
                    <a:pt x="16961" y="10852"/>
                    <a:pt x="16961" y="10852"/>
                  </a:cubicBezTo>
                  <a:cubicBezTo>
                    <a:pt x="19332" y="10427"/>
                    <a:pt x="20943" y="8329"/>
                    <a:pt x="20943" y="8329"/>
                  </a:cubicBezTo>
                  <a:cubicBezTo>
                    <a:pt x="20791" y="8025"/>
                    <a:pt x="20608" y="7691"/>
                    <a:pt x="20426" y="7387"/>
                  </a:cubicBezTo>
                  <a:cubicBezTo>
                    <a:pt x="19940" y="6566"/>
                    <a:pt x="19393" y="5715"/>
                    <a:pt x="18785" y="4955"/>
                  </a:cubicBezTo>
                  <a:cubicBezTo>
                    <a:pt x="18359" y="4408"/>
                    <a:pt x="17934" y="3922"/>
                    <a:pt x="17508" y="3496"/>
                  </a:cubicBezTo>
                  <a:cubicBezTo>
                    <a:pt x="17174" y="3162"/>
                    <a:pt x="16839" y="2858"/>
                    <a:pt x="16505" y="2645"/>
                  </a:cubicBezTo>
                  <a:cubicBezTo>
                    <a:pt x="15259" y="1791"/>
                    <a:pt x="14149" y="1614"/>
                    <a:pt x="13443" y="1614"/>
                  </a:cubicBezTo>
                  <a:cubicBezTo>
                    <a:pt x="12943" y="1614"/>
                    <a:pt x="12645" y="1703"/>
                    <a:pt x="12645" y="1703"/>
                  </a:cubicBezTo>
                  <a:cubicBezTo>
                    <a:pt x="11806" y="2433"/>
                    <a:pt x="10840" y="2651"/>
                    <a:pt x="9984" y="2651"/>
                  </a:cubicBezTo>
                  <a:cubicBezTo>
                    <a:pt x="8699" y="2651"/>
                    <a:pt x="7660" y="2159"/>
                    <a:pt x="7660" y="2159"/>
                  </a:cubicBezTo>
                  <a:lnTo>
                    <a:pt x="5471" y="1855"/>
                  </a:lnTo>
                  <a:cubicBezTo>
                    <a:pt x="4955" y="1429"/>
                    <a:pt x="1003" y="1"/>
                    <a:pt x="1003" y="1"/>
                  </a:cubicBezTo>
                  <a:close/>
                </a:path>
              </a:pathLst>
            </a:custGeom>
            <a:solidFill>
              <a:srgbClr val="4FC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1"/>
            <p:cNvSpPr/>
            <p:nvPr/>
          </p:nvSpPr>
          <p:spPr>
            <a:xfrm>
              <a:off x="6787655" y="2222806"/>
              <a:ext cx="482437" cy="461645"/>
            </a:xfrm>
            <a:custGeom>
              <a:avLst/>
              <a:gdLst/>
              <a:ahLst/>
              <a:cxnLst/>
              <a:rect l="l" t="t" r="r" b="b"/>
              <a:pathLst>
                <a:path w="9606" h="9192" extrusionOk="0">
                  <a:moveTo>
                    <a:pt x="4256" y="1"/>
                  </a:moveTo>
                  <a:cubicBezTo>
                    <a:pt x="3465" y="1"/>
                    <a:pt x="3070" y="3071"/>
                    <a:pt x="3070" y="3071"/>
                  </a:cubicBezTo>
                  <a:cubicBezTo>
                    <a:pt x="3070" y="3071"/>
                    <a:pt x="274" y="3588"/>
                    <a:pt x="152" y="4287"/>
                  </a:cubicBezTo>
                  <a:cubicBezTo>
                    <a:pt x="0" y="5016"/>
                    <a:pt x="2797" y="5898"/>
                    <a:pt x="2797" y="5898"/>
                  </a:cubicBezTo>
                  <a:cubicBezTo>
                    <a:pt x="2797" y="5898"/>
                    <a:pt x="1976" y="9059"/>
                    <a:pt x="2462" y="9180"/>
                  </a:cubicBezTo>
                  <a:cubicBezTo>
                    <a:pt x="2495" y="9188"/>
                    <a:pt x="2530" y="9191"/>
                    <a:pt x="2567" y="9191"/>
                  </a:cubicBezTo>
                  <a:cubicBezTo>
                    <a:pt x="3454" y="9191"/>
                    <a:pt x="5471" y="7174"/>
                    <a:pt x="5471" y="7174"/>
                  </a:cubicBezTo>
                  <a:cubicBezTo>
                    <a:pt x="5471" y="7174"/>
                    <a:pt x="7686" y="8362"/>
                    <a:pt x="8613" y="8362"/>
                  </a:cubicBezTo>
                  <a:cubicBezTo>
                    <a:pt x="8755" y="8362"/>
                    <a:pt x="8868" y="8333"/>
                    <a:pt x="8936" y="8269"/>
                  </a:cubicBezTo>
                  <a:cubicBezTo>
                    <a:pt x="9453" y="7813"/>
                    <a:pt x="7569" y="5107"/>
                    <a:pt x="7569" y="5107"/>
                  </a:cubicBezTo>
                  <a:cubicBezTo>
                    <a:pt x="7569" y="5107"/>
                    <a:pt x="9605" y="3709"/>
                    <a:pt x="9423" y="2980"/>
                  </a:cubicBezTo>
                  <a:cubicBezTo>
                    <a:pt x="9240" y="2281"/>
                    <a:pt x="6201" y="2220"/>
                    <a:pt x="6201" y="2220"/>
                  </a:cubicBezTo>
                  <a:cubicBezTo>
                    <a:pt x="6201" y="2220"/>
                    <a:pt x="5015" y="31"/>
                    <a:pt x="425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1"/>
            <p:cNvSpPr/>
            <p:nvPr/>
          </p:nvSpPr>
          <p:spPr>
            <a:xfrm>
              <a:off x="6653309" y="3329565"/>
              <a:ext cx="355726" cy="322177"/>
            </a:xfrm>
            <a:custGeom>
              <a:avLst/>
              <a:gdLst/>
              <a:ahLst/>
              <a:cxnLst/>
              <a:rect l="l" t="t" r="r" b="b"/>
              <a:pathLst>
                <a:path w="7083" h="6415" extrusionOk="0">
                  <a:moveTo>
                    <a:pt x="6292" y="1"/>
                  </a:moveTo>
                  <a:lnTo>
                    <a:pt x="0" y="2159"/>
                  </a:lnTo>
                  <a:lnTo>
                    <a:pt x="2158" y="6414"/>
                  </a:lnTo>
                  <a:cubicBezTo>
                    <a:pt x="3557" y="4894"/>
                    <a:pt x="5228" y="3618"/>
                    <a:pt x="7083" y="2554"/>
                  </a:cubicBezTo>
                  <a:lnTo>
                    <a:pt x="6292" y="1"/>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1"/>
            <p:cNvSpPr/>
            <p:nvPr/>
          </p:nvSpPr>
          <p:spPr>
            <a:xfrm>
              <a:off x="6763196" y="3457834"/>
              <a:ext cx="369487" cy="471740"/>
            </a:xfrm>
            <a:custGeom>
              <a:avLst/>
              <a:gdLst/>
              <a:ahLst/>
              <a:cxnLst/>
              <a:rect l="l" t="t" r="r" b="b"/>
              <a:pathLst>
                <a:path w="7357" h="9393" extrusionOk="0">
                  <a:moveTo>
                    <a:pt x="4895" y="0"/>
                  </a:moveTo>
                  <a:cubicBezTo>
                    <a:pt x="3040" y="1064"/>
                    <a:pt x="1369" y="2340"/>
                    <a:pt x="1" y="3860"/>
                  </a:cubicBezTo>
                  <a:lnTo>
                    <a:pt x="2797" y="9392"/>
                  </a:lnTo>
                  <a:lnTo>
                    <a:pt x="7357" y="7903"/>
                  </a:lnTo>
                  <a:lnTo>
                    <a:pt x="4895" y="0"/>
                  </a:ln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1"/>
            <p:cNvSpPr/>
            <p:nvPr/>
          </p:nvSpPr>
          <p:spPr>
            <a:xfrm>
              <a:off x="6818492" y="3830085"/>
              <a:ext cx="326044" cy="392188"/>
            </a:xfrm>
            <a:custGeom>
              <a:avLst/>
              <a:gdLst/>
              <a:ahLst/>
              <a:cxnLst/>
              <a:rect l="l" t="t" r="r" b="b"/>
              <a:pathLst>
                <a:path w="6492" h="7809" extrusionOk="0">
                  <a:moveTo>
                    <a:pt x="6127" y="1"/>
                  </a:moveTo>
                  <a:cubicBezTo>
                    <a:pt x="6048" y="1"/>
                    <a:pt x="6492" y="1950"/>
                    <a:pt x="1757" y="2193"/>
                  </a:cubicBezTo>
                  <a:cubicBezTo>
                    <a:pt x="1757" y="2193"/>
                    <a:pt x="1" y="7808"/>
                    <a:pt x="2340" y="7808"/>
                  </a:cubicBezTo>
                  <a:cubicBezTo>
                    <a:pt x="2500" y="7808"/>
                    <a:pt x="2680" y="7782"/>
                    <a:pt x="2882" y="7725"/>
                  </a:cubicBezTo>
                  <a:cubicBezTo>
                    <a:pt x="6408" y="6692"/>
                    <a:pt x="6377" y="430"/>
                    <a:pt x="6377" y="430"/>
                  </a:cubicBezTo>
                  <a:cubicBezTo>
                    <a:pt x="6200" y="124"/>
                    <a:pt x="6147" y="1"/>
                    <a:pt x="612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1"/>
            <p:cNvSpPr/>
            <p:nvPr/>
          </p:nvSpPr>
          <p:spPr>
            <a:xfrm>
              <a:off x="6867007" y="3844047"/>
              <a:ext cx="264170" cy="262613"/>
            </a:xfrm>
            <a:custGeom>
              <a:avLst/>
              <a:gdLst/>
              <a:ahLst/>
              <a:cxnLst/>
              <a:rect l="l" t="t" r="r" b="b"/>
              <a:pathLst>
                <a:path w="5260" h="5229" extrusionOk="0">
                  <a:moveTo>
                    <a:pt x="5198" y="0"/>
                  </a:moveTo>
                  <a:lnTo>
                    <a:pt x="5198" y="0"/>
                  </a:lnTo>
                  <a:cubicBezTo>
                    <a:pt x="3739" y="851"/>
                    <a:pt x="669" y="1550"/>
                    <a:pt x="669" y="1550"/>
                  </a:cubicBezTo>
                  <a:cubicBezTo>
                    <a:pt x="669" y="1550"/>
                    <a:pt x="1" y="3617"/>
                    <a:pt x="31" y="5228"/>
                  </a:cubicBezTo>
                  <a:cubicBezTo>
                    <a:pt x="1399" y="4316"/>
                    <a:pt x="2980" y="3921"/>
                    <a:pt x="4621" y="3860"/>
                  </a:cubicBezTo>
                  <a:cubicBezTo>
                    <a:pt x="5259" y="1976"/>
                    <a:pt x="5198" y="0"/>
                    <a:pt x="5198"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1"/>
            <p:cNvSpPr/>
            <p:nvPr/>
          </p:nvSpPr>
          <p:spPr>
            <a:xfrm>
              <a:off x="6844105" y="3806731"/>
              <a:ext cx="227056" cy="146298"/>
            </a:xfrm>
            <a:custGeom>
              <a:avLst/>
              <a:gdLst/>
              <a:ahLst/>
              <a:cxnLst/>
              <a:rect l="l" t="t" r="r" b="b"/>
              <a:pathLst>
                <a:path w="4521" h="2913" extrusionOk="0">
                  <a:moveTo>
                    <a:pt x="1370" y="368"/>
                  </a:moveTo>
                  <a:cubicBezTo>
                    <a:pt x="1707" y="368"/>
                    <a:pt x="2202" y="1382"/>
                    <a:pt x="2250" y="1503"/>
                  </a:cubicBezTo>
                  <a:cubicBezTo>
                    <a:pt x="2327" y="1718"/>
                    <a:pt x="2388" y="1933"/>
                    <a:pt x="2446" y="2148"/>
                  </a:cubicBezTo>
                  <a:lnTo>
                    <a:pt x="2446" y="2148"/>
                  </a:lnTo>
                  <a:cubicBezTo>
                    <a:pt x="2448" y="2162"/>
                    <a:pt x="2451" y="2175"/>
                    <a:pt x="2454" y="2188"/>
                  </a:cubicBezTo>
                  <a:lnTo>
                    <a:pt x="2454" y="2188"/>
                  </a:lnTo>
                  <a:cubicBezTo>
                    <a:pt x="2285" y="2054"/>
                    <a:pt x="2115" y="1915"/>
                    <a:pt x="1946" y="1777"/>
                  </a:cubicBezTo>
                  <a:cubicBezTo>
                    <a:pt x="1703" y="1533"/>
                    <a:pt x="1004" y="986"/>
                    <a:pt x="1156" y="591"/>
                  </a:cubicBezTo>
                  <a:cubicBezTo>
                    <a:pt x="1211" y="432"/>
                    <a:pt x="1286" y="368"/>
                    <a:pt x="1370" y="368"/>
                  </a:cubicBezTo>
                  <a:close/>
                  <a:moveTo>
                    <a:pt x="3160" y="456"/>
                  </a:moveTo>
                  <a:cubicBezTo>
                    <a:pt x="3303" y="456"/>
                    <a:pt x="3431" y="554"/>
                    <a:pt x="3466" y="713"/>
                  </a:cubicBezTo>
                  <a:cubicBezTo>
                    <a:pt x="3567" y="1266"/>
                    <a:pt x="3250" y="1862"/>
                    <a:pt x="2914" y="2378"/>
                  </a:cubicBezTo>
                  <a:lnTo>
                    <a:pt x="2914" y="2378"/>
                  </a:lnTo>
                  <a:cubicBezTo>
                    <a:pt x="2831" y="2035"/>
                    <a:pt x="2743" y="1678"/>
                    <a:pt x="2767" y="1321"/>
                  </a:cubicBezTo>
                  <a:cubicBezTo>
                    <a:pt x="2767" y="1108"/>
                    <a:pt x="2736" y="834"/>
                    <a:pt x="2858" y="622"/>
                  </a:cubicBezTo>
                  <a:cubicBezTo>
                    <a:pt x="2947" y="507"/>
                    <a:pt x="3058" y="456"/>
                    <a:pt x="3160" y="456"/>
                  </a:cubicBezTo>
                  <a:close/>
                  <a:moveTo>
                    <a:pt x="1479" y="0"/>
                  </a:moveTo>
                  <a:cubicBezTo>
                    <a:pt x="1322" y="0"/>
                    <a:pt x="1154" y="68"/>
                    <a:pt x="973" y="226"/>
                  </a:cubicBezTo>
                  <a:cubicBezTo>
                    <a:pt x="1" y="1047"/>
                    <a:pt x="2068" y="2445"/>
                    <a:pt x="2615" y="2871"/>
                  </a:cubicBezTo>
                  <a:cubicBezTo>
                    <a:pt x="2655" y="2900"/>
                    <a:pt x="2702" y="2912"/>
                    <a:pt x="2748" y="2912"/>
                  </a:cubicBezTo>
                  <a:cubicBezTo>
                    <a:pt x="2920" y="2912"/>
                    <a:pt x="3096" y="2741"/>
                    <a:pt x="3005" y="2616"/>
                  </a:cubicBezTo>
                  <a:lnTo>
                    <a:pt x="3005" y="2616"/>
                  </a:lnTo>
                  <a:cubicBezTo>
                    <a:pt x="3607" y="1911"/>
                    <a:pt x="4520" y="438"/>
                    <a:pt x="3344" y="74"/>
                  </a:cubicBezTo>
                  <a:cubicBezTo>
                    <a:pt x="3297" y="60"/>
                    <a:pt x="3250" y="53"/>
                    <a:pt x="3203" y="53"/>
                  </a:cubicBezTo>
                  <a:cubicBezTo>
                    <a:pt x="2865" y="53"/>
                    <a:pt x="2573" y="411"/>
                    <a:pt x="2493" y="652"/>
                  </a:cubicBezTo>
                  <a:cubicBezTo>
                    <a:pt x="2463" y="744"/>
                    <a:pt x="2438" y="836"/>
                    <a:pt x="2419" y="928"/>
                  </a:cubicBezTo>
                  <a:lnTo>
                    <a:pt x="2419" y="928"/>
                  </a:lnTo>
                  <a:cubicBezTo>
                    <a:pt x="2180" y="419"/>
                    <a:pt x="1866" y="0"/>
                    <a:pt x="147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1"/>
            <p:cNvSpPr/>
            <p:nvPr/>
          </p:nvSpPr>
          <p:spPr>
            <a:xfrm>
              <a:off x="6868564" y="4037906"/>
              <a:ext cx="230521" cy="165734"/>
            </a:xfrm>
            <a:custGeom>
              <a:avLst/>
              <a:gdLst/>
              <a:ahLst/>
              <a:cxnLst/>
              <a:rect l="l" t="t" r="r" b="b"/>
              <a:pathLst>
                <a:path w="4590" h="3300" extrusionOk="0">
                  <a:moveTo>
                    <a:pt x="4590" y="0"/>
                  </a:moveTo>
                  <a:lnTo>
                    <a:pt x="4590" y="0"/>
                  </a:lnTo>
                  <a:cubicBezTo>
                    <a:pt x="2949" y="61"/>
                    <a:pt x="1368" y="456"/>
                    <a:pt x="0" y="1399"/>
                  </a:cubicBezTo>
                  <a:cubicBezTo>
                    <a:pt x="26" y="2438"/>
                    <a:pt x="319" y="3300"/>
                    <a:pt x="1239" y="3300"/>
                  </a:cubicBezTo>
                  <a:cubicBezTo>
                    <a:pt x="1395" y="3300"/>
                    <a:pt x="1569" y="3275"/>
                    <a:pt x="1763" y="3222"/>
                  </a:cubicBezTo>
                  <a:cubicBezTo>
                    <a:pt x="3283" y="2766"/>
                    <a:pt x="4134" y="1429"/>
                    <a:pt x="4590"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1"/>
            <p:cNvSpPr/>
            <p:nvPr/>
          </p:nvSpPr>
          <p:spPr>
            <a:xfrm>
              <a:off x="6901058" y="3926412"/>
              <a:ext cx="191950" cy="64536"/>
            </a:xfrm>
            <a:custGeom>
              <a:avLst/>
              <a:gdLst/>
              <a:ahLst/>
              <a:cxnLst/>
              <a:rect l="l" t="t" r="r" b="b"/>
              <a:pathLst>
                <a:path w="3822" h="1285" extrusionOk="0">
                  <a:moveTo>
                    <a:pt x="3647" y="0"/>
                  </a:moveTo>
                  <a:cubicBezTo>
                    <a:pt x="2372" y="0"/>
                    <a:pt x="1183" y="682"/>
                    <a:pt x="52" y="1217"/>
                  </a:cubicBezTo>
                  <a:cubicBezTo>
                    <a:pt x="0" y="1217"/>
                    <a:pt x="15" y="1284"/>
                    <a:pt x="59" y="1284"/>
                  </a:cubicBezTo>
                  <a:cubicBezTo>
                    <a:pt x="66" y="1284"/>
                    <a:pt x="74" y="1282"/>
                    <a:pt x="83" y="1278"/>
                  </a:cubicBezTo>
                  <a:cubicBezTo>
                    <a:pt x="1298" y="792"/>
                    <a:pt x="2393" y="214"/>
                    <a:pt x="3730" y="123"/>
                  </a:cubicBezTo>
                  <a:cubicBezTo>
                    <a:pt x="3791" y="123"/>
                    <a:pt x="3821" y="1"/>
                    <a:pt x="3730" y="1"/>
                  </a:cubicBezTo>
                  <a:cubicBezTo>
                    <a:pt x="3703" y="1"/>
                    <a:pt x="3675" y="0"/>
                    <a:pt x="3647"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1"/>
            <p:cNvSpPr/>
            <p:nvPr/>
          </p:nvSpPr>
          <p:spPr>
            <a:xfrm>
              <a:off x="6896437" y="3973621"/>
              <a:ext cx="192001" cy="64636"/>
            </a:xfrm>
            <a:custGeom>
              <a:avLst/>
              <a:gdLst/>
              <a:ahLst/>
              <a:cxnLst/>
              <a:rect l="l" t="t" r="r" b="b"/>
              <a:pathLst>
                <a:path w="3823" h="1287" extrusionOk="0">
                  <a:moveTo>
                    <a:pt x="3571" y="0"/>
                  </a:moveTo>
                  <a:cubicBezTo>
                    <a:pt x="2324" y="0"/>
                    <a:pt x="1161" y="664"/>
                    <a:pt x="53" y="1189"/>
                  </a:cubicBezTo>
                  <a:cubicBezTo>
                    <a:pt x="1" y="1215"/>
                    <a:pt x="16" y="1286"/>
                    <a:pt x="60" y="1286"/>
                  </a:cubicBezTo>
                  <a:cubicBezTo>
                    <a:pt x="67" y="1286"/>
                    <a:pt x="75" y="1285"/>
                    <a:pt x="83" y="1280"/>
                  </a:cubicBezTo>
                  <a:cubicBezTo>
                    <a:pt x="1299" y="764"/>
                    <a:pt x="2394" y="186"/>
                    <a:pt x="3731" y="125"/>
                  </a:cubicBezTo>
                  <a:cubicBezTo>
                    <a:pt x="3792" y="125"/>
                    <a:pt x="3822" y="4"/>
                    <a:pt x="3731" y="4"/>
                  </a:cubicBezTo>
                  <a:cubicBezTo>
                    <a:pt x="3677" y="1"/>
                    <a:pt x="3624" y="0"/>
                    <a:pt x="357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1"/>
            <p:cNvSpPr/>
            <p:nvPr/>
          </p:nvSpPr>
          <p:spPr>
            <a:xfrm>
              <a:off x="6961677" y="3430312"/>
              <a:ext cx="332825" cy="238205"/>
            </a:xfrm>
            <a:custGeom>
              <a:avLst/>
              <a:gdLst/>
              <a:ahLst/>
              <a:cxnLst/>
              <a:rect l="l" t="t" r="r" b="b"/>
              <a:pathLst>
                <a:path w="6627" h="4743" extrusionOk="0">
                  <a:moveTo>
                    <a:pt x="0" y="1"/>
                  </a:moveTo>
                  <a:lnTo>
                    <a:pt x="669" y="4743"/>
                  </a:lnTo>
                  <a:cubicBezTo>
                    <a:pt x="2462" y="3770"/>
                    <a:pt x="4468" y="3071"/>
                    <a:pt x="6566" y="2676"/>
                  </a:cubicBezTo>
                  <a:lnTo>
                    <a:pt x="6627" y="1"/>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1"/>
            <p:cNvSpPr/>
            <p:nvPr/>
          </p:nvSpPr>
          <p:spPr>
            <a:xfrm>
              <a:off x="6995225" y="3564657"/>
              <a:ext cx="296212" cy="415290"/>
            </a:xfrm>
            <a:custGeom>
              <a:avLst/>
              <a:gdLst/>
              <a:ahLst/>
              <a:cxnLst/>
              <a:rect l="l" t="t" r="r" b="b"/>
              <a:pathLst>
                <a:path w="5898" h="8269" extrusionOk="0">
                  <a:moveTo>
                    <a:pt x="5898" y="1"/>
                  </a:moveTo>
                  <a:cubicBezTo>
                    <a:pt x="3800" y="426"/>
                    <a:pt x="1794" y="1095"/>
                    <a:pt x="1" y="2098"/>
                  </a:cubicBezTo>
                  <a:lnTo>
                    <a:pt x="882" y="8208"/>
                  </a:lnTo>
                  <a:lnTo>
                    <a:pt x="5655" y="8268"/>
                  </a:lnTo>
                  <a:lnTo>
                    <a:pt x="5898" y="1"/>
                  </a:ln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1"/>
            <p:cNvSpPr/>
            <p:nvPr/>
          </p:nvSpPr>
          <p:spPr>
            <a:xfrm>
              <a:off x="6839535" y="3955139"/>
              <a:ext cx="447332" cy="313589"/>
            </a:xfrm>
            <a:custGeom>
              <a:avLst/>
              <a:gdLst/>
              <a:ahLst/>
              <a:cxnLst/>
              <a:rect l="l" t="t" r="r" b="b"/>
              <a:pathLst>
                <a:path w="8907" h="6244" extrusionOk="0">
                  <a:moveTo>
                    <a:pt x="8798" y="1"/>
                  </a:moveTo>
                  <a:cubicBezTo>
                    <a:pt x="8735" y="1"/>
                    <a:pt x="8589" y="1093"/>
                    <a:pt x="6613" y="1093"/>
                  </a:cubicBezTo>
                  <a:cubicBezTo>
                    <a:pt x="5952" y="1093"/>
                    <a:pt x="5087" y="971"/>
                    <a:pt x="3952" y="645"/>
                  </a:cubicBezTo>
                  <a:cubicBezTo>
                    <a:pt x="3952" y="645"/>
                    <a:pt x="1" y="6086"/>
                    <a:pt x="3253" y="6238"/>
                  </a:cubicBezTo>
                  <a:cubicBezTo>
                    <a:pt x="3317" y="6242"/>
                    <a:pt x="3380" y="6244"/>
                    <a:pt x="3443" y="6244"/>
                  </a:cubicBezTo>
                  <a:cubicBezTo>
                    <a:pt x="6970" y="6244"/>
                    <a:pt x="8907" y="493"/>
                    <a:pt x="8907" y="493"/>
                  </a:cubicBezTo>
                  <a:cubicBezTo>
                    <a:pt x="8831" y="134"/>
                    <a:pt x="8819" y="1"/>
                    <a:pt x="879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1"/>
            <p:cNvSpPr/>
            <p:nvPr/>
          </p:nvSpPr>
          <p:spPr>
            <a:xfrm>
              <a:off x="6949472" y="3967695"/>
              <a:ext cx="329761" cy="175578"/>
            </a:xfrm>
            <a:custGeom>
              <a:avLst/>
              <a:gdLst/>
              <a:ahLst/>
              <a:cxnLst/>
              <a:rect l="l" t="t" r="r" b="b"/>
              <a:pathLst>
                <a:path w="6566" h="3496" extrusionOk="0">
                  <a:moveTo>
                    <a:pt x="1763" y="0"/>
                  </a:moveTo>
                  <a:cubicBezTo>
                    <a:pt x="1763" y="0"/>
                    <a:pt x="486" y="1763"/>
                    <a:pt x="0" y="3313"/>
                  </a:cubicBezTo>
                  <a:cubicBezTo>
                    <a:pt x="661" y="3135"/>
                    <a:pt x="1332" y="3053"/>
                    <a:pt x="2003" y="3053"/>
                  </a:cubicBezTo>
                  <a:cubicBezTo>
                    <a:pt x="2937" y="3053"/>
                    <a:pt x="3870" y="3213"/>
                    <a:pt x="4772" y="3496"/>
                  </a:cubicBezTo>
                  <a:cubicBezTo>
                    <a:pt x="5958" y="1885"/>
                    <a:pt x="6566" y="0"/>
                    <a:pt x="6566" y="0"/>
                  </a:cubicBezTo>
                  <a:lnTo>
                    <a:pt x="6566" y="0"/>
                  </a:lnTo>
                  <a:cubicBezTo>
                    <a:pt x="6018" y="122"/>
                    <a:pt x="5302" y="162"/>
                    <a:pt x="4591" y="162"/>
                  </a:cubicBezTo>
                  <a:cubicBezTo>
                    <a:pt x="3168" y="162"/>
                    <a:pt x="1763" y="0"/>
                    <a:pt x="1763"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1"/>
            <p:cNvSpPr/>
            <p:nvPr/>
          </p:nvSpPr>
          <p:spPr>
            <a:xfrm>
              <a:off x="7005923" y="3864437"/>
              <a:ext cx="224896" cy="161465"/>
            </a:xfrm>
            <a:custGeom>
              <a:avLst/>
              <a:gdLst/>
              <a:ahLst/>
              <a:cxnLst/>
              <a:rect l="l" t="t" r="r" b="b"/>
              <a:pathLst>
                <a:path w="4478" h="3215" extrusionOk="0">
                  <a:moveTo>
                    <a:pt x="1455" y="323"/>
                  </a:moveTo>
                  <a:cubicBezTo>
                    <a:pt x="1827" y="323"/>
                    <a:pt x="1976" y="1564"/>
                    <a:pt x="1976" y="1691"/>
                  </a:cubicBezTo>
                  <a:cubicBezTo>
                    <a:pt x="1976" y="1934"/>
                    <a:pt x="1968" y="2169"/>
                    <a:pt x="1955" y="2399"/>
                  </a:cubicBezTo>
                  <a:lnTo>
                    <a:pt x="1955" y="2399"/>
                  </a:lnTo>
                  <a:cubicBezTo>
                    <a:pt x="1836" y="2214"/>
                    <a:pt x="1720" y="2028"/>
                    <a:pt x="1612" y="1843"/>
                  </a:cubicBezTo>
                  <a:cubicBezTo>
                    <a:pt x="1460" y="1539"/>
                    <a:pt x="973" y="810"/>
                    <a:pt x="1217" y="476"/>
                  </a:cubicBezTo>
                  <a:cubicBezTo>
                    <a:pt x="1304" y="368"/>
                    <a:pt x="1384" y="323"/>
                    <a:pt x="1455" y="323"/>
                  </a:cubicBezTo>
                  <a:close/>
                  <a:moveTo>
                    <a:pt x="3072" y="991"/>
                  </a:moveTo>
                  <a:cubicBezTo>
                    <a:pt x="3254" y="991"/>
                    <a:pt x="3396" y="1144"/>
                    <a:pt x="3375" y="1357"/>
                  </a:cubicBezTo>
                  <a:cubicBezTo>
                    <a:pt x="3299" y="1910"/>
                    <a:pt x="2809" y="2359"/>
                    <a:pt x="2332" y="2738"/>
                  </a:cubicBezTo>
                  <a:lnTo>
                    <a:pt x="2332" y="2738"/>
                  </a:lnTo>
                  <a:cubicBezTo>
                    <a:pt x="2338" y="2653"/>
                    <a:pt x="2344" y="2557"/>
                    <a:pt x="2349" y="2453"/>
                  </a:cubicBezTo>
                  <a:lnTo>
                    <a:pt x="2349" y="2453"/>
                  </a:lnTo>
                  <a:cubicBezTo>
                    <a:pt x="2374" y="2193"/>
                    <a:pt x="2418" y="1937"/>
                    <a:pt x="2524" y="1691"/>
                  </a:cubicBezTo>
                  <a:cubicBezTo>
                    <a:pt x="2584" y="1509"/>
                    <a:pt x="2645" y="1205"/>
                    <a:pt x="2828" y="1083"/>
                  </a:cubicBezTo>
                  <a:cubicBezTo>
                    <a:pt x="2910" y="1020"/>
                    <a:pt x="2995" y="991"/>
                    <a:pt x="3072" y="991"/>
                  </a:cubicBezTo>
                  <a:close/>
                  <a:moveTo>
                    <a:pt x="1546" y="0"/>
                  </a:moveTo>
                  <a:cubicBezTo>
                    <a:pt x="1440" y="0"/>
                    <a:pt x="1321" y="26"/>
                    <a:pt x="1186" y="80"/>
                  </a:cubicBezTo>
                  <a:cubicBezTo>
                    <a:pt x="1" y="536"/>
                    <a:pt x="1490" y="2542"/>
                    <a:pt x="1885" y="3120"/>
                  </a:cubicBezTo>
                  <a:cubicBezTo>
                    <a:pt x="1933" y="3187"/>
                    <a:pt x="2008" y="3215"/>
                    <a:pt x="2084" y="3215"/>
                  </a:cubicBezTo>
                  <a:cubicBezTo>
                    <a:pt x="2227" y="3215"/>
                    <a:pt x="2372" y="3115"/>
                    <a:pt x="2338" y="2993"/>
                  </a:cubicBezTo>
                  <a:lnTo>
                    <a:pt x="2338" y="2993"/>
                  </a:lnTo>
                  <a:cubicBezTo>
                    <a:pt x="3124" y="2540"/>
                    <a:pt x="4478" y="1419"/>
                    <a:pt x="3466" y="688"/>
                  </a:cubicBezTo>
                  <a:cubicBezTo>
                    <a:pt x="3384" y="631"/>
                    <a:pt x="3286" y="607"/>
                    <a:pt x="3184" y="607"/>
                  </a:cubicBezTo>
                  <a:cubicBezTo>
                    <a:pt x="2907" y="607"/>
                    <a:pt x="2596" y="784"/>
                    <a:pt x="2463" y="962"/>
                  </a:cubicBezTo>
                  <a:cubicBezTo>
                    <a:pt x="2412" y="1034"/>
                    <a:pt x="2366" y="1108"/>
                    <a:pt x="2325" y="1184"/>
                  </a:cubicBezTo>
                  <a:lnTo>
                    <a:pt x="2325" y="1184"/>
                  </a:lnTo>
                  <a:cubicBezTo>
                    <a:pt x="2249" y="549"/>
                    <a:pt x="2042" y="0"/>
                    <a:pt x="154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1"/>
            <p:cNvSpPr/>
            <p:nvPr/>
          </p:nvSpPr>
          <p:spPr>
            <a:xfrm>
              <a:off x="6929584" y="4121025"/>
              <a:ext cx="259600" cy="129222"/>
            </a:xfrm>
            <a:custGeom>
              <a:avLst/>
              <a:gdLst/>
              <a:ahLst/>
              <a:cxnLst/>
              <a:rect l="l" t="t" r="r" b="b"/>
              <a:pathLst>
                <a:path w="5169" h="2573" extrusionOk="0">
                  <a:moveTo>
                    <a:pt x="2399" y="0"/>
                  </a:moveTo>
                  <a:cubicBezTo>
                    <a:pt x="1728" y="0"/>
                    <a:pt x="1057" y="82"/>
                    <a:pt x="396" y="260"/>
                  </a:cubicBezTo>
                  <a:cubicBezTo>
                    <a:pt x="1" y="1446"/>
                    <a:pt x="62" y="2479"/>
                    <a:pt x="1460" y="2570"/>
                  </a:cubicBezTo>
                  <a:cubicBezTo>
                    <a:pt x="1506" y="2572"/>
                    <a:pt x="1551" y="2573"/>
                    <a:pt x="1596" y="2573"/>
                  </a:cubicBezTo>
                  <a:cubicBezTo>
                    <a:pt x="3112" y="2573"/>
                    <a:pt x="4312" y="1594"/>
                    <a:pt x="5168" y="443"/>
                  </a:cubicBezTo>
                  <a:cubicBezTo>
                    <a:pt x="4266" y="160"/>
                    <a:pt x="3333" y="0"/>
                    <a:pt x="239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1"/>
            <p:cNvSpPr/>
            <p:nvPr/>
          </p:nvSpPr>
          <p:spPr>
            <a:xfrm>
              <a:off x="7016670" y="4020680"/>
              <a:ext cx="202547" cy="19034"/>
            </a:xfrm>
            <a:custGeom>
              <a:avLst/>
              <a:gdLst/>
              <a:ahLst/>
              <a:cxnLst/>
              <a:rect l="l" t="t" r="r" b="b"/>
              <a:pathLst>
                <a:path w="4033" h="379" extrusionOk="0">
                  <a:moveTo>
                    <a:pt x="2380" y="1"/>
                  </a:moveTo>
                  <a:cubicBezTo>
                    <a:pt x="1606" y="1"/>
                    <a:pt x="812" y="132"/>
                    <a:pt x="60" y="222"/>
                  </a:cubicBezTo>
                  <a:cubicBezTo>
                    <a:pt x="8" y="222"/>
                    <a:pt x="1" y="289"/>
                    <a:pt x="57" y="289"/>
                  </a:cubicBezTo>
                  <a:cubicBezTo>
                    <a:pt x="67" y="289"/>
                    <a:pt x="78" y="287"/>
                    <a:pt x="91" y="283"/>
                  </a:cubicBezTo>
                  <a:cubicBezTo>
                    <a:pt x="828" y="248"/>
                    <a:pt x="1537" y="166"/>
                    <a:pt x="2244" y="166"/>
                  </a:cubicBezTo>
                  <a:cubicBezTo>
                    <a:pt x="2789" y="166"/>
                    <a:pt x="3334" y="215"/>
                    <a:pt x="3890" y="374"/>
                  </a:cubicBezTo>
                  <a:cubicBezTo>
                    <a:pt x="3900" y="377"/>
                    <a:pt x="3910" y="379"/>
                    <a:pt x="3919" y="379"/>
                  </a:cubicBezTo>
                  <a:cubicBezTo>
                    <a:pt x="3993" y="379"/>
                    <a:pt x="4032" y="279"/>
                    <a:pt x="3951" y="252"/>
                  </a:cubicBezTo>
                  <a:cubicBezTo>
                    <a:pt x="3451" y="65"/>
                    <a:pt x="2921" y="1"/>
                    <a:pt x="2380"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1"/>
            <p:cNvSpPr/>
            <p:nvPr/>
          </p:nvSpPr>
          <p:spPr>
            <a:xfrm>
              <a:off x="6998289" y="4064374"/>
              <a:ext cx="200940" cy="18130"/>
            </a:xfrm>
            <a:custGeom>
              <a:avLst/>
              <a:gdLst/>
              <a:ahLst/>
              <a:cxnLst/>
              <a:rect l="l" t="t" r="r" b="b"/>
              <a:pathLst>
                <a:path w="4001" h="361" extrusionOk="0">
                  <a:moveTo>
                    <a:pt x="2284" y="0"/>
                  </a:moveTo>
                  <a:cubicBezTo>
                    <a:pt x="1543" y="0"/>
                    <a:pt x="788" y="116"/>
                    <a:pt x="62" y="203"/>
                  </a:cubicBezTo>
                  <a:cubicBezTo>
                    <a:pt x="1" y="203"/>
                    <a:pt x="1" y="294"/>
                    <a:pt x="62" y="294"/>
                  </a:cubicBezTo>
                  <a:cubicBezTo>
                    <a:pt x="800" y="242"/>
                    <a:pt x="1510" y="162"/>
                    <a:pt x="2224" y="162"/>
                  </a:cubicBezTo>
                  <a:cubicBezTo>
                    <a:pt x="2772" y="162"/>
                    <a:pt x="3323" y="209"/>
                    <a:pt x="3891" y="355"/>
                  </a:cubicBezTo>
                  <a:cubicBezTo>
                    <a:pt x="3900" y="359"/>
                    <a:pt x="3908" y="361"/>
                    <a:pt x="3916" y="361"/>
                  </a:cubicBezTo>
                  <a:cubicBezTo>
                    <a:pt x="3966" y="361"/>
                    <a:pt x="4000" y="290"/>
                    <a:pt x="3922" y="264"/>
                  </a:cubicBezTo>
                  <a:cubicBezTo>
                    <a:pt x="3398" y="67"/>
                    <a:pt x="2845" y="0"/>
                    <a:pt x="2284"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1"/>
            <p:cNvSpPr/>
            <p:nvPr/>
          </p:nvSpPr>
          <p:spPr>
            <a:xfrm>
              <a:off x="7627228" y="2717450"/>
              <a:ext cx="270247" cy="548078"/>
            </a:xfrm>
            <a:custGeom>
              <a:avLst/>
              <a:gdLst/>
              <a:ahLst/>
              <a:cxnLst/>
              <a:rect l="l" t="t" r="r" b="b"/>
              <a:pathLst>
                <a:path w="5381" h="10913" extrusionOk="0">
                  <a:moveTo>
                    <a:pt x="5381" y="0"/>
                  </a:moveTo>
                  <a:lnTo>
                    <a:pt x="426" y="7751"/>
                  </a:lnTo>
                  <a:lnTo>
                    <a:pt x="1" y="10912"/>
                  </a:lnTo>
                  <a:lnTo>
                    <a:pt x="5381" y="2797"/>
                  </a:lnTo>
                  <a:lnTo>
                    <a:pt x="5381"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1"/>
            <p:cNvSpPr/>
            <p:nvPr/>
          </p:nvSpPr>
          <p:spPr>
            <a:xfrm>
              <a:off x="6514393" y="3186078"/>
              <a:ext cx="148106" cy="992296"/>
            </a:xfrm>
            <a:custGeom>
              <a:avLst/>
              <a:gdLst/>
              <a:ahLst/>
              <a:cxnLst/>
              <a:rect l="l" t="t" r="r" b="b"/>
              <a:pathLst>
                <a:path w="2949" h="19758" extrusionOk="0">
                  <a:moveTo>
                    <a:pt x="0" y="1"/>
                  </a:moveTo>
                  <a:lnTo>
                    <a:pt x="1064" y="19758"/>
                  </a:lnTo>
                  <a:lnTo>
                    <a:pt x="2949" y="19758"/>
                  </a:lnTo>
                  <a:lnTo>
                    <a:pt x="237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1"/>
            <p:cNvSpPr/>
            <p:nvPr/>
          </p:nvSpPr>
          <p:spPr>
            <a:xfrm>
              <a:off x="6633471" y="3186078"/>
              <a:ext cx="96226" cy="992296"/>
            </a:xfrm>
            <a:custGeom>
              <a:avLst/>
              <a:gdLst/>
              <a:ahLst/>
              <a:cxnLst/>
              <a:rect l="l" t="t" r="r" b="b"/>
              <a:pathLst>
                <a:path w="1916" h="19758" extrusionOk="0">
                  <a:moveTo>
                    <a:pt x="0" y="1"/>
                  </a:moveTo>
                  <a:lnTo>
                    <a:pt x="578" y="19758"/>
                  </a:lnTo>
                  <a:lnTo>
                    <a:pt x="1915" y="18694"/>
                  </a:lnTo>
                  <a:lnTo>
                    <a:pt x="1246"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1"/>
            <p:cNvSpPr/>
            <p:nvPr/>
          </p:nvSpPr>
          <p:spPr>
            <a:xfrm>
              <a:off x="7663891" y="3172368"/>
              <a:ext cx="122141" cy="1006007"/>
            </a:xfrm>
            <a:custGeom>
              <a:avLst/>
              <a:gdLst/>
              <a:ahLst/>
              <a:cxnLst/>
              <a:rect l="l" t="t" r="r" b="b"/>
              <a:pathLst>
                <a:path w="2432" h="20031" extrusionOk="0">
                  <a:moveTo>
                    <a:pt x="0" y="0"/>
                  </a:moveTo>
                  <a:lnTo>
                    <a:pt x="547" y="20031"/>
                  </a:lnTo>
                  <a:lnTo>
                    <a:pt x="2432" y="20031"/>
                  </a:lnTo>
                  <a:lnTo>
                    <a:pt x="1885" y="274"/>
                  </a:lnTo>
                  <a:lnTo>
                    <a:pt x="0"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1"/>
            <p:cNvSpPr/>
            <p:nvPr/>
          </p:nvSpPr>
          <p:spPr>
            <a:xfrm>
              <a:off x="7758511" y="3085332"/>
              <a:ext cx="96226" cy="1093042"/>
            </a:xfrm>
            <a:custGeom>
              <a:avLst/>
              <a:gdLst/>
              <a:ahLst/>
              <a:cxnLst/>
              <a:rect l="l" t="t" r="r" b="b"/>
              <a:pathLst>
                <a:path w="1916" h="21764" extrusionOk="0">
                  <a:moveTo>
                    <a:pt x="1338" y="0"/>
                  </a:moveTo>
                  <a:lnTo>
                    <a:pt x="1" y="2007"/>
                  </a:lnTo>
                  <a:lnTo>
                    <a:pt x="548" y="21764"/>
                  </a:lnTo>
                  <a:lnTo>
                    <a:pt x="1916" y="20700"/>
                  </a:lnTo>
                  <a:lnTo>
                    <a:pt x="133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1"/>
            <p:cNvSpPr/>
            <p:nvPr/>
          </p:nvSpPr>
          <p:spPr>
            <a:xfrm>
              <a:off x="7750877" y="3163327"/>
              <a:ext cx="311480" cy="140372"/>
            </a:xfrm>
            <a:custGeom>
              <a:avLst/>
              <a:gdLst/>
              <a:ahLst/>
              <a:cxnLst/>
              <a:rect l="l" t="t" r="r" b="b"/>
              <a:pathLst>
                <a:path w="6202" h="2795" extrusionOk="0">
                  <a:moveTo>
                    <a:pt x="3766" y="0"/>
                  </a:moveTo>
                  <a:cubicBezTo>
                    <a:pt x="3505" y="0"/>
                    <a:pt x="3223" y="36"/>
                    <a:pt x="2919" y="119"/>
                  </a:cubicBezTo>
                  <a:cubicBezTo>
                    <a:pt x="730" y="758"/>
                    <a:pt x="1" y="2794"/>
                    <a:pt x="1" y="2794"/>
                  </a:cubicBezTo>
                  <a:lnTo>
                    <a:pt x="1095" y="2399"/>
                  </a:lnTo>
                  <a:cubicBezTo>
                    <a:pt x="1095" y="2399"/>
                    <a:pt x="1490" y="1396"/>
                    <a:pt x="3253" y="1001"/>
                  </a:cubicBezTo>
                  <a:cubicBezTo>
                    <a:pt x="3521" y="944"/>
                    <a:pt x="3763" y="921"/>
                    <a:pt x="3981" y="921"/>
                  </a:cubicBezTo>
                  <a:cubicBezTo>
                    <a:pt x="5050" y="921"/>
                    <a:pt x="5533" y="1487"/>
                    <a:pt x="5533" y="1487"/>
                  </a:cubicBezTo>
                  <a:lnTo>
                    <a:pt x="6202" y="1426"/>
                  </a:lnTo>
                  <a:cubicBezTo>
                    <a:pt x="6202" y="1426"/>
                    <a:pt x="5409" y="0"/>
                    <a:pt x="3766"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1"/>
            <p:cNvSpPr/>
            <p:nvPr/>
          </p:nvSpPr>
          <p:spPr>
            <a:xfrm>
              <a:off x="7552447" y="3228918"/>
              <a:ext cx="702261" cy="1086463"/>
            </a:xfrm>
            <a:custGeom>
              <a:avLst/>
              <a:gdLst/>
              <a:ahLst/>
              <a:cxnLst/>
              <a:rect l="l" t="t" r="r" b="b"/>
              <a:pathLst>
                <a:path w="13983" h="21633" extrusionOk="0">
                  <a:moveTo>
                    <a:pt x="8538" y="0"/>
                  </a:moveTo>
                  <a:cubicBezTo>
                    <a:pt x="7778" y="0"/>
                    <a:pt x="6843" y="95"/>
                    <a:pt x="5684" y="303"/>
                  </a:cubicBezTo>
                  <a:cubicBezTo>
                    <a:pt x="5684" y="303"/>
                    <a:pt x="0" y="1275"/>
                    <a:pt x="274" y="5136"/>
                  </a:cubicBezTo>
                  <a:cubicBezTo>
                    <a:pt x="548" y="9026"/>
                    <a:pt x="152" y="17902"/>
                    <a:pt x="1946" y="21032"/>
                  </a:cubicBezTo>
                  <a:cubicBezTo>
                    <a:pt x="2196" y="21462"/>
                    <a:pt x="3041" y="21633"/>
                    <a:pt x="4151" y="21633"/>
                  </a:cubicBezTo>
                  <a:cubicBezTo>
                    <a:pt x="6415" y="21633"/>
                    <a:pt x="9777" y="20925"/>
                    <a:pt x="11429" y="20273"/>
                  </a:cubicBezTo>
                  <a:cubicBezTo>
                    <a:pt x="13891" y="19300"/>
                    <a:pt x="13982" y="16716"/>
                    <a:pt x="13739" y="14102"/>
                  </a:cubicBezTo>
                  <a:cubicBezTo>
                    <a:pt x="13496" y="11458"/>
                    <a:pt x="12827" y="5257"/>
                    <a:pt x="12037" y="2461"/>
                  </a:cubicBezTo>
                  <a:cubicBezTo>
                    <a:pt x="11662" y="1077"/>
                    <a:pt x="11105" y="0"/>
                    <a:pt x="8538" y="0"/>
                  </a:cubicBez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1"/>
            <p:cNvSpPr/>
            <p:nvPr/>
          </p:nvSpPr>
          <p:spPr>
            <a:xfrm>
              <a:off x="7618088" y="3232836"/>
              <a:ext cx="703768" cy="1085610"/>
            </a:xfrm>
            <a:custGeom>
              <a:avLst/>
              <a:gdLst/>
              <a:ahLst/>
              <a:cxnLst/>
              <a:rect l="l" t="t" r="r" b="b"/>
              <a:pathLst>
                <a:path w="14013" h="21616" extrusionOk="0">
                  <a:moveTo>
                    <a:pt x="8589" y="1"/>
                  </a:moveTo>
                  <a:cubicBezTo>
                    <a:pt x="7827" y="1"/>
                    <a:pt x="6886" y="98"/>
                    <a:pt x="5715" y="316"/>
                  </a:cubicBezTo>
                  <a:cubicBezTo>
                    <a:pt x="5715" y="316"/>
                    <a:pt x="0" y="1258"/>
                    <a:pt x="274" y="5149"/>
                  </a:cubicBezTo>
                  <a:cubicBezTo>
                    <a:pt x="578" y="9009"/>
                    <a:pt x="152" y="17884"/>
                    <a:pt x="1976" y="21015"/>
                  </a:cubicBezTo>
                  <a:cubicBezTo>
                    <a:pt x="2216" y="21445"/>
                    <a:pt x="3058" y="21615"/>
                    <a:pt x="4168" y="21615"/>
                  </a:cubicBezTo>
                  <a:cubicBezTo>
                    <a:pt x="6431" y="21615"/>
                    <a:pt x="9808" y="20908"/>
                    <a:pt x="11460" y="20255"/>
                  </a:cubicBezTo>
                  <a:cubicBezTo>
                    <a:pt x="13922" y="19283"/>
                    <a:pt x="14013" y="16729"/>
                    <a:pt x="13770" y="14085"/>
                  </a:cubicBezTo>
                  <a:cubicBezTo>
                    <a:pt x="13527" y="11471"/>
                    <a:pt x="12858" y="5240"/>
                    <a:pt x="12068" y="2444"/>
                  </a:cubicBezTo>
                  <a:cubicBezTo>
                    <a:pt x="11670" y="1087"/>
                    <a:pt x="11129" y="1"/>
                    <a:pt x="8589"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1"/>
            <p:cNvSpPr/>
            <p:nvPr/>
          </p:nvSpPr>
          <p:spPr>
            <a:xfrm>
              <a:off x="7682222" y="3752139"/>
              <a:ext cx="607592" cy="189891"/>
            </a:xfrm>
            <a:custGeom>
              <a:avLst/>
              <a:gdLst/>
              <a:ahLst/>
              <a:cxnLst/>
              <a:rect l="l" t="t" r="r" b="b"/>
              <a:pathLst>
                <a:path w="12098" h="3781" extrusionOk="0">
                  <a:moveTo>
                    <a:pt x="9093" y="0"/>
                  </a:moveTo>
                  <a:cubicBezTo>
                    <a:pt x="8136" y="0"/>
                    <a:pt x="6812" y="123"/>
                    <a:pt x="4955" y="402"/>
                  </a:cubicBezTo>
                  <a:cubicBezTo>
                    <a:pt x="4955" y="402"/>
                    <a:pt x="608" y="1374"/>
                    <a:pt x="0" y="3259"/>
                  </a:cubicBezTo>
                  <a:cubicBezTo>
                    <a:pt x="1431" y="3616"/>
                    <a:pt x="2878" y="3781"/>
                    <a:pt x="4326" y="3781"/>
                  </a:cubicBezTo>
                  <a:cubicBezTo>
                    <a:pt x="6938" y="3781"/>
                    <a:pt x="9556" y="3246"/>
                    <a:pt x="12098" y="2347"/>
                  </a:cubicBezTo>
                  <a:cubicBezTo>
                    <a:pt x="11946" y="1800"/>
                    <a:pt x="11794" y="1313"/>
                    <a:pt x="11611" y="949"/>
                  </a:cubicBezTo>
                  <a:cubicBezTo>
                    <a:pt x="11303" y="370"/>
                    <a:pt x="10750" y="0"/>
                    <a:pt x="9093"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1"/>
            <p:cNvSpPr/>
            <p:nvPr/>
          </p:nvSpPr>
          <p:spPr>
            <a:xfrm>
              <a:off x="7671525" y="3869962"/>
              <a:ext cx="625923" cy="137007"/>
            </a:xfrm>
            <a:custGeom>
              <a:avLst/>
              <a:gdLst/>
              <a:ahLst/>
              <a:cxnLst/>
              <a:rect l="l" t="t" r="r" b="b"/>
              <a:pathLst>
                <a:path w="12463" h="2728" extrusionOk="0">
                  <a:moveTo>
                    <a:pt x="12311" y="1"/>
                  </a:moveTo>
                  <a:cubicBezTo>
                    <a:pt x="9769" y="900"/>
                    <a:pt x="7151" y="1435"/>
                    <a:pt x="4539" y="1435"/>
                  </a:cubicBezTo>
                  <a:cubicBezTo>
                    <a:pt x="3091" y="1435"/>
                    <a:pt x="1644" y="1270"/>
                    <a:pt x="213" y="913"/>
                  </a:cubicBezTo>
                  <a:cubicBezTo>
                    <a:pt x="213" y="1004"/>
                    <a:pt x="183" y="1095"/>
                    <a:pt x="152" y="1186"/>
                  </a:cubicBezTo>
                  <a:cubicBezTo>
                    <a:pt x="122" y="1581"/>
                    <a:pt x="61" y="2037"/>
                    <a:pt x="0" y="2554"/>
                  </a:cubicBezTo>
                  <a:cubicBezTo>
                    <a:pt x="943" y="2668"/>
                    <a:pt x="1907" y="2727"/>
                    <a:pt x="2883" y="2727"/>
                  </a:cubicBezTo>
                  <a:cubicBezTo>
                    <a:pt x="6063" y="2727"/>
                    <a:pt x="9369" y="2102"/>
                    <a:pt x="12463" y="730"/>
                  </a:cubicBezTo>
                  <a:cubicBezTo>
                    <a:pt x="12402" y="487"/>
                    <a:pt x="12371" y="244"/>
                    <a:pt x="12311" y="1"/>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1"/>
            <p:cNvSpPr/>
            <p:nvPr/>
          </p:nvSpPr>
          <p:spPr>
            <a:xfrm>
              <a:off x="7668461" y="3906624"/>
              <a:ext cx="662585" cy="316653"/>
            </a:xfrm>
            <a:custGeom>
              <a:avLst/>
              <a:gdLst/>
              <a:ahLst/>
              <a:cxnLst/>
              <a:rect l="l" t="t" r="r" b="b"/>
              <a:pathLst>
                <a:path w="13193" h="6305" extrusionOk="0">
                  <a:moveTo>
                    <a:pt x="12524" y="0"/>
                  </a:moveTo>
                  <a:cubicBezTo>
                    <a:pt x="9430" y="1372"/>
                    <a:pt x="6124" y="1997"/>
                    <a:pt x="2944" y="1997"/>
                  </a:cubicBezTo>
                  <a:cubicBezTo>
                    <a:pt x="1968" y="1997"/>
                    <a:pt x="1004" y="1938"/>
                    <a:pt x="61" y="1824"/>
                  </a:cubicBezTo>
                  <a:cubicBezTo>
                    <a:pt x="61" y="2037"/>
                    <a:pt x="31" y="2250"/>
                    <a:pt x="0" y="2462"/>
                  </a:cubicBezTo>
                  <a:cubicBezTo>
                    <a:pt x="2841" y="5278"/>
                    <a:pt x="6695" y="6304"/>
                    <a:pt x="10546" y="6304"/>
                  </a:cubicBezTo>
                  <a:cubicBezTo>
                    <a:pt x="11268" y="6304"/>
                    <a:pt x="11991" y="6268"/>
                    <a:pt x="12706" y="6201"/>
                  </a:cubicBezTo>
                  <a:cubicBezTo>
                    <a:pt x="13192" y="5563"/>
                    <a:pt x="13192" y="4803"/>
                    <a:pt x="13071" y="4043"/>
                  </a:cubicBezTo>
                  <a:cubicBezTo>
                    <a:pt x="12949" y="3192"/>
                    <a:pt x="12797" y="1490"/>
                    <a:pt x="12524"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1"/>
            <p:cNvSpPr/>
            <p:nvPr/>
          </p:nvSpPr>
          <p:spPr>
            <a:xfrm>
              <a:off x="7660827" y="4030273"/>
              <a:ext cx="645761" cy="304047"/>
            </a:xfrm>
            <a:custGeom>
              <a:avLst/>
              <a:gdLst/>
              <a:ahLst/>
              <a:cxnLst/>
              <a:rect l="l" t="t" r="r" b="b"/>
              <a:pathLst>
                <a:path w="12858" h="6054" extrusionOk="0">
                  <a:moveTo>
                    <a:pt x="152" y="0"/>
                  </a:moveTo>
                  <a:lnTo>
                    <a:pt x="152" y="0"/>
                  </a:lnTo>
                  <a:cubicBezTo>
                    <a:pt x="0" y="2098"/>
                    <a:pt x="61" y="4712"/>
                    <a:pt x="1338" y="5836"/>
                  </a:cubicBezTo>
                  <a:cubicBezTo>
                    <a:pt x="1513" y="5989"/>
                    <a:pt x="2005" y="6053"/>
                    <a:pt x="2688" y="6053"/>
                  </a:cubicBezTo>
                  <a:cubicBezTo>
                    <a:pt x="4852" y="6053"/>
                    <a:pt x="8926" y="5410"/>
                    <a:pt x="10821" y="4924"/>
                  </a:cubicBezTo>
                  <a:cubicBezTo>
                    <a:pt x="11885" y="4620"/>
                    <a:pt x="12524" y="4225"/>
                    <a:pt x="12858" y="3739"/>
                  </a:cubicBezTo>
                  <a:lnTo>
                    <a:pt x="12858" y="3739"/>
                  </a:lnTo>
                  <a:cubicBezTo>
                    <a:pt x="12143" y="3806"/>
                    <a:pt x="11420" y="3842"/>
                    <a:pt x="10698" y="3842"/>
                  </a:cubicBezTo>
                  <a:cubicBezTo>
                    <a:pt x="6847" y="3842"/>
                    <a:pt x="2993" y="2816"/>
                    <a:pt x="152"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1"/>
            <p:cNvSpPr/>
            <p:nvPr/>
          </p:nvSpPr>
          <p:spPr>
            <a:xfrm>
              <a:off x="7854687" y="3424636"/>
              <a:ext cx="177135" cy="197676"/>
            </a:xfrm>
            <a:custGeom>
              <a:avLst/>
              <a:gdLst/>
              <a:ahLst/>
              <a:cxnLst/>
              <a:rect l="l" t="t" r="r" b="b"/>
              <a:pathLst>
                <a:path w="3527" h="3936" extrusionOk="0">
                  <a:moveTo>
                    <a:pt x="2143" y="1115"/>
                  </a:moveTo>
                  <a:cubicBezTo>
                    <a:pt x="2257" y="1115"/>
                    <a:pt x="2342" y="1469"/>
                    <a:pt x="2372" y="1907"/>
                  </a:cubicBezTo>
                  <a:cubicBezTo>
                    <a:pt x="2372" y="2363"/>
                    <a:pt x="2311" y="2758"/>
                    <a:pt x="2189" y="2758"/>
                  </a:cubicBezTo>
                  <a:cubicBezTo>
                    <a:pt x="2098" y="2758"/>
                    <a:pt x="1976" y="2394"/>
                    <a:pt x="1976" y="1938"/>
                  </a:cubicBezTo>
                  <a:cubicBezTo>
                    <a:pt x="1946" y="1482"/>
                    <a:pt x="2037" y="1117"/>
                    <a:pt x="2128" y="1117"/>
                  </a:cubicBezTo>
                  <a:cubicBezTo>
                    <a:pt x="2133" y="1116"/>
                    <a:pt x="2138" y="1115"/>
                    <a:pt x="2143" y="1115"/>
                  </a:cubicBezTo>
                  <a:close/>
                  <a:moveTo>
                    <a:pt x="1247" y="1360"/>
                  </a:moveTo>
                  <a:cubicBezTo>
                    <a:pt x="1369" y="1360"/>
                    <a:pt x="1460" y="1694"/>
                    <a:pt x="1490" y="2150"/>
                  </a:cubicBezTo>
                  <a:cubicBezTo>
                    <a:pt x="1490" y="2606"/>
                    <a:pt x="1429" y="3001"/>
                    <a:pt x="1308" y="3001"/>
                  </a:cubicBezTo>
                  <a:cubicBezTo>
                    <a:pt x="1304" y="3003"/>
                    <a:pt x="1301" y="3003"/>
                    <a:pt x="1297" y="3003"/>
                  </a:cubicBezTo>
                  <a:cubicBezTo>
                    <a:pt x="1207" y="3003"/>
                    <a:pt x="1095" y="2649"/>
                    <a:pt x="1095" y="2211"/>
                  </a:cubicBezTo>
                  <a:cubicBezTo>
                    <a:pt x="1065" y="1755"/>
                    <a:pt x="1156" y="1360"/>
                    <a:pt x="1247" y="1360"/>
                  </a:cubicBezTo>
                  <a:close/>
                  <a:moveTo>
                    <a:pt x="1645" y="0"/>
                  </a:moveTo>
                  <a:cubicBezTo>
                    <a:pt x="1581" y="0"/>
                    <a:pt x="1515" y="40"/>
                    <a:pt x="1460" y="114"/>
                  </a:cubicBezTo>
                  <a:lnTo>
                    <a:pt x="62" y="2120"/>
                  </a:lnTo>
                  <a:cubicBezTo>
                    <a:pt x="1" y="2211"/>
                    <a:pt x="1" y="2394"/>
                    <a:pt x="92" y="2454"/>
                  </a:cubicBezTo>
                  <a:lnTo>
                    <a:pt x="1764" y="3883"/>
                  </a:lnTo>
                  <a:cubicBezTo>
                    <a:pt x="1800" y="3919"/>
                    <a:pt x="1845" y="3936"/>
                    <a:pt x="1891" y="3936"/>
                  </a:cubicBezTo>
                  <a:cubicBezTo>
                    <a:pt x="1961" y="3936"/>
                    <a:pt x="2031" y="3896"/>
                    <a:pt x="2068" y="3822"/>
                  </a:cubicBezTo>
                  <a:lnTo>
                    <a:pt x="3466" y="1846"/>
                  </a:lnTo>
                  <a:cubicBezTo>
                    <a:pt x="3527" y="1725"/>
                    <a:pt x="3527" y="1573"/>
                    <a:pt x="3435" y="1482"/>
                  </a:cubicBezTo>
                  <a:lnTo>
                    <a:pt x="1764" y="53"/>
                  </a:lnTo>
                  <a:cubicBezTo>
                    <a:pt x="1728" y="17"/>
                    <a:pt x="1687" y="0"/>
                    <a:pt x="1645" y="0"/>
                  </a:cubicBez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1"/>
            <p:cNvSpPr/>
            <p:nvPr/>
          </p:nvSpPr>
          <p:spPr>
            <a:xfrm>
              <a:off x="7859258" y="3417003"/>
              <a:ext cx="178692" cy="197676"/>
            </a:xfrm>
            <a:custGeom>
              <a:avLst/>
              <a:gdLst/>
              <a:ahLst/>
              <a:cxnLst/>
              <a:rect l="l" t="t" r="r" b="b"/>
              <a:pathLst>
                <a:path w="3558" h="3936" extrusionOk="0">
                  <a:moveTo>
                    <a:pt x="2159" y="1087"/>
                  </a:moveTo>
                  <a:cubicBezTo>
                    <a:pt x="2250" y="1087"/>
                    <a:pt x="2341" y="1451"/>
                    <a:pt x="2372" y="1907"/>
                  </a:cubicBezTo>
                  <a:cubicBezTo>
                    <a:pt x="2372" y="2363"/>
                    <a:pt x="2311" y="2728"/>
                    <a:pt x="2189" y="2758"/>
                  </a:cubicBezTo>
                  <a:cubicBezTo>
                    <a:pt x="2098" y="2758"/>
                    <a:pt x="2007" y="2394"/>
                    <a:pt x="1977" y="1938"/>
                  </a:cubicBezTo>
                  <a:cubicBezTo>
                    <a:pt x="1977" y="1482"/>
                    <a:pt x="2037" y="1117"/>
                    <a:pt x="2159" y="1087"/>
                  </a:cubicBezTo>
                  <a:close/>
                  <a:moveTo>
                    <a:pt x="1288" y="1358"/>
                  </a:moveTo>
                  <a:cubicBezTo>
                    <a:pt x="1378" y="1358"/>
                    <a:pt x="1490" y="1712"/>
                    <a:pt x="1490" y="2150"/>
                  </a:cubicBezTo>
                  <a:cubicBezTo>
                    <a:pt x="1521" y="2606"/>
                    <a:pt x="1430" y="3001"/>
                    <a:pt x="1338" y="3001"/>
                  </a:cubicBezTo>
                  <a:cubicBezTo>
                    <a:pt x="1217" y="3001"/>
                    <a:pt x="1126" y="2667"/>
                    <a:pt x="1095" y="2211"/>
                  </a:cubicBezTo>
                  <a:cubicBezTo>
                    <a:pt x="1095" y="1755"/>
                    <a:pt x="1156" y="1360"/>
                    <a:pt x="1278" y="1360"/>
                  </a:cubicBezTo>
                  <a:cubicBezTo>
                    <a:pt x="1281" y="1359"/>
                    <a:pt x="1285" y="1358"/>
                    <a:pt x="1288" y="1358"/>
                  </a:cubicBezTo>
                  <a:close/>
                  <a:moveTo>
                    <a:pt x="1667" y="0"/>
                  </a:moveTo>
                  <a:cubicBezTo>
                    <a:pt x="1597" y="0"/>
                    <a:pt x="1527" y="40"/>
                    <a:pt x="1490" y="114"/>
                  </a:cubicBezTo>
                  <a:lnTo>
                    <a:pt x="92" y="2120"/>
                  </a:lnTo>
                  <a:cubicBezTo>
                    <a:pt x="1" y="2211"/>
                    <a:pt x="31" y="2363"/>
                    <a:pt x="123" y="2454"/>
                  </a:cubicBezTo>
                  <a:lnTo>
                    <a:pt x="1764" y="3883"/>
                  </a:lnTo>
                  <a:cubicBezTo>
                    <a:pt x="1800" y="3919"/>
                    <a:pt x="1845" y="3936"/>
                    <a:pt x="1891" y="3936"/>
                  </a:cubicBezTo>
                  <a:cubicBezTo>
                    <a:pt x="1961" y="3936"/>
                    <a:pt x="2031" y="3896"/>
                    <a:pt x="2068" y="3822"/>
                  </a:cubicBezTo>
                  <a:lnTo>
                    <a:pt x="3466" y="1816"/>
                  </a:lnTo>
                  <a:cubicBezTo>
                    <a:pt x="3557" y="1725"/>
                    <a:pt x="3527" y="1573"/>
                    <a:pt x="3436" y="1482"/>
                  </a:cubicBezTo>
                  <a:lnTo>
                    <a:pt x="1794" y="53"/>
                  </a:lnTo>
                  <a:cubicBezTo>
                    <a:pt x="1758" y="17"/>
                    <a:pt x="1713" y="0"/>
                    <a:pt x="1667"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1"/>
            <p:cNvSpPr/>
            <p:nvPr/>
          </p:nvSpPr>
          <p:spPr>
            <a:xfrm>
              <a:off x="6056412" y="3265481"/>
              <a:ext cx="1586127" cy="164880"/>
            </a:xfrm>
            <a:custGeom>
              <a:avLst/>
              <a:gdLst/>
              <a:ahLst/>
              <a:cxnLst/>
              <a:rect l="l" t="t" r="r" b="b"/>
              <a:pathLst>
                <a:path w="31582" h="3283" extrusionOk="0">
                  <a:moveTo>
                    <a:pt x="1" y="0"/>
                  </a:moveTo>
                  <a:lnTo>
                    <a:pt x="1" y="3283"/>
                  </a:lnTo>
                  <a:lnTo>
                    <a:pt x="31582" y="3283"/>
                  </a:lnTo>
                  <a:lnTo>
                    <a:pt x="3127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1"/>
            <p:cNvSpPr/>
            <p:nvPr/>
          </p:nvSpPr>
          <p:spPr>
            <a:xfrm>
              <a:off x="7627228" y="2900612"/>
              <a:ext cx="238205" cy="529747"/>
            </a:xfrm>
            <a:custGeom>
              <a:avLst/>
              <a:gdLst/>
              <a:ahLst/>
              <a:cxnLst/>
              <a:rect l="l" t="t" r="r" b="b"/>
              <a:pathLst>
                <a:path w="4743" h="10548" extrusionOk="0">
                  <a:moveTo>
                    <a:pt x="4743" y="1"/>
                  </a:moveTo>
                  <a:lnTo>
                    <a:pt x="1" y="7265"/>
                  </a:lnTo>
                  <a:lnTo>
                    <a:pt x="305" y="10548"/>
                  </a:lnTo>
                  <a:lnTo>
                    <a:pt x="4743" y="2858"/>
                  </a:lnTo>
                  <a:lnTo>
                    <a:pt x="4743"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1"/>
            <p:cNvSpPr/>
            <p:nvPr/>
          </p:nvSpPr>
          <p:spPr>
            <a:xfrm>
              <a:off x="6118989" y="3430312"/>
              <a:ext cx="148156" cy="992296"/>
            </a:xfrm>
            <a:custGeom>
              <a:avLst/>
              <a:gdLst/>
              <a:ahLst/>
              <a:cxnLst/>
              <a:rect l="l" t="t" r="r" b="b"/>
              <a:pathLst>
                <a:path w="2950" h="19758" extrusionOk="0">
                  <a:moveTo>
                    <a:pt x="1" y="1"/>
                  </a:moveTo>
                  <a:lnTo>
                    <a:pt x="1065"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1"/>
            <p:cNvSpPr/>
            <p:nvPr/>
          </p:nvSpPr>
          <p:spPr>
            <a:xfrm>
              <a:off x="6238067" y="3430312"/>
              <a:ext cx="96226" cy="992296"/>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1"/>
            <p:cNvSpPr/>
            <p:nvPr/>
          </p:nvSpPr>
          <p:spPr>
            <a:xfrm>
              <a:off x="7411974" y="3430312"/>
              <a:ext cx="148156" cy="992296"/>
            </a:xfrm>
            <a:custGeom>
              <a:avLst/>
              <a:gdLst/>
              <a:ahLst/>
              <a:cxnLst/>
              <a:rect l="l" t="t" r="r" b="b"/>
              <a:pathLst>
                <a:path w="2950" h="19758" extrusionOk="0">
                  <a:moveTo>
                    <a:pt x="1" y="1"/>
                  </a:moveTo>
                  <a:lnTo>
                    <a:pt x="1065"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1"/>
            <p:cNvSpPr/>
            <p:nvPr/>
          </p:nvSpPr>
          <p:spPr>
            <a:xfrm>
              <a:off x="7531052" y="3430312"/>
              <a:ext cx="96226" cy="992296"/>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1"/>
            <p:cNvSpPr/>
            <p:nvPr/>
          </p:nvSpPr>
          <p:spPr>
            <a:xfrm>
              <a:off x="5935827" y="3106726"/>
              <a:ext cx="441205" cy="158804"/>
            </a:xfrm>
            <a:custGeom>
              <a:avLst/>
              <a:gdLst/>
              <a:ahLst/>
              <a:cxnLst/>
              <a:rect l="l" t="t" r="r" b="b"/>
              <a:pathLst>
                <a:path w="8785" h="3162" extrusionOk="0">
                  <a:moveTo>
                    <a:pt x="0" y="0"/>
                  </a:moveTo>
                  <a:lnTo>
                    <a:pt x="578" y="3161"/>
                  </a:lnTo>
                  <a:lnTo>
                    <a:pt x="8785" y="3161"/>
                  </a:lnTo>
                  <a:cubicBezTo>
                    <a:pt x="8055" y="2310"/>
                    <a:pt x="7295" y="912"/>
                    <a:pt x="6596"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1"/>
            <p:cNvSpPr/>
            <p:nvPr/>
          </p:nvSpPr>
          <p:spPr>
            <a:xfrm>
              <a:off x="6267096" y="3106726"/>
              <a:ext cx="235142" cy="158804"/>
            </a:xfrm>
            <a:custGeom>
              <a:avLst/>
              <a:gdLst/>
              <a:ahLst/>
              <a:cxnLst/>
              <a:rect l="l" t="t" r="r" b="b"/>
              <a:pathLst>
                <a:path w="4682" h="3162" extrusionOk="0">
                  <a:moveTo>
                    <a:pt x="0" y="0"/>
                  </a:moveTo>
                  <a:cubicBezTo>
                    <a:pt x="699" y="912"/>
                    <a:pt x="1459" y="2310"/>
                    <a:pt x="2189" y="3161"/>
                  </a:cubicBezTo>
                  <a:lnTo>
                    <a:pt x="4681" y="3161"/>
                  </a:lnTo>
                  <a:cubicBezTo>
                    <a:pt x="3982" y="2249"/>
                    <a:pt x="3070" y="882"/>
                    <a:pt x="2341"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1"/>
            <p:cNvSpPr/>
            <p:nvPr/>
          </p:nvSpPr>
          <p:spPr>
            <a:xfrm>
              <a:off x="6384617" y="3106726"/>
              <a:ext cx="259550" cy="158804"/>
            </a:xfrm>
            <a:custGeom>
              <a:avLst/>
              <a:gdLst/>
              <a:ahLst/>
              <a:cxnLst/>
              <a:rect l="l" t="t" r="r" b="b"/>
              <a:pathLst>
                <a:path w="5168" h="3162" extrusionOk="0">
                  <a:moveTo>
                    <a:pt x="1" y="0"/>
                  </a:moveTo>
                  <a:cubicBezTo>
                    <a:pt x="730" y="882"/>
                    <a:pt x="1672" y="2249"/>
                    <a:pt x="2341" y="3161"/>
                  </a:cubicBezTo>
                  <a:lnTo>
                    <a:pt x="5168" y="3161"/>
                  </a:lnTo>
                  <a:cubicBezTo>
                    <a:pt x="4682" y="2249"/>
                    <a:pt x="3861" y="882"/>
                    <a:pt x="3375"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1"/>
            <p:cNvSpPr/>
            <p:nvPr/>
          </p:nvSpPr>
          <p:spPr>
            <a:xfrm>
              <a:off x="6773894" y="3106726"/>
              <a:ext cx="874776" cy="158804"/>
            </a:xfrm>
            <a:custGeom>
              <a:avLst/>
              <a:gdLst/>
              <a:ahLst/>
              <a:cxnLst/>
              <a:rect l="l" t="t" r="r" b="b"/>
              <a:pathLst>
                <a:path w="17418" h="3162" extrusionOk="0">
                  <a:moveTo>
                    <a:pt x="1" y="0"/>
                  </a:moveTo>
                  <a:cubicBezTo>
                    <a:pt x="487" y="942"/>
                    <a:pt x="1308" y="2219"/>
                    <a:pt x="1885" y="3161"/>
                  </a:cubicBezTo>
                  <a:lnTo>
                    <a:pt x="16992" y="3161"/>
                  </a:lnTo>
                  <a:lnTo>
                    <a:pt x="17417"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1"/>
            <p:cNvSpPr/>
            <p:nvPr/>
          </p:nvSpPr>
          <p:spPr>
            <a:xfrm>
              <a:off x="6554069" y="3106726"/>
              <a:ext cx="314544" cy="158804"/>
            </a:xfrm>
            <a:custGeom>
              <a:avLst/>
              <a:gdLst/>
              <a:ahLst/>
              <a:cxnLst/>
              <a:rect l="l" t="t" r="r" b="b"/>
              <a:pathLst>
                <a:path w="6263" h="3162" extrusionOk="0">
                  <a:moveTo>
                    <a:pt x="1" y="0"/>
                  </a:moveTo>
                  <a:cubicBezTo>
                    <a:pt x="487" y="912"/>
                    <a:pt x="1308" y="2249"/>
                    <a:pt x="1794" y="3161"/>
                  </a:cubicBezTo>
                  <a:lnTo>
                    <a:pt x="6262" y="3161"/>
                  </a:lnTo>
                  <a:cubicBezTo>
                    <a:pt x="5685" y="2219"/>
                    <a:pt x="4864" y="942"/>
                    <a:pt x="4378"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1"/>
            <p:cNvSpPr/>
            <p:nvPr/>
          </p:nvSpPr>
          <p:spPr>
            <a:xfrm>
              <a:off x="5940397" y="2686914"/>
              <a:ext cx="1961641" cy="419860"/>
            </a:xfrm>
            <a:custGeom>
              <a:avLst/>
              <a:gdLst/>
              <a:ahLst/>
              <a:cxnLst/>
              <a:rect l="l" t="t" r="r" b="b"/>
              <a:pathLst>
                <a:path w="39059" h="8360" extrusionOk="0">
                  <a:moveTo>
                    <a:pt x="8511" y="0"/>
                  </a:moveTo>
                  <a:lnTo>
                    <a:pt x="1" y="8359"/>
                  </a:lnTo>
                  <a:lnTo>
                    <a:pt x="34105" y="8359"/>
                  </a:lnTo>
                  <a:lnTo>
                    <a:pt x="39059" y="608"/>
                  </a:lnTo>
                  <a:lnTo>
                    <a:pt x="8511" y="0"/>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1"/>
            <p:cNvSpPr/>
            <p:nvPr/>
          </p:nvSpPr>
          <p:spPr>
            <a:xfrm>
              <a:off x="6622773" y="2718957"/>
              <a:ext cx="596945" cy="351156"/>
            </a:xfrm>
            <a:custGeom>
              <a:avLst/>
              <a:gdLst/>
              <a:ahLst/>
              <a:cxnLst/>
              <a:rect l="l" t="t" r="r" b="b"/>
              <a:pathLst>
                <a:path w="11886" h="6992" extrusionOk="0">
                  <a:moveTo>
                    <a:pt x="10730" y="578"/>
                  </a:moveTo>
                  <a:cubicBezTo>
                    <a:pt x="10912" y="578"/>
                    <a:pt x="11064" y="700"/>
                    <a:pt x="11064" y="852"/>
                  </a:cubicBezTo>
                  <a:cubicBezTo>
                    <a:pt x="11095" y="1004"/>
                    <a:pt x="10943" y="1125"/>
                    <a:pt x="10760" y="1156"/>
                  </a:cubicBezTo>
                  <a:cubicBezTo>
                    <a:pt x="10578" y="1156"/>
                    <a:pt x="10426" y="1034"/>
                    <a:pt x="10426" y="882"/>
                  </a:cubicBezTo>
                  <a:cubicBezTo>
                    <a:pt x="10396" y="730"/>
                    <a:pt x="10548" y="608"/>
                    <a:pt x="10730" y="578"/>
                  </a:cubicBezTo>
                  <a:close/>
                  <a:moveTo>
                    <a:pt x="10122" y="2888"/>
                  </a:moveTo>
                  <a:cubicBezTo>
                    <a:pt x="10305" y="2888"/>
                    <a:pt x="10457" y="2979"/>
                    <a:pt x="10457" y="3162"/>
                  </a:cubicBezTo>
                  <a:cubicBezTo>
                    <a:pt x="10457" y="3314"/>
                    <a:pt x="10305" y="3435"/>
                    <a:pt x="10122" y="3435"/>
                  </a:cubicBezTo>
                  <a:cubicBezTo>
                    <a:pt x="9940" y="3435"/>
                    <a:pt x="9788" y="3314"/>
                    <a:pt x="9788" y="3162"/>
                  </a:cubicBezTo>
                  <a:cubicBezTo>
                    <a:pt x="9788" y="3010"/>
                    <a:pt x="9940" y="2888"/>
                    <a:pt x="10122" y="2888"/>
                  </a:cubicBezTo>
                  <a:close/>
                  <a:moveTo>
                    <a:pt x="9180" y="5624"/>
                  </a:moveTo>
                  <a:cubicBezTo>
                    <a:pt x="9362" y="5624"/>
                    <a:pt x="9514" y="5745"/>
                    <a:pt x="9514" y="5897"/>
                  </a:cubicBezTo>
                  <a:cubicBezTo>
                    <a:pt x="9514" y="6049"/>
                    <a:pt x="9362" y="6171"/>
                    <a:pt x="9180" y="6171"/>
                  </a:cubicBezTo>
                  <a:cubicBezTo>
                    <a:pt x="8998" y="6171"/>
                    <a:pt x="8846" y="6049"/>
                    <a:pt x="8846" y="5897"/>
                  </a:cubicBezTo>
                  <a:cubicBezTo>
                    <a:pt x="8846" y="5745"/>
                    <a:pt x="8998" y="5624"/>
                    <a:pt x="9180" y="5624"/>
                  </a:cubicBezTo>
                  <a:close/>
                  <a:moveTo>
                    <a:pt x="11885" y="1"/>
                  </a:moveTo>
                  <a:lnTo>
                    <a:pt x="3010" y="153"/>
                  </a:lnTo>
                  <a:lnTo>
                    <a:pt x="0" y="6992"/>
                  </a:lnTo>
                  <a:lnTo>
                    <a:pt x="9849" y="6840"/>
                  </a:lnTo>
                  <a:lnTo>
                    <a:pt x="11885"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1"/>
            <p:cNvSpPr/>
            <p:nvPr/>
          </p:nvSpPr>
          <p:spPr>
            <a:xfrm>
              <a:off x="7027870" y="2731563"/>
              <a:ext cx="98687" cy="312685"/>
            </a:xfrm>
            <a:custGeom>
              <a:avLst/>
              <a:gdLst/>
              <a:ahLst/>
              <a:cxnLst/>
              <a:rect l="l" t="t" r="r" b="b"/>
              <a:pathLst>
                <a:path w="1965" h="6226" extrusionOk="0">
                  <a:moveTo>
                    <a:pt x="1878" y="0"/>
                  </a:moveTo>
                  <a:cubicBezTo>
                    <a:pt x="1851" y="0"/>
                    <a:pt x="1825" y="18"/>
                    <a:pt x="1813" y="54"/>
                  </a:cubicBezTo>
                  <a:cubicBezTo>
                    <a:pt x="1084" y="2029"/>
                    <a:pt x="506" y="4127"/>
                    <a:pt x="20" y="6133"/>
                  </a:cubicBezTo>
                  <a:cubicBezTo>
                    <a:pt x="0" y="6192"/>
                    <a:pt x="44" y="6225"/>
                    <a:pt x="85" y="6225"/>
                  </a:cubicBezTo>
                  <a:cubicBezTo>
                    <a:pt x="108" y="6225"/>
                    <a:pt x="130" y="6215"/>
                    <a:pt x="141" y="6193"/>
                  </a:cubicBezTo>
                  <a:cubicBezTo>
                    <a:pt x="871" y="4248"/>
                    <a:pt x="1509" y="2151"/>
                    <a:pt x="1965" y="114"/>
                  </a:cubicBezTo>
                  <a:cubicBezTo>
                    <a:pt x="1965" y="41"/>
                    <a:pt x="1920" y="0"/>
                    <a:pt x="1878"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1"/>
            <p:cNvSpPr/>
            <p:nvPr/>
          </p:nvSpPr>
          <p:spPr>
            <a:xfrm>
              <a:off x="6682287" y="2960126"/>
              <a:ext cx="415290" cy="18984"/>
            </a:xfrm>
            <a:custGeom>
              <a:avLst/>
              <a:gdLst/>
              <a:ahLst/>
              <a:cxnLst/>
              <a:rect l="l" t="t" r="r" b="b"/>
              <a:pathLst>
                <a:path w="8269" h="378" extrusionOk="0">
                  <a:moveTo>
                    <a:pt x="6414" y="0"/>
                  </a:moveTo>
                  <a:cubicBezTo>
                    <a:pt x="4314" y="0"/>
                    <a:pt x="1666" y="98"/>
                    <a:pt x="92" y="214"/>
                  </a:cubicBezTo>
                  <a:cubicBezTo>
                    <a:pt x="1" y="214"/>
                    <a:pt x="1" y="335"/>
                    <a:pt x="92" y="335"/>
                  </a:cubicBezTo>
                  <a:cubicBezTo>
                    <a:pt x="732" y="364"/>
                    <a:pt x="1552" y="377"/>
                    <a:pt x="2442" y="377"/>
                  </a:cubicBezTo>
                  <a:cubicBezTo>
                    <a:pt x="4425" y="377"/>
                    <a:pt x="6750" y="309"/>
                    <a:pt x="8177" y="183"/>
                  </a:cubicBezTo>
                  <a:cubicBezTo>
                    <a:pt x="8268" y="183"/>
                    <a:pt x="8268" y="31"/>
                    <a:pt x="8177" y="31"/>
                  </a:cubicBezTo>
                  <a:cubicBezTo>
                    <a:pt x="7677" y="10"/>
                    <a:pt x="7072" y="0"/>
                    <a:pt x="6414"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1"/>
            <p:cNvSpPr/>
            <p:nvPr/>
          </p:nvSpPr>
          <p:spPr>
            <a:xfrm>
              <a:off x="6694542" y="2902069"/>
              <a:ext cx="416797" cy="19034"/>
            </a:xfrm>
            <a:custGeom>
              <a:avLst/>
              <a:gdLst/>
              <a:ahLst/>
              <a:cxnLst/>
              <a:rect l="l" t="t" r="r" b="b"/>
              <a:pathLst>
                <a:path w="8299" h="379" extrusionOk="0">
                  <a:moveTo>
                    <a:pt x="6385" y="1"/>
                  </a:moveTo>
                  <a:cubicBezTo>
                    <a:pt x="4304" y="1"/>
                    <a:pt x="1677" y="92"/>
                    <a:pt x="91" y="184"/>
                  </a:cubicBezTo>
                  <a:cubicBezTo>
                    <a:pt x="0" y="184"/>
                    <a:pt x="30" y="336"/>
                    <a:pt x="122" y="336"/>
                  </a:cubicBezTo>
                  <a:cubicBezTo>
                    <a:pt x="761" y="365"/>
                    <a:pt x="1579" y="378"/>
                    <a:pt x="2465" y="378"/>
                  </a:cubicBezTo>
                  <a:cubicBezTo>
                    <a:pt x="4442" y="378"/>
                    <a:pt x="6759" y="310"/>
                    <a:pt x="8207" y="184"/>
                  </a:cubicBezTo>
                  <a:cubicBezTo>
                    <a:pt x="8298" y="184"/>
                    <a:pt x="8298" y="32"/>
                    <a:pt x="8176" y="32"/>
                  </a:cubicBezTo>
                  <a:cubicBezTo>
                    <a:pt x="7672" y="10"/>
                    <a:pt x="7057" y="1"/>
                    <a:pt x="6385"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1"/>
            <p:cNvSpPr/>
            <p:nvPr/>
          </p:nvSpPr>
          <p:spPr>
            <a:xfrm>
              <a:off x="6734218" y="2852499"/>
              <a:ext cx="387768" cy="18783"/>
            </a:xfrm>
            <a:custGeom>
              <a:avLst/>
              <a:gdLst/>
              <a:ahLst/>
              <a:cxnLst/>
              <a:rect l="l" t="t" r="r" b="b"/>
              <a:pathLst>
                <a:path w="7721" h="374" extrusionOk="0">
                  <a:moveTo>
                    <a:pt x="6378" y="0"/>
                  </a:moveTo>
                  <a:cubicBezTo>
                    <a:pt x="4374" y="0"/>
                    <a:pt x="1655" y="99"/>
                    <a:pt x="91" y="199"/>
                  </a:cubicBezTo>
                  <a:cubicBezTo>
                    <a:pt x="0" y="229"/>
                    <a:pt x="0" y="320"/>
                    <a:pt x="91" y="351"/>
                  </a:cubicBezTo>
                  <a:cubicBezTo>
                    <a:pt x="570" y="366"/>
                    <a:pt x="1159" y="374"/>
                    <a:pt x="1803" y="374"/>
                  </a:cubicBezTo>
                  <a:cubicBezTo>
                    <a:pt x="3735" y="374"/>
                    <a:pt x="6163" y="305"/>
                    <a:pt x="7599" y="168"/>
                  </a:cubicBezTo>
                  <a:cubicBezTo>
                    <a:pt x="7721" y="168"/>
                    <a:pt x="7690" y="16"/>
                    <a:pt x="7599" y="16"/>
                  </a:cubicBezTo>
                  <a:cubicBezTo>
                    <a:pt x="7242" y="5"/>
                    <a:pt x="6828" y="0"/>
                    <a:pt x="6378"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1"/>
            <p:cNvSpPr/>
            <p:nvPr/>
          </p:nvSpPr>
          <p:spPr>
            <a:xfrm>
              <a:off x="6741852" y="2805189"/>
              <a:ext cx="387768" cy="18783"/>
            </a:xfrm>
            <a:custGeom>
              <a:avLst/>
              <a:gdLst/>
              <a:ahLst/>
              <a:cxnLst/>
              <a:rect l="l" t="t" r="r" b="b"/>
              <a:pathLst>
                <a:path w="7721" h="374" extrusionOk="0">
                  <a:moveTo>
                    <a:pt x="6402" y="0"/>
                  </a:moveTo>
                  <a:cubicBezTo>
                    <a:pt x="4395" y="0"/>
                    <a:pt x="1656" y="104"/>
                    <a:pt x="61" y="229"/>
                  </a:cubicBezTo>
                  <a:cubicBezTo>
                    <a:pt x="0" y="229"/>
                    <a:pt x="0" y="350"/>
                    <a:pt x="91" y="350"/>
                  </a:cubicBezTo>
                  <a:cubicBezTo>
                    <a:pt x="570" y="366"/>
                    <a:pt x="1159" y="373"/>
                    <a:pt x="1803" y="373"/>
                  </a:cubicBezTo>
                  <a:cubicBezTo>
                    <a:pt x="3735" y="373"/>
                    <a:pt x="6163" y="305"/>
                    <a:pt x="7599" y="168"/>
                  </a:cubicBezTo>
                  <a:cubicBezTo>
                    <a:pt x="7721" y="168"/>
                    <a:pt x="7690" y="16"/>
                    <a:pt x="7599" y="16"/>
                  </a:cubicBezTo>
                  <a:cubicBezTo>
                    <a:pt x="7249" y="5"/>
                    <a:pt x="6843" y="0"/>
                    <a:pt x="6402"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1"/>
            <p:cNvSpPr/>
            <p:nvPr/>
          </p:nvSpPr>
          <p:spPr>
            <a:xfrm>
              <a:off x="6755562" y="2757277"/>
              <a:ext cx="387818" cy="18783"/>
            </a:xfrm>
            <a:custGeom>
              <a:avLst/>
              <a:gdLst/>
              <a:ahLst/>
              <a:cxnLst/>
              <a:rect l="l" t="t" r="r" b="b"/>
              <a:pathLst>
                <a:path w="7722" h="374" extrusionOk="0">
                  <a:moveTo>
                    <a:pt x="6158" y="0"/>
                  </a:moveTo>
                  <a:cubicBezTo>
                    <a:pt x="4179" y="0"/>
                    <a:pt x="1599" y="115"/>
                    <a:pt x="92" y="210"/>
                  </a:cubicBezTo>
                  <a:cubicBezTo>
                    <a:pt x="1" y="210"/>
                    <a:pt x="1" y="332"/>
                    <a:pt x="92" y="332"/>
                  </a:cubicBezTo>
                  <a:cubicBezTo>
                    <a:pt x="685" y="360"/>
                    <a:pt x="1447" y="374"/>
                    <a:pt x="2274" y="374"/>
                  </a:cubicBezTo>
                  <a:cubicBezTo>
                    <a:pt x="4118" y="374"/>
                    <a:pt x="6287" y="306"/>
                    <a:pt x="7630" y="180"/>
                  </a:cubicBezTo>
                  <a:cubicBezTo>
                    <a:pt x="7721" y="180"/>
                    <a:pt x="7691" y="28"/>
                    <a:pt x="7600" y="28"/>
                  </a:cubicBezTo>
                  <a:cubicBezTo>
                    <a:pt x="7185" y="8"/>
                    <a:pt x="6694" y="0"/>
                    <a:pt x="6158"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1"/>
            <p:cNvSpPr/>
            <p:nvPr/>
          </p:nvSpPr>
          <p:spPr>
            <a:xfrm>
              <a:off x="7384502" y="2328173"/>
              <a:ext cx="288578" cy="348092"/>
            </a:xfrm>
            <a:custGeom>
              <a:avLst/>
              <a:gdLst/>
              <a:ahLst/>
              <a:cxnLst/>
              <a:rect l="l" t="t" r="r" b="b"/>
              <a:pathLst>
                <a:path w="5746" h="6931" extrusionOk="0">
                  <a:moveTo>
                    <a:pt x="3983" y="0"/>
                  </a:moveTo>
                  <a:cubicBezTo>
                    <a:pt x="2980" y="973"/>
                    <a:pt x="1" y="2523"/>
                    <a:pt x="1" y="2523"/>
                  </a:cubicBezTo>
                  <a:cubicBezTo>
                    <a:pt x="1" y="2523"/>
                    <a:pt x="913" y="6049"/>
                    <a:pt x="974" y="6930"/>
                  </a:cubicBezTo>
                  <a:cubicBezTo>
                    <a:pt x="2585" y="6475"/>
                    <a:pt x="4135" y="5684"/>
                    <a:pt x="5746" y="5441"/>
                  </a:cubicBezTo>
                  <a:cubicBezTo>
                    <a:pt x="5229" y="4043"/>
                    <a:pt x="3983" y="0"/>
                    <a:pt x="3983"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1"/>
            <p:cNvSpPr/>
            <p:nvPr/>
          </p:nvSpPr>
          <p:spPr>
            <a:xfrm>
              <a:off x="6886845" y="2825831"/>
              <a:ext cx="32142" cy="30184"/>
            </a:xfrm>
            <a:custGeom>
              <a:avLst/>
              <a:gdLst/>
              <a:ahLst/>
              <a:cxnLst/>
              <a:rect l="l" t="t" r="r" b="b"/>
              <a:pathLst>
                <a:path w="640" h="601" extrusionOk="0">
                  <a:moveTo>
                    <a:pt x="62" y="0"/>
                  </a:moveTo>
                  <a:lnTo>
                    <a:pt x="62" y="0"/>
                  </a:lnTo>
                  <a:cubicBezTo>
                    <a:pt x="1" y="243"/>
                    <a:pt x="1" y="426"/>
                    <a:pt x="92" y="517"/>
                  </a:cubicBezTo>
                  <a:cubicBezTo>
                    <a:pt x="138" y="578"/>
                    <a:pt x="221" y="601"/>
                    <a:pt x="320" y="601"/>
                  </a:cubicBezTo>
                  <a:cubicBezTo>
                    <a:pt x="419" y="601"/>
                    <a:pt x="533" y="578"/>
                    <a:pt x="639" y="547"/>
                  </a:cubicBezTo>
                  <a:cubicBezTo>
                    <a:pt x="548" y="365"/>
                    <a:pt x="335" y="122"/>
                    <a:pt x="62" y="0"/>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1"/>
            <p:cNvSpPr/>
            <p:nvPr/>
          </p:nvSpPr>
          <p:spPr>
            <a:xfrm>
              <a:off x="6905176" y="2566279"/>
              <a:ext cx="271804" cy="221431"/>
            </a:xfrm>
            <a:custGeom>
              <a:avLst/>
              <a:gdLst/>
              <a:ahLst/>
              <a:cxnLst/>
              <a:rect l="l" t="t" r="r" b="b"/>
              <a:pathLst>
                <a:path w="5412" h="4409" extrusionOk="0">
                  <a:moveTo>
                    <a:pt x="4256" y="1"/>
                  </a:moveTo>
                  <a:lnTo>
                    <a:pt x="31" y="4226"/>
                  </a:lnTo>
                  <a:cubicBezTo>
                    <a:pt x="31" y="4226"/>
                    <a:pt x="31" y="4226"/>
                    <a:pt x="1" y="4256"/>
                  </a:cubicBezTo>
                  <a:cubicBezTo>
                    <a:pt x="61" y="4317"/>
                    <a:pt x="92" y="4348"/>
                    <a:pt x="153" y="4408"/>
                  </a:cubicBezTo>
                  <a:cubicBezTo>
                    <a:pt x="1186" y="3284"/>
                    <a:pt x="2554" y="1855"/>
                    <a:pt x="3982" y="1126"/>
                  </a:cubicBezTo>
                  <a:cubicBezTo>
                    <a:pt x="4119" y="1057"/>
                    <a:pt x="4256" y="1026"/>
                    <a:pt x="4391" y="1026"/>
                  </a:cubicBezTo>
                  <a:cubicBezTo>
                    <a:pt x="4676" y="1026"/>
                    <a:pt x="4951" y="1163"/>
                    <a:pt x="5198" y="1369"/>
                  </a:cubicBezTo>
                  <a:lnTo>
                    <a:pt x="5411" y="1156"/>
                  </a:lnTo>
                  <a:lnTo>
                    <a:pt x="4256"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1"/>
            <p:cNvSpPr/>
            <p:nvPr/>
          </p:nvSpPr>
          <p:spPr>
            <a:xfrm>
              <a:off x="6912810" y="2617808"/>
              <a:ext cx="253473" cy="218719"/>
            </a:xfrm>
            <a:custGeom>
              <a:avLst/>
              <a:gdLst/>
              <a:ahLst/>
              <a:cxnLst/>
              <a:rect l="l" t="t" r="r" b="b"/>
              <a:pathLst>
                <a:path w="5047" h="4355" extrusionOk="0">
                  <a:moveTo>
                    <a:pt x="4239" y="0"/>
                  </a:moveTo>
                  <a:cubicBezTo>
                    <a:pt x="4104" y="0"/>
                    <a:pt x="3967" y="31"/>
                    <a:pt x="3830" y="100"/>
                  </a:cubicBezTo>
                  <a:cubicBezTo>
                    <a:pt x="2402" y="829"/>
                    <a:pt x="1034" y="2258"/>
                    <a:pt x="1" y="3382"/>
                  </a:cubicBezTo>
                  <a:cubicBezTo>
                    <a:pt x="61" y="3504"/>
                    <a:pt x="122" y="3626"/>
                    <a:pt x="122" y="3626"/>
                  </a:cubicBezTo>
                  <a:cubicBezTo>
                    <a:pt x="160" y="3619"/>
                    <a:pt x="196" y="3616"/>
                    <a:pt x="228" y="3616"/>
                  </a:cubicBezTo>
                  <a:cubicBezTo>
                    <a:pt x="665" y="3616"/>
                    <a:pt x="639" y="4142"/>
                    <a:pt x="639" y="4142"/>
                  </a:cubicBezTo>
                  <a:cubicBezTo>
                    <a:pt x="661" y="4139"/>
                    <a:pt x="683" y="4138"/>
                    <a:pt x="703" y="4138"/>
                  </a:cubicBezTo>
                  <a:cubicBezTo>
                    <a:pt x="877" y="4138"/>
                    <a:pt x="980" y="4246"/>
                    <a:pt x="1034" y="4355"/>
                  </a:cubicBezTo>
                  <a:lnTo>
                    <a:pt x="5046" y="343"/>
                  </a:lnTo>
                  <a:cubicBezTo>
                    <a:pt x="4799" y="137"/>
                    <a:pt x="4524" y="0"/>
                    <a:pt x="4239" y="0"/>
                  </a:cubicBez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1"/>
            <p:cNvSpPr/>
            <p:nvPr/>
          </p:nvSpPr>
          <p:spPr>
            <a:xfrm>
              <a:off x="6896035" y="2780027"/>
              <a:ext cx="16825" cy="26015"/>
            </a:xfrm>
            <a:custGeom>
              <a:avLst/>
              <a:gdLst/>
              <a:ahLst/>
              <a:cxnLst/>
              <a:rect l="l" t="t" r="r" b="b"/>
              <a:pathLst>
                <a:path w="335" h="518" extrusionOk="0">
                  <a:moveTo>
                    <a:pt x="183" y="0"/>
                  </a:moveTo>
                  <a:cubicBezTo>
                    <a:pt x="152" y="92"/>
                    <a:pt x="91" y="304"/>
                    <a:pt x="0" y="517"/>
                  </a:cubicBezTo>
                  <a:cubicBezTo>
                    <a:pt x="122" y="396"/>
                    <a:pt x="213" y="274"/>
                    <a:pt x="335" y="152"/>
                  </a:cubicBezTo>
                  <a:cubicBezTo>
                    <a:pt x="274" y="122"/>
                    <a:pt x="243" y="61"/>
                    <a:pt x="183" y="0"/>
                  </a:cubicBezTo>
                  <a:close/>
                </a:path>
              </a:pathLst>
            </a:custGeom>
            <a:solidFill>
              <a:srgbClr val="FFD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1"/>
            <p:cNvSpPr/>
            <p:nvPr/>
          </p:nvSpPr>
          <p:spPr>
            <a:xfrm>
              <a:off x="6889908" y="2787661"/>
              <a:ext cx="74882" cy="65691"/>
            </a:xfrm>
            <a:custGeom>
              <a:avLst/>
              <a:gdLst/>
              <a:ahLst/>
              <a:cxnLst/>
              <a:rect l="l" t="t" r="r" b="b"/>
              <a:pathLst>
                <a:path w="1491" h="1308" extrusionOk="0">
                  <a:moveTo>
                    <a:pt x="457" y="0"/>
                  </a:moveTo>
                  <a:cubicBezTo>
                    <a:pt x="335" y="122"/>
                    <a:pt x="244" y="244"/>
                    <a:pt x="122" y="365"/>
                  </a:cubicBezTo>
                  <a:cubicBezTo>
                    <a:pt x="61" y="517"/>
                    <a:pt x="31" y="669"/>
                    <a:pt x="1" y="760"/>
                  </a:cubicBezTo>
                  <a:cubicBezTo>
                    <a:pt x="274" y="882"/>
                    <a:pt x="487" y="1125"/>
                    <a:pt x="578" y="1307"/>
                  </a:cubicBezTo>
                  <a:cubicBezTo>
                    <a:pt x="821" y="1247"/>
                    <a:pt x="1399" y="1034"/>
                    <a:pt x="1490" y="973"/>
                  </a:cubicBezTo>
                  <a:cubicBezTo>
                    <a:pt x="1436" y="864"/>
                    <a:pt x="1333" y="756"/>
                    <a:pt x="1159" y="756"/>
                  </a:cubicBezTo>
                  <a:cubicBezTo>
                    <a:pt x="1139" y="756"/>
                    <a:pt x="1117" y="757"/>
                    <a:pt x="1095" y="760"/>
                  </a:cubicBezTo>
                  <a:cubicBezTo>
                    <a:pt x="1095" y="760"/>
                    <a:pt x="1121" y="234"/>
                    <a:pt x="684" y="234"/>
                  </a:cubicBezTo>
                  <a:cubicBezTo>
                    <a:pt x="652" y="234"/>
                    <a:pt x="616" y="237"/>
                    <a:pt x="578" y="244"/>
                  </a:cubicBezTo>
                  <a:cubicBezTo>
                    <a:pt x="578" y="244"/>
                    <a:pt x="517" y="122"/>
                    <a:pt x="457" y="0"/>
                  </a:cubicBezTo>
                  <a:close/>
                </a:path>
              </a:pathLst>
            </a:custGeom>
            <a:solidFill>
              <a:srgbClr val="FFE1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1"/>
            <p:cNvSpPr/>
            <p:nvPr/>
          </p:nvSpPr>
          <p:spPr>
            <a:xfrm>
              <a:off x="7125001" y="2541620"/>
              <a:ext cx="53487" cy="35407"/>
            </a:xfrm>
            <a:custGeom>
              <a:avLst/>
              <a:gdLst/>
              <a:ahLst/>
              <a:cxnLst/>
              <a:rect l="l" t="t" r="r" b="b"/>
              <a:pathLst>
                <a:path w="1065" h="705" extrusionOk="0">
                  <a:moveTo>
                    <a:pt x="527" y="1"/>
                  </a:moveTo>
                  <a:cubicBezTo>
                    <a:pt x="470" y="1"/>
                    <a:pt x="413" y="19"/>
                    <a:pt x="365" y="66"/>
                  </a:cubicBezTo>
                  <a:lnTo>
                    <a:pt x="31" y="340"/>
                  </a:lnTo>
                  <a:cubicBezTo>
                    <a:pt x="1" y="370"/>
                    <a:pt x="31" y="462"/>
                    <a:pt x="61" y="522"/>
                  </a:cubicBezTo>
                  <a:lnTo>
                    <a:pt x="244" y="705"/>
                  </a:lnTo>
                  <a:cubicBezTo>
                    <a:pt x="435" y="486"/>
                    <a:pt x="700" y="366"/>
                    <a:pt x="972" y="366"/>
                  </a:cubicBezTo>
                  <a:cubicBezTo>
                    <a:pt x="1003" y="366"/>
                    <a:pt x="1034" y="367"/>
                    <a:pt x="1064" y="370"/>
                  </a:cubicBezTo>
                  <a:lnTo>
                    <a:pt x="821" y="127"/>
                  </a:lnTo>
                  <a:cubicBezTo>
                    <a:pt x="780" y="86"/>
                    <a:pt x="652" y="1"/>
                    <a:pt x="527" y="1"/>
                  </a:cubicBezTo>
                  <a:close/>
                </a:path>
              </a:pathLst>
            </a:custGeom>
            <a:solidFill>
              <a:srgbClr val="F95D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1"/>
            <p:cNvSpPr/>
            <p:nvPr/>
          </p:nvSpPr>
          <p:spPr>
            <a:xfrm>
              <a:off x="7137205" y="2559951"/>
              <a:ext cx="70261" cy="57756"/>
            </a:xfrm>
            <a:custGeom>
              <a:avLst/>
              <a:gdLst/>
              <a:ahLst/>
              <a:cxnLst/>
              <a:rect l="l" t="t" r="r" b="b"/>
              <a:pathLst>
                <a:path w="1399" h="1150" extrusionOk="0">
                  <a:moveTo>
                    <a:pt x="729" y="1"/>
                  </a:moveTo>
                  <a:cubicBezTo>
                    <a:pt x="462" y="1"/>
                    <a:pt x="219" y="118"/>
                    <a:pt x="1" y="309"/>
                  </a:cubicBezTo>
                  <a:lnTo>
                    <a:pt x="274" y="583"/>
                  </a:lnTo>
                  <a:lnTo>
                    <a:pt x="335" y="644"/>
                  </a:lnTo>
                  <a:lnTo>
                    <a:pt x="791" y="1100"/>
                  </a:lnTo>
                  <a:cubicBezTo>
                    <a:pt x="827" y="1135"/>
                    <a:pt x="862" y="1150"/>
                    <a:pt x="898" y="1150"/>
                  </a:cubicBezTo>
                  <a:cubicBezTo>
                    <a:pt x="923" y="1150"/>
                    <a:pt x="948" y="1143"/>
                    <a:pt x="973" y="1130"/>
                  </a:cubicBezTo>
                  <a:lnTo>
                    <a:pt x="1247" y="826"/>
                  </a:lnTo>
                  <a:cubicBezTo>
                    <a:pt x="1399" y="674"/>
                    <a:pt x="1217" y="431"/>
                    <a:pt x="1186" y="370"/>
                  </a:cubicBezTo>
                  <a:lnTo>
                    <a:pt x="882" y="66"/>
                  </a:lnTo>
                  <a:lnTo>
                    <a:pt x="821" y="5"/>
                  </a:lnTo>
                  <a:cubicBezTo>
                    <a:pt x="790" y="2"/>
                    <a:pt x="760" y="1"/>
                    <a:pt x="729" y="1"/>
                  </a:cubicBezTo>
                  <a:close/>
                </a:path>
              </a:pathLst>
            </a:custGeom>
            <a:solidFill>
              <a:srgbClr val="FA7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1"/>
            <p:cNvSpPr/>
            <p:nvPr/>
          </p:nvSpPr>
          <p:spPr>
            <a:xfrm>
              <a:off x="7120431" y="2558696"/>
              <a:ext cx="21395" cy="21395"/>
            </a:xfrm>
            <a:custGeom>
              <a:avLst/>
              <a:gdLst/>
              <a:ahLst/>
              <a:cxnLst/>
              <a:rect l="l" t="t" r="r" b="b"/>
              <a:pathLst>
                <a:path w="426" h="426" extrusionOk="0">
                  <a:moveTo>
                    <a:pt x="152" y="0"/>
                  </a:moveTo>
                  <a:lnTo>
                    <a:pt x="0" y="152"/>
                  </a:lnTo>
                  <a:lnTo>
                    <a:pt x="274" y="426"/>
                  </a:lnTo>
                  <a:cubicBezTo>
                    <a:pt x="304" y="365"/>
                    <a:pt x="365" y="304"/>
                    <a:pt x="426" y="274"/>
                  </a:cubicBezTo>
                  <a:lnTo>
                    <a:pt x="152" y="0"/>
                  </a:ln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1"/>
            <p:cNvSpPr/>
            <p:nvPr/>
          </p:nvSpPr>
          <p:spPr>
            <a:xfrm>
              <a:off x="7134141" y="2572407"/>
              <a:ext cx="51980" cy="51930"/>
            </a:xfrm>
            <a:custGeom>
              <a:avLst/>
              <a:gdLst/>
              <a:ahLst/>
              <a:cxnLst/>
              <a:rect l="l" t="t" r="r" b="b"/>
              <a:pathLst>
                <a:path w="1035" h="1034" extrusionOk="0">
                  <a:moveTo>
                    <a:pt x="153" y="1"/>
                  </a:moveTo>
                  <a:cubicBezTo>
                    <a:pt x="92" y="31"/>
                    <a:pt x="31" y="92"/>
                    <a:pt x="1" y="153"/>
                  </a:cubicBezTo>
                  <a:lnTo>
                    <a:pt x="852" y="1034"/>
                  </a:lnTo>
                  <a:lnTo>
                    <a:pt x="1034" y="882"/>
                  </a:lnTo>
                  <a:lnTo>
                    <a:pt x="153" y="1"/>
                  </a:lnTo>
                  <a:close/>
                </a:path>
              </a:pathLst>
            </a:custGeom>
            <a:solidFill>
              <a:srgbClr val="F1F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1"/>
            <p:cNvSpPr/>
            <p:nvPr/>
          </p:nvSpPr>
          <p:spPr>
            <a:xfrm>
              <a:off x="6954043" y="2720463"/>
              <a:ext cx="760268" cy="177788"/>
            </a:xfrm>
            <a:custGeom>
              <a:avLst/>
              <a:gdLst/>
              <a:ahLst/>
              <a:cxnLst/>
              <a:rect l="l" t="t" r="r" b="b"/>
              <a:pathLst>
                <a:path w="15138" h="3540" extrusionOk="0">
                  <a:moveTo>
                    <a:pt x="15016" y="1"/>
                  </a:moveTo>
                  <a:cubicBezTo>
                    <a:pt x="11583" y="1608"/>
                    <a:pt x="7800" y="2473"/>
                    <a:pt x="4071" y="2473"/>
                  </a:cubicBezTo>
                  <a:cubicBezTo>
                    <a:pt x="3145" y="2473"/>
                    <a:pt x="2221" y="2420"/>
                    <a:pt x="1307" y="2311"/>
                  </a:cubicBezTo>
                  <a:lnTo>
                    <a:pt x="1307" y="2311"/>
                  </a:lnTo>
                  <a:cubicBezTo>
                    <a:pt x="1429" y="2341"/>
                    <a:pt x="1520" y="2372"/>
                    <a:pt x="1520" y="2372"/>
                  </a:cubicBezTo>
                  <a:cubicBezTo>
                    <a:pt x="1520" y="2372"/>
                    <a:pt x="0" y="2767"/>
                    <a:pt x="943" y="3192"/>
                  </a:cubicBezTo>
                  <a:cubicBezTo>
                    <a:pt x="1353" y="3385"/>
                    <a:pt x="3470" y="3540"/>
                    <a:pt x="5928" y="3540"/>
                  </a:cubicBezTo>
                  <a:cubicBezTo>
                    <a:pt x="9293" y="3540"/>
                    <a:pt x="13297" y="3250"/>
                    <a:pt x="14438" y="2372"/>
                  </a:cubicBezTo>
                  <a:cubicBezTo>
                    <a:pt x="15046" y="1885"/>
                    <a:pt x="15137" y="1004"/>
                    <a:pt x="15016" y="1"/>
                  </a:cubicBezTo>
                  <a:close/>
                </a:path>
              </a:pathLst>
            </a:custGeom>
            <a:solidFill>
              <a:srgbClr val="F4B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1"/>
            <p:cNvSpPr/>
            <p:nvPr/>
          </p:nvSpPr>
          <p:spPr>
            <a:xfrm>
              <a:off x="6945404" y="2599878"/>
              <a:ext cx="761273" cy="244835"/>
            </a:xfrm>
            <a:custGeom>
              <a:avLst/>
              <a:gdLst/>
              <a:ahLst/>
              <a:cxnLst/>
              <a:rect l="l" t="t" r="r" b="b"/>
              <a:pathLst>
                <a:path w="15158" h="4875" extrusionOk="0">
                  <a:moveTo>
                    <a:pt x="14489" y="1"/>
                  </a:moveTo>
                  <a:cubicBezTo>
                    <a:pt x="12878" y="274"/>
                    <a:pt x="11328" y="1065"/>
                    <a:pt x="9686" y="1520"/>
                  </a:cubicBezTo>
                  <a:cubicBezTo>
                    <a:pt x="9717" y="1581"/>
                    <a:pt x="9717" y="1642"/>
                    <a:pt x="9717" y="1703"/>
                  </a:cubicBezTo>
                  <a:cubicBezTo>
                    <a:pt x="9717" y="2094"/>
                    <a:pt x="8622" y="2205"/>
                    <a:pt x="7372" y="2205"/>
                  </a:cubicBezTo>
                  <a:cubicBezTo>
                    <a:pt x="5704" y="2205"/>
                    <a:pt x="3759" y="2007"/>
                    <a:pt x="3759" y="2007"/>
                  </a:cubicBezTo>
                  <a:cubicBezTo>
                    <a:pt x="3759" y="2007"/>
                    <a:pt x="3394" y="1399"/>
                    <a:pt x="2513" y="1034"/>
                  </a:cubicBezTo>
                  <a:cubicBezTo>
                    <a:pt x="2413" y="989"/>
                    <a:pt x="2334" y="970"/>
                    <a:pt x="2272" y="970"/>
                  </a:cubicBezTo>
                  <a:cubicBezTo>
                    <a:pt x="1787" y="970"/>
                    <a:pt x="2361" y="2189"/>
                    <a:pt x="2361" y="2189"/>
                  </a:cubicBezTo>
                  <a:cubicBezTo>
                    <a:pt x="2361" y="2189"/>
                    <a:pt x="2341" y="2189"/>
                    <a:pt x="2305" y="2189"/>
                  </a:cubicBezTo>
                  <a:cubicBezTo>
                    <a:pt x="1948" y="2189"/>
                    <a:pt x="1" y="2214"/>
                    <a:pt x="415" y="2767"/>
                  </a:cubicBezTo>
                  <a:cubicBezTo>
                    <a:pt x="804" y="3350"/>
                    <a:pt x="1598" y="3375"/>
                    <a:pt x="1733" y="3375"/>
                  </a:cubicBezTo>
                  <a:cubicBezTo>
                    <a:pt x="1746" y="3375"/>
                    <a:pt x="1753" y="3375"/>
                    <a:pt x="1753" y="3375"/>
                  </a:cubicBezTo>
                  <a:lnTo>
                    <a:pt x="1753" y="3375"/>
                  </a:lnTo>
                  <a:cubicBezTo>
                    <a:pt x="1753" y="3375"/>
                    <a:pt x="142" y="3831"/>
                    <a:pt x="537" y="4195"/>
                  </a:cubicBezTo>
                  <a:cubicBezTo>
                    <a:pt x="780" y="4469"/>
                    <a:pt x="1236" y="4621"/>
                    <a:pt x="1479" y="4712"/>
                  </a:cubicBezTo>
                  <a:cubicBezTo>
                    <a:pt x="2393" y="4821"/>
                    <a:pt x="3317" y="4874"/>
                    <a:pt x="4243" y="4874"/>
                  </a:cubicBezTo>
                  <a:cubicBezTo>
                    <a:pt x="7971" y="4874"/>
                    <a:pt x="11749" y="4009"/>
                    <a:pt x="15157" y="2402"/>
                  </a:cubicBezTo>
                  <a:cubicBezTo>
                    <a:pt x="15066" y="1612"/>
                    <a:pt x="14793" y="791"/>
                    <a:pt x="14489"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6" name="Google Shape;1906;p61"/>
          <p:cNvSpPr txBox="1">
            <a:spLocks noGrp="1"/>
          </p:cNvSpPr>
          <p:nvPr>
            <p:ph type="subTitle" idx="1"/>
          </p:nvPr>
        </p:nvSpPr>
        <p:spPr>
          <a:xfrm>
            <a:off x="720900" y="1300343"/>
            <a:ext cx="3851100" cy="54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Learn about nature!</a:t>
            </a:r>
            <a:endParaRPr/>
          </a:p>
        </p:txBody>
      </p:sp>
      <p:grpSp>
        <p:nvGrpSpPr>
          <p:cNvPr id="1907" name="Google Shape;1907;p61"/>
          <p:cNvGrpSpPr/>
          <p:nvPr/>
        </p:nvGrpSpPr>
        <p:grpSpPr>
          <a:xfrm rot="-798535">
            <a:off x="4553177" y="606687"/>
            <a:ext cx="830956" cy="1118211"/>
            <a:chOff x="-1138858" y="3639035"/>
            <a:chExt cx="1211444" cy="1630231"/>
          </a:xfrm>
        </p:grpSpPr>
        <p:sp>
          <p:nvSpPr>
            <p:cNvPr id="1908" name="Google Shape;1908;p61"/>
            <p:cNvSpPr/>
            <p:nvPr/>
          </p:nvSpPr>
          <p:spPr>
            <a:xfrm>
              <a:off x="-985216" y="4615716"/>
              <a:ext cx="897590" cy="653550"/>
            </a:xfrm>
            <a:custGeom>
              <a:avLst/>
              <a:gdLst/>
              <a:ahLst/>
              <a:cxnLst/>
              <a:rect l="l" t="t" r="r" b="b"/>
              <a:pathLst>
                <a:path w="12432" h="9051" extrusionOk="0">
                  <a:moveTo>
                    <a:pt x="0" y="1"/>
                  </a:moveTo>
                  <a:lnTo>
                    <a:pt x="0" y="1"/>
                  </a:lnTo>
                  <a:cubicBezTo>
                    <a:pt x="0" y="1"/>
                    <a:pt x="730" y="7934"/>
                    <a:pt x="1854" y="8390"/>
                  </a:cubicBezTo>
                  <a:cubicBezTo>
                    <a:pt x="2536" y="8648"/>
                    <a:pt x="5295" y="9051"/>
                    <a:pt x="7721" y="9051"/>
                  </a:cubicBezTo>
                  <a:cubicBezTo>
                    <a:pt x="9298" y="9051"/>
                    <a:pt x="10734" y="8881"/>
                    <a:pt x="11368" y="8390"/>
                  </a:cubicBezTo>
                  <a:cubicBezTo>
                    <a:pt x="12432" y="5958"/>
                    <a:pt x="12310" y="761"/>
                    <a:pt x="12310" y="761"/>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1"/>
            <p:cNvSpPr/>
            <p:nvPr/>
          </p:nvSpPr>
          <p:spPr>
            <a:xfrm>
              <a:off x="-1138858" y="4236121"/>
              <a:ext cx="1211444" cy="576505"/>
            </a:xfrm>
            <a:custGeom>
              <a:avLst/>
              <a:gdLst/>
              <a:ahLst/>
              <a:cxnLst/>
              <a:rect l="l" t="t" r="r" b="b"/>
              <a:pathLst>
                <a:path w="16779" h="7984" extrusionOk="0">
                  <a:moveTo>
                    <a:pt x="9380" y="0"/>
                  </a:moveTo>
                  <a:cubicBezTo>
                    <a:pt x="4747" y="0"/>
                    <a:pt x="456" y="1914"/>
                    <a:pt x="456" y="1914"/>
                  </a:cubicBezTo>
                  <a:cubicBezTo>
                    <a:pt x="456" y="1914"/>
                    <a:pt x="0" y="3829"/>
                    <a:pt x="1034" y="6352"/>
                  </a:cubicBezTo>
                  <a:cubicBezTo>
                    <a:pt x="2801" y="7604"/>
                    <a:pt x="5904" y="7984"/>
                    <a:pt x="8827" y="7984"/>
                  </a:cubicBezTo>
                  <a:cubicBezTo>
                    <a:pt x="12290" y="7984"/>
                    <a:pt x="15499" y="7450"/>
                    <a:pt x="15928" y="7203"/>
                  </a:cubicBezTo>
                  <a:cubicBezTo>
                    <a:pt x="16718" y="6717"/>
                    <a:pt x="16779" y="2461"/>
                    <a:pt x="16779" y="2461"/>
                  </a:cubicBezTo>
                  <a:cubicBezTo>
                    <a:pt x="14665" y="598"/>
                    <a:pt x="11969" y="0"/>
                    <a:pt x="93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1"/>
            <p:cNvSpPr/>
            <p:nvPr/>
          </p:nvSpPr>
          <p:spPr>
            <a:xfrm>
              <a:off x="-1105935" y="4242619"/>
              <a:ext cx="1178521" cy="342480"/>
            </a:xfrm>
            <a:custGeom>
              <a:avLst/>
              <a:gdLst/>
              <a:ahLst/>
              <a:cxnLst/>
              <a:rect l="l" t="t" r="r" b="b"/>
              <a:pathLst>
                <a:path w="16323" h="4743" extrusionOk="0">
                  <a:moveTo>
                    <a:pt x="8177" y="0"/>
                  </a:moveTo>
                  <a:cubicBezTo>
                    <a:pt x="3648" y="0"/>
                    <a:pt x="0" y="1064"/>
                    <a:pt x="0" y="2371"/>
                  </a:cubicBezTo>
                  <a:cubicBezTo>
                    <a:pt x="0" y="3678"/>
                    <a:pt x="3648" y="4742"/>
                    <a:pt x="8177" y="4742"/>
                  </a:cubicBezTo>
                  <a:cubicBezTo>
                    <a:pt x="12675" y="4742"/>
                    <a:pt x="16323" y="3678"/>
                    <a:pt x="16323" y="2371"/>
                  </a:cubicBezTo>
                  <a:cubicBezTo>
                    <a:pt x="16323" y="1064"/>
                    <a:pt x="12675" y="0"/>
                    <a:pt x="8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1"/>
            <p:cNvSpPr/>
            <p:nvPr/>
          </p:nvSpPr>
          <p:spPr>
            <a:xfrm>
              <a:off x="-934358" y="4335256"/>
              <a:ext cx="880200" cy="1392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1"/>
            <p:cNvSpPr/>
            <p:nvPr/>
          </p:nvSpPr>
          <p:spPr>
            <a:xfrm>
              <a:off x="-631941" y="3639035"/>
              <a:ext cx="546554" cy="829736"/>
            </a:xfrm>
            <a:custGeom>
              <a:avLst/>
              <a:gdLst/>
              <a:ahLst/>
              <a:cxnLst/>
              <a:rect l="l" t="t" r="r" b="b"/>
              <a:pathLst>
                <a:path w="7570" h="11491" extrusionOk="0">
                  <a:moveTo>
                    <a:pt x="3905" y="0"/>
                  </a:moveTo>
                  <a:cubicBezTo>
                    <a:pt x="2721" y="0"/>
                    <a:pt x="1152" y="6248"/>
                    <a:pt x="426" y="9575"/>
                  </a:cubicBezTo>
                  <a:cubicBezTo>
                    <a:pt x="214" y="10487"/>
                    <a:pt x="62" y="11156"/>
                    <a:pt x="1" y="11460"/>
                  </a:cubicBezTo>
                  <a:cubicBezTo>
                    <a:pt x="426" y="11460"/>
                    <a:pt x="822" y="11490"/>
                    <a:pt x="1277" y="11490"/>
                  </a:cubicBezTo>
                  <a:cubicBezTo>
                    <a:pt x="2828" y="11490"/>
                    <a:pt x="4256" y="11369"/>
                    <a:pt x="5320" y="11217"/>
                  </a:cubicBezTo>
                  <a:cubicBezTo>
                    <a:pt x="5624" y="10882"/>
                    <a:pt x="6019" y="10457"/>
                    <a:pt x="6384" y="10031"/>
                  </a:cubicBezTo>
                  <a:cubicBezTo>
                    <a:pt x="6992" y="9271"/>
                    <a:pt x="7448" y="8542"/>
                    <a:pt x="7144" y="8299"/>
                  </a:cubicBezTo>
                  <a:cubicBezTo>
                    <a:pt x="7096" y="8263"/>
                    <a:pt x="7036" y="8247"/>
                    <a:pt x="6965" y="8247"/>
                  </a:cubicBezTo>
                  <a:cubicBezTo>
                    <a:pt x="6490" y="8247"/>
                    <a:pt x="5532" y="8991"/>
                    <a:pt x="4712" y="9758"/>
                  </a:cubicBezTo>
                  <a:cubicBezTo>
                    <a:pt x="3861" y="10487"/>
                    <a:pt x="3162" y="11217"/>
                    <a:pt x="3162" y="11217"/>
                  </a:cubicBezTo>
                  <a:cubicBezTo>
                    <a:pt x="3162" y="11217"/>
                    <a:pt x="3557" y="10578"/>
                    <a:pt x="4074" y="9666"/>
                  </a:cubicBezTo>
                  <a:cubicBezTo>
                    <a:pt x="5381" y="7448"/>
                    <a:pt x="7569" y="3496"/>
                    <a:pt x="7022" y="3223"/>
                  </a:cubicBezTo>
                  <a:cubicBezTo>
                    <a:pt x="7004" y="3214"/>
                    <a:pt x="6984" y="3210"/>
                    <a:pt x="6963" y="3210"/>
                  </a:cubicBezTo>
                  <a:cubicBezTo>
                    <a:pt x="6300" y="3210"/>
                    <a:pt x="4093" y="7192"/>
                    <a:pt x="2828" y="9606"/>
                  </a:cubicBezTo>
                  <a:cubicBezTo>
                    <a:pt x="2281" y="10639"/>
                    <a:pt x="1916" y="11369"/>
                    <a:pt x="1916" y="11369"/>
                  </a:cubicBezTo>
                  <a:cubicBezTo>
                    <a:pt x="1916" y="11369"/>
                    <a:pt x="2129" y="10669"/>
                    <a:pt x="2433" y="9575"/>
                  </a:cubicBezTo>
                  <a:cubicBezTo>
                    <a:pt x="3375" y="6384"/>
                    <a:pt x="5107" y="61"/>
                    <a:pt x="3922" y="1"/>
                  </a:cubicBezTo>
                  <a:cubicBezTo>
                    <a:pt x="3916" y="0"/>
                    <a:pt x="3911" y="0"/>
                    <a:pt x="3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3" name="Google Shape;1913;p61">
            <a:hlinkClick r:id="rId3" action="ppaction://hlinksldjump"/>
          </p:cNvPr>
          <p:cNvSpPr/>
          <p:nvPr/>
        </p:nvSpPr>
        <p:spPr>
          <a:xfrm>
            <a:off x="10868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1</a:t>
            </a:r>
            <a:endParaRPr sz="2500" b="1">
              <a:latin typeface="Lato"/>
              <a:ea typeface="Lato"/>
              <a:cs typeface="Lato"/>
              <a:sym typeface="Lato"/>
            </a:endParaRPr>
          </a:p>
        </p:txBody>
      </p:sp>
      <p:sp>
        <p:nvSpPr>
          <p:cNvPr id="1914" name="Google Shape;1914;p61">
            <a:hlinkClick r:id="rId4" action="ppaction://hlinksldjump"/>
          </p:cNvPr>
          <p:cNvSpPr/>
          <p:nvPr/>
        </p:nvSpPr>
        <p:spPr>
          <a:xfrm>
            <a:off x="19515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2</a:t>
            </a:r>
            <a:endParaRPr sz="2500" b="1">
              <a:latin typeface="Lato"/>
              <a:ea typeface="Lato"/>
              <a:cs typeface="Lato"/>
              <a:sym typeface="Lato"/>
            </a:endParaRPr>
          </a:p>
        </p:txBody>
      </p:sp>
      <p:sp>
        <p:nvSpPr>
          <p:cNvPr id="1915" name="Google Shape;1915;p61">
            <a:hlinkClick r:id="rId5" action="ppaction://hlinksldjump"/>
          </p:cNvPr>
          <p:cNvSpPr/>
          <p:nvPr/>
        </p:nvSpPr>
        <p:spPr>
          <a:xfrm>
            <a:off x="28163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3</a:t>
            </a:r>
            <a:endParaRPr sz="2500" b="1">
              <a:latin typeface="Lato"/>
              <a:ea typeface="Lato"/>
              <a:cs typeface="Lato"/>
              <a:sym typeface="Lato"/>
            </a:endParaRPr>
          </a:p>
        </p:txBody>
      </p:sp>
      <p:sp>
        <p:nvSpPr>
          <p:cNvPr id="1916" name="Google Shape;1916;p61">
            <a:hlinkClick r:id="rId6" action="ppaction://hlinksldjump"/>
          </p:cNvPr>
          <p:cNvSpPr/>
          <p:nvPr/>
        </p:nvSpPr>
        <p:spPr>
          <a:xfrm>
            <a:off x="36810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4</a:t>
            </a:r>
            <a:endParaRPr sz="2500" b="1">
              <a:latin typeface="Lato"/>
              <a:ea typeface="Lato"/>
              <a:cs typeface="Lato"/>
              <a:sym typeface="Lato"/>
            </a:endParaRPr>
          </a:p>
        </p:txBody>
      </p:sp>
      <p:sp>
        <p:nvSpPr>
          <p:cNvPr id="1917" name="Google Shape;1917;p61">
            <a:hlinkClick r:id="rId7"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21"/>
        <p:cNvGrpSpPr/>
        <p:nvPr/>
      </p:nvGrpSpPr>
      <p:grpSpPr>
        <a:xfrm>
          <a:off x="0" y="0"/>
          <a:ext cx="0" cy="0"/>
          <a:chOff x="0" y="0"/>
          <a:chExt cx="0" cy="0"/>
        </a:xfrm>
      </p:grpSpPr>
      <p:sp>
        <p:nvSpPr>
          <p:cNvPr id="1922" name="Google Shape;1922;p62">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2">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4" name="Google Shape;1924;p62"/>
          <p:cNvGrpSpPr/>
          <p:nvPr/>
        </p:nvGrpSpPr>
        <p:grpSpPr>
          <a:xfrm>
            <a:off x="2252050" y="2014325"/>
            <a:ext cx="4650339" cy="3208248"/>
            <a:chOff x="2252050" y="2014325"/>
            <a:chExt cx="4650339" cy="3208248"/>
          </a:xfrm>
        </p:grpSpPr>
        <p:sp>
          <p:nvSpPr>
            <p:cNvPr id="1925" name="Google Shape;1925;p62"/>
            <p:cNvSpPr/>
            <p:nvPr/>
          </p:nvSpPr>
          <p:spPr>
            <a:xfrm>
              <a:off x="4485139" y="3315600"/>
              <a:ext cx="292378" cy="154557"/>
            </a:xfrm>
            <a:custGeom>
              <a:avLst/>
              <a:gdLst/>
              <a:ahLst/>
              <a:cxnLst/>
              <a:rect l="l" t="t" r="r" b="b"/>
              <a:pathLst>
                <a:path w="6901" h="3648" extrusionOk="0">
                  <a:moveTo>
                    <a:pt x="0" y="0"/>
                  </a:moveTo>
                  <a:lnTo>
                    <a:pt x="2280" y="1003"/>
                  </a:lnTo>
                  <a:lnTo>
                    <a:pt x="6779" y="3648"/>
                  </a:lnTo>
                  <a:lnTo>
                    <a:pt x="6900" y="3070"/>
                  </a:lnTo>
                  <a:lnTo>
                    <a:pt x="2584" y="669"/>
                  </a:lnTo>
                  <a:lnTo>
                    <a:pt x="0" y="0"/>
                  </a:ln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2"/>
            <p:cNvSpPr/>
            <p:nvPr/>
          </p:nvSpPr>
          <p:spPr>
            <a:xfrm>
              <a:off x="4969372" y="4115313"/>
              <a:ext cx="1933017" cy="504893"/>
            </a:xfrm>
            <a:custGeom>
              <a:avLst/>
              <a:gdLst/>
              <a:ahLst/>
              <a:cxnLst/>
              <a:rect l="l" t="t" r="r" b="b"/>
              <a:pathLst>
                <a:path w="45625" h="11917" extrusionOk="0">
                  <a:moveTo>
                    <a:pt x="41315" y="0"/>
                  </a:moveTo>
                  <a:cubicBezTo>
                    <a:pt x="41303" y="0"/>
                    <a:pt x="41290" y="0"/>
                    <a:pt x="41278" y="1"/>
                  </a:cubicBezTo>
                  <a:cubicBezTo>
                    <a:pt x="39910" y="31"/>
                    <a:pt x="40305" y="3132"/>
                    <a:pt x="40579" y="4682"/>
                  </a:cubicBezTo>
                  <a:cubicBezTo>
                    <a:pt x="36414" y="3679"/>
                    <a:pt x="30001" y="3041"/>
                    <a:pt x="22827" y="3041"/>
                  </a:cubicBezTo>
                  <a:cubicBezTo>
                    <a:pt x="17478" y="3041"/>
                    <a:pt x="12554" y="3375"/>
                    <a:pt x="8663" y="3983"/>
                  </a:cubicBezTo>
                  <a:lnTo>
                    <a:pt x="8663" y="3952"/>
                  </a:lnTo>
                  <a:cubicBezTo>
                    <a:pt x="8663" y="3952"/>
                    <a:pt x="9453" y="609"/>
                    <a:pt x="8663" y="578"/>
                  </a:cubicBezTo>
                  <a:cubicBezTo>
                    <a:pt x="8655" y="578"/>
                    <a:pt x="8648" y="577"/>
                    <a:pt x="8641" y="577"/>
                  </a:cubicBezTo>
                  <a:cubicBezTo>
                    <a:pt x="7998" y="577"/>
                    <a:pt x="8177" y="3172"/>
                    <a:pt x="8237" y="4044"/>
                  </a:cubicBezTo>
                  <a:cubicBezTo>
                    <a:pt x="8207" y="4074"/>
                    <a:pt x="8177" y="4074"/>
                    <a:pt x="8146" y="4074"/>
                  </a:cubicBezTo>
                  <a:cubicBezTo>
                    <a:pt x="7929" y="3532"/>
                    <a:pt x="7423" y="2410"/>
                    <a:pt x="6971" y="2410"/>
                  </a:cubicBezTo>
                  <a:cubicBezTo>
                    <a:pt x="6916" y="2410"/>
                    <a:pt x="6862" y="2427"/>
                    <a:pt x="6809" y="2463"/>
                  </a:cubicBezTo>
                  <a:cubicBezTo>
                    <a:pt x="6414" y="2706"/>
                    <a:pt x="6930" y="3588"/>
                    <a:pt x="7356" y="4196"/>
                  </a:cubicBezTo>
                  <a:cubicBezTo>
                    <a:pt x="2857" y="5016"/>
                    <a:pt x="0" y="6171"/>
                    <a:pt x="0" y="7478"/>
                  </a:cubicBezTo>
                  <a:cubicBezTo>
                    <a:pt x="0" y="9910"/>
                    <a:pt x="10213" y="11916"/>
                    <a:pt x="22827" y="11916"/>
                  </a:cubicBezTo>
                  <a:cubicBezTo>
                    <a:pt x="35411" y="11916"/>
                    <a:pt x="45624" y="9910"/>
                    <a:pt x="45624" y="7478"/>
                  </a:cubicBezTo>
                  <a:cubicBezTo>
                    <a:pt x="45624" y="6658"/>
                    <a:pt x="44500" y="5898"/>
                    <a:pt x="42554" y="5229"/>
                  </a:cubicBezTo>
                  <a:cubicBezTo>
                    <a:pt x="42980" y="4712"/>
                    <a:pt x="43041" y="3922"/>
                    <a:pt x="42706" y="3831"/>
                  </a:cubicBezTo>
                  <a:cubicBezTo>
                    <a:pt x="42683" y="3825"/>
                    <a:pt x="42658" y="3823"/>
                    <a:pt x="42634" y="3823"/>
                  </a:cubicBezTo>
                  <a:cubicBezTo>
                    <a:pt x="42253" y="3823"/>
                    <a:pt x="41807" y="4468"/>
                    <a:pt x="41521" y="4925"/>
                  </a:cubicBezTo>
                  <a:cubicBezTo>
                    <a:pt x="41490" y="4925"/>
                    <a:pt x="41460" y="4895"/>
                    <a:pt x="41430" y="4895"/>
                  </a:cubicBezTo>
                  <a:cubicBezTo>
                    <a:pt x="41821" y="3598"/>
                    <a:pt x="42781" y="0"/>
                    <a:pt x="41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2"/>
            <p:cNvSpPr/>
            <p:nvPr/>
          </p:nvSpPr>
          <p:spPr>
            <a:xfrm>
              <a:off x="6456813" y="3361825"/>
              <a:ext cx="212515" cy="799898"/>
            </a:xfrm>
            <a:custGeom>
              <a:avLst/>
              <a:gdLst/>
              <a:ahLst/>
              <a:cxnLst/>
              <a:rect l="l" t="t" r="r" b="b"/>
              <a:pathLst>
                <a:path w="5016" h="18880" extrusionOk="0">
                  <a:moveTo>
                    <a:pt x="2652" y="1"/>
                  </a:moveTo>
                  <a:cubicBezTo>
                    <a:pt x="506" y="1"/>
                    <a:pt x="0" y="18879"/>
                    <a:pt x="0" y="18879"/>
                  </a:cubicBezTo>
                  <a:cubicBezTo>
                    <a:pt x="0" y="18879"/>
                    <a:pt x="2128" y="18575"/>
                    <a:pt x="3192" y="17572"/>
                  </a:cubicBezTo>
                  <a:cubicBezTo>
                    <a:pt x="3617" y="17147"/>
                    <a:pt x="4347" y="15171"/>
                    <a:pt x="4590" y="12344"/>
                  </a:cubicBezTo>
                  <a:cubicBezTo>
                    <a:pt x="5016" y="7572"/>
                    <a:pt x="4468" y="1159"/>
                    <a:pt x="2918" y="95"/>
                  </a:cubicBezTo>
                  <a:cubicBezTo>
                    <a:pt x="2827" y="31"/>
                    <a:pt x="2738" y="1"/>
                    <a:pt x="26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2"/>
            <p:cNvSpPr/>
            <p:nvPr/>
          </p:nvSpPr>
          <p:spPr>
            <a:xfrm>
              <a:off x="5315779" y="4639458"/>
              <a:ext cx="376096" cy="252468"/>
            </a:xfrm>
            <a:custGeom>
              <a:avLst/>
              <a:gdLst/>
              <a:ahLst/>
              <a:cxnLst/>
              <a:rect l="l" t="t" r="r" b="b"/>
              <a:pathLst>
                <a:path w="8877" h="5959" extrusionOk="0">
                  <a:moveTo>
                    <a:pt x="6414" y="1"/>
                  </a:moveTo>
                  <a:cubicBezTo>
                    <a:pt x="6414" y="1"/>
                    <a:pt x="2827" y="1885"/>
                    <a:pt x="1" y="3132"/>
                  </a:cubicBezTo>
                  <a:cubicBezTo>
                    <a:pt x="274" y="3861"/>
                    <a:pt x="517" y="4864"/>
                    <a:pt x="426" y="5958"/>
                  </a:cubicBezTo>
                  <a:lnTo>
                    <a:pt x="8147" y="5807"/>
                  </a:lnTo>
                  <a:lnTo>
                    <a:pt x="8876" y="518"/>
                  </a:lnTo>
                  <a:lnTo>
                    <a:pt x="64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2"/>
            <p:cNvSpPr/>
            <p:nvPr/>
          </p:nvSpPr>
          <p:spPr>
            <a:xfrm>
              <a:off x="4916502" y="2162998"/>
              <a:ext cx="1411473" cy="1357370"/>
            </a:xfrm>
            <a:custGeom>
              <a:avLst/>
              <a:gdLst/>
              <a:ahLst/>
              <a:cxnLst/>
              <a:rect l="l" t="t" r="r" b="b"/>
              <a:pathLst>
                <a:path w="33315" h="32038" extrusionOk="0">
                  <a:moveTo>
                    <a:pt x="22372" y="0"/>
                  </a:moveTo>
                  <a:cubicBezTo>
                    <a:pt x="22372" y="1"/>
                    <a:pt x="22377" y="10"/>
                    <a:pt x="22387" y="27"/>
                  </a:cubicBezTo>
                  <a:lnTo>
                    <a:pt x="22387" y="27"/>
                  </a:lnTo>
                  <a:cubicBezTo>
                    <a:pt x="22382" y="18"/>
                    <a:pt x="22377" y="9"/>
                    <a:pt x="22372" y="0"/>
                  </a:cubicBezTo>
                  <a:close/>
                  <a:moveTo>
                    <a:pt x="22387" y="27"/>
                  </a:moveTo>
                  <a:cubicBezTo>
                    <a:pt x="22893" y="1015"/>
                    <a:pt x="19753" y="3320"/>
                    <a:pt x="19241" y="4012"/>
                  </a:cubicBezTo>
                  <a:cubicBezTo>
                    <a:pt x="18056" y="5563"/>
                    <a:pt x="17296" y="7386"/>
                    <a:pt x="16141" y="8937"/>
                  </a:cubicBezTo>
                  <a:cubicBezTo>
                    <a:pt x="13952" y="11763"/>
                    <a:pt x="10974" y="12584"/>
                    <a:pt x="7691" y="13465"/>
                  </a:cubicBezTo>
                  <a:cubicBezTo>
                    <a:pt x="6171" y="13861"/>
                    <a:pt x="4560" y="14286"/>
                    <a:pt x="3253" y="15168"/>
                  </a:cubicBezTo>
                  <a:cubicBezTo>
                    <a:pt x="1217" y="16535"/>
                    <a:pt x="1" y="19514"/>
                    <a:pt x="183" y="21915"/>
                  </a:cubicBezTo>
                  <a:cubicBezTo>
                    <a:pt x="305" y="23466"/>
                    <a:pt x="1156" y="24985"/>
                    <a:pt x="2554" y="25624"/>
                  </a:cubicBezTo>
                  <a:cubicBezTo>
                    <a:pt x="3071" y="25867"/>
                    <a:pt x="3618" y="25988"/>
                    <a:pt x="4135" y="26201"/>
                  </a:cubicBezTo>
                  <a:cubicBezTo>
                    <a:pt x="4073" y="27976"/>
                    <a:pt x="5149" y="28478"/>
                    <a:pt x="6313" y="28478"/>
                  </a:cubicBezTo>
                  <a:cubicBezTo>
                    <a:pt x="6883" y="28478"/>
                    <a:pt x="7475" y="28357"/>
                    <a:pt x="7964" y="28207"/>
                  </a:cubicBezTo>
                  <a:cubicBezTo>
                    <a:pt x="9408" y="27726"/>
                    <a:pt x="11743" y="24895"/>
                    <a:pt x="11823" y="24305"/>
                  </a:cubicBezTo>
                  <a:lnTo>
                    <a:pt x="11823" y="24305"/>
                  </a:lnTo>
                  <a:cubicBezTo>
                    <a:pt x="11294" y="29854"/>
                    <a:pt x="18542" y="32037"/>
                    <a:pt x="18542" y="32037"/>
                  </a:cubicBezTo>
                  <a:lnTo>
                    <a:pt x="31825" y="23131"/>
                  </a:lnTo>
                  <a:lnTo>
                    <a:pt x="33314" y="15320"/>
                  </a:lnTo>
                  <a:lnTo>
                    <a:pt x="26688" y="6930"/>
                  </a:lnTo>
                  <a:cubicBezTo>
                    <a:pt x="26688" y="6931"/>
                    <a:pt x="26688" y="6931"/>
                    <a:pt x="26688" y="6931"/>
                  </a:cubicBezTo>
                  <a:cubicBezTo>
                    <a:pt x="26670" y="6931"/>
                    <a:pt x="22660" y="492"/>
                    <a:pt x="22387" y="2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2"/>
            <p:cNvSpPr/>
            <p:nvPr/>
          </p:nvSpPr>
          <p:spPr>
            <a:xfrm>
              <a:off x="5587532" y="3109391"/>
              <a:ext cx="1128119" cy="1159217"/>
            </a:xfrm>
            <a:custGeom>
              <a:avLst/>
              <a:gdLst/>
              <a:ahLst/>
              <a:cxnLst/>
              <a:rect l="l" t="t" r="r" b="b"/>
              <a:pathLst>
                <a:path w="26627" h="27361" extrusionOk="0">
                  <a:moveTo>
                    <a:pt x="12890" y="0"/>
                  </a:moveTo>
                  <a:cubicBezTo>
                    <a:pt x="11007" y="0"/>
                    <a:pt x="6565" y="401"/>
                    <a:pt x="4164" y="3955"/>
                  </a:cubicBezTo>
                  <a:cubicBezTo>
                    <a:pt x="1064" y="8545"/>
                    <a:pt x="0" y="14655"/>
                    <a:pt x="0" y="14655"/>
                  </a:cubicBezTo>
                  <a:lnTo>
                    <a:pt x="942" y="18333"/>
                  </a:lnTo>
                  <a:cubicBezTo>
                    <a:pt x="942" y="18333"/>
                    <a:pt x="2734" y="20290"/>
                    <a:pt x="4243" y="20290"/>
                  </a:cubicBezTo>
                  <a:cubicBezTo>
                    <a:pt x="4671" y="20290"/>
                    <a:pt x="5075" y="20133"/>
                    <a:pt x="5411" y="19731"/>
                  </a:cubicBezTo>
                  <a:cubicBezTo>
                    <a:pt x="5411" y="19731"/>
                    <a:pt x="5927" y="20095"/>
                    <a:pt x="7265" y="21281"/>
                  </a:cubicBezTo>
                  <a:cubicBezTo>
                    <a:pt x="7659" y="21629"/>
                    <a:pt x="8117" y="21751"/>
                    <a:pt x="8564" y="21751"/>
                  </a:cubicBezTo>
                  <a:cubicBezTo>
                    <a:pt x="9599" y="21751"/>
                    <a:pt x="10578" y="21099"/>
                    <a:pt x="10578" y="21099"/>
                  </a:cubicBezTo>
                  <a:cubicBezTo>
                    <a:pt x="10578" y="21099"/>
                    <a:pt x="13557" y="22162"/>
                    <a:pt x="15259" y="24320"/>
                  </a:cubicBezTo>
                  <a:cubicBezTo>
                    <a:pt x="16931" y="26448"/>
                    <a:pt x="20943" y="27360"/>
                    <a:pt x="20943" y="27360"/>
                  </a:cubicBezTo>
                  <a:cubicBezTo>
                    <a:pt x="20943" y="27360"/>
                    <a:pt x="22827" y="24716"/>
                    <a:pt x="23952" y="21099"/>
                  </a:cubicBezTo>
                  <a:cubicBezTo>
                    <a:pt x="25928" y="14928"/>
                    <a:pt x="26627" y="5718"/>
                    <a:pt x="18633" y="642"/>
                  </a:cubicBezTo>
                  <a:cubicBezTo>
                    <a:pt x="15719" y="60"/>
                    <a:pt x="14072" y="34"/>
                    <a:pt x="13807" y="34"/>
                  </a:cubicBezTo>
                  <a:cubicBezTo>
                    <a:pt x="13782" y="34"/>
                    <a:pt x="13769" y="34"/>
                    <a:pt x="13769" y="34"/>
                  </a:cubicBezTo>
                  <a:cubicBezTo>
                    <a:pt x="13769" y="34"/>
                    <a:pt x="13438" y="0"/>
                    <a:pt x="128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2"/>
            <p:cNvSpPr/>
            <p:nvPr/>
          </p:nvSpPr>
          <p:spPr>
            <a:xfrm>
              <a:off x="5770330" y="2231254"/>
              <a:ext cx="704444" cy="1031860"/>
            </a:xfrm>
            <a:custGeom>
              <a:avLst/>
              <a:gdLst/>
              <a:ahLst/>
              <a:cxnLst/>
              <a:rect l="l" t="t" r="r" b="b"/>
              <a:pathLst>
                <a:path w="16627" h="24355" extrusionOk="0">
                  <a:moveTo>
                    <a:pt x="1216" y="0"/>
                  </a:moveTo>
                  <a:cubicBezTo>
                    <a:pt x="304" y="1763"/>
                    <a:pt x="0" y="3830"/>
                    <a:pt x="517" y="5897"/>
                  </a:cubicBezTo>
                  <a:lnTo>
                    <a:pt x="1338" y="9119"/>
                  </a:lnTo>
                  <a:lnTo>
                    <a:pt x="92" y="12858"/>
                  </a:lnTo>
                  <a:lnTo>
                    <a:pt x="2432" y="12858"/>
                  </a:lnTo>
                  <a:cubicBezTo>
                    <a:pt x="3770" y="15776"/>
                    <a:pt x="6718" y="17660"/>
                    <a:pt x="9879" y="17690"/>
                  </a:cubicBezTo>
                  <a:lnTo>
                    <a:pt x="9879" y="21186"/>
                  </a:lnTo>
                  <a:lnTo>
                    <a:pt x="9454" y="21125"/>
                  </a:lnTo>
                  <a:lnTo>
                    <a:pt x="9454" y="21125"/>
                  </a:lnTo>
                  <a:cubicBezTo>
                    <a:pt x="10040" y="22406"/>
                    <a:pt x="11278" y="24354"/>
                    <a:pt x="13488" y="24354"/>
                  </a:cubicBezTo>
                  <a:cubicBezTo>
                    <a:pt x="14372" y="24354"/>
                    <a:pt x="15411" y="24043"/>
                    <a:pt x="16627" y="23253"/>
                  </a:cubicBezTo>
                  <a:cubicBezTo>
                    <a:pt x="8450" y="20183"/>
                    <a:pt x="11581" y="10821"/>
                    <a:pt x="12128" y="5623"/>
                  </a:cubicBezTo>
                  <a:cubicBezTo>
                    <a:pt x="6201" y="5411"/>
                    <a:pt x="3010" y="2341"/>
                    <a:pt x="1490" y="274"/>
                  </a:cubicBezTo>
                  <a:cubicBezTo>
                    <a:pt x="1399" y="183"/>
                    <a:pt x="1307" y="91"/>
                    <a:pt x="121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2"/>
            <p:cNvSpPr/>
            <p:nvPr/>
          </p:nvSpPr>
          <p:spPr>
            <a:xfrm>
              <a:off x="5828279" y="2242821"/>
              <a:ext cx="853875" cy="973605"/>
            </a:xfrm>
            <a:custGeom>
              <a:avLst/>
              <a:gdLst/>
              <a:ahLst/>
              <a:cxnLst/>
              <a:rect l="l" t="t" r="r" b="b"/>
              <a:pathLst>
                <a:path w="20154" h="22980" extrusionOk="0">
                  <a:moveTo>
                    <a:pt x="1" y="1"/>
                  </a:moveTo>
                  <a:cubicBezTo>
                    <a:pt x="1521" y="2068"/>
                    <a:pt x="4712" y="5138"/>
                    <a:pt x="10639" y="5350"/>
                  </a:cubicBezTo>
                  <a:cubicBezTo>
                    <a:pt x="10092" y="10548"/>
                    <a:pt x="6961" y="19910"/>
                    <a:pt x="15138" y="22980"/>
                  </a:cubicBezTo>
                  <a:cubicBezTo>
                    <a:pt x="15351" y="22858"/>
                    <a:pt x="15563" y="22706"/>
                    <a:pt x="15776" y="22554"/>
                  </a:cubicBezTo>
                  <a:lnTo>
                    <a:pt x="14986" y="21734"/>
                  </a:lnTo>
                  <a:lnTo>
                    <a:pt x="14986" y="15806"/>
                  </a:lnTo>
                  <a:cubicBezTo>
                    <a:pt x="18329" y="14074"/>
                    <a:pt x="20153" y="10183"/>
                    <a:pt x="19181" y="6414"/>
                  </a:cubicBezTo>
                  <a:lnTo>
                    <a:pt x="18329" y="3010"/>
                  </a:lnTo>
                  <a:cubicBezTo>
                    <a:pt x="15694" y="3750"/>
                    <a:pt x="13349" y="4055"/>
                    <a:pt x="11274" y="4055"/>
                  </a:cubicBezTo>
                  <a:cubicBezTo>
                    <a:pt x="5761" y="4055"/>
                    <a:pt x="2143" y="1900"/>
                    <a:pt x="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2"/>
            <p:cNvSpPr/>
            <p:nvPr/>
          </p:nvSpPr>
          <p:spPr>
            <a:xfrm>
              <a:off x="5973815" y="2502669"/>
              <a:ext cx="47706" cy="71516"/>
            </a:xfrm>
            <a:custGeom>
              <a:avLst/>
              <a:gdLst/>
              <a:ahLst/>
              <a:cxnLst/>
              <a:rect l="l" t="t" r="r" b="b"/>
              <a:pathLst>
                <a:path w="1126" h="1688" extrusionOk="0">
                  <a:moveTo>
                    <a:pt x="394" y="1"/>
                  </a:moveTo>
                  <a:cubicBezTo>
                    <a:pt x="374" y="1"/>
                    <a:pt x="354" y="3"/>
                    <a:pt x="335" y="8"/>
                  </a:cubicBezTo>
                  <a:cubicBezTo>
                    <a:pt x="92" y="99"/>
                    <a:pt x="1" y="524"/>
                    <a:pt x="122" y="950"/>
                  </a:cubicBezTo>
                  <a:cubicBezTo>
                    <a:pt x="233" y="1395"/>
                    <a:pt x="497" y="1687"/>
                    <a:pt x="728" y="1687"/>
                  </a:cubicBezTo>
                  <a:cubicBezTo>
                    <a:pt x="749" y="1687"/>
                    <a:pt x="770" y="1685"/>
                    <a:pt x="791" y="1679"/>
                  </a:cubicBezTo>
                  <a:cubicBezTo>
                    <a:pt x="1034" y="1619"/>
                    <a:pt x="1125" y="1193"/>
                    <a:pt x="1004" y="737"/>
                  </a:cubicBezTo>
                  <a:cubicBezTo>
                    <a:pt x="892" y="317"/>
                    <a:pt x="625" y="1"/>
                    <a:pt x="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2"/>
            <p:cNvSpPr/>
            <p:nvPr/>
          </p:nvSpPr>
          <p:spPr>
            <a:xfrm>
              <a:off x="5953624" y="2576970"/>
              <a:ext cx="267105" cy="240994"/>
            </a:xfrm>
            <a:custGeom>
              <a:avLst/>
              <a:gdLst/>
              <a:ahLst/>
              <a:cxnLst/>
              <a:rect l="l" t="t" r="r" b="b"/>
              <a:pathLst>
                <a:path w="4257" h="3841" extrusionOk="0">
                  <a:moveTo>
                    <a:pt x="2141" y="1"/>
                  </a:moveTo>
                  <a:cubicBezTo>
                    <a:pt x="1977" y="1"/>
                    <a:pt x="1809" y="22"/>
                    <a:pt x="1642" y="66"/>
                  </a:cubicBezTo>
                  <a:cubicBezTo>
                    <a:pt x="609" y="340"/>
                    <a:pt x="1" y="1404"/>
                    <a:pt x="274" y="2407"/>
                  </a:cubicBezTo>
                  <a:cubicBezTo>
                    <a:pt x="504" y="3273"/>
                    <a:pt x="1266" y="3840"/>
                    <a:pt x="2116" y="3840"/>
                  </a:cubicBezTo>
                  <a:cubicBezTo>
                    <a:pt x="2280" y="3840"/>
                    <a:pt x="2447" y="3819"/>
                    <a:pt x="2615" y="3775"/>
                  </a:cubicBezTo>
                  <a:cubicBezTo>
                    <a:pt x="3648" y="3501"/>
                    <a:pt x="4256" y="2468"/>
                    <a:pt x="3983" y="1434"/>
                  </a:cubicBezTo>
                  <a:cubicBezTo>
                    <a:pt x="3753" y="568"/>
                    <a:pt x="2990" y="1"/>
                    <a:pt x="214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2"/>
            <p:cNvSpPr/>
            <p:nvPr/>
          </p:nvSpPr>
          <p:spPr>
            <a:xfrm>
              <a:off x="5879799" y="2729003"/>
              <a:ext cx="108207" cy="137186"/>
            </a:xfrm>
            <a:custGeom>
              <a:avLst/>
              <a:gdLst/>
              <a:ahLst/>
              <a:cxnLst/>
              <a:rect l="l" t="t" r="r" b="b"/>
              <a:pathLst>
                <a:path w="2554" h="3238" extrusionOk="0">
                  <a:moveTo>
                    <a:pt x="2387" y="0"/>
                  </a:moveTo>
                  <a:cubicBezTo>
                    <a:pt x="2318" y="0"/>
                    <a:pt x="2250" y="46"/>
                    <a:pt x="2250" y="137"/>
                  </a:cubicBezTo>
                  <a:cubicBezTo>
                    <a:pt x="2280" y="806"/>
                    <a:pt x="2250" y="1565"/>
                    <a:pt x="1885" y="2143"/>
                  </a:cubicBezTo>
                  <a:cubicBezTo>
                    <a:pt x="1672" y="2508"/>
                    <a:pt x="1308" y="2751"/>
                    <a:pt x="882" y="2872"/>
                  </a:cubicBezTo>
                  <a:cubicBezTo>
                    <a:pt x="669" y="2933"/>
                    <a:pt x="426" y="2933"/>
                    <a:pt x="183" y="2933"/>
                  </a:cubicBezTo>
                  <a:cubicBezTo>
                    <a:pt x="1" y="2964"/>
                    <a:pt x="1" y="3237"/>
                    <a:pt x="183" y="3237"/>
                  </a:cubicBezTo>
                  <a:cubicBezTo>
                    <a:pt x="669" y="3207"/>
                    <a:pt x="1125" y="3146"/>
                    <a:pt x="1551" y="2903"/>
                  </a:cubicBezTo>
                  <a:cubicBezTo>
                    <a:pt x="2007" y="2629"/>
                    <a:pt x="2311" y="2113"/>
                    <a:pt x="2432" y="1565"/>
                  </a:cubicBezTo>
                  <a:cubicBezTo>
                    <a:pt x="2554" y="1110"/>
                    <a:pt x="2554" y="623"/>
                    <a:pt x="2524" y="137"/>
                  </a:cubicBezTo>
                  <a:cubicBezTo>
                    <a:pt x="2524" y="46"/>
                    <a:pt x="2455" y="0"/>
                    <a:pt x="2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2"/>
            <p:cNvSpPr/>
            <p:nvPr/>
          </p:nvSpPr>
          <p:spPr>
            <a:xfrm>
              <a:off x="5816712" y="2014325"/>
              <a:ext cx="788163" cy="400373"/>
            </a:xfrm>
            <a:custGeom>
              <a:avLst/>
              <a:gdLst/>
              <a:ahLst/>
              <a:cxnLst/>
              <a:rect l="l" t="t" r="r" b="b"/>
              <a:pathLst>
                <a:path w="18603" h="9450" extrusionOk="0">
                  <a:moveTo>
                    <a:pt x="10002" y="0"/>
                  </a:moveTo>
                  <a:cubicBezTo>
                    <a:pt x="9329" y="0"/>
                    <a:pt x="8645" y="83"/>
                    <a:pt x="7964" y="257"/>
                  </a:cubicBezTo>
                  <a:lnTo>
                    <a:pt x="5259" y="956"/>
                  </a:lnTo>
                  <a:cubicBezTo>
                    <a:pt x="2888" y="1564"/>
                    <a:pt x="1064" y="3145"/>
                    <a:pt x="0" y="5151"/>
                  </a:cubicBezTo>
                  <a:cubicBezTo>
                    <a:pt x="2078" y="7095"/>
                    <a:pt x="5783" y="9449"/>
                    <a:pt x="11548" y="9449"/>
                  </a:cubicBezTo>
                  <a:cubicBezTo>
                    <a:pt x="13625" y="9449"/>
                    <a:pt x="15970" y="9144"/>
                    <a:pt x="18602" y="8403"/>
                  </a:cubicBezTo>
                  <a:lnTo>
                    <a:pt x="18025" y="6214"/>
                  </a:lnTo>
                  <a:cubicBezTo>
                    <a:pt x="17074" y="2488"/>
                    <a:pt x="13689" y="0"/>
                    <a:pt x="100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2"/>
            <p:cNvSpPr/>
            <p:nvPr/>
          </p:nvSpPr>
          <p:spPr>
            <a:xfrm>
              <a:off x="5669904" y="2014876"/>
              <a:ext cx="209931" cy="217684"/>
            </a:xfrm>
            <a:custGeom>
              <a:avLst/>
              <a:gdLst/>
              <a:ahLst/>
              <a:cxnLst/>
              <a:rect l="l" t="t" r="r" b="b"/>
              <a:pathLst>
                <a:path w="4955" h="5138" extrusionOk="0">
                  <a:moveTo>
                    <a:pt x="3747" y="0"/>
                  </a:moveTo>
                  <a:cubicBezTo>
                    <a:pt x="2686" y="0"/>
                    <a:pt x="3465" y="4256"/>
                    <a:pt x="3465" y="4256"/>
                  </a:cubicBezTo>
                  <a:cubicBezTo>
                    <a:pt x="3465" y="4256"/>
                    <a:pt x="2109" y="488"/>
                    <a:pt x="1177" y="488"/>
                  </a:cubicBezTo>
                  <a:cubicBezTo>
                    <a:pt x="1084" y="488"/>
                    <a:pt x="995" y="526"/>
                    <a:pt x="912" y="609"/>
                  </a:cubicBezTo>
                  <a:cubicBezTo>
                    <a:pt x="0" y="1521"/>
                    <a:pt x="3465" y="5138"/>
                    <a:pt x="3465" y="5138"/>
                  </a:cubicBezTo>
                  <a:cubicBezTo>
                    <a:pt x="4955" y="4864"/>
                    <a:pt x="4833" y="31"/>
                    <a:pt x="3769" y="1"/>
                  </a:cubicBezTo>
                  <a:cubicBezTo>
                    <a:pt x="3762" y="0"/>
                    <a:pt x="3754" y="0"/>
                    <a:pt x="37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2"/>
            <p:cNvSpPr/>
            <p:nvPr/>
          </p:nvSpPr>
          <p:spPr>
            <a:xfrm>
              <a:off x="6078163" y="3109561"/>
              <a:ext cx="404440" cy="221709"/>
            </a:xfrm>
            <a:custGeom>
              <a:avLst/>
              <a:gdLst/>
              <a:ahLst/>
              <a:cxnLst/>
              <a:rect l="l" t="t" r="r" b="b"/>
              <a:pathLst>
                <a:path w="9546" h="5233" extrusionOk="0">
                  <a:moveTo>
                    <a:pt x="2463" y="0"/>
                  </a:moveTo>
                  <a:lnTo>
                    <a:pt x="1" y="61"/>
                  </a:lnTo>
                  <a:cubicBezTo>
                    <a:pt x="214" y="1763"/>
                    <a:pt x="1278" y="4620"/>
                    <a:pt x="3405" y="5137"/>
                  </a:cubicBezTo>
                  <a:cubicBezTo>
                    <a:pt x="3664" y="5203"/>
                    <a:pt x="3933" y="5233"/>
                    <a:pt x="4206" y="5233"/>
                  </a:cubicBezTo>
                  <a:cubicBezTo>
                    <a:pt x="6082" y="5233"/>
                    <a:pt x="8219" y="3808"/>
                    <a:pt x="9545" y="2614"/>
                  </a:cubicBezTo>
                  <a:lnTo>
                    <a:pt x="7782" y="1003"/>
                  </a:lnTo>
                  <a:cubicBezTo>
                    <a:pt x="6704" y="1809"/>
                    <a:pt x="5823" y="2114"/>
                    <a:pt x="5105" y="2114"/>
                  </a:cubicBezTo>
                  <a:cubicBezTo>
                    <a:pt x="3656" y="2114"/>
                    <a:pt x="2869" y="874"/>
                    <a:pt x="2463" y="0"/>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2"/>
            <p:cNvSpPr/>
            <p:nvPr/>
          </p:nvSpPr>
          <p:spPr>
            <a:xfrm>
              <a:off x="5272012" y="3816062"/>
              <a:ext cx="659365" cy="902301"/>
            </a:xfrm>
            <a:custGeom>
              <a:avLst/>
              <a:gdLst/>
              <a:ahLst/>
              <a:cxnLst/>
              <a:rect l="l" t="t" r="r" b="b"/>
              <a:pathLst>
                <a:path w="15563" h="21297" extrusionOk="0">
                  <a:moveTo>
                    <a:pt x="7241" y="1"/>
                  </a:moveTo>
                  <a:cubicBezTo>
                    <a:pt x="6442" y="1"/>
                    <a:pt x="5641" y="166"/>
                    <a:pt x="4864" y="559"/>
                  </a:cubicBezTo>
                  <a:cubicBezTo>
                    <a:pt x="0" y="3021"/>
                    <a:pt x="6748" y="19952"/>
                    <a:pt x="6748" y="19952"/>
                  </a:cubicBezTo>
                  <a:cubicBezTo>
                    <a:pt x="6748" y="19952"/>
                    <a:pt x="9083" y="21297"/>
                    <a:pt x="10274" y="21297"/>
                  </a:cubicBezTo>
                  <a:cubicBezTo>
                    <a:pt x="10387" y="21297"/>
                    <a:pt x="10489" y="21285"/>
                    <a:pt x="10578" y="21259"/>
                  </a:cubicBezTo>
                  <a:cubicBezTo>
                    <a:pt x="11611" y="20924"/>
                    <a:pt x="12645" y="16456"/>
                    <a:pt x="12645" y="16456"/>
                  </a:cubicBezTo>
                  <a:lnTo>
                    <a:pt x="15563" y="4572"/>
                  </a:lnTo>
                  <a:cubicBezTo>
                    <a:pt x="15563" y="4572"/>
                    <a:pt x="11443" y="1"/>
                    <a:pt x="7241" y="1"/>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2"/>
            <p:cNvSpPr/>
            <p:nvPr/>
          </p:nvSpPr>
          <p:spPr>
            <a:xfrm>
              <a:off x="5658754" y="4036676"/>
              <a:ext cx="212854" cy="465831"/>
            </a:xfrm>
            <a:custGeom>
              <a:avLst/>
              <a:gdLst/>
              <a:ahLst/>
              <a:cxnLst/>
              <a:rect l="l" t="t" r="r" b="b"/>
              <a:pathLst>
                <a:path w="5024" h="10995" extrusionOk="0">
                  <a:moveTo>
                    <a:pt x="211" y="0"/>
                  </a:moveTo>
                  <a:cubicBezTo>
                    <a:pt x="73" y="0"/>
                    <a:pt x="1" y="248"/>
                    <a:pt x="173" y="276"/>
                  </a:cubicBezTo>
                  <a:cubicBezTo>
                    <a:pt x="872" y="489"/>
                    <a:pt x="1389" y="1127"/>
                    <a:pt x="1784" y="1705"/>
                  </a:cubicBezTo>
                  <a:cubicBezTo>
                    <a:pt x="2331" y="2556"/>
                    <a:pt x="2696" y="3468"/>
                    <a:pt x="3061" y="4380"/>
                  </a:cubicBezTo>
                  <a:cubicBezTo>
                    <a:pt x="3669" y="6112"/>
                    <a:pt x="4155" y="7875"/>
                    <a:pt x="4520" y="9699"/>
                  </a:cubicBezTo>
                  <a:cubicBezTo>
                    <a:pt x="4611" y="10094"/>
                    <a:pt x="4672" y="10489"/>
                    <a:pt x="4733" y="10884"/>
                  </a:cubicBezTo>
                  <a:cubicBezTo>
                    <a:pt x="4745" y="10961"/>
                    <a:pt x="4801" y="10995"/>
                    <a:pt x="4859" y="10995"/>
                  </a:cubicBezTo>
                  <a:cubicBezTo>
                    <a:pt x="4939" y="10995"/>
                    <a:pt x="5024" y="10930"/>
                    <a:pt x="5006" y="10824"/>
                  </a:cubicBezTo>
                  <a:cubicBezTo>
                    <a:pt x="4824" y="9638"/>
                    <a:pt x="4550" y="8453"/>
                    <a:pt x="4246" y="7267"/>
                  </a:cubicBezTo>
                  <a:cubicBezTo>
                    <a:pt x="3730" y="5322"/>
                    <a:pt x="3152" y="3286"/>
                    <a:pt x="2027" y="1583"/>
                  </a:cubicBezTo>
                  <a:cubicBezTo>
                    <a:pt x="1602" y="915"/>
                    <a:pt x="1024" y="246"/>
                    <a:pt x="234" y="3"/>
                  </a:cubicBezTo>
                  <a:cubicBezTo>
                    <a:pt x="226" y="1"/>
                    <a:pt x="218" y="0"/>
                    <a:pt x="211" y="0"/>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2"/>
            <p:cNvSpPr/>
            <p:nvPr/>
          </p:nvSpPr>
          <p:spPr>
            <a:xfrm>
              <a:off x="4357651" y="3315600"/>
              <a:ext cx="408253" cy="225395"/>
            </a:xfrm>
            <a:custGeom>
              <a:avLst/>
              <a:gdLst/>
              <a:ahLst/>
              <a:cxnLst/>
              <a:rect l="l" t="t" r="r" b="b"/>
              <a:pathLst>
                <a:path w="9636" h="5320" extrusionOk="0">
                  <a:moveTo>
                    <a:pt x="0" y="0"/>
                  </a:moveTo>
                  <a:lnTo>
                    <a:pt x="2280" y="1003"/>
                  </a:lnTo>
                  <a:lnTo>
                    <a:pt x="9636" y="5320"/>
                  </a:lnTo>
                  <a:lnTo>
                    <a:pt x="8450" y="3465"/>
                  </a:lnTo>
                  <a:lnTo>
                    <a:pt x="2493" y="426"/>
                  </a:lnTo>
                  <a:lnTo>
                    <a:pt x="0" y="0"/>
                  </a:ln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2"/>
            <p:cNvSpPr/>
            <p:nvPr/>
          </p:nvSpPr>
          <p:spPr>
            <a:xfrm>
              <a:off x="5863604" y="2025370"/>
              <a:ext cx="1008813" cy="1252850"/>
            </a:xfrm>
            <a:custGeom>
              <a:avLst/>
              <a:gdLst/>
              <a:ahLst/>
              <a:cxnLst/>
              <a:rect l="l" t="t" r="r" b="b"/>
              <a:pathLst>
                <a:path w="23811" h="28469" extrusionOk="0">
                  <a:moveTo>
                    <a:pt x="9591" y="0"/>
                  </a:moveTo>
                  <a:cubicBezTo>
                    <a:pt x="0" y="0"/>
                    <a:pt x="15520" y="8689"/>
                    <a:pt x="15520" y="8689"/>
                  </a:cubicBezTo>
                  <a:cubicBezTo>
                    <a:pt x="15520" y="8689"/>
                    <a:pt x="4213" y="21030"/>
                    <a:pt x="14942" y="27777"/>
                  </a:cubicBezTo>
                  <a:cubicBezTo>
                    <a:pt x="15694" y="28251"/>
                    <a:pt x="16371" y="28468"/>
                    <a:pt x="16974" y="28468"/>
                  </a:cubicBezTo>
                  <a:cubicBezTo>
                    <a:pt x="23811" y="28468"/>
                    <a:pt x="21179" y="529"/>
                    <a:pt x="10565" y="26"/>
                  </a:cubicBezTo>
                  <a:cubicBezTo>
                    <a:pt x="10215" y="9"/>
                    <a:pt x="9891" y="0"/>
                    <a:pt x="95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2"/>
            <p:cNvSpPr/>
            <p:nvPr/>
          </p:nvSpPr>
          <p:spPr>
            <a:xfrm>
              <a:off x="5349250" y="4966588"/>
              <a:ext cx="507436" cy="255984"/>
            </a:xfrm>
            <a:custGeom>
              <a:avLst/>
              <a:gdLst/>
              <a:ahLst/>
              <a:cxnLst/>
              <a:rect l="l" t="t" r="r" b="b"/>
              <a:pathLst>
                <a:path w="11977" h="6042" extrusionOk="0">
                  <a:moveTo>
                    <a:pt x="11977" y="0"/>
                  </a:moveTo>
                  <a:lnTo>
                    <a:pt x="11977" y="0"/>
                  </a:lnTo>
                  <a:cubicBezTo>
                    <a:pt x="9697" y="61"/>
                    <a:pt x="7782" y="2493"/>
                    <a:pt x="5047" y="3982"/>
                  </a:cubicBezTo>
                  <a:cubicBezTo>
                    <a:pt x="4357" y="4353"/>
                    <a:pt x="3685" y="4497"/>
                    <a:pt x="3057" y="4497"/>
                  </a:cubicBezTo>
                  <a:cubicBezTo>
                    <a:pt x="1831" y="4497"/>
                    <a:pt x="776" y="3948"/>
                    <a:pt x="92" y="3466"/>
                  </a:cubicBezTo>
                  <a:cubicBezTo>
                    <a:pt x="1" y="3891"/>
                    <a:pt x="1" y="4286"/>
                    <a:pt x="92" y="4681"/>
                  </a:cubicBezTo>
                  <a:cubicBezTo>
                    <a:pt x="1082" y="5654"/>
                    <a:pt x="2390" y="6041"/>
                    <a:pt x="3505" y="6041"/>
                  </a:cubicBezTo>
                  <a:cubicBezTo>
                    <a:pt x="4341" y="6041"/>
                    <a:pt x="5068" y="5823"/>
                    <a:pt x="5472" y="5472"/>
                  </a:cubicBezTo>
                  <a:cubicBezTo>
                    <a:pt x="6414" y="4621"/>
                    <a:pt x="10123" y="1611"/>
                    <a:pt x="11825" y="1429"/>
                  </a:cubicBezTo>
                  <a:cubicBezTo>
                    <a:pt x="11886" y="943"/>
                    <a:pt x="11947" y="456"/>
                    <a:pt x="11977"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2"/>
            <p:cNvSpPr/>
            <p:nvPr/>
          </p:nvSpPr>
          <p:spPr>
            <a:xfrm>
              <a:off x="5353148" y="4996204"/>
              <a:ext cx="234419" cy="160912"/>
            </a:xfrm>
            <a:custGeom>
              <a:avLst/>
              <a:gdLst/>
              <a:ahLst/>
              <a:cxnLst/>
              <a:rect l="l" t="t" r="r" b="b"/>
              <a:pathLst>
                <a:path w="5533" h="3798" extrusionOk="0">
                  <a:moveTo>
                    <a:pt x="2189" y="1"/>
                  </a:moveTo>
                  <a:cubicBezTo>
                    <a:pt x="1034" y="700"/>
                    <a:pt x="243" y="1703"/>
                    <a:pt x="0" y="2767"/>
                  </a:cubicBezTo>
                  <a:cubicBezTo>
                    <a:pt x="684" y="3249"/>
                    <a:pt x="1739" y="3798"/>
                    <a:pt x="2965" y="3798"/>
                  </a:cubicBezTo>
                  <a:cubicBezTo>
                    <a:pt x="3593" y="3798"/>
                    <a:pt x="4265" y="3654"/>
                    <a:pt x="4955" y="3283"/>
                  </a:cubicBezTo>
                  <a:cubicBezTo>
                    <a:pt x="5137" y="3162"/>
                    <a:pt x="5319" y="3070"/>
                    <a:pt x="5532" y="2949"/>
                  </a:cubicBezTo>
                  <a:cubicBezTo>
                    <a:pt x="5015" y="1095"/>
                    <a:pt x="3283" y="335"/>
                    <a:pt x="2189"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2"/>
            <p:cNvSpPr/>
            <p:nvPr/>
          </p:nvSpPr>
          <p:spPr>
            <a:xfrm>
              <a:off x="5131644" y="4885452"/>
              <a:ext cx="529297" cy="61857"/>
            </a:xfrm>
            <a:custGeom>
              <a:avLst/>
              <a:gdLst/>
              <a:ahLst/>
              <a:cxnLst/>
              <a:rect l="l" t="t" r="r" b="b"/>
              <a:pathLst>
                <a:path w="12493" h="1460" extrusionOk="0">
                  <a:moveTo>
                    <a:pt x="12493" y="1"/>
                  </a:moveTo>
                  <a:lnTo>
                    <a:pt x="4772" y="152"/>
                  </a:lnTo>
                  <a:lnTo>
                    <a:pt x="152" y="244"/>
                  </a:lnTo>
                  <a:cubicBezTo>
                    <a:pt x="0" y="912"/>
                    <a:pt x="152" y="1459"/>
                    <a:pt x="152" y="1459"/>
                  </a:cubicBezTo>
                  <a:lnTo>
                    <a:pt x="12310" y="1459"/>
                  </a:lnTo>
                  <a:lnTo>
                    <a:pt x="12493" y="1"/>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2"/>
            <p:cNvSpPr/>
            <p:nvPr/>
          </p:nvSpPr>
          <p:spPr>
            <a:xfrm>
              <a:off x="5138084" y="4772115"/>
              <a:ext cx="199636" cy="123671"/>
            </a:xfrm>
            <a:custGeom>
              <a:avLst/>
              <a:gdLst/>
              <a:ahLst/>
              <a:cxnLst/>
              <a:rect l="l" t="t" r="r" b="b"/>
              <a:pathLst>
                <a:path w="4712" h="2919" extrusionOk="0">
                  <a:moveTo>
                    <a:pt x="4195" y="1"/>
                  </a:moveTo>
                  <a:cubicBezTo>
                    <a:pt x="3344" y="396"/>
                    <a:pt x="2523" y="761"/>
                    <a:pt x="1915" y="943"/>
                  </a:cubicBezTo>
                  <a:cubicBezTo>
                    <a:pt x="638" y="1399"/>
                    <a:pt x="152" y="2220"/>
                    <a:pt x="0" y="2919"/>
                  </a:cubicBezTo>
                  <a:lnTo>
                    <a:pt x="4620" y="2827"/>
                  </a:lnTo>
                  <a:cubicBezTo>
                    <a:pt x="4711" y="1733"/>
                    <a:pt x="4468" y="700"/>
                    <a:pt x="4195"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2"/>
            <p:cNvSpPr/>
            <p:nvPr/>
          </p:nvSpPr>
          <p:spPr>
            <a:xfrm>
              <a:off x="6289336" y="2373401"/>
              <a:ext cx="330297" cy="223912"/>
            </a:xfrm>
            <a:custGeom>
              <a:avLst/>
              <a:gdLst/>
              <a:ahLst/>
              <a:cxnLst/>
              <a:rect l="l" t="t" r="r" b="b"/>
              <a:pathLst>
                <a:path w="7796" h="5285" extrusionOk="0">
                  <a:moveTo>
                    <a:pt x="4245" y="0"/>
                  </a:moveTo>
                  <a:cubicBezTo>
                    <a:pt x="2436" y="0"/>
                    <a:pt x="1216" y="2481"/>
                    <a:pt x="1216" y="2481"/>
                  </a:cubicBezTo>
                  <a:cubicBezTo>
                    <a:pt x="1216" y="2481"/>
                    <a:pt x="1" y="4791"/>
                    <a:pt x="2554" y="5247"/>
                  </a:cubicBezTo>
                  <a:cubicBezTo>
                    <a:pt x="2697" y="5273"/>
                    <a:pt x="2840" y="5285"/>
                    <a:pt x="2984" y="5285"/>
                  </a:cubicBezTo>
                  <a:cubicBezTo>
                    <a:pt x="5407" y="5285"/>
                    <a:pt x="7796" y="1819"/>
                    <a:pt x="5472" y="384"/>
                  </a:cubicBezTo>
                  <a:cubicBezTo>
                    <a:pt x="5040" y="112"/>
                    <a:pt x="4629" y="0"/>
                    <a:pt x="424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2"/>
            <p:cNvSpPr/>
            <p:nvPr/>
          </p:nvSpPr>
          <p:spPr>
            <a:xfrm>
              <a:off x="6384623" y="2406110"/>
              <a:ext cx="153328" cy="156336"/>
            </a:xfrm>
            <a:custGeom>
              <a:avLst/>
              <a:gdLst/>
              <a:ahLst/>
              <a:cxnLst/>
              <a:rect l="l" t="t" r="r" b="b"/>
              <a:pathLst>
                <a:path w="3619" h="3690" extrusionOk="0">
                  <a:moveTo>
                    <a:pt x="2306" y="1"/>
                  </a:moveTo>
                  <a:cubicBezTo>
                    <a:pt x="2288" y="1"/>
                    <a:pt x="2270" y="3"/>
                    <a:pt x="2250" y="7"/>
                  </a:cubicBezTo>
                  <a:cubicBezTo>
                    <a:pt x="578" y="341"/>
                    <a:pt x="1" y="2013"/>
                    <a:pt x="244" y="3533"/>
                  </a:cubicBezTo>
                  <a:cubicBezTo>
                    <a:pt x="268" y="3643"/>
                    <a:pt x="347" y="3689"/>
                    <a:pt x="428" y="3689"/>
                  </a:cubicBezTo>
                  <a:cubicBezTo>
                    <a:pt x="549" y="3689"/>
                    <a:pt x="675" y="3587"/>
                    <a:pt x="639" y="3442"/>
                  </a:cubicBezTo>
                  <a:cubicBezTo>
                    <a:pt x="578" y="3107"/>
                    <a:pt x="578" y="2803"/>
                    <a:pt x="609" y="2469"/>
                  </a:cubicBezTo>
                  <a:lnTo>
                    <a:pt x="639" y="2469"/>
                  </a:lnTo>
                  <a:cubicBezTo>
                    <a:pt x="1145" y="2110"/>
                    <a:pt x="1784" y="1840"/>
                    <a:pt x="2411" y="1840"/>
                  </a:cubicBezTo>
                  <a:cubicBezTo>
                    <a:pt x="2688" y="1840"/>
                    <a:pt x="2962" y="1892"/>
                    <a:pt x="3223" y="2013"/>
                  </a:cubicBezTo>
                  <a:cubicBezTo>
                    <a:pt x="3257" y="2030"/>
                    <a:pt x="3290" y="2038"/>
                    <a:pt x="3321" y="2038"/>
                  </a:cubicBezTo>
                  <a:cubicBezTo>
                    <a:pt x="3509" y="2038"/>
                    <a:pt x="3618" y="1757"/>
                    <a:pt x="3436" y="1679"/>
                  </a:cubicBezTo>
                  <a:cubicBezTo>
                    <a:pt x="3094" y="1514"/>
                    <a:pt x="2734" y="1440"/>
                    <a:pt x="2374" y="1440"/>
                  </a:cubicBezTo>
                  <a:cubicBezTo>
                    <a:pt x="1804" y="1440"/>
                    <a:pt x="1233" y="1624"/>
                    <a:pt x="730" y="1922"/>
                  </a:cubicBezTo>
                  <a:cubicBezTo>
                    <a:pt x="943" y="1162"/>
                    <a:pt x="1490" y="554"/>
                    <a:pt x="2372" y="402"/>
                  </a:cubicBezTo>
                  <a:cubicBezTo>
                    <a:pt x="2598" y="346"/>
                    <a:pt x="2535" y="1"/>
                    <a:pt x="2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2"/>
            <p:cNvSpPr/>
            <p:nvPr/>
          </p:nvSpPr>
          <p:spPr>
            <a:xfrm>
              <a:off x="5444580" y="4773429"/>
              <a:ext cx="421133" cy="347710"/>
            </a:xfrm>
            <a:custGeom>
              <a:avLst/>
              <a:gdLst/>
              <a:ahLst/>
              <a:cxnLst/>
              <a:rect l="l" t="t" r="r" b="b"/>
              <a:pathLst>
                <a:path w="9940" h="8207" extrusionOk="0">
                  <a:moveTo>
                    <a:pt x="5502" y="0"/>
                  </a:moveTo>
                  <a:cubicBezTo>
                    <a:pt x="5502" y="0"/>
                    <a:pt x="2341" y="4134"/>
                    <a:pt x="487" y="5015"/>
                  </a:cubicBezTo>
                  <a:cubicBezTo>
                    <a:pt x="335" y="5076"/>
                    <a:pt x="183" y="5167"/>
                    <a:pt x="0" y="5259"/>
                  </a:cubicBezTo>
                  <a:cubicBezTo>
                    <a:pt x="1125" y="5593"/>
                    <a:pt x="2857" y="6353"/>
                    <a:pt x="3374" y="8207"/>
                  </a:cubicBezTo>
                  <a:cubicBezTo>
                    <a:pt x="5806" y="6718"/>
                    <a:pt x="7599" y="4620"/>
                    <a:pt x="9727" y="4559"/>
                  </a:cubicBezTo>
                  <a:cubicBezTo>
                    <a:pt x="9940" y="2584"/>
                    <a:pt x="9940" y="1155"/>
                    <a:pt x="9940" y="1155"/>
                  </a:cubicBezTo>
                  <a:lnTo>
                    <a:pt x="55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2"/>
            <p:cNvSpPr/>
            <p:nvPr/>
          </p:nvSpPr>
          <p:spPr>
            <a:xfrm>
              <a:off x="4674443" y="3441436"/>
              <a:ext cx="168750" cy="155192"/>
            </a:xfrm>
            <a:custGeom>
              <a:avLst/>
              <a:gdLst/>
              <a:ahLst/>
              <a:cxnLst/>
              <a:rect l="l" t="t" r="r" b="b"/>
              <a:pathLst>
                <a:path w="3983" h="3663" extrusionOk="0">
                  <a:moveTo>
                    <a:pt x="2227" y="1"/>
                  </a:moveTo>
                  <a:cubicBezTo>
                    <a:pt x="2153" y="1"/>
                    <a:pt x="2079" y="3"/>
                    <a:pt x="2007" y="9"/>
                  </a:cubicBezTo>
                  <a:cubicBezTo>
                    <a:pt x="1460" y="70"/>
                    <a:pt x="882" y="252"/>
                    <a:pt x="487" y="617"/>
                  </a:cubicBezTo>
                  <a:cubicBezTo>
                    <a:pt x="1" y="1134"/>
                    <a:pt x="213" y="1772"/>
                    <a:pt x="305" y="2380"/>
                  </a:cubicBezTo>
                  <a:cubicBezTo>
                    <a:pt x="365" y="2623"/>
                    <a:pt x="396" y="2866"/>
                    <a:pt x="517" y="3049"/>
                  </a:cubicBezTo>
                  <a:cubicBezTo>
                    <a:pt x="639" y="3292"/>
                    <a:pt x="852" y="3474"/>
                    <a:pt x="1095" y="3596"/>
                  </a:cubicBezTo>
                  <a:cubicBezTo>
                    <a:pt x="1311" y="3639"/>
                    <a:pt x="1537" y="3662"/>
                    <a:pt x="1764" y="3662"/>
                  </a:cubicBezTo>
                  <a:cubicBezTo>
                    <a:pt x="2652" y="3662"/>
                    <a:pt x="3546" y="3306"/>
                    <a:pt x="3861" y="2410"/>
                  </a:cubicBezTo>
                  <a:cubicBezTo>
                    <a:pt x="3952" y="2198"/>
                    <a:pt x="3982" y="1954"/>
                    <a:pt x="3982" y="1711"/>
                  </a:cubicBezTo>
                  <a:cubicBezTo>
                    <a:pt x="3982" y="1103"/>
                    <a:pt x="3709" y="465"/>
                    <a:pt x="3223" y="100"/>
                  </a:cubicBezTo>
                  <a:cubicBezTo>
                    <a:pt x="2900" y="51"/>
                    <a:pt x="2557" y="1"/>
                    <a:pt x="2227"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2"/>
            <p:cNvSpPr/>
            <p:nvPr/>
          </p:nvSpPr>
          <p:spPr>
            <a:xfrm>
              <a:off x="5481865" y="4945658"/>
              <a:ext cx="145659" cy="84438"/>
            </a:xfrm>
            <a:custGeom>
              <a:avLst/>
              <a:gdLst/>
              <a:ahLst/>
              <a:cxnLst/>
              <a:rect l="l" t="t" r="r" b="b"/>
              <a:pathLst>
                <a:path w="3438" h="1993" extrusionOk="0">
                  <a:moveTo>
                    <a:pt x="915" y="0"/>
                  </a:moveTo>
                  <a:cubicBezTo>
                    <a:pt x="736" y="0"/>
                    <a:pt x="553" y="31"/>
                    <a:pt x="366" y="99"/>
                  </a:cubicBezTo>
                  <a:cubicBezTo>
                    <a:pt x="275" y="130"/>
                    <a:pt x="215" y="160"/>
                    <a:pt x="123" y="221"/>
                  </a:cubicBezTo>
                  <a:cubicBezTo>
                    <a:pt x="0" y="319"/>
                    <a:pt x="76" y="497"/>
                    <a:pt x="190" y="497"/>
                  </a:cubicBezTo>
                  <a:cubicBezTo>
                    <a:pt x="217" y="497"/>
                    <a:pt x="246" y="487"/>
                    <a:pt x="275" y="464"/>
                  </a:cubicBezTo>
                  <a:lnTo>
                    <a:pt x="306" y="464"/>
                  </a:lnTo>
                  <a:cubicBezTo>
                    <a:pt x="336" y="434"/>
                    <a:pt x="336" y="434"/>
                    <a:pt x="366" y="434"/>
                  </a:cubicBezTo>
                  <a:cubicBezTo>
                    <a:pt x="366" y="403"/>
                    <a:pt x="427" y="403"/>
                    <a:pt x="397" y="403"/>
                  </a:cubicBezTo>
                  <a:cubicBezTo>
                    <a:pt x="518" y="373"/>
                    <a:pt x="640" y="312"/>
                    <a:pt x="762" y="312"/>
                  </a:cubicBezTo>
                  <a:cubicBezTo>
                    <a:pt x="795" y="310"/>
                    <a:pt x="827" y="309"/>
                    <a:pt x="860" y="309"/>
                  </a:cubicBezTo>
                  <a:cubicBezTo>
                    <a:pt x="1336" y="309"/>
                    <a:pt x="1760" y="514"/>
                    <a:pt x="2129" y="798"/>
                  </a:cubicBezTo>
                  <a:cubicBezTo>
                    <a:pt x="2525" y="1102"/>
                    <a:pt x="2829" y="1528"/>
                    <a:pt x="3102" y="1923"/>
                  </a:cubicBezTo>
                  <a:cubicBezTo>
                    <a:pt x="3142" y="1972"/>
                    <a:pt x="3194" y="1993"/>
                    <a:pt x="3243" y="1993"/>
                  </a:cubicBezTo>
                  <a:cubicBezTo>
                    <a:pt x="3346" y="1993"/>
                    <a:pt x="3437" y="1904"/>
                    <a:pt x="3376" y="1801"/>
                  </a:cubicBezTo>
                  <a:cubicBezTo>
                    <a:pt x="2833" y="1000"/>
                    <a:pt x="1938" y="0"/>
                    <a:pt x="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2"/>
            <p:cNvSpPr/>
            <p:nvPr/>
          </p:nvSpPr>
          <p:spPr>
            <a:xfrm>
              <a:off x="5546265" y="4888969"/>
              <a:ext cx="145617" cy="84481"/>
            </a:xfrm>
            <a:custGeom>
              <a:avLst/>
              <a:gdLst/>
              <a:ahLst/>
              <a:cxnLst/>
              <a:rect l="l" t="t" r="r" b="b"/>
              <a:pathLst>
                <a:path w="3437" h="1994" extrusionOk="0">
                  <a:moveTo>
                    <a:pt x="915" y="1"/>
                  </a:moveTo>
                  <a:cubicBezTo>
                    <a:pt x="736" y="1"/>
                    <a:pt x="552" y="32"/>
                    <a:pt x="366" y="100"/>
                  </a:cubicBezTo>
                  <a:cubicBezTo>
                    <a:pt x="275" y="130"/>
                    <a:pt x="214" y="161"/>
                    <a:pt x="123" y="221"/>
                  </a:cubicBezTo>
                  <a:cubicBezTo>
                    <a:pt x="0" y="320"/>
                    <a:pt x="76" y="498"/>
                    <a:pt x="190" y="498"/>
                  </a:cubicBezTo>
                  <a:cubicBezTo>
                    <a:pt x="217" y="498"/>
                    <a:pt x="246" y="488"/>
                    <a:pt x="275" y="465"/>
                  </a:cubicBezTo>
                  <a:lnTo>
                    <a:pt x="305" y="465"/>
                  </a:lnTo>
                  <a:cubicBezTo>
                    <a:pt x="336" y="434"/>
                    <a:pt x="336" y="434"/>
                    <a:pt x="366" y="434"/>
                  </a:cubicBezTo>
                  <a:cubicBezTo>
                    <a:pt x="366" y="404"/>
                    <a:pt x="427" y="404"/>
                    <a:pt x="397" y="404"/>
                  </a:cubicBezTo>
                  <a:cubicBezTo>
                    <a:pt x="518" y="343"/>
                    <a:pt x="640" y="313"/>
                    <a:pt x="761" y="313"/>
                  </a:cubicBezTo>
                  <a:cubicBezTo>
                    <a:pt x="815" y="306"/>
                    <a:pt x="869" y="303"/>
                    <a:pt x="921" y="303"/>
                  </a:cubicBezTo>
                  <a:cubicBezTo>
                    <a:pt x="1373" y="303"/>
                    <a:pt x="1775" y="527"/>
                    <a:pt x="2129" y="799"/>
                  </a:cubicBezTo>
                  <a:cubicBezTo>
                    <a:pt x="2524" y="1103"/>
                    <a:pt x="2828" y="1528"/>
                    <a:pt x="3102" y="1924"/>
                  </a:cubicBezTo>
                  <a:cubicBezTo>
                    <a:pt x="3141" y="1973"/>
                    <a:pt x="3194" y="1993"/>
                    <a:pt x="3243" y="1993"/>
                  </a:cubicBezTo>
                  <a:cubicBezTo>
                    <a:pt x="3346" y="1993"/>
                    <a:pt x="3437" y="1905"/>
                    <a:pt x="3375" y="1802"/>
                  </a:cubicBezTo>
                  <a:cubicBezTo>
                    <a:pt x="2832" y="1000"/>
                    <a:pt x="1938" y="1"/>
                    <a:pt x="9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2"/>
            <p:cNvSpPr/>
            <p:nvPr/>
          </p:nvSpPr>
          <p:spPr>
            <a:xfrm>
              <a:off x="5618292" y="4816857"/>
              <a:ext cx="145321" cy="84481"/>
            </a:xfrm>
            <a:custGeom>
              <a:avLst/>
              <a:gdLst/>
              <a:ahLst/>
              <a:cxnLst/>
              <a:rect l="l" t="t" r="r" b="b"/>
              <a:pathLst>
                <a:path w="3430" h="1994" extrusionOk="0">
                  <a:moveTo>
                    <a:pt x="917" y="1"/>
                  </a:moveTo>
                  <a:cubicBezTo>
                    <a:pt x="738" y="1"/>
                    <a:pt x="555" y="32"/>
                    <a:pt x="368" y="100"/>
                  </a:cubicBezTo>
                  <a:cubicBezTo>
                    <a:pt x="277" y="130"/>
                    <a:pt x="186" y="161"/>
                    <a:pt x="125" y="221"/>
                  </a:cubicBezTo>
                  <a:cubicBezTo>
                    <a:pt x="0" y="296"/>
                    <a:pt x="81" y="495"/>
                    <a:pt x="198" y="495"/>
                  </a:cubicBezTo>
                  <a:cubicBezTo>
                    <a:pt x="224" y="495"/>
                    <a:pt x="250" y="486"/>
                    <a:pt x="277" y="464"/>
                  </a:cubicBezTo>
                  <a:cubicBezTo>
                    <a:pt x="277" y="464"/>
                    <a:pt x="308" y="464"/>
                    <a:pt x="308" y="434"/>
                  </a:cubicBezTo>
                  <a:lnTo>
                    <a:pt x="368" y="434"/>
                  </a:lnTo>
                  <a:cubicBezTo>
                    <a:pt x="368" y="404"/>
                    <a:pt x="399" y="404"/>
                    <a:pt x="399" y="404"/>
                  </a:cubicBezTo>
                  <a:cubicBezTo>
                    <a:pt x="520" y="343"/>
                    <a:pt x="642" y="312"/>
                    <a:pt x="764" y="312"/>
                  </a:cubicBezTo>
                  <a:cubicBezTo>
                    <a:pt x="823" y="306"/>
                    <a:pt x="881" y="302"/>
                    <a:pt x="939" y="302"/>
                  </a:cubicBezTo>
                  <a:cubicBezTo>
                    <a:pt x="1384" y="302"/>
                    <a:pt x="1782" y="503"/>
                    <a:pt x="2131" y="799"/>
                  </a:cubicBezTo>
                  <a:cubicBezTo>
                    <a:pt x="2527" y="1103"/>
                    <a:pt x="2830" y="1498"/>
                    <a:pt x="3104" y="1923"/>
                  </a:cubicBezTo>
                  <a:cubicBezTo>
                    <a:pt x="3144" y="1973"/>
                    <a:pt x="3196" y="1993"/>
                    <a:pt x="3244" y="1993"/>
                  </a:cubicBezTo>
                  <a:cubicBezTo>
                    <a:pt x="3345" y="1993"/>
                    <a:pt x="3429" y="1905"/>
                    <a:pt x="3347" y="1802"/>
                  </a:cubicBezTo>
                  <a:cubicBezTo>
                    <a:pt x="2830" y="1000"/>
                    <a:pt x="1939"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2"/>
            <p:cNvSpPr/>
            <p:nvPr/>
          </p:nvSpPr>
          <p:spPr>
            <a:xfrm>
              <a:off x="5341454" y="4742923"/>
              <a:ext cx="73550" cy="108461"/>
            </a:xfrm>
            <a:custGeom>
              <a:avLst/>
              <a:gdLst/>
              <a:ahLst/>
              <a:cxnLst/>
              <a:rect l="l" t="t" r="r" b="b"/>
              <a:pathLst>
                <a:path w="1736" h="2560" extrusionOk="0">
                  <a:moveTo>
                    <a:pt x="207" y="1"/>
                  </a:moveTo>
                  <a:cubicBezTo>
                    <a:pt x="85" y="1"/>
                    <a:pt x="0" y="187"/>
                    <a:pt x="155" y="264"/>
                  </a:cubicBezTo>
                  <a:cubicBezTo>
                    <a:pt x="641" y="477"/>
                    <a:pt x="1036" y="963"/>
                    <a:pt x="1249" y="1480"/>
                  </a:cubicBezTo>
                  <a:cubicBezTo>
                    <a:pt x="1370" y="1754"/>
                    <a:pt x="1431" y="2088"/>
                    <a:pt x="1462" y="2422"/>
                  </a:cubicBezTo>
                  <a:cubicBezTo>
                    <a:pt x="1462" y="2513"/>
                    <a:pt x="1530" y="2559"/>
                    <a:pt x="1598" y="2559"/>
                  </a:cubicBezTo>
                  <a:cubicBezTo>
                    <a:pt x="1667" y="2559"/>
                    <a:pt x="1735" y="2513"/>
                    <a:pt x="1735" y="2422"/>
                  </a:cubicBezTo>
                  <a:cubicBezTo>
                    <a:pt x="1705" y="1480"/>
                    <a:pt x="1249" y="599"/>
                    <a:pt x="459" y="112"/>
                  </a:cubicBezTo>
                  <a:cubicBezTo>
                    <a:pt x="398" y="82"/>
                    <a:pt x="337" y="51"/>
                    <a:pt x="276" y="21"/>
                  </a:cubicBezTo>
                  <a:cubicBezTo>
                    <a:pt x="253" y="7"/>
                    <a:pt x="230" y="1"/>
                    <a:pt x="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2"/>
            <p:cNvSpPr/>
            <p:nvPr/>
          </p:nvSpPr>
          <p:spPr>
            <a:xfrm>
              <a:off x="5400220" y="4718900"/>
              <a:ext cx="74016" cy="107995"/>
            </a:xfrm>
            <a:custGeom>
              <a:avLst/>
              <a:gdLst/>
              <a:ahLst/>
              <a:cxnLst/>
              <a:rect l="l" t="t" r="r" b="b"/>
              <a:pathLst>
                <a:path w="1747" h="2549" extrusionOk="0">
                  <a:moveTo>
                    <a:pt x="230" y="1"/>
                  </a:moveTo>
                  <a:cubicBezTo>
                    <a:pt x="82" y="1"/>
                    <a:pt x="0" y="200"/>
                    <a:pt x="135" y="254"/>
                  </a:cubicBezTo>
                  <a:cubicBezTo>
                    <a:pt x="652" y="466"/>
                    <a:pt x="1047" y="953"/>
                    <a:pt x="1260" y="1469"/>
                  </a:cubicBezTo>
                  <a:cubicBezTo>
                    <a:pt x="1382" y="1773"/>
                    <a:pt x="1442" y="2077"/>
                    <a:pt x="1442" y="2412"/>
                  </a:cubicBezTo>
                  <a:cubicBezTo>
                    <a:pt x="1458" y="2503"/>
                    <a:pt x="1534" y="2549"/>
                    <a:pt x="1606" y="2549"/>
                  </a:cubicBezTo>
                  <a:cubicBezTo>
                    <a:pt x="1678" y="2549"/>
                    <a:pt x="1746" y="2503"/>
                    <a:pt x="1746" y="2412"/>
                  </a:cubicBezTo>
                  <a:cubicBezTo>
                    <a:pt x="1686" y="1469"/>
                    <a:pt x="1260" y="588"/>
                    <a:pt x="470" y="102"/>
                  </a:cubicBezTo>
                  <a:cubicBezTo>
                    <a:pt x="409" y="71"/>
                    <a:pt x="348" y="41"/>
                    <a:pt x="287" y="10"/>
                  </a:cubicBezTo>
                  <a:cubicBezTo>
                    <a:pt x="267" y="4"/>
                    <a:pt x="248" y="1"/>
                    <a:pt x="2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2"/>
            <p:cNvSpPr/>
            <p:nvPr/>
          </p:nvSpPr>
          <p:spPr>
            <a:xfrm>
              <a:off x="5464748" y="4688013"/>
              <a:ext cx="74524" cy="107952"/>
            </a:xfrm>
            <a:custGeom>
              <a:avLst/>
              <a:gdLst/>
              <a:ahLst/>
              <a:cxnLst/>
              <a:rect l="l" t="t" r="r" b="b"/>
              <a:pathLst>
                <a:path w="1759" h="2548" extrusionOk="0">
                  <a:moveTo>
                    <a:pt x="256" y="0"/>
                  </a:moveTo>
                  <a:cubicBezTo>
                    <a:pt x="103" y="0"/>
                    <a:pt x="0" y="199"/>
                    <a:pt x="163" y="253"/>
                  </a:cubicBezTo>
                  <a:cubicBezTo>
                    <a:pt x="649" y="466"/>
                    <a:pt x="1074" y="983"/>
                    <a:pt x="1287" y="1469"/>
                  </a:cubicBezTo>
                  <a:cubicBezTo>
                    <a:pt x="1409" y="1773"/>
                    <a:pt x="1470" y="2077"/>
                    <a:pt x="1470" y="2411"/>
                  </a:cubicBezTo>
                  <a:cubicBezTo>
                    <a:pt x="1470" y="2502"/>
                    <a:pt x="1546" y="2548"/>
                    <a:pt x="1618" y="2548"/>
                  </a:cubicBezTo>
                  <a:cubicBezTo>
                    <a:pt x="1690" y="2548"/>
                    <a:pt x="1758" y="2502"/>
                    <a:pt x="1743" y="2411"/>
                  </a:cubicBezTo>
                  <a:cubicBezTo>
                    <a:pt x="1713" y="1499"/>
                    <a:pt x="1287" y="618"/>
                    <a:pt x="467" y="101"/>
                  </a:cubicBezTo>
                  <a:cubicBezTo>
                    <a:pt x="406" y="71"/>
                    <a:pt x="375" y="40"/>
                    <a:pt x="315" y="10"/>
                  </a:cubicBezTo>
                  <a:cubicBezTo>
                    <a:pt x="295" y="3"/>
                    <a:pt x="275" y="0"/>
                    <a:pt x="2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2"/>
            <p:cNvSpPr/>
            <p:nvPr/>
          </p:nvSpPr>
          <p:spPr>
            <a:xfrm>
              <a:off x="5935175" y="2414118"/>
              <a:ext cx="126255" cy="45121"/>
            </a:xfrm>
            <a:custGeom>
              <a:avLst/>
              <a:gdLst/>
              <a:ahLst/>
              <a:cxnLst/>
              <a:rect l="l" t="t" r="r" b="b"/>
              <a:pathLst>
                <a:path w="2980" h="1065" extrusionOk="0">
                  <a:moveTo>
                    <a:pt x="1671" y="0"/>
                  </a:moveTo>
                  <a:cubicBezTo>
                    <a:pt x="1571" y="0"/>
                    <a:pt x="1470" y="11"/>
                    <a:pt x="1369" y="31"/>
                  </a:cubicBezTo>
                  <a:cubicBezTo>
                    <a:pt x="1065" y="61"/>
                    <a:pt x="761" y="183"/>
                    <a:pt x="548" y="365"/>
                  </a:cubicBezTo>
                  <a:cubicBezTo>
                    <a:pt x="305" y="548"/>
                    <a:pt x="92" y="791"/>
                    <a:pt x="1" y="1064"/>
                  </a:cubicBezTo>
                  <a:cubicBezTo>
                    <a:pt x="457" y="730"/>
                    <a:pt x="913" y="456"/>
                    <a:pt x="1429" y="396"/>
                  </a:cubicBezTo>
                  <a:cubicBezTo>
                    <a:pt x="1570" y="378"/>
                    <a:pt x="1710" y="360"/>
                    <a:pt x="1856" y="360"/>
                  </a:cubicBezTo>
                  <a:cubicBezTo>
                    <a:pt x="1963" y="360"/>
                    <a:pt x="2074" y="370"/>
                    <a:pt x="2189" y="396"/>
                  </a:cubicBezTo>
                  <a:cubicBezTo>
                    <a:pt x="2432" y="426"/>
                    <a:pt x="2706" y="517"/>
                    <a:pt x="2979" y="578"/>
                  </a:cubicBezTo>
                  <a:cubicBezTo>
                    <a:pt x="2797" y="365"/>
                    <a:pt x="2554" y="213"/>
                    <a:pt x="2250" y="122"/>
                  </a:cubicBezTo>
                  <a:cubicBezTo>
                    <a:pt x="2068" y="41"/>
                    <a:pt x="1872" y="0"/>
                    <a:pt x="16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2"/>
            <p:cNvSpPr/>
            <p:nvPr/>
          </p:nvSpPr>
          <p:spPr>
            <a:xfrm>
              <a:off x="6029185" y="3581762"/>
              <a:ext cx="377198" cy="414863"/>
            </a:xfrm>
            <a:custGeom>
              <a:avLst/>
              <a:gdLst/>
              <a:ahLst/>
              <a:cxnLst/>
              <a:rect l="l" t="t" r="r" b="b"/>
              <a:pathLst>
                <a:path w="8903" h="9792" extrusionOk="0">
                  <a:moveTo>
                    <a:pt x="8719" y="0"/>
                  </a:moveTo>
                  <a:cubicBezTo>
                    <a:pt x="8659" y="0"/>
                    <a:pt x="8597" y="30"/>
                    <a:pt x="8574" y="101"/>
                  </a:cubicBezTo>
                  <a:cubicBezTo>
                    <a:pt x="7716" y="2172"/>
                    <a:pt x="7203" y="4733"/>
                    <a:pt x="7737" y="6970"/>
                  </a:cubicBezTo>
                  <a:lnTo>
                    <a:pt x="7737" y="6970"/>
                  </a:lnTo>
                  <a:cubicBezTo>
                    <a:pt x="5079" y="6980"/>
                    <a:pt x="2237" y="7917"/>
                    <a:pt x="124" y="9554"/>
                  </a:cubicBezTo>
                  <a:cubicBezTo>
                    <a:pt x="0" y="9653"/>
                    <a:pt x="117" y="9792"/>
                    <a:pt x="247" y="9792"/>
                  </a:cubicBezTo>
                  <a:cubicBezTo>
                    <a:pt x="277" y="9792"/>
                    <a:pt x="308" y="9784"/>
                    <a:pt x="336" y="9767"/>
                  </a:cubicBezTo>
                  <a:cubicBezTo>
                    <a:pt x="2312" y="8211"/>
                    <a:pt x="5201" y="7244"/>
                    <a:pt x="7785" y="7244"/>
                  </a:cubicBezTo>
                  <a:cubicBezTo>
                    <a:pt x="7825" y="7244"/>
                    <a:pt x="7865" y="7244"/>
                    <a:pt x="7905" y="7244"/>
                  </a:cubicBezTo>
                  <a:cubicBezTo>
                    <a:pt x="7996" y="7244"/>
                    <a:pt x="8057" y="7153"/>
                    <a:pt x="8057" y="7062"/>
                  </a:cubicBezTo>
                  <a:cubicBezTo>
                    <a:pt x="7449" y="4843"/>
                    <a:pt x="7966" y="2259"/>
                    <a:pt x="8847" y="162"/>
                  </a:cubicBezTo>
                  <a:cubicBezTo>
                    <a:pt x="8902" y="70"/>
                    <a:pt x="8812" y="0"/>
                    <a:pt x="8719" y="0"/>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2"/>
            <p:cNvSpPr/>
            <p:nvPr/>
          </p:nvSpPr>
          <p:spPr>
            <a:xfrm>
              <a:off x="6232428" y="4075825"/>
              <a:ext cx="312079" cy="92827"/>
            </a:xfrm>
            <a:custGeom>
              <a:avLst/>
              <a:gdLst/>
              <a:ahLst/>
              <a:cxnLst/>
              <a:rect l="l" t="t" r="r" b="b"/>
              <a:pathLst>
                <a:path w="7366" h="2191" extrusionOk="0">
                  <a:moveTo>
                    <a:pt x="184" y="1"/>
                  </a:moveTo>
                  <a:cubicBezTo>
                    <a:pt x="68" y="1"/>
                    <a:pt x="0" y="187"/>
                    <a:pt x="129" y="264"/>
                  </a:cubicBezTo>
                  <a:cubicBezTo>
                    <a:pt x="1479" y="1250"/>
                    <a:pt x="3328" y="2191"/>
                    <a:pt x="5090" y="2191"/>
                  </a:cubicBezTo>
                  <a:cubicBezTo>
                    <a:pt x="5827" y="2191"/>
                    <a:pt x="6548" y="2026"/>
                    <a:pt x="7211" y="1632"/>
                  </a:cubicBezTo>
                  <a:cubicBezTo>
                    <a:pt x="7366" y="1529"/>
                    <a:pt x="7280" y="1338"/>
                    <a:pt x="7158" y="1338"/>
                  </a:cubicBezTo>
                  <a:cubicBezTo>
                    <a:pt x="7136" y="1338"/>
                    <a:pt x="7113" y="1345"/>
                    <a:pt x="7090" y="1358"/>
                  </a:cubicBezTo>
                  <a:cubicBezTo>
                    <a:pt x="6450" y="1740"/>
                    <a:pt x="5759" y="1899"/>
                    <a:pt x="5054" y="1899"/>
                  </a:cubicBezTo>
                  <a:cubicBezTo>
                    <a:pt x="3347" y="1899"/>
                    <a:pt x="1563" y="968"/>
                    <a:pt x="251" y="21"/>
                  </a:cubicBezTo>
                  <a:cubicBezTo>
                    <a:pt x="227" y="7"/>
                    <a:pt x="205" y="1"/>
                    <a:pt x="184"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2"/>
            <p:cNvSpPr/>
            <p:nvPr/>
          </p:nvSpPr>
          <p:spPr>
            <a:xfrm>
              <a:off x="6360212" y="3184215"/>
              <a:ext cx="45121" cy="94056"/>
            </a:xfrm>
            <a:custGeom>
              <a:avLst/>
              <a:gdLst/>
              <a:ahLst/>
              <a:cxnLst/>
              <a:rect l="l" t="t" r="r" b="b"/>
              <a:pathLst>
                <a:path w="1065" h="2220" fill="none" extrusionOk="0">
                  <a:moveTo>
                    <a:pt x="1" y="1"/>
                  </a:moveTo>
                  <a:lnTo>
                    <a:pt x="1064" y="2220"/>
                  </a:lnTo>
                </a:path>
              </a:pathLst>
            </a:custGeom>
            <a:noFill/>
            <a:ln w="9875"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2"/>
            <p:cNvSpPr/>
            <p:nvPr/>
          </p:nvSpPr>
          <p:spPr>
            <a:xfrm>
              <a:off x="6310005" y="3197095"/>
              <a:ext cx="21904" cy="118544"/>
            </a:xfrm>
            <a:custGeom>
              <a:avLst/>
              <a:gdLst/>
              <a:ahLst/>
              <a:cxnLst/>
              <a:rect l="l" t="t" r="r" b="b"/>
              <a:pathLst>
                <a:path w="517" h="2798" fill="none" extrusionOk="0">
                  <a:moveTo>
                    <a:pt x="517" y="2797"/>
                  </a:moveTo>
                  <a:lnTo>
                    <a:pt x="0" y="1"/>
                  </a:lnTo>
                </a:path>
              </a:pathLst>
            </a:custGeom>
            <a:noFill/>
            <a:ln w="9875"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2"/>
            <p:cNvSpPr/>
            <p:nvPr/>
          </p:nvSpPr>
          <p:spPr>
            <a:xfrm>
              <a:off x="6236580" y="3194553"/>
              <a:ext cx="30971" cy="136550"/>
            </a:xfrm>
            <a:custGeom>
              <a:avLst/>
              <a:gdLst/>
              <a:ahLst/>
              <a:cxnLst/>
              <a:rect l="l" t="t" r="r" b="b"/>
              <a:pathLst>
                <a:path w="731" h="3223" fill="none" extrusionOk="0">
                  <a:moveTo>
                    <a:pt x="1" y="3222"/>
                  </a:moveTo>
                  <a:lnTo>
                    <a:pt x="730" y="0"/>
                  </a:lnTo>
                </a:path>
              </a:pathLst>
            </a:custGeom>
            <a:noFill/>
            <a:ln w="9875"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2"/>
            <p:cNvSpPr/>
            <p:nvPr/>
          </p:nvSpPr>
          <p:spPr>
            <a:xfrm>
              <a:off x="6150317" y="3173919"/>
              <a:ext cx="78592" cy="108249"/>
            </a:xfrm>
            <a:custGeom>
              <a:avLst/>
              <a:gdLst/>
              <a:ahLst/>
              <a:cxnLst/>
              <a:rect l="l" t="t" r="r" b="b"/>
              <a:pathLst>
                <a:path w="1855" h="2555" fill="none" extrusionOk="0">
                  <a:moveTo>
                    <a:pt x="0" y="2554"/>
                  </a:moveTo>
                  <a:cubicBezTo>
                    <a:pt x="274" y="2189"/>
                    <a:pt x="1854" y="1"/>
                    <a:pt x="1854" y="1"/>
                  </a:cubicBezTo>
                </a:path>
              </a:pathLst>
            </a:custGeom>
            <a:noFill/>
            <a:ln w="9875"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2"/>
            <p:cNvSpPr/>
            <p:nvPr/>
          </p:nvSpPr>
          <p:spPr>
            <a:xfrm>
              <a:off x="6100068" y="3141719"/>
              <a:ext cx="100496" cy="52875"/>
            </a:xfrm>
            <a:custGeom>
              <a:avLst/>
              <a:gdLst/>
              <a:ahLst/>
              <a:cxnLst/>
              <a:rect l="l" t="t" r="r" b="b"/>
              <a:pathLst>
                <a:path w="2372" h="1248" fill="none" extrusionOk="0">
                  <a:moveTo>
                    <a:pt x="1" y="1247"/>
                  </a:moveTo>
                  <a:lnTo>
                    <a:pt x="2372" y="1"/>
                  </a:lnTo>
                </a:path>
              </a:pathLst>
            </a:custGeom>
            <a:noFill/>
            <a:ln w="9875" cap="flat" cmpd="sng">
              <a:solidFill>
                <a:schemeClr val="l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2"/>
            <p:cNvSpPr/>
            <p:nvPr/>
          </p:nvSpPr>
          <p:spPr>
            <a:xfrm>
              <a:off x="5767812" y="3428810"/>
              <a:ext cx="105792" cy="462823"/>
            </a:xfrm>
            <a:custGeom>
              <a:avLst/>
              <a:gdLst/>
              <a:ahLst/>
              <a:cxnLst/>
              <a:rect l="l" t="t" r="r" b="b"/>
              <a:pathLst>
                <a:path w="2497" h="10924" extrusionOk="0">
                  <a:moveTo>
                    <a:pt x="2296" y="1"/>
                  </a:moveTo>
                  <a:cubicBezTo>
                    <a:pt x="2256" y="1"/>
                    <a:pt x="2216" y="19"/>
                    <a:pt x="2189" y="64"/>
                  </a:cubicBezTo>
                  <a:cubicBezTo>
                    <a:pt x="943" y="2435"/>
                    <a:pt x="61" y="5049"/>
                    <a:pt x="1" y="7724"/>
                  </a:cubicBezTo>
                  <a:cubicBezTo>
                    <a:pt x="1" y="8453"/>
                    <a:pt x="61" y="9183"/>
                    <a:pt x="183" y="9882"/>
                  </a:cubicBezTo>
                  <a:cubicBezTo>
                    <a:pt x="274" y="10186"/>
                    <a:pt x="365" y="10490"/>
                    <a:pt x="426" y="10824"/>
                  </a:cubicBezTo>
                  <a:cubicBezTo>
                    <a:pt x="438" y="10894"/>
                    <a:pt x="485" y="10923"/>
                    <a:pt x="537" y="10923"/>
                  </a:cubicBezTo>
                  <a:cubicBezTo>
                    <a:pt x="621" y="10923"/>
                    <a:pt x="718" y="10845"/>
                    <a:pt x="700" y="10733"/>
                  </a:cubicBezTo>
                  <a:cubicBezTo>
                    <a:pt x="669" y="10459"/>
                    <a:pt x="548" y="10186"/>
                    <a:pt x="487" y="9912"/>
                  </a:cubicBezTo>
                  <a:cubicBezTo>
                    <a:pt x="365" y="9243"/>
                    <a:pt x="305" y="8514"/>
                    <a:pt x="305" y="7815"/>
                  </a:cubicBezTo>
                  <a:cubicBezTo>
                    <a:pt x="305" y="5140"/>
                    <a:pt x="1216" y="2556"/>
                    <a:pt x="2432" y="216"/>
                  </a:cubicBezTo>
                  <a:cubicBezTo>
                    <a:pt x="2497" y="108"/>
                    <a:pt x="2394" y="1"/>
                    <a:pt x="2296"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2"/>
            <p:cNvSpPr/>
            <p:nvPr/>
          </p:nvSpPr>
          <p:spPr>
            <a:xfrm>
              <a:off x="5621004" y="3990833"/>
              <a:ext cx="870567" cy="855739"/>
            </a:xfrm>
            <a:custGeom>
              <a:avLst/>
              <a:gdLst/>
              <a:ahLst/>
              <a:cxnLst/>
              <a:rect l="l" t="t" r="r" b="b"/>
              <a:pathLst>
                <a:path w="20548" h="20198" extrusionOk="0">
                  <a:moveTo>
                    <a:pt x="9220" y="0"/>
                  </a:moveTo>
                  <a:cubicBezTo>
                    <a:pt x="8150" y="0"/>
                    <a:pt x="7095" y="341"/>
                    <a:pt x="6171" y="1237"/>
                  </a:cubicBezTo>
                  <a:cubicBezTo>
                    <a:pt x="2280" y="5006"/>
                    <a:pt x="0" y="15188"/>
                    <a:pt x="1004" y="18866"/>
                  </a:cubicBezTo>
                  <a:cubicBezTo>
                    <a:pt x="2744" y="19958"/>
                    <a:pt x="4034" y="20198"/>
                    <a:pt x="4831" y="20198"/>
                  </a:cubicBezTo>
                  <a:cubicBezTo>
                    <a:pt x="5454" y="20198"/>
                    <a:pt x="5776" y="20052"/>
                    <a:pt x="5776" y="20052"/>
                  </a:cubicBezTo>
                  <a:lnTo>
                    <a:pt x="11034" y="11936"/>
                  </a:lnTo>
                  <a:cubicBezTo>
                    <a:pt x="11034" y="11936"/>
                    <a:pt x="12230" y="12342"/>
                    <a:pt x="13782" y="12342"/>
                  </a:cubicBezTo>
                  <a:cubicBezTo>
                    <a:pt x="16281" y="12342"/>
                    <a:pt x="19704" y="11290"/>
                    <a:pt x="20548" y="5796"/>
                  </a:cubicBezTo>
                  <a:cubicBezTo>
                    <a:pt x="17326" y="4033"/>
                    <a:pt x="16262" y="3516"/>
                    <a:pt x="16262" y="3516"/>
                  </a:cubicBezTo>
                  <a:cubicBezTo>
                    <a:pt x="16262" y="3516"/>
                    <a:pt x="12658" y="0"/>
                    <a:pt x="9220" y="0"/>
                  </a:cubicBezTo>
                  <a:close/>
                </a:path>
              </a:pathLst>
            </a:custGeom>
            <a:solidFill>
              <a:srgbClr val="789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2"/>
            <p:cNvSpPr/>
            <p:nvPr/>
          </p:nvSpPr>
          <p:spPr>
            <a:xfrm>
              <a:off x="5856913" y="4345206"/>
              <a:ext cx="274118" cy="500445"/>
            </a:xfrm>
            <a:custGeom>
              <a:avLst/>
              <a:gdLst/>
              <a:ahLst/>
              <a:cxnLst/>
              <a:rect l="l" t="t" r="r" b="b"/>
              <a:pathLst>
                <a:path w="6470" h="11812" extrusionOk="0">
                  <a:moveTo>
                    <a:pt x="6329" y="1"/>
                  </a:moveTo>
                  <a:cubicBezTo>
                    <a:pt x="6256" y="1"/>
                    <a:pt x="6180" y="46"/>
                    <a:pt x="6165" y="137"/>
                  </a:cubicBezTo>
                  <a:cubicBezTo>
                    <a:pt x="6165" y="928"/>
                    <a:pt x="5861" y="1748"/>
                    <a:pt x="5557" y="2447"/>
                  </a:cubicBezTo>
                  <a:cubicBezTo>
                    <a:pt x="5132" y="3481"/>
                    <a:pt x="4615" y="4454"/>
                    <a:pt x="4068" y="5426"/>
                  </a:cubicBezTo>
                  <a:cubicBezTo>
                    <a:pt x="3065" y="7189"/>
                    <a:pt x="1971" y="8891"/>
                    <a:pt x="816" y="10563"/>
                  </a:cubicBezTo>
                  <a:cubicBezTo>
                    <a:pt x="572" y="10897"/>
                    <a:pt x="329" y="11262"/>
                    <a:pt x="86" y="11596"/>
                  </a:cubicBezTo>
                  <a:cubicBezTo>
                    <a:pt x="0" y="11704"/>
                    <a:pt x="97" y="11811"/>
                    <a:pt x="203" y="11811"/>
                  </a:cubicBezTo>
                  <a:cubicBezTo>
                    <a:pt x="248" y="11811"/>
                    <a:pt x="294" y="11793"/>
                    <a:pt x="329" y="11748"/>
                  </a:cubicBezTo>
                  <a:cubicBezTo>
                    <a:pt x="1059" y="10745"/>
                    <a:pt x="1758" y="9682"/>
                    <a:pt x="2427" y="8648"/>
                  </a:cubicBezTo>
                  <a:cubicBezTo>
                    <a:pt x="3642" y="6764"/>
                    <a:pt x="4858" y="4818"/>
                    <a:pt x="5740" y="2751"/>
                  </a:cubicBezTo>
                  <a:cubicBezTo>
                    <a:pt x="6104" y="1931"/>
                    <a:pt x="6439" y="1019"/>
                    <a:pt x="6469" y="137"/>
                  </a:cubicBezTo>
                  <a:cubicBezTo>
                    <a:pt x="6469" y="46"/>
                    <a:pt x="6401" y="1"/>
                    <a:pt x="6329" y="1"/>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2"/>
            <p:cNvSpPr/>
            <p:nvPr/>
          </p:nvSpPr>
          <p:spPr>
            <a:xfrm>
              <a:off x="5270699" y="3681329"/>
              <a:ext cx="390247" cy="163581"/>
            </a:xfrm>
            <a:custGeom>
              <a:avLst/>
              <a:gdLst/>
              <a:ahLst/>
              <a:cxnLst/>
              <a:rect l="l" t="t" r="r" b="b"/>
              <a:pathLst>
                <a:path w="9211" h="3861" extrusionOk="0">
                  <a:moveTo>
                    <a:pt x="943" y="1"/>
                  </a:moveTo>
                  <a:lnTo>
                    <a:pt x="1" y="913"/>
                  </a:lnTo>
                  <a:lnTo>
                    <a:pt x="822" y="1703"/>
                  </a:lnTo>
                  <a:cubicBezTo>
                    <a:pt x="822" y="1703"/>
                    <a:pt x="1500" y="600"/>
                    <a:pt x="2021" y="600"/>
                  </a:cubicBezTo>
                  <a:cubicBezTo>
                    <a:pt x="2197" y="600"/>
                    <a:pt x="2355" y="726"/>
                    <a:pt x="2463" y="1064"/>
                  </a:cubicBezTo>
                  <a:cubicBezTo>
                    <a:pt x="2768" y="2099"/>
                    <a:pt x="3656" y="3860"/>
                    <a:pt x="5800" y="3860"/>
                  </a:cubicBezTo>
                  <a:cubicBezTo>
                    <a:pt x="6428" y="3860"/>
                    <a:pt x="7164" y="3709"/>
                    <a:pt x="8025" y="3344"/>
                  </a:cubicBezTo>
                  <a:cubicBezTo>
                    <a:pt x="9211" y="1916"/>
                    <a:pt x="7630" y="821"/>
                    <a:pt x="7630" y="821"/>
                  </a:cubicBezTo>
                  <a:lnTo>
                    <a:pt x="3983"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2"/>
            <p:cNvSpPr/>
            <p:nvPr/>
          </p:nvSpPr>
          <p:spPr>
            <a:xfrm>
              <a:off x="4736259" y="3405677"/>
              <a:ext cx="822946" cy="370970"/>
            </a:xfrm>
            <a:custGeom>
              <a:avLst/>
              <a:gdLst/>
              <a:ahLst/>
              <a:cxnLst/>
              <a:rect l="l" t="t" r="r" b="b"/>
              <a:pathLst>
                <a:path w="19424" h="8756" extrusionOk="0">
                  <a:moveTo>
                    <a:pt x="7341" y="1"/>
                  </a:moveTo>
                  <a:cubicBezTo>
                    <a:pt x="7117" y="1"/>
                    <a:pt x="7204" y="640"/>
                    <a:pt x="7204" y="640"/>
                  </a:cubicBezTo>
                  <a:lnTo>
                    <a:pt x="7752" y="1491"/>
                  </a:lnTo>
                  <a:lnTo>
                    <a:pt x="7752" y="2890"/>
                  </a:lnTo>
                  <a:lnTo>
                    <a:pt x="7843" y="4257"/>
                  </a:lnTo>
                  <a:lnTo>
                    <a:pt x="1277" y="2069"/>
                  </a:lnTo>
                  <a:lnTo>
                    <a:pt x="183" y="2221"/>
                  </a:lnTo>
                  <a:lnTo>
                    <a:pt x="1" y="2950"/>
                  </a:lnTo>
                  <a:lnTo>
                    <a:pt x="1794" y="3558"/>
                  </a:lnTo>
                  <a:lnTo>
                    <a:pt x="6414" y="5291"/>
                  </a:lnTo>
                  <a:lnTo>
                    <a:pt x="17661" y="8756"/>
                  </a:lnTo>
                  <a:lnTo>
                    <a:pt x="19423" y="7601"/>
                  </a:lnTo>
                  <a:lnTo>
                    <a:pt x="10092" y="4774"/>
                  </a:lnTo>
                  <a:lnTo>
                    <a:pt x="8846" y="2130"/>
                  </a:lnTo>
                  <a:cubicBezTo>
                    <a:pt x="8846" y="2130"/>
                    <a:pt x="7600" y="63"/>
                    <a:pt x="7356" y="2"/>
                  </a:cubicBezTo>
                  <a:cubicBezTo>
                    <a:pt x="7351" y="1"/>
                    <a:pt x="7346" y="1"/>
                    <a:pt x="7341" y="1"/>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2"/>
            <p:cNvSpPr/>
            <p:nvPr/>
          </p:nvSpPr>
          <p:spPr>
            <a:xfrm>
              <a:off x="5201171" y="3673999"/>
              <a:ext cx="164937" cy="107190"/>
            </a:xfrm>
            <a:custGeom>
              <a:avLst/>
              <a:gdLst/>
              <a:ahLst/>
              <a:cxnLst/>
              <a:rect l="l" t="t" r="r" b="b"/>
              <a:pathLst>
                <a:path w="3893" h="2530" extrusionOk="0">
                  <a:moveTo>
                    <a:pt x="2930" y="1"/>
                  </a:moveTo>
                  <a:cubicBezTo>
                    <a:pt x="2101" y="1"/>
                    <a:pt x="760" y="903"/>
                    <a:pt x="760" y="903"/>
                  </a:cubicBezTo>
                  <a:cubicBezTo>
                    <a:pt x="760" y="903"/>
                    <a:pt x="0" y="2028"/>
                    <a:pt x="1216" y="2484"/>
                  </a:cubicBezTo>
                  <a:cubicBezTo>
                    <a:pt x="1303" y="2515"/>
                    <a:pt x="1391" y="2529"/>
                    <a:pt x="1480" y="2529"/>
                  </a:cubicBezTo>
                  <a:cubicBezTo>
                    <a:pt x="2615" y="2529"/>
                    <a:pt x="3892" y="191"/>
                    <a:pt x="3131" y="22"/>
                  </a:cubicBezTo>
                  <a:cubicBezTo>
                    <a:pt x="3069" y="7"/>
                    <a:pt x="3002" y="1"/>
                    <a:pt x="293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2"/>
            <p:cNvSpPr/>
            <p:nvPr/>
          </p:nvSpPr>
          <p:spPr>
            <a:xfrm>
              <a:off x="5265572" y="3706284"/>
              <a:ext cx="166335" cy="117485"/>
            </a:xfrm>
            <a:custGeom>
              <a:avLst/>
              <a:gdLst/>
              <a:ahLst/>
              <a:cxnLst/>
              <a:rect l="l" t="t" r="r" b="b"/>
              <a:pathLst>
                <a:path w="3926" h="2773" extrusionOk="0">
                  <a:moveTo>
                    <a:pt x="3009" y="1"/>
                  </a:moveTo>
                  <a:cubicBezTo>
                    <a:pt x="2154" y="1"/>
                    <a:pt x="760" y="1053"/>
                    <a:pt x="760" y="1053"/>
                  </a:cubicBezTo>
                  <a:cubicBezTo>
                    <a:pt x="760" y="1053"/>
                    <a:pt x="0" y="2269"/>
                    <a:pt x="1186" y="2725"/>
                  </a:cubicBezTo>
                  <a:cubicBezTo>
                    <a:pt x="1271" y="2757"/>
                    <a:pt x="1358" y="2773"/>
                    <a:pt x="1446" y="2773"/>
                  </a:cubicBezTo>
                  <a:cubicBezTo>
                    <a:pt x="2589" y="2773"/>
                    <a:pt x="3926" y="217"/>
                    <a:pt x="3192" y="20"/>
                  </a:cubicBezTo>
                  <a:cubicBezTo>
                    <a:pt x="3135" y="7"/>
                    <a:pt x="3073" y="1"/>
                    <a:pt x="3009"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2"/>
            <p:cNvSpPr/>
            <p:nvPr/>
          </p:nvSpPr>
          <p:spPr>
            <a:xfrm>
              <a:off x="4743970" y="3493295"/>
              <a:ext cx="302673" cy="97911"/>
            </a:xfrm>
            <a:custGeom>
              <a:avLst/>
              <a:gdLst/>
              <a:ahLst/>
              <a:cxnLst/>
              <a:rect l="l" t="t" r="r" b="b"/>
              <a:pathLst>
                <a:path w="7144" h="2311" extrusionOk="0">
                  <a:moveTo>
                    <a:pt x="1095" y="1"/>
                  </a:moveTo>
                  <a:lnTo>
                    <a:pt x="1" y="153"/>
                  </a:lnTo>
                  <a:cubicBezTo>
                    <a:pt x="1" y="153"/>
                    <a:pt x="3709" y="1429"/>
                    <a:pt x="4196" y="1460"/>
                  </a:cubicBezTo>
                  <a:cubicBezTo>
                    <a:pt x="4682" y="1490"/>
                    <a:pt x="7144" y="2311"/>
                    <a:pt x="7144" y="2311"/>
                  </a:cubicBezTo>
                  <a:lnTo>
                    <a:pt x="4256" y="1034"/>
                  </a:lnTo>
                  <a:lnTo>
                    <a:pt x="1095" y="1"/>
                  </a:ln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2"/>
            <p:cNvSpPr/>
            <p:nvPr/>
          </p:nvSpPr>
          <p:spPr>
            <a:xfrm>
              <a:off x="5047924" y="3407032"/>
              <a:ext cx="115917" cy="200949"/>
            </a:xfrm>
            <a:custGeom>
              <a:avLst/>
              <a:gdLst/>
              <a:ahLst/>
              <a:cxnLst/>
              <a:rect l="l" t="t" r="r" b="b"/>
              <a:pathLst>
                <a:path w="2736" h="4743" extrusionOk="0">
                  <a:moveTo>
                    <a:pt x="0" y="0"/>
                  </a:moveTo>
                  <a:lnTo>
                    <a:pt x="821" y="1459"/>
                  </a:lnTo>
                  <a:lnTo>
                    <a:pt x="943" y="4408"/>
                  </a:lnTo>
                  <a:lnTo>
                    <a:pt x="1155" y="2128"/>
                  </a:lnTo>
                  <a:lnTo>
                    <a:pt x="2736" y="4742"/>
                  </a:lnTo>
                  <a:lnTo>
                    <a:pt x="1490" y="2128"/>
                  </a:lnTo>
                  <a:cubicBezTo>
                    <a:pt x="1490" y="2098"/>
                    <a:pt x="335" y="152"/>
                    <a:pt x="0" y="0"/>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2"/>
            <p:cNvSpPr/>
            <p:nvPr/>
          </p:nvSpPr>
          <p:spPr>
            <a:xfrm>
              <a:off x="4615211" y="3429827"/>
              <a:ext cx="195780" cy="163962"/>
            </a:xfrm>
            <a:custGeom>
              <a:avLst/>
              <a:gdLst/>
              <a:ahLst/>
              <a:cxnLst/>
              <a:rect l="l" t="t" r="r" b="b"/>
              <a:pathLst>
                <a:path w="4621" h="3870" extrusionOk="0">
                  <a:moveTo>
                    <a:pt x="2671" y="0"/>
                  </a:moveTo>
                  <a:cubicBezTo>
                    <a:pt x="1636" y="0"/>
                    <a:pt x="681" y="192"/>
                    <a:pt x="396" y="830"/>
                  </a:cubicBezTo>
                  <a:cubicBezTo>
                    <a:pt x="0" y="1742"/>
                    <a:pt x="730" y="3444"/>
                    <a:pt x="2341" y="3839"/>
                  </a:cubicBezTo>
                  <a:cubicBezTo>
                    <a:pt x="2402" y="3839"/>
                    <a:pt x="2432" y="3870"/>
                    <a:pt x="2493" y="3870"/>
                  </a:cubicBezTo>
                  <a:cubicBezTo>
                    <a:pt x="2250" y="3748"/>
                    <a:pt x="2037" y="3566"/>
                    <a:pt x="1915" y="3323"/>
                  </a:cubicBezTo>
                  <a:cubicBezTo>
                    <a:pt x="1794" y="3140"/>
                    <a:pt x="1763" y="2897"/>
                    <a:pt x="1733" y="2654"/>
                  </a:cubicBezTo>
                  <a:cubicBezTo>
                    <a:pt x="1611" y="2046"/>
                    <a:pt x="1399" y="1408"/>
                    <a:pt x="1915" y="891"/>
                  </a:cubicBezTo>
                  <a:cubicBezTo>
                    <a:pt x="2280" y="526"/>
                    <a:pt x="2858" y="344"/>
                    <a:pt x="3405" y="283"/>
                  </a:cubicBezTo>
                  <a:cubicBezTo>
                    <a:pt x="3477" y="277"/>
                    <a:pt x="3551" y="275"/>
                    <a:pt x="3625" y="275"/>
                  </a:cubicBezTo>
                  <a:cubicBezTo>
                    <a:pt x="3955" y="275"/>
                    <a:pt x="4298" y="325"/>
                    <a:pt x="4621" y="374"/>
                  </a:cubicBezTo>
                  <a:cubicBezTo>
                    <a:pt x="4408" y="222"/>
                    <a:pt x="4165" y="101"/>
                    <a:pt x="3861" y="70"/>
                  </a:cubicBezTo>
                  <a:cubicBezTo>
                    <a:pt x="3474" y="28"/>
                    <a:pt x="3067" y="0"/>
                    <a:pt x="2671"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2"/>
            <p:cNvSpPr/>
            <p:nvPr/>
          </p:nvSpPr>
          <p:spPr>
            <a:xfrm>
              <a:off x="5313194" y="3564729"/>
              <a:ext cx="314367" cy="215862"/>
            </a:xfrm>
            <a:custGeom>
              <a:avLst/>
              <a:gdLst/>
              <a:ahLst/>
              <a:cxnLst/>
              <a:rect l="l" t="t" r="r" b="b"/>
              <a:pathLst>
                <a:path w="7420" h="5095" extrusionOk="0">
                  <a:moveTo>
                    <a:pt x="642" y="1"/>
                  </a:moveTo>
                  <a:cubicBezTo>
                    <a:pt x="607" y="1"/>
                    <a:pt x="576" y="6"/>
                    <a:pt x="548" y="17"/>
                  </a:cubicBezTo>
                  <a:cubicBezTo>
                    <a:pt x="1" y="230"/>
                    <a:pt x="548" y="2813"/>
                    <a:pt x="2159" y="2874"/>
                  </a:cubicBezTo>
                  <a:cubicBezTo>
                    <a:pt x="2622" y="4371"/>
                    <a:pt x="3587" y="5095"/>
                    <a:pt x="4685" y="5095"/>
                  </a:cubicBezTo>
                  <a:cubicBezTo>
                    <a:pt x="5461" y="5095"/>
                    <a:pt x="6303" y="4734"/>
                    <a:pt x="7083" y="4029"/>
                  </a:cubicBezTo>
                  <a:cubicBezTo>
                    <a:pt x="7083" y="4029"/>
                    <a:pt x="7419" y="1676"/>
                    <a:pt x="4434" y="1676"/>
                  </a:cubicBezTo>
                  <a:cubicBezTo>
                    <a:pt x="4310" y="1676"/>
                    <a:pt x="4180" y="1680"/>
                    <a:pt x="4044" y="1689"/>
                  </a:cubicBezTo>
                  <a:cubicBezTo>
                    <a:pt x="4017" y="1691"/>
                    <a:pt x="3991" y="1692"/>
                    <a:pt x="3964" y="1692"/>
                  </a:cubicBezTo>
                  <a:cubicBezTo>
                    <a:pt x="2869" y="1692"/>
                    <a:pt x="1262" y="1"/>
                    <a:pt x="642"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2"/>
            <p:cNvSpPr/>
            <p:nvPr/>
          </p:nvSpPr>
          <p:spPr>
            <a:xfrm>
              <a:off x="5322219" y="3556044"/>
              <a:ext cx="186756" cy="205186"/>
            </a:xfrm>
            <a:custGeom>
              <a:avLst/>
              <a:gdLst/>
              <a:ahLst/>
              <a:cxnLst/>
              <a:rect l="l" t="t" r="r" b="b"/>
              <a:pathLst>
                <a:path w="4408" h="4843" extrusionOk="0">
                  <a:moveTo>
                    <a:pt x="382" y="1"/>
                  </a:moveTo>
                  <a:cubicBezTo>
                    <a:pt x="359" y="1"/>
                    <a:pt x="334" y="3"/>
                    <a:pt x="305" y="9"/>
                  </a:cubicBezTo>
                  <a:cubicBezTo>
                    <a:pt x="213" y="9"/>
                    <a:pt x="153" y="100"/>
                    <a:pt x="153" y="131"/>
                  </a:cubicBezTo>
                  <a:cubicBezTo>
                    <a:pt x="122" y="161"/>
                    <a:pt x="92" y="222"/>
                    <a:pt x="92" y="252"/>
                  </a:cubicBezTo>
                  <a:cubicBezTo>
                    <a:pt x="61" y="313"/>
                    <a:pt x="61" y="374"/>
                    <a:pt x="31" y="465"/>
                  </a:cubicBezTo>
                  <a:cubicBezTo>
                    <a:pt x="1" y="617"/>
                    <a:pt x="1" y="739"/>
                    <a:pt x="1" y="891"/>
                  </a:cubicBezTo>
                  <a:cubicBezTo>
                    <a:pt x="1" y="1438"/>
                    <a:pt x="122" y="2015"/>
                    <a:pt x="426" y="2502"/>
                  </a:cubicBezTo>
                  <a:cubicBezTo>
                    <a:pt x="739" y="2957"/>
                    <a:pt x="1293" y="3226"/>
                    <a:pt x="1836" y="3258"/>
                  </a:cubicBezTo>
                  <a:lnTo>
                    <a:pt x="1836" y="3258"/>
                  </a:lnTo>
                  <a:cubicBezTo>
                    <a:pt x="1938" y="3478"/>
                    <a:pt x="2021" y="3716"/>
                    <a:pt x="2128" y="3930"/>
                  </a:cubicBezTo>
                  <a:cubicBezTo>
                    <a:pt x="2220" y="4204"/>
                    <a:pt x="2402" y="4508"/>
                    <a:pt x="2706" y="4660"/>
                  </a:cubicBezTo>
                  <a:cubicBezTo>
                    <a:pt x="2979" y="4842"/>
                    <a:pt x="3283" y="4842"/>
                    <a:pt x="3557" y="4842"/>
                  </a:cubicBezTo>
                  <a:cubicBezTo>
                    <a:pt x="3861" y="4842"/>
                    <a:pt x="4134" y="4781"/>
                    <a:pt x="4408" y="4721"/>
                  </a:cubicBezTo>
                  <a:cubicBezTo>
                    <a:pt x="4226" y="4721"/>
                    <a:pt x="4043" y="4734"/>
                    <a:pt x="3852" y="4734"/>
                  </a:cubicBezTo>
                  <a:cubicBezTo>
                    <a:pt x="3756" y="4734"/>
                    <a:pt x="3658" y="4731"/>
                    <a:pt x="3557" y="4721"/>
                  </a:cubicBezTo>
                  <a:cubicBezTo>
                    <a:pt x="3283" y="4660"/>
                    <a:pt x="3010" y="4629"/>
                    <a:pt x="2797" y="4477"/>
                  </a:cubicBezTo>
                  <a:cubicBezTo>
                    <a:pt x="2615" y="4325"/>
                    <a:pt x="2493" y="4082"/>
                    <a:pt x="2402" y="3839"/>
                  </a:cubicBezTo>
                  <a:cubicBezTo>
                    <a:pt x="2311" y="3566"/>
                    <a:pt x="2220" y="3292"/>
                    <a:pt x="2098" y="3018"/>
                  </a:cubicBezTo>
                  <a:lnTo>
                    <a:pt x="2068" y="2927"/>
                  </a:lnTo>
                  <a:lnTo>
                    <a:pt x="1946" y="2927"/>
                  </a:lnTo>
                  <a:cubicBezTo>
                    <a:pt x="1460" y="2897"/>
                    <a:pt x="1004" y="2684"/>
                    <a:pt x="761" y="2259"/>
                  </a:cubicBezTo>
                  <a:cubicBezTo>
                    <a:pt x="487" y="1894"/>
                    <a:pt x="365" y="1377"/>
                    <a:pt x="335" y="891"/>
                  </a:cubicBezTo>
                  <a:cubicBezTo>
                    <a:pt x="335" y="739"/>
                    <a:pt x="335" y="617"/>
                    <a:pt x="335" y="496"/>
                  </a:cubicBezTo>
                  <a:cubicBezTo>
                    <a:pt x="365" y="435"/>
                    <a:pt x="365" y="404"/>
                    <a:pt x="365" y="344"/>
                  </a:cubicBezTo>
                  <a:cubicBezTo>
                    <a:pt x="391" y="319"/>
                    <a:pt x="395" y="293"/>
                    <a:pt x="396" y="285"/>
                  </a:cubicBezTo>
                  <a:lnTo>
                    <a:pt x="396" y="285"/>
                  </a:lnTo>
                  <a:cubicBezTo>
                    <a:pt x="419" y="289"/>
                    <a:pt x="453" y="296"/>
                    <a:pt x="487" y="313"/>
                  </a:cubicBezTo>
                  <a:cubicBezTo>
                    <a:pt x="548" y="313"/>
                    <a:pt x="578" y="344"/>
                    <a:pt x="639" y="374"/>
                  </a:cubicBezTo>
                  <a:cubicBezTo>
                    <a:pt x="761" y="435"/>
                    <a:pt x="882" y="496"/>
                    <a:pt x="973" y="587"/>
                  </a:cubicBezTo>
                  <a:cubicBezTo>
                    <a:pt x="1429" y="860"/>
                    <a:pt x="1885" y="1134"/>
                    <a:pt x="2311" y="1438"/>
                  </a:cubicBezTo>
                  <a:cubicBezTo>
                    <a:pt x="1946" y="1073"/>
                    <a:pt x="1551" y="708"/>
                    <a:pt x="1095" y="374"/>
                  </a:cubicBezTo>
                  <a:cubicBezTo>
                    <a:pt x="1004" y="313"/>
                    <a:pt x="882" y="222"/>
                    <a:pt x="761" y="161"/>
                  </a:cubicBezTo>
                  <a:cubicBezTo>
                    <a:pt x="700" y="131"/>
                    <a:pt x="639" y="100"/>
                    <a:pt x="578" y="70"/>
                  </a:cubicBezTo>
                  <a:cubicBezTo>
                    <a:pt x="529" y="45"/>
                    <a:pt x="480" y="1"/>
                    <a:pt x="382"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2"/>
            <p:cNvSpPr/>
            <p:nvPr/>
          </p:nvSpPr>
          <p:spPr>
            <a:xfrm>
              <a:off x="5358275" y="3726833"/>
              <a:ext cx="164937" cy="108418"/>
            </a:xfrm>
            <a:custGeom>
              <a:avLst/>
              <a:gdLst/>
              <a:ahLst/>
              <a:cxnLst/>
              <a:rect l="l" t="t" r="r" b="b"/>
              <a:pathLst>
                <a:path w="3893" h="2559" extrusionOk="0">
                  <a:moveTo>
                    <a:pt x="2936" y="0"/>
                  </a:moveTo>
                  <a:cubicBezTo>
                    <a:pt x="2107" y="0"/>
                    <a:pt x="761" y="933"/>
                    <a:pt x="761" y="933"/>
                  </a:cubicBezTo>
                  <a:cubicBezTo>
                    <a:pt x="761" y="933"/>
                    <a:pt x="1" y="2088"/>
                    <a:pt x="1186" y="2513"/>
                  </a:cubicBezTo>
                  <a:cubicBezTo>
                    <a:pt x="1272" y="2544"/>
                    <a:pt x="1361" y="2559"/>
                    <a:pt x="1450" y="2559"/>
                  </a:cubicBezTo>
                  <a:cubicBezTo>
                    <a:pt x="2589" y="2559"/>
                    <a:pt x="3893" y="218"/>
                    <a:pt x="3132" y="21"/>
                  </a:cubicBezTo>
                  <a:cubicBezTo>
                    <a:pt x="3071" y="7"/>
                    <a:pt x="3005" y="0"/>
                    <a:pt x="293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2"/>
            <p:cNvSpPr/>
            <p:nvPr/>
          </p:nvSpPr>
          <p:spPr>
            <a:xfrm>
              <a:off x="5233372" y="3665186"/>
              <a:ext cx="118502" cy="99903"/>
            </a:xfrm>
            <a:custGeom>
              <a:avLst/>
              <a:gdLst/>
              <a:ahLst/>
              <a:cxnLst/>
              <a:rect l="l" t="t" r="r" b="b"/>
              <a:pathLst>
                <a:path w="2797" h="2358" extrusionOk="0">
                  <a:moveTo>
                    <a:pt x="2120" y="1"/>
                  </a:moveTo>
                  <a:cubicBezTo>
                    <a:pt x="1953" y="1"/>
                    <a:pt x="1807" y="39"/>
                    <a:pt x="1672" y="78"/>
                  </a:cubicBezTo>
                  <a:cubicBezTo>
                    <a:pt x="1459" y="169"/>
                    <a:pt x="1247" y="260"/>
                    <a:pt x="1064" y="351"/>
                  </a:cubicBezTo>
                  <a:cubicBezTo>
                    <a:pt x="669" y="564"/>
                    <a:pt x="304" y="838"/>
                    <a:pt x="0" y="1111"/>
                  </a:cubicBezTo>
                  <a:cubicBezTo>
                    <a:pt x="396" y="959"/>
                    <a:pt x="791" y="777"/>
                    <a:pt x="1186" y="625"/>
                  </a:cubicBezTo>
                  <a:cubicBezTo>
                    <a:pt x="1368" y="534"/>
                    <a:pt x="1581" y="473"/>
                    <a:pt x="1763" y="412"/>
                  </a:cubicBezTo>
                  <a:cubicBezTo>
                    <a:pt x="1914" y="391"/>
                    <a:pt x="2049" y="369"/>
                    <a:pt x="2158" y="369"/>
                  </a:cubicBezTo>
                  <a:cubicBezTo>
                    <a:pt x="2204" y="369"/>
                    <a:pt x="2244" y="373"/>
                    <a:pt x="2280" y="382"/>
                  </a:cubicBezTo>
                  <a:cubicBezTo>
                    <a:pt x="2523" y="412"/>
                    <a:pt x="2402" y="898"/>
                    <a:pt x="2219" y="1263"/>
                  </a:cubicBezTo>
                  <a:cubicBezTo>
                    <a:pt x="2006" y="1628"/>
                    <a:pt x="1794" y="1993"/>
                    <a:pt x="1551" y="2357"/>
                  </a:cubicBezTo>
                  <a:cubicBezTo>
                    <a:pt x="1915" y="2084"/>
                    <a:pt x="2219" y="1780"/>
                    <a:pt x="2462" y="1415"/>
                  </a:cubicBezTo>
                  <a:cubicBezTo>
                    <a:pt x="2584" y="1233"/>
                    <a:pt x="2706" y="1020"/>
                    <a:pt x="2766" y="777"/>
                  </a:cubicBezTo>
                  <a:cubicBezTo>
                    <a:pt x="2797" y="655"/>
                    <a:pt x="2797" y="503"/>
                    <a:pt x="2766" y="351"/>
                  </a:cubicBezTo>
                  <a:cubicBezTo>
                    <a:pt x="2736" y="290"/>
                    <a:pt x="2675" y="230"/>
                    <a:pt x="2614" y="169"/>
                  </a:cubicBezTo>
                  <a:cubicBezTo>
                    <a:pt x="2554" y="108"/>
                    <a:pt x="2493" y="47"/>
                    <a:pt x="2432" y="47"/>
                  </a:cubicBezTo>
                  <a:cubicBezTo>
                    <a:pt x="2320" y="14"/>
                    <a:pt x="2217" y="1"/>
                    <a:pt x="212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2"/>
            <p:cNvSpPr/>
            <p:nvPr/>
          </p:nvSpPr>
          <p:spPr>
            <a:xfrm>
              <a:off x="5333828" y="3698064"/>
              <a:ext cx="81176" cy="118544"/>
            </a:xfrm>
            <a:custGeom>
              <a:avLst/>
              <a:gdLst/>
              <a:ahLst/>
              <a:cxnLst/>
              <a:rect l="l" t="t" r="r" b="b"/>
              <a:pathLst>
                <a:path w="1916" h="2798" extrusionOk="0">
                  <a:moveTo>
                    <a:pt x="1398" y="1"/>
                  </a:moveTo>
                  <a:cubicBezTo>
                    <a:pt x="1277" y="1"/>
                    <a:pt x="1155" y="1"/>
                    <a:pt x="1034" y="62"/>
                  </a:cubicBezTo>
                  <a:cubicBezTo>
                    <a:pt x="639" y="183"/>
                    <a:pt x="304" y="426"/>
                    <a:pt x="0" y="700"/>
                  </a:cubicBezTo>
                  <a:cubicBezTo>
                    <a:pt x="395" y="548"/>
                    <a:pt x="760" y="396"/>
                    <a:pt x="1125" y="335"/>
                  </a:cubicBezTo>
                  <a:lnTo>
                    <a:pt x="1368" y="335"/>
                  </a:lnTo>
                  <a:cubicBezTo>
                    <a:pt x="1429" y="335"/>
                    <a:pt x="1490" y="366"/>
                    <a:pt x="1490" y="396"/>
                  </a:cubicBezTo>
                  <a:cubicBezTo>
                    <a:pt x="1520" y="457"/>
                    <a:pt x="1490" y="669"/>
                    <a:pt x="1459" y="821"/>
                  </a:cubicBezTo>
                  <a:cubicBezTo>
                    <a:pt x="1398" y="1186"/>
                    <a:pt x="1246" y="1551"/>
                    <a:pt x="1064" y="1885"/>
                  </a:cubicBezTo>
                  <a:cubicBezTo>
                    <a:pt x="882" y="2220"/>
                    <a:pt x="639" y="2524"/>
                    <a:pt x="335" y="2797"/>
                  </a:cubicBezTo>
                  <a:cubicBezTo>
                    <a:pt x="730" y="2676"/>
                    <a:pt x="1064" y="2372"/>
                    <a:pt x="1307" y="2037"/>
                  </a:cubicBezTo>
                  <a:cubicBezTo>
                    <a:pt x="1550" y="1703"/>
                    <a:pt x="1733" y="1338"/>
                    <a:pt x="1824" y="913"/>
                  </a:cubicBezTo>
                  <a:cubicBezTo>
                    <a:pt x="1854" y="700"/>
                    <a:pt x="1915" y="487"/>
                    <a:pt x="1794" y="214"/>
                  </a:cubicBezTo>
                  <a:cubicBezTo>
                    <a:pt x="1672" y="31"/>
                    <a:pt x="1520" y="1"/>
                    <a:pt x="139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2"/>
            <p:cNvSpPr/>
            <p:nvPr/>
          </p:nvSpPr>
          <p:spPr>
            <a:xfrm>
              <a:off x="5399500" y="3723486"/>
              <a:ext cx="104351" cy="108546"/>
            </a:xfrm>
            <a:custGeom>
              <a:avLst/>
              <a:gdLst/>
              <a:ahLst/>
              <a:cxnLst/>
              <a:rect l="l" t="t" r="r" b="b"/>
              <a:pathLst>
                <a:path w="2463" h="2562" extrusionOk="0">
                  <a:moveTo>
                    <a:pt x="1649" y="1"/>
                  </a:moveTo>
                  <a:cubicBezTo>
                    <a:pt x="1442" y="1"/>
                    <a:pt x="1268" y="50"/>
                    <a:pt x="1095" y="100"/>
                  </a:cubicBezTo>
                  <a:cubicBezTo>
                    <a:pt x="669" y="282"/>
                    <a:pt x="304" y="525"/>
                    <a:pt x="0" y="829"/>
                  </a:cubicBezTo>
                  <a:cubicBezTo>
                    <a:pt x="396" y="647"/>
                    <a:pt x="791" y="495"/>
                    <a:pt x="1186" y="404"/>
                  </a:cubicBezTo>
                  <a:cubicBezTo>
                    <a:pt x="1304" y="364"/>
                    <a:pt x="1429" y="344"/>
                    <a:pt x="1546" y="344"/>
                  </a:cubicBezTo>
                  <a:cubicBezTo>
                    <a:pt x="1788" y="344"/>
                    <a:pt x="1996" y="432"/>
                    <a:pt x="2037" y="617"/>
                  </a:cubicBezTo>
                  <a:cubicBezTo>
                    <a:pt x="2067" y="769"/>
                    <a:pt x="2037" y="981"/>
                    <a:pt x="1976" y="1133"/>
                  </a:cubicBezTo>
                  <a:cubicBezTo>
                    <a:pt x="1915" y="1346"/>
                    <a:pt x="1824" y="1528"/>
                    <a:pt x="1703" y="1680"/>
                  </a:cubicBezTo>
                  <a:cubicBezTo>
                    <a:pt x="1611" y="1863"/>
                    <a:pt x="1490" y="2045"/>
                    <a:pt x="1368" y="2197"/>
                  </a:cubicBezTo>
                  <a:cubicBezTo>
                    <a:pt x="1216" y="2349"/>
                    <a:pt x="1064" y="2501"/>
                    <a:pt x="851" y="2562"/>
                  </a:cubicBezTo>
                  <a:cubicBezTo>
                    <a:pt x="1095" y="2562"/>
                    <a:pt x="1307" y="2440"/>
                    <a:pt x="1490" y="2319"/>
                  </a:cubicBezTo>
                  <a:cubicBezTo>
                    <a:pt x="1672" y="2197"/>
                    <a:pt x="1824" y="2045"/>
                    <a:pt x="1946" y="1863"/>
                  </a:cubicBezTo>
                  <a:cubicBezTo>
                    <a:pt x="2098" y="1680"/>
                    <a:pt x="2219" y="1498"/>
                    <a:pt x="2310" y="1285"/>
                  </a:cubicBezTo>
                  <a:cubicBezTo>
                    <a:pt x="2402" y="1073"/>
                    <a:pt x="2462" y="829"/>
                    <a:pt x="2402" y="556"/>
                  </a:cubicBezTo>
                  <a:cubicBezTo>
                    <a:pt x="2371" y="465"/>
                    <a:pt x="2341" y="404"/>
                    <a:pt x="2310" y="343"/>
                  </a:cubicBezTo>
                  <a:cubicBezTo>
                    <a:pt x="2280" y="282"/>
                    <a:pt x="2219" y="221"/>
                    <a:pt x="2159" y="191"/>
                  </a:cubicBezTo>
                  <a:cubicBezTo>
                    <a:pt x="2067" y="100"/>
                    <a:pt x="1915" y="39"/>
                    <a:pt x="1794" y="9"/>
                  </a:cubicBezTo>
                  <a:cubicBezTo>
                    <a:pt x="1744" y="3"/>
                    <a:pt x="1695" y="1"/>
                    <a:pt x="1649"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2"/>
            <p:cNvSpPr/>
            <p:nvPr/>
          </p:nvSpPr>
          <p:spPr>
            <a:xfrm>
              <a:off x="5587532" y="3578287"/>
              <a:ext cx="184638" cy="280515"/>
            </a:xfrm>
            <a:custGeom>
              <a:avLst/>
              <a:gdLst/>
              <a:ahLst/>
              <a:cxnLst/>
              <a:rect l="l" t="t" r="r" b="b"/>
              <a:pathLst>
                <a:path w="4358" h="6621" extrusionOk="0">
                  <a:moveTo>
                    <a:pt x="1550" y="1"/>
                  </a:moveTo>
                  <a:lnTo>
                    <a:pt x="0" y="1673"/>
                  </a:lnTo>
                  <a:cubicBezTo>
                    <a:pt x="0" y="1673"/>
                    <a:pt x="1550" y="5229"/>
                    <a:pt x="0" y="6384"/>
                  </a:cubicBezTo>
                  <a:cubicBezTo>
                    <a:pt x="0" y="6384"/>
                    <a:pt x="1207" y="6620"/>
                    <a:pt x="2332" y="6620"/>
                  </a:cubicBezTo>
                  <a:cubicBezTo>
                    <a:pt x="3380" y="6620"/>
                    <a:pt x="4357" y="6416"/>
                    <a:pt x="4225" y="5624"/>
                  </a:cubicBezTo>
                  <a:cubicBezTo>
                    <a:pt x="3952" y="3983"/>
                    <a:pt x="1550" y="1"/>
                    <a:pt x="15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2"/>
            <p:cNvSpPr/>
            <p:nvPr/>
          </p:nvSpPr>
          <p:spPr>
            <a:xfrm>
              <a:off x="5551477" y="3636884"/>
              <a:ext cx="157141" cy="217218"/>
            </a:xfrm>
            <a:custGeom>
              <a:avLst/>
              <a:gdLst/>
              <a:ahLst/>
              <a:cxnLst/>
              <a:rect l="l" t="t" r="r" b="b"/>
              <a:pathLst>
                <a:path w="3709" h="5127" extrusionOk="0">
                  <a:moveTo>
                    <a:pt x="829" y="1"/>
                  </a:moveTo>
                  <a:cubicBezTo>
                    <a:pt x="387" y="1"/>
                    <a:pt x="91" y="168"/>
                    <a:pt x="91" y="168"/>
                  </a:cubicBezTo>
                  <a:cubicBezTo>
                    <a:pt x="2645" y="2478"/>
                    <a:pt x="0" y="4910"/>
                    <a:pt x="0" y="4910"/>
                  </a:cubicBezTo>
                  <a:cubicBezTo>
                    <a:pt x="0" y="4910"/>
                    <a:pt x="378" y="5126"/>
                    <a:pt x="964" y="5126"/>
                  </a:cubicBezTo>
                  <a:cubicBezTo>
                    <a:pt x="1256" y="5126"/>
                    <a:pt x="1601" y="5072"/>
                    <a:pt x="1976" y="4910"/>
                  </a:cubicBezTo>
                  <a:cubicBezTo>
                    <a:pt x="3252" y="4484"/>
                    <a:pt x="3708" y="2661"/>
                    <a:pt x="2736" y="1232"/>
                  </a:cubicBezTo>
                  <a:cubicBezTo>
                    <a:pt x="2063" y="231"/>
                    <a:pt x="1346" y="1"/>
                    <a:pt x="829"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2"/>
            <p:cNvSpPr/>
            <p:nvPr/>
          </p:nvSpPr>
          <p:spPr>
            <a:xfrm>
              <a:off x="5579143" y="3810257"/>
              <a:ext cx="206669" cy="55290"/>
            </a:xfrm>
            <a:custGeom>
              <a:avLst/>
              <a:gdLst/>
              <a:ahLst/>
              <a:cxnLst/>
              <a:rect l="l" t="t" r="r" b="b"/>
              <a:pathLst>
                <a:path w="4878" h="1305" extrusionOk="0">
                  <a:moveTo>
                    <a:pt x="4683" y="1"/>
                  </a:moveTo>
                  <a:cubicBezTo>
                    <a:pt x="4646" y="1"/>
                    <a:pt x="4607" y="18"/>
                    <a:pt x="4575" y="58"/>
                  </a:cubicBezTo>
                  <a:cubicBezTo>
                    <a:pt x="3980" y="795"/>
                    <a:pt x="3014" y="1003"/>
                    <a:pt x="2098" y="1003"/>
                  </a:cubicBezTo>
                  <a:cubicBezTo>
                    <a:pt x="2032" y="1003"/>
                    <a:pt x="1966" y="1002"/>
                    <a:pt x="1900" y="1000"/>
                  </a:cubicBezTo>
                  <a:cubicBezTo>
                    <a:pt x="1353" y="1000"/>
                    <a:pt x="776" y="909"/>
                    <a:pt x="229" y="787"/>
                  </a:cubicBezTo>
                  <a:cubicBezTo>
                    <a:pt x="211" y="781"/>
                    <a:pt x="194" y="779"/>
                    <a:pt x="178" y="779"/>
                  </a:cubicBezTo>
                  <a:cubicBezTo>
                    <a:pt x="36" y="779"/>
                    <a:pt x="0" y="1006"/>
                    <a:pt x="137" y="1061"/>
                  </a:cubicBezTo>
                  <a:cubicBezTo>
                    <a:pt x="745" y="1213"/>
                    <a:pt x="1384" y="1274"/>
                    <a:pt x="2022" y="1304"/>
                  </a:cubicBezTo>
                  <a:cubicBezTo>
                    <a:pt x="3025" y="1304"/>
                    <a:pt x="4119" y="1091"/>
                    <a:pt x="4788" y="240"/>
                  </a:cubicBezTo>
                  <a:cubicBezTo>
                    <a:pt x="4877" y="129"/>
                    <a:pt x="4786" y="1"/>
                    <a:pt x="4683"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2"/>
            <p:cNvSpPr/>
            <p:nvPr/>
          </p:nvSpPr>
          <p:spPr>
            <a:xfrm>
              <a:off x="6288100" y="4299109"/>
              <a:ext cx="136423" cy="207770"/>
            </a:xfrm>
            <a:custGeom>
              <a:avLst/>
              <a:gdLst/>
              <a:ahLst/>
              <a:cxnLst/>
              <a:rect l="l" t="t" r="r" b="b"/>
              <a:pathLst>
                <a:path w="3220" h="4904" extrusionOk="0">
                  <a:moveTo>
                    <a:pt x="559" y="0"/>
                  </a:moveTo>
                  <a:cubicBezTo>
                    <a:pt x="545" y="0"/>
                    <a:pt x="531" y="3"/>
                    <a:pt x="517" y="10"/>
                  </a:cubicBezTo>
                  <a:cubicBezTo>
                    <a:pt x="0" y="253"/>
                    <a:pt x="1763" y="4903"/>
                    <a:pt x="1763" y="4903"/>
                  </a:cubicBezTo>
                  <a:cubicBezTo>
                    <a:pt x="1769" y="4903"/>
                    <a:pt x="1775" y="4903"/>
                    <a:pt x="1781" y="4903"/>
                  </a:cubicBezTo>
                  <a:cubicBezTo>
                    <a:pt x="2951" y="4903"/>
                    <a:pt x="3219" y="1802"/>
                    <a:pt x="2614" y="1681"/>
                  </a:cubicBezTo>
                  <a:cubicBezTo>
                    <a:pt x="2601" y="1679"/>
                    <a:pt x="2588" y="1677"/>
                    <a:pt x="2576" y="1677"/>
                  </a:cubicBezTo>
                  <a:cubicBezTo>
                    <a:pt x="2012" y="1677"/>
                    <a:pt x="2128" y="4295"/>
                    <a:pt x="2128" y="4295"/>
                  </a:cubicBezTo>
                  <a:cubicBezTo>
                    <a:pt x="2128" y="4295"/>
                    <a:pt x="1090" y="0"/>
                    <a:pt x="5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2"/>
            <p:cNvSpPr/>
            <p:nvPr/>
          </p:nvSpPr>
          <p:spPr>
            <a:xfrm>
              <a:off x="2252050" y="4177129"/>
              <a:ext cx="1737279" cy="454646"/>
            </a:xfrm>
            <a:custGeom>
              <a:avLst/>
              <a:gdLst/>
              <a:ahLst/>
              <a:cxnLst/>
              <a:rect l="l" t="t" r="r" b="b"/>
              <a:pathLst>
                <a:path w="41005" h="10731" extrusionOk="0">
                  <a:moveTo>
                    <a:pt x="37102" y="1"/>
                  </a:moveTo>
                  <a:cubicBezTo>
                    <a:pt x="37096" y="1"/>
                    <a:pt x="37089" y="1"/>
                    <a:pt x="37083" y="1"/>
                  </a:cubicBezTo>
                  <a:cubicBezTo>
                    <a:pt x="35837" y="31"/>
                    <a:pt x="36202" y="2858"/>
                    <a:pt x="36475" y="4226"/>
                  </a:cubicBezTo>
                  <a:cubicBezTo>
                    <a:pt x="32706" y="3314"/>
                    <a:pt x="26961" y="2737"/>
                    <a:pt x="20487" y="2737"/>
                  </a:cubicBezTo>
                  <a:cubicBezTo>
                    <a:pt x="9180" y="2737"/>
                    <a:pt x="0" y="4530"/>
                    <a:pt x="0" y="6718"/>
                  </a:cubicBezTo>
                  <a:cubicBezTo>
                    <a:pt x="0" y="8937"/>
                    <a:pt x="9180" y="10731"/>
                    <a:pt x="20487" y="10731"/>
                  </a:cubicBezTo>
                  <a:cubicBezTo>
                    <a:pt x="31825" y="10731"/>
                    <a:pt x="41004" y="8937"/>
                    <a:pt x="41004" y="6718"/>
                  </a:cubicBezTo>
                  <a:cubicBezTo>
                    <a:pt x="41004" y="5989"/>
                    <a:pt x="40001" y="5320"/>
                    <a:pt x="38238" y="4743"/>
                  </a:cubicBezTo>
                  <a:cubicBezTo>
                    <a:pt x="38633" y="4256"/>
                    <a:pt x="38664" y="3527"/>
                    <a:pt x="38390" y="3466"/>
                  </a:cubicBezTo>
                  <a:cubicBezTo>
                    <a:pt x="38366" y="3460"/>
                    <a:pt x="38342" y="3457"/>
                    <a:pt x="38318" y="3457"/>
                  </a:cubicBezTo>
                  <a:cubicBezTo>
                    <a:pt x="37967" y="3457"/>
                    <a:pt x="37554" y="4041"/>
                    <a:pt x="37326" y="4439"/>
                  </a:cubicBezTo>
                  <a:lnTo>
                    <a:pt x="37235" y="4439"/>
                  </a:lnTo>
                  <a:cubicBezTo>
                    <a:pt x="37568" y="3259"/>
                    <a:pt x="38443" y="1"/>
                    <a:pt x="37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2"/>
            <p:cNvSpPr/>
            <p:nvPr/>
          </p:nvSpPr>
          <p:spPr>
            <a:xfrm>
              <a:off x="2635826" y="3983969"/>
              <a:ext cx="820362" cy="637504"/>
            </a:xfrm>
            <a:custGeom>
              <a:avLst/>
              <a:gdLst/>
              <a:ahLst/>
              <a:cxnLst/>
              <a:rect l="l" t="t" r="r" b="b"/>
              <a:pathLst>
                <a:path w="19363" h="15047" extrusionOk="0">
                  <a:moveTo>
                    <a:pt x="3161" y="1"/>
                  </a:moveTo>
                  <a:cubicBezTo>
                    <a:pt x="3161" y="1"/>
                    <a:pt x="0" y="8359"/>
                    <a:pt x="3161" y="11460"/>
                  </a:cubicBezTo>
                  <a:cubicBezTo>
                    <a:pt x="6292" y="14590"/>
                    <a:pt x="14469" y="15046"/>
                    <a:pt x="14469" y="15046"/>
                  </a:cubicBezTo>
                  <a:lnTo>
                    <a:pt x="19362" y="3344"/>
                  </a:lnTo>
                  <a:lnTo>
                    <a:pt x="3161" y="1"/>
                  </a:ln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2"/>
            <p:cNvSpPr/>
            <p:nvPr/>
          </p:nvSpPr>
          <p:spPr>
            <a:xfrm>
              <a:off x="3238819" y="3217855"/>
              <a:ext cx="588273" cy="761005"/>
            </a:xfrm>
            <a:custGeom>
              <a:avLst/>
              <a:gdLst/>
              <a:ahLst/>
              <a:cxnLst/>
              <a:rect l="l" t="t" r="r" b="b"/>
              <a:pathLst>
                <a:path w="13885" h="17962" extrusionOk="0">
                  <a:moveTo>
                    <a:pt x="3890" y="0"/>
                  </a:moveTo>
                  <a:cubicBezTo>
                    <a:pt x="1" y="0"/>
                    <a:pt x="7532" y="11152"/>
                    <a:pt x="7532" y="11152"/>
                  </a:cubicBezTo>
                  <a:cubicBezTo>
                    <a:pt x="7532" y="11152"/>
                    <a:pt x="4310" y="13310"/>
                    <a:pt x="3094" y="16411"/>
                  </a:cubicBezTo>
                  <a:cubicBezTo>
                    <a:pt x="3571" y="16242"/>
                    <a:pt x="4598" y="15925"/>
                    <a:pt x="5763" y="15925"/>
                  </a:cubicBezTo>
                  <a:cubicBezTo>
                    <a:pt x="7123" y="15925"/>
                    <a:pt x="8670" y="16357"/>
                    <a:pt x="9750" y="17961"/>
                  </a:cubicBezTo>
                  <a:cubicBezTo>
                    <a:pt x="11361" y="16988"/>
                    <a:pt x="12820" y="15864"/>
                    <a:pt x="13185" y="14557"/>
                  </a:cubicBezTo>
                  <a:cubicBezTo>
                    <a:pt x="13884" y="12277"/>
                    <a:pt x="8960" y="696"/>
                    <a:pt x="4249" y="28"/>
                  </a:cubicBezTo>
                  <a:cubicBezTo>
                    <a:pt x="4120" y="9"/>
                    <a:pt x="4000" y="0"/>
                    <a:pt x="3890" y="0"/>
                  </a:cubicBezTo>
                  <a:close/>
                </a:path>
              </a:pathLst>
            </a:custGeom>
            <a:solidFill>
              <a:srgbClr val="89E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2"/>
            <p:cNvSpPr/>
            <p:nvPr/>
          </p:nvSpPr>
          <p:spPr>
            <a:xfrm>
              <a:off x="2397587" y="3221584"/>
              <a:ext cx="1402407" cy="1058594"/>
            </a:xfrm>
            <a:custGeom>
              <a:avLst/>
              <a:gdLst/>
              <a:ahLst/>
              <a:cxnLst/>
              <a:rect l="l" t="t" r="r" b="b"/>
              <a:pathLst>
                <a:path w="33101" h="24986" extrusionOk="0">
                  <a:moveTo>
                    <a:pt x="14225" y="0"/>
                  </a:moveTo>
                  <a:cubicBezTo>
                    <a:pt x="11125" y="456"/>
                    <a:pt x="4529" y="1976"/>
                    <a:pt x="2584" y="6961"/>
                  </a:cubicBezTo>
                  <a:cubicBezTo>
                    <a:pt x="0" y="13526"/>
                    <a:pt x="6657" y="14286"/>
                    <a:pt x="6657" y="14286"/>
                  </a:cubicBezTo>
                  <a:lnTo>
                    <a:pt x="11125" y="20183"/>
                  </a:lnTo>
                  <a:cubicBezTo>
                    <a:pt x="12675" y="22220"/>
                    <a:pt x="14985" y="23557"/>
                    <a:pt x="17508" y="23891"/>
                  </a:cubicBezTo>
                  <a:lnTo>
                    <a:pt x="25958" y="24986"/>
                  </a:lnTo>
                  <a:lnTo>
                    <a:pt x="28724" y="23709"/>
                  </a:lnTo>
                  <a:cubicBezTo>
                    <a:pt x="28724" y="23709"/>
                    <a:pt x="27660" y="20973"/>
                    <a:pt x="28906" y="18268"/>
                  </a:cubicBezTo>
                  <a:cubicBezTo>
                    <a:pt x="32675" y="16475"/>
                    <a:pt x="32675" y="15593"/>
                    <a:pt x="33101" y="13800"/>
                  </a:cubicBezTo>
                  <a:cubicBezTo>
                    <a:pt x="32979" y="11794"/>
                    <a:pt x="32736" y="2797"/>
                    <a:pt x="24925" y="213"/>
                  </a:cubicBezTo>
                  <a:cubicBezTo>
                    <a:pt x="24347" y="2310"/>
                    <a:pt x="21855" y="5320"/>
                    <a:pt x="18663" y="5380"/>
                  </a:cubicBezTo>
                  <a:cubicBezTo>
                    <a:pt x="18653" y="5381"/>
                    <a:pt x="18643" y="5381"/>
                    <a:pt x="18633" y="5381"/>
                  </a:cubicBezTo>
                  <a:cubicBezTo>
                    <a:pt x="16159" y="5381"/>
                    <a:pt x="14740" y="1696"/>
                    <a:pt x="142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2"/>
            <p:cNvSpPr/>
            <p:nvPr/>
          </p:nvSpPr>
          <p:spPr>
            <a:xfrm>
              <a:off x="3000283" y="3199340"/>
              <a:ext cx="453332" cy="250222"/>
            </a:xfrm>
            <a:custGeom>
              <a:avLst/>
              <a:gdLst/>
              <a:ahLst/>
              <a:cxnLst/>
              <a:rect l="l" t="t" r="r" b="b"/>
              <a:pathLst>
                <a:path w="10700" h="5906" extrusionOk="0">
                  <a:moveTo>
                    <a:pt x="5671" y="0"/>
                  </a:moveTo>
                  <a:cubicBezTo>
                    <a:pt x="4440" y="0"/>
                    <a:pt x="3091" y="108"/>
                    <a:pt x="1611" y="343"/>
                  </a:cubicBezTo>
                  <a:cubicBezTo>
                    <a:pt x="1611" y="343"/>
                    <a:pt x="973" y="373"/>
                    <a:pt x="0" y="525"/>
                  </a:cubicBezTo>
                  <a:cubicBezTo>
                    <a:pt x="517" y="2228"/>
                    <a:pt x="1946" y="5905"/>
                    <a:pt x="4438" y="5905"/>
                  </a:cubicBezTo>
                  <a:cubicBezTo>
                    <a:pt x="8268" y="5905"/>
                    <a:pt x="10122" y="2835"/>
                    <a:pt x="10700" y="738"/>
                  </a:cubicBezTo>
                  <a:cubicBezTo>
                    <a:pt x="9282" y="272"/>
                    <a:pt x="7625" y="0"/>
                    <a:pt x="567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2"/>
            <p:cNvSpPr/>
            <p:nvPr/>
          </p:nvSpPr>
          <p:spPr>
            <a:xfrm>
              <a:off x="2411738" y="3807206"/>
              <a:ext cx="493242" cy="814896"/>
            </a:xfrm>
            <a:custGeom>
              <a:avLst/>
              <a:gdLst/>
              <a:ahLst/>
              <a:cxnLst/>
              <a:rect l="l" t="t" r="r" b="b"/>
              <a:pathLst>
                <a:path w="11642" h="19234" extrusionOk="0">
                  <a:moveTo>
                    <a:pt x="5355" y="0"/>
                  </a:moveTo>
                  <a:cubicBezTo>
                    <a:pt x="5011" y="0"/>
                    <a:pt x="4644" y="31"/>
                    <a:pt x="4256" y="100"/>
                  </a:cubicBezTo>
                  <a:cubicBezTo>
                    <a:pt x="1429" y="586"/>
                    <a:pt x="0" y="11194"/>
                    <a:pt x="4590" y="18641"/>
                  </a:cubicBezTo>
                  <a:cubicBezTo>
                    <a:pt x="5507" y="18911"/>
                    <a:pt x="6854" y="19234"/>
                    <a:pt x="8173" y="19234"/>
                  </a:cubicBezTo>
                  <a:cubicBezTo>
                    <a:pt x="9522" y="19234"/>
                    <a:pt x="10843" y="18896"/>
                    <a:pt x="11642" y="17820"/>
                  </a:cubicBezTo>
                  <a:cubicBezTo>
                    <a:pt x="10335" y="12288"/>
                    <a:pt x="11642" y="3777"/>
                    <a:pt x="9210" y="1650"/>
                  </a:cubicBezTo>
                  <a:cubicBezTo>
                    <a:pt x="9210" y="1650"/>
                    <a:pt x="7891" y="0"/>
                    <a:pt x="5355" y="0"/>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2"/>
            <p:cNvSpPr/>
            <p:nvPr/>
          </p:nvSpPr>
          <p:spPr>
            <a:xfrm>
              <a:off x="2606211" y="4562220"/>
              <a:ext cx="325848" cy="181121"/>
            </a:xfrm>
            <a:custGeom>
              <a:avLst/>
              <a:gdLst/>
              <a:ahLst/>
              <a:cxnLst/>
              <a:rect l="l" t="t" r="r" b="b"/>
              <a:pathLst>
                <a:path w="7691" h="4275" extrusionOk="0">
                  <a:moveTo>
                    <a:pt x="7052" y="0"/>
                  </a:moveTo>
                  <a:cubicBezTo>
                    <a:pt x="6253" y="1076"/>
                    <a:pt x="4932" y="1414"/>
                    <a:pt x="3583" y="1414"/>
                  </a:cubicBezTo>
                  <a:cubicBezTo>
                    <a:pt x="2264" y="1414"/>
                    <a:pt x="917" y="1091"/>
                    <a:pt x="0" y="821"/>
                  </a:cubicBezTo>
                  <a:lnTo>
                    <a:pt x="0" y="821"/>
                  </a:lnTo>
                  <a:cubicBezTo>
                    <a:pt x="669" y="1915"/>
                    <a:pt x="1490" y="2949"/>
                    <a:pt x="2432" y="3860"/>
                  </a:cubicBezTo>
                  <a:cubicBezTo>
                    <a:pt x="2462" y="3921"/>
                    <a:pt x="2493" y="3952"/>
                    <a:pt x="2493" y="3982"/>
                  </a:cubicBezTo>
                  <a:cubicBezTo>
                    <a:pt x="3072" y="4133"/>
                    <a:pt x="3823" y="4274"/>
                    <a:pt x="4585" y="4274"/>
                  </a:cubicBezTo>
                  <a:cubicBezTo>
                    <a:pt x="5823" y="4274"/>
                    <a:pt x="7088" y="3901"/>
                    <a:pt x="7690" y="2584"/>
                  </a:cubicBezTo>
                  <a:cubicBezTo>
                    <a:pt x="7477" y="2341"/>
                    <a:pt x="7325" y="2128"/>
                    <a:pt x="7265" y="1946"/>
                  </a:cubicBezTo>
                  <a:cubicBezTo>
                    <a:pt x="7174" y="1611"/>
                    <a:pt x="7113" y="942"/>
                    <a:pt x="7052"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2"/>
            <p:cNvSpPr/>
            <p:nvPr/>
          </p:nvSpPr>
          <p:spPr>
            <a:xfrm>
              <a:off x="3214033" y="3993630"/>
              <a:ext cx="516460" cy="688345"/>
            </a:xfrm>
            <a:custGeom>
              <a:avLst/>
              <a:gdLst/>
              <a:ahLst/>
              <a:cxnLst/>
              <a:rect l="l" t="t" r="r" b="b"/>
              <a:pathLst>
                <a:path w="12190" h="16247" extrusionOk="0">
                  <a:moveTo>
                    <a:pt x="6488" y="1"/>
                  </a:moveTo>
                  <a:cubicBezTo>
                    <a:pt x="2147" y="1"/>
                    <a:pt x="878" y="7592"/>
                    <a:pt x="518" y="8922"/>
                  </a:cubicBezTo>
                  <a:cubicBezTo>
                    <a:pt x="457" y="9834"/>
                    <a:pt x="244" y="10593"/>
                    <a:pt x="1" y="11232"/>
                  </a:cubicBezTo>
                  <a:cubicBezTo>
                    <a:pt x="852" y="12812"/>
                    <a:pt x="2737" y="15791"/>
                    <a:pt x="4925" y="16247"/>
                  </a:cubicBezTo>
                  <a:cubicBezTo>
                    <a:pt x="10883" y="10958"/>
                    <a:pt x="12190" y="1627"/>
                    <a:pt x="7843" y="229"/>
                  </a:cubicBezTo>
                  <a:cubicBezTo>
                    <a:pt x="7361" y="72"/>
                    <a:pt x="6910" y="1"/>
                    <a:pt x="6488" y="1"/>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2"/>
            <p:cNvSpPr/>
            <p:nvPr/>
          </p:nvSpPr>
          <p:spPr>
            <a:xfrm>
              <a:off x="3170266" y="4469474"/>
              <a:ext cx="252426" cy="280769"/>
            </a:xfrm>
            <a:custGeom>
              <a:avLst/>
              <a:gdLst/>
              <a:ahLst/>
              <a:cxnLst/>
              <a:rect l="l" t="t" r="r" b="b"/>
              <a:pathLst>
                <a:path w="5958" h="6627" extrusionOk="0">
                  <a:moveTo>
                    <a:pt x="1034" y="1"/>
                  </a:moveTo>
                  <a:cubicBezTo>
                    <a:pt x="730" y="821"/>
                    <a:pt x="335" y="1429"/>
                    <a:pt x="0" y="1824"/>
                  </a:cubicBezTo>
                  <a:cubicBezTo>
                    <a:pt x="548" y="3040"/>
                    <a:pt x="1794" y="5442"/>
                    <a:pt x="3800" y="6627"/>
                  </a:cubicBezTo>
                  <a:cubicBezTo>
                    <a:pt x="4560" y="6141"/>
                    <a:pt x="5289" y="5624"/>
                    <a:pt x="5958" y="5016"/>
                  </a:cubicBezTo>
                  <a:cubicBezTo>
                    <a:pt x="3770" y="4560"/>
                    <a:pt x="1885" y="1581"/>
                    <a:pt x="1034"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2"/>
            <p:cNvSpPr/>
            <p:nvPr/>
          </p:nvSpPr>
          <p:spPr>
            <a:xfrm>
              <a:off x="2814834" y="3455799"/>
              <a:ext cx="219379" cy="36690"/>
            </a:xfrm>
            <a:custGeom>
              <a:avLst/>
              <a:gdLst/>
              <a:ahLst/>
              <a:cxnLst/>
              <a:rect l="l" t="t" r="r" b="b"/>
              <a:pathLst>
                <a:path w="5178" h="866" extrusionOk="0">
                  <a:moveTo>
                    <a:pt x="1649" y="1"/>
                  </a:moveTo>
                  <a:cubicBezTo>
                    <a:pt x="1156" y="1"/>
                    <a:pt x="664" y="32"/>
                    <a:pt x="183" y="96"/>
                  </a:cubicBezTo>
                  <a:cubicBezTo>
                    <a:pt x="9" y="96"/>
                    <a:pt x="1" y="371"/>
                    <a:pt x="158" y="371"/>
                  </a:cubicBezTo>
                  <a:cubicBezTo>
                    <a:pt x="166" y="371"/>
                    <a:pt x="174" y="371"/>
                    <a:pt x="183" y="369"/>
                  </a:cubicBezTo>
                  <a:cubicBezTo>
                    <a:pt x="648" y="308"/>
                    <a:pt x="1114" y="276"/>
                    <a:pt x="1577" y="276"/>
                  </a:cubicBezTo>
                  <a:cubicBezTo>
                    <a:pt x="2264" y="276"/>
                    <a:pt x="2946" y="346"/>
                    <a:pt x="3617" y="491"/>
                  </a:cubicBezTo>
                  <a:cubicBezTo>
                    <a:pt x="4012" y="552"/>
                    <a:pt x="4560" y="704"/>
                    <a:pt x="4864" y="855"/>
                  </a:cubicBezTo>
                  <a:cubicBezTo>
                    <a:pt x="4884" y="862"/>
                    <a:pt x="4903" y="865"/>
                    <a:pt x="4922" y="865"/>
                  </a:cubicBezTo>
                  <a:cubicBezTo>
                    <a:pt x="5075" y="865"/>
                    <a:pt x="5178" y="666"/>
                    <a:pt x="5016" y="612"/>
                  </a:cubicBezTo>
                  <a:cubicBezTo>
                    <a:pt x="4590" y="400"/>
                    <a:pt x="4134" y="308"/>
                    <a:pt x="3709" y="187"/>
                  </a:cubicBezTo>
                  <a:cubicBezTo>
                    <a:pt x="3035" y="63"/>
                    <a:pt x="2340" y="1"/>
                    <a:pt x="164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2"/>
            <p:cNvSpPr/>
            <p:nvPr/>
          </p:nvSpPr>
          <p:spPr>
            <a:xfrm>
              <a:off x="2582145" y="3727426"/>
              <a:ext cx="457993" cy="95962"/>
            </a:xfrm>
            <a:custGeom>
              <a:avLst/>
              <a:gdLst/>
              <a:ahLst/>
              <a:cxnLst/>
              <a:rect l="l" t="t" r="r" b="b"/>
              <a:pathLst>
                <a:path w="10810" h="2265" extrusionOk="0">
                  <a:moveTo>
                    <a:pt x="10577" y="1"/>
                  </a:moveTo>
                  <a:cubicBezTo>
                    <a:pt x="10544" y="1"/>
                    <a:pt x="10509" y="12"/>
                    <a:pt x="10477" y="37"/>
                  </a:cubicBezTo>
                  <a:cubicBezTo>
                    <a:pt x="9778" y="676"/>
                    <a:pt x="8805" y="1101"/>
                    <a:pt x="7893" y="1405"/>
                  </a:cubicBezTo>
                  <a:cubicBezTo>
                    <a:pt x="6700" y="1803"/>
                    <a:pt x="5457" y="1979"/>
                    <a:pt x="4208" y="1979"/>
                  </a:cubicBezTo>
                  <a:cubicBezTo>
                    <a:pt x="2881" y="1979"/>
                    <a:pt x="1548" y="1780"/>
                    <a:pt x="264" y="1435"/>
                  </a:cubicBezTo>
                  <a:cubicBezTo>
                    <a:pt x="255" y="1434"/>
                    <a:pt x="245" y="1433"/>
                    <a:pt x="236" y="1433"/>
                  </a:cubicBezTo>
                  <a:cubicBezTo>
                    <a:pt x="73" y="1433"/>
                    <a:pt x="0" y="1680"/>
                    <a:pt x="173" y="1709"/>
                  </a:cubicBezTo>
                  <a:cubicBezTo>
                    <a:pt x="1500" y="2057"/>
                    <a:pt x="2877" y="2265"/>
                    <a:pt x="4247" y="2265"/>
                  </a:cubicBezTo>
                  <a:cubicBezTo>
                    <a:pt x="5513" y="2265"/>
                    <a:pt x="6773" y="2087"/>
                    <a:pt x="7985" y="1679"/>
                  </a:cubicBezTo>
                  <a:cubicBezTo>
                    <a:pt x="8927" y="1344"/>
                    <a:pt x="9930" y="919"/>
                    <a:pt x="10690" y="250"/>
                  </a:cubicBezTo>
                  <a:cubicBezTo>
                    <a:pt x="10810" y="154"/>
                    <a:pt x="10702" y="1"/>
                    <a:pt x="10577"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2"/>
            <p:cNvSpPr/>
            <p:nvPr/>
          </p:nvSpPr>
          <p:spPr>
            <a:xfrm>
              <a:off x="3625264" y="3343691"/>
              <a:ext cx="188959" cy="641698"/>
            </a:xfrm>
            <a:custGeom>
              <a:avLst/>
              <a:gdLst/>
              <a:ahLst/>
              <a:cxnLst/>
              <a:rect l="l" t="t" r="r" b="b"/>
              <a:pathLst>
                <a:path w="4460" h="15146" extrusionOk="0">
                  <a:moveTo>
                    <a:pt x="454" y="0"/>
                  </a:moveTo>
                  <a:cubicBezTo>
                    <a:pt x="342" y="0"/>
                    <a:pt x="229" y="153"/>
                    <a:pt x="325" y="249"/>
                  </a:cubicBezTo>
                  <a:cubicBezTo>
                    <a:pt x="1268" y="1070"/>
                    <a:pt x="1876" y="2255"/>
                    <a:pt x="2332" y="3380"/>
                  </a:cubicBezTo>
                  <a:cubicBezTo>
                    <a:pt x="2879" y="4687"/>
                    <a:pt x="3274" y="6085"/>
                    <a:pt x="3547" y="7453"/>
                  </a:cubicBezTo>
                  <a:cubicBezTo>
                    <a:pt x="3791" y="8699"/>
                    <a:pt x="4003" y="9976"/>
                    <a:pt x="3943" y="11252"/>
                  </a:cubicBezTo>
                  <a:cubicBezTo>
                    <a:pt x="3882" y="12468"/>
                    <a:pt x="3091" y="13410"/>
                    <a:pt x="2088" y="14018"/>
                  </a:cubicBezTo>
                  <a:cubicBezTo>
                    <a:pt x="1481" y="14383"/>
                    <a:pt x="842" y="14687"/>
                    <a:pt x="174" y="14839"/>
                  </a:cubicBezTo>
                  <a:cubicBezTo>
                    <a:pt x="1" y="14897"/>
                    <a:pt x="46" y="15145"/>
                    <a:pt x="207" y="15145"/>
                  </a:cubicBezTo>
                  <a:cubicBezTo>
                    <a:pt x="216" y="15145"/>
                    <a:pt x="225" y="15145"/>
                    <a:pt x="234" y="15143"/>
                  </a:cubicBezTo>
                  <a:cubicBezTo>
                    <a:pt x="1815" y="14748"/>
                    <a:pt x="3608" y="13684"/>
                    <a:pt x="4095" y="12012"/>
                  </a:cubicBezTo>
                  <a:cubicBezTo>
                    <a:pt x="4459" y="10857"/>
                    <a:pt x="4186" y="9429"/>
                    <a:pt x="3973" y="8243"/>
                  </a:cubicBezTo>
                  <a:cubicBezTo>
                    <a:pt x="3730" y="6723"/>
                    <a:pt x="3335" y="5204"/>
                    <a:pt x="2788" y="3775"/>
                  </a:cubicBezTo>
                  <a:cubicBezTo>
                    <a:pt x="2271" y="2438"/>
                    <a:pt x="1633" y="1009"/>
                    <a:pt x="538" y="36"/>
                  </a:cubicBezTo>
                  <a:cubicBezTo>
                    <a:pt x="513" y="11"/>
                    <a:pt x="483" y="0"/>
                    <a:pt x="45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2"/>
            <p:cNvSpPr/>
            <p:nvPr/>
          </p:nvSpPr>
          <p:spPr>
            <a:xfrm>
              <a:off x="3389186" y="3698996"/>
              <a:ext cx="156378" cy="280515"/>
            </a:xfrm>
            <a:custGeom>
              <a:avLst/>
              <a:gdLst/>
              <a:ahLst/>
              <a:cxnLst/>
              <a:rect l="l" t="t" r="r" b="b"/>
              <a:pathLst>
                <a:path w="3691" h="6621" extrusionOk="0">
                  <a:moveTo>
                    <a:pt x="3516" y="0"/>
                  </a:moveTo>
                  <a:cubicBezTo>
                    <a:pt x="3501" y="0"/>
                    <a:pt x="3484" y="3"/>
                    <a:pt x="3466" y="9"/>
                  </a:cubicBezTo>
                  <a:cubicBezTo>
                    <a:pt x="2128" y="404"/>
                    <a:pt x="1095" y="1347"/>
                    <a:pt x="578" y="2623"/>
                  </a:cubicBezTo>
                  <a:cubicBezTo>
                    <a:pt x="153" y="3626"/>
                    <a:pt x="1" y="4720"/>
                    <a:pt x="1" y="5784"/>
                  </a:cubicBezTo>
                  <a:cubicBezTo>
                    <a:pt x="1" y="5997"/>
                    <a:pt x="1" y="6240"/>
                    <a:pt x="31" y="6483"/>
                  </a:cubicBezTo>
                  <a:cubicBezTo>
                    <a:pt x="46" y="6575"/>
                    <a:pt x="122" y="6620"/>
                    <a:pt x="191" y="6620"/>
                  </a:cubicBezTo>
                  <a:cubicBezTo>
                    <a:pt x="259" y="6620"/>
                    <a:pt x="320" y="6575"/>
                    <a:pt x="305" y="6483"/>
                  </a:cubicBezTo>
                  <a:cubicBezTo>
                    <a:pt x="122" y="4812"/>
                    <a:pt x="457" y="2806"/>
                    <a:pt x="1581" y="1529"/>
                  </a:cubicBezTo>
                  <a:cubicBezTo>
                    <a:pt x="2098" y="921"/>
                    <a:pt x="2767" y="496"/>
                    <a:pt x="3527" y="283"/>
                  </a:cubicBezTo>
                  <a:cubicBezTo>
                    <a:pt x="3691" y="228"/>
                    <a:pt x="3658" y="0"/>
                    <a:pt x="351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2"/>
            <p:cNvSpPr/>
            <p:nvPr/>
          </p:nvSpPr>
          <p:spPr>
            <a:xfrm>
              <a:off x="3461297" y="3480924"/>
              <a:ext cx="48002" cy="244588"/>
            </a:xfrm>
            <a:custGeom>
              <a:avLst/>
              <a:gdLst/>
              <a:ahLst/>
              <a:cxnLst/>
              <a:rect l="l" t="t" r="r" b="b"/>
              <a:pathLst>
                <a:path w="1133" h="5773" extrusionOk="0">
                  <a:moveTo>
                    <a:pt x="544" y="0"/>
                  </a:moveTo>
                  <a:cubicBezTo>
                    <a:pt x="484" y="0"/>
                    <a:pt x="421" y="34"/>
                    <a:pt x="396" y="111"/>
                  </a:cubicBezTo>
                  <a:cubicBezTo>
                    <a:pt x="1" y="1205"/>
                    <a:pt x="153" y="2451"/>
                    <a:pt x="335" y="3576"/>
                  </a:cubicBezTo>
                  <a:cubicBezTo>
                    <a:pt x="457" y="4275"/>
                    <a:pt x="609" y="4974"/>
                    <a:pt x="822" y="5673"/>
                  </a:cubicBezTo>
                  <a:cubicBezTo>
                    <a:pt x="845" y="5743"/>
                    <a:pt x="899" y="5772"/>
                    <a:pt x="954" y="5772"/>
                  </a:cubicBezTo>
                  <a:cubicBezTo>
                    <a:pt x="1043" y="5772"/>
                    <a:pt x="1133" y="5694"/>
                    <a:pt x="1095" y="5582"/>
                  </a:cubicBezTo>
                  <a:cubicBezTo>
                    <a:pt x="913" y="4943"/>
                    <a:pt x="761" y="4275"/>
                    <a:pt x="639" y="3636"/>
                  </a:cubicBezTo>
                  <a:cubicBezTo>
                    <a:pt x="457" y="2512"/>
                    <a:pt x="274" y="1266"/>
                    <a:pt x="670" y="171"/>
                  </a:cubicBezTo>
                  <a:cubicBezTo>
                    <a:pt x="705" y="65"/>
                    <a:pt x="627" y="0"/>
                    <a:pt x="54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2"/>
            <p:cNvSpPr/>
            <p:nvPr/>
          </p:nvSpPr>
          <p:spPr>
            <a:xfrm>
              <a:off x="3293898" y="3338776"/>
              <a:ext cx="56688" cy="55417"/>
            </a:xfrm>
            <a:custGeom>
              <a:avLst/>
              <a:gdLst/>
              <a:ahLst/>
              <a:cxnLst/>
              <a:rect l="l" t="t" r="r" b="b"/>
              <a:pathLst>
                <a:path w="1338" h="1308" fill="none" extrusionOk="0">
                  <a:moveTo>
                    <a:pt x="1338" y="1307"/>
                  </a:moveTo>
                  <a:lnTo>
                    <a:pt x="0" y="0"/>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2"/>
            <p:cNvSpPr/>
            <p:nvPr/>
          </p:nvSpPr>
          <p:spPr>
            <a:xfrm>
              <a:off x="3322243" y="3288527"/>
              <a:ext cx="79863" cy="58001"/>
            </a:xfrm>
            <a:custGeom>
              <a:avLst/>
              <a:gdLst/>
              <a:ahLst/>
              <a:cxnLst/>
              <a:rect l="l" t="t" r="r" b="b"/>
              <a:pathLst>
                <a:path w="1885" h="1369" fill="none" extrusionOk="0">
                  <a:moveTo>
                    <a:pt x="0" y="1"/>
                  </a:moveTo>
                  <a:lnTo>
                    <a:pt x="1885" y="1369"/>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2"/>
            <p:cNvSpPr/>
            <p:nvPr/>
          </p:nvSpPr>
          <p:spPr>
            <a:xfrm>
              <a:off x="3356985" y="3246031"/>
              <a:ext cx="78592" cy="33555"/>
            </a:xfrm>
            <a:custGeom>
              <a:avLst/>
              <a:gdLst/>
              <a:ahLst/>
              <a:cxnLst/>
              <a:rect l="l" t="t" r="r" b="b"/>
              <a:pathLst>
                <a:path w="1855" h="792" fill="none" extrusionOk="0">
                  <a:moveTo>
                    <a:pt x="1" y="1"/>
                  </a:moveTo>
                  <a:lnTo>
                    <a:pt x="1855" y="791"/>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2"/>
            <p:cNvSpPr/>
            <p:nvPr/>
          </p:nvSpPr>
          <p:spPr>
            <a:xfrm>
              <a:off x="3248818" y="3376103"/>
              <a:ext cx="32242" cy="58001"/>
            </a:xfrm>
            <a:custGeom>
              <a:avLst/>
              <a:gdLst/>
              <a:ahLst/>
              <a:cxnLst/>
              <a:rect l="l" t="t" r="r" b="b"/>
              <a:pathLst>
                <a:path w="761" h="1369" fill="none" extrusionOk="0">
                  <a:moveTo>
                    <a:pt x="760" y="1369"/>
                  </a:moveTo>
                  <a:lnTo>
                    <a:pt x="1" y="1"/>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2"/>
            <p:cNvSpPr/>
            <p:nvPr/>
          </p:nvSpPr>
          <p:spPr>
            <a:xfrm>
              <a:off x="3007994" y="3257640"/>
              <a:ext cx="100496" cy="5211"/>
            </a:xfrm>
            <a:custGeom>
              <a:avLst/>
              <a:gdLst/>
              <a:ahLst/>
              <a:cxnLst/>
              <a:rect l="l" t="t" r="r" b="b"/>
              <a:pathLst>
                <a:path w="2372" h="123" fill="none" extrusionOk="0">
                  <a:moveTo>
                    <a:pt x="1" y="122"/>
                  </a:moveTo>
                  <a:cubicBezTo>
                    <a:pt x="31" y="92"/>
                    <a:pt x="2371" y="0"/>
                    <a:pt x="2371" y="0"/>
                  </a:cubicBez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2"/>
            <p:cNvSpPr/>
            <p:nvPr/>
          </p:nvSpPr>
          <p:spPr>
            <a:xfrm>
              <a:off x="3037609" y="3300136"/>
              <a:ext cx="82447" cy="16778"/>
            </a:xfrm>
            <a:custGeom>
              <a:avLst/>
              <a:gdLst/>
              <a:ahLst/>
              <a:cxnLst/>
              <a:rect l="l" t="t" r="r" b="b"/>
              <a:pathLst>
                <a:path w="1946" h="396" fill="none" extrusionOk="0">
                  <a:moveTo>
                    <a:pt x="1" y="396"/>
                  </a:moveTo>
                  <a:lnTo>
                    <a:pt x="1946" y="1"/>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2"/>
            <p:cNvSpPr/>
            <p:nvPr/>
          </p:nvSpPr>
          <p:spPr>
            <a:xfrm>
              <a:off x="3072394" y="3341361"/>
              <a:ext cx="60543" cy="34784"/>
            </a:xfrm>
            <a:custGeom>
              <a:avLst/>
              <a:gdLst/>
              <a:ahLst/>
              <a:cxnLst/>
              <a:rect l="l" t="t" r="r" b="b"/>
              <a:pathLst>
                <a:path w="1429" h="821" fill="none" extrusionOk="0">
                  <a:moveTo>
                    <a:pt x="0" y="821"/>
                  </a:moveTo>
                  <a:lnTo>
                    <a:pt x="1429" y="0"/>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2"/>
            <p:cNvSpPr/>
            <p:nvPr/>
          </p:nvSpPr>
          <p:spPr>
            <a:xfrm>
              <a:off x="3120059" y="3376103"/>
              <a:ext cx="45079" cy="48977"/>
            </a:xfrm>
            <a:custGeom>
              <a:avLst/>
              <a:gdLst/>
              <a:ahLst/>
              <a:cxnLst/>
              <a:rect l="l" t="t" r="r" b="b"/>
              <a:pathLst>
                <a:path w="1064" h="1156" fill="none" extrusionOk="0">
                  <a:moveTo>
                    <a:pt x="0" y="1156"/>
                  </a:moveTo>
                  <a:lnTo>
                    <a:pt x="1064" y="1"/>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2"/>
            <p:cNvSpPr/>
            <p:nvPr/>
          </p:nvSpPr>
          <p:spPr>
            <a:xfrm>
              <a:off x="3205051" y="3386441"/>
              <a:ext cx="42" cy="63128"/>
            </a:xfrm>
            <a:custGeom>
              <a:avLst/>
              <a:gdLst/>
              <a:ahLst/>
              <a:cxnLst/>
              <a:rect l="l" t="t" r="r" b="b"/>
              <a:pathLst>
                <a:path w="1" h="1490" fill="none" extrusionOk="0">
                  <a:moveTo>
                    <a:pt x="0" y="1489"/>
                  </a:moveTo>
                  <a:lnTo>
                    <a:pt x="0" y="0"/>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2"/>
            <p:cNvSpPr/>
            <p:nvPr/>
          </p:nvSpPr>
          <p:spPr>
            <a:xfrm>
              <a:off x="2893386" y="4024728"/>
              <a:ext cx="106936" cy="158878"/>
            </a:xfrm>
            <a:custGeom>
              <a:avLst/>
              <a:gdLst/>
              <a:ahLst/>
              <a:cxnLst/>
              <a:rect l="l" t="t" r="r" b="b"/>
              <a:pathLst>
                <a:path w="2524" h="3750" extrusionOk="0">
                  <a:moveTo>
                    <a:pt x="993" y="1"/>
                  </a:moveTo>
                  <a:cubicBezTo>
                    <a:pt x="966" y="1"/>
                    <a:pt x="939" y="4"/>
                    <a:pt x="912" y="11"/>
                  </a:cubicBezTo>
                  <a:cubicBezTo>
                    <a:pt x="0" y="254"/>
                    <a:pt x="2523" y="3750"/>
                    <a:pt x="2523" y="3750"/>
                  </a:cubicBezTo>
                  <a:cubicBezTo>
                    <a:pt x="2523" y="3750"/>
                    <a:pt x="1865" y="1"/>
                    <a:pt x="993"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2"/>
            <p:cNvSpPr/>
            <p:nvPr/>
          </p:nvSpPr>
          <p:spPr>
            <a:xfrm>
              <a:off x="3064683" y="4090866"/>
              <a:ext cx="64399" cy="131382"/>
            </a:xfrm>
            <a:custGeom>
              <a:avLst/>
              <a:gdLst/>
              <a:ahLst/>
              <a:cxnLst/>
              <a:rect l="l" t="t" r="r" b="b"/>
              <a:pathLst>
                <a:path w="1520" h="3101" extrusionOk="0">
                  <a:moveTo>
                    <a:pt x="760" y="0"/>
                  </a:moveTo>
                  <a:cubicBezTo>
                    <a:pt x="0" y="0"/>
                    <a:pt x="426" y="3101"/>
                    <a:pt x="426" y="3101"/>
                  </a:cubicBezTo>
                  <a:cubicBezTo>
                    <a:pt x="426" y="3101"/>
                    <a:pt x="1520" y="0"/>
                    <a:pt x="76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2"/>
            <p:cNvSpPr/>
            <p:nvPr/>
          </p:nvSpPr>
          <p:spPr>
            <a:xfrm>
              <a:off x="3205051" y="4103534"/>
              <a:ext cx="119773" cy="138033"/>
            </a:xfrm>
            <a:custGeom>
              <a:avLst/>
              <a:gdLst/>
              <a:ahLst/>
              <a:cxnLst/>
              <a:rect l="l" t="t" r="r" b="b"/>
              <a:pathLst>
                <a:path w="2827" h="3258" extrusionOk="0">
                  <a:moveTo>
                    <a:pt x="2113" y="0"/>
                  </a:moveTo>
                  <a:cubicBezTo>
                    <a:pt x="1425" y="0"/>
                    <a:pt x="0" y="3258"/>
                    <a:pt x="0" y="3258"/>
                  </a:cubicBezTo>
                  <a:cubicBezTo>
                    <a:pt x="0" y="3258"/>
                    <a:pt x="2827" y="157"/>
                    <a:pt x="2158" y="5"/>
                  </a:cubicBezTo>
                  <a:cubicBezTo>
                    <a:pt x="2144" y="2"/>
                    <a:pt x="2129" y="0"/>
                    <a:pt x="2113"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2"/>
            <p:cNvSpPr/>
            <p:nvPr/>
          </p:nvSpPr>
          <p:spPr>
            <a:xfrm>
              <a:off x="3353130" y="3407710"/>
              <a:ext cx="262763" cy="312926"/>
            </a:xfrm>
            <a:custGeom>
              <a:avLst/>
              <a:gdLst/>
              <a:ahLst/>
              <a:cxnLst/>
              <a:rect l="l" t="t" r="r" b="b"/>
              <a:pathLst>
                <a:path w="6202" h="7386" extrusionOk="0">
                  <a:moveTo>
                    <a:pt x="2076" y="0"/>
                  </a:moveTo>
                  <a:cubicBezTo>
                    <a:pt x="1210" y="0"/>
                    <a:pt x="470" y="103"/>
                    <a:pt x="213" y="349"/>
                  </a:cubicBezTo>
                  <a:cubicBezTo>
                    <a:pt x="1" y="3571"/>
                    <a:pt x="487" y="7036"/>
                    <a:pt x="973" y="7097"/>
                  </a:cubicBezTo>
                  <a:cubicBezTo>
                    <a:pt x="1301" y="7138"/>
                    <a:pt x="2440" y="7385"/>
                    <a:pt x="3456" y="7385"/>
                  </a:cubicBezTo>
                  <a:cubicBezTo>
                    <a:pt x="3950" y="7385"/>
                    <a:pt x="4414" y="7327"/>
                    <a:pt x="4742" y="7158"/>
                  </a:cubicBezTo>
                  <a:cubicBezTo>
                    <a:pt x="5745" y="6641"/>
                    <a:pt x="6201" y="1443"/>
                    <a:pt x="5897" y="805"/>
                  </a:cubicBezTo>
                  <a:cubicBezTo>
                    <a:pt x="5700" y="352"/>
                    <a:pt x="3674" y="0"/>
                    <a:pt x="20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2"/>
            <p:cNvSpPr/>
            <p:nvPr/>
          </p:nvSpPr>
          <p:spPr>
            <a:xfrm>
              <a:off x="3271443" y="3493889"/>
              <a:ext cx="121637" cy="132314"/>
            </a:xfrm>
            <a:custGeom>
              <a:avLst/>
              <a:gdLst/>
              <a:ahLst/>
              <a:cxnLst/>
              <a:rect l="l" t="t" r="r" b="b"/>
              <a:pathLst>
                <a:path w="2871" h="3123" extrusionOk="0">
                  <a:moveTo>
                    <a:pt x="2434" y="827"/>
                  </a:moveTo>
                  <a:cubicBezTo>
                    <a:pt x="2570" y="827"/>
                    <a:pt x="2658" y="838"/>
                    <a:pt x="2658" y="838"/>
                  </a:cubicBezTo>
                  <a:lnTo>
                    <a:pt x="2567" y="2175"/>
                  </a:lnTo>
                  <a:cubicBezTo>
                    <a:pt x="2567" y="2175"/>
                    <a:pt x="2344" y="2206"/>
                    <a:pt x="2070" y="2206"/>
                  </a:cubicBezTo>
                  <a:cubicBezTo>
                    <a:pt x="1575" y="2206"/>
                    <a:pt x="912" y="2105"/>
                    <a:pt x="1108" y="1537"/>
                  </a:cubicBezTo>
                  <a:cubicBezTo>
                    <a:pt x="1310" y="910"/>
                    <a:pt x="2056" y="827"/>
                    <a:pt x="2434" y="827"/>
                  </a:cubicBezTo>
                  <a:close/>
                  <a:moveTo>
                    <a:pt x="2194" y="1"/>
                  </a:moveTo>
                  <a:cubicBezTo>
                    <a:pt x="1403" y="1"/>
                    <a:pt x="0" y="165"/>
                    <a:pt x="44" y="1476"/>
                  </a:cubicBezTo>
                  <a:cubicBezTo>
                    <a:pt x="95" y="2996"/>
                    <a:pt x="2024" y="3123"/>
                    <a:pt x="2666" y="3123"/>
                  </a:cubicBezTo>
                  <a:cubicBezTo>
                    <a:pt x="2794" y="3123"/>
                    <a:pt x="2871" y="3118"/>
                    <a:pt x="2871" y="3118"/>
                  </a:cubicBezTo>
                  <a:cubicBezTo>
                    <a:pt x="2871" y="3118"/>
                    <a:pt x="2871" y="2236"/>
                    <a:pt x="2719" y="17"/>
                  </a:cubicBezTo>
                  <a:cubicBezTo>
                    <a:pt x="2719" y="19"/>
                    <a:pt x="2714" y="19"/>
                    <a:pt x="2706" y="19"/>
                  </a:cubicBezTo>
                  <a:cubicBezTo>
                    <a:pt x="2654" y="19"/>
                    <a:pt x="2458" y="1"/>
                    <a:pt x="2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2"/>
            <p:cNvSpPr/>
            <p:nvPr/>
          </p:nvSpPr>
          <p:spPr>
            <a:xfrm>
              <a:off x="3360883" y="3411651"/>
              <a:ext cx="238275" cy="40503"/>
            </a:xfrm>
            <a:custGeom>
              <a:avLst/>
              <a:gdLst/>
              <a:ahLst/>
              <a:cxnLst/>
              <a:rect l="l" t="t" r="r" b="b"/>
              <a:pathLst>
                <a:path w="5624" h="956" extrusionOk="0">
                  <a:moveTo>
                    <a:pt x="1811" y="1"/>
                  </a:moveTo>
                  <a:cubicBezTo>
                    <a:pt x="772" y="1"/>
                    <a:pt x="30" y="139"/>
                    <a:pt x="30" y="347"/>
                  </a:cubicBezTo>
                  <a:cubicBezTo>
                    <a:pt x="0" y="439"/>
                    <a:pt x="182" y="560"/>
                    <a:pt x="456" y="651"/>
                  </a:cubicBezTo>
                  <a:cubicBezTo>
                    <a:pt x="800" y="570"/>
                    <a:pt x="1294" y="530"/>
                    <a:pt x="1872" y="530"/>
                  </a:cubicBezTo>
                  <a:cubicBezTo>
                    <a:pt x="2161" y="530"/>
                    <a:pt x="2472" y="540"/>
                    <a:pt x="2796" y="560"/>
                  </a:cubicBezTo>
                  <a:cubicBezTo>
                    <a:pt x="3769" y="621"/>
                    <a:pt x="4620" y="773"/>
                    <a:pt x="5137" y="955"/>
                  </a:cubicBezTo>
                  <a:cubicBezTo>
                    <a:pt x="5410" y="894"/>
                    <a:pt x="5593" y="803"/>
                    <a:pt x="5593" y="712"/>
                  </a:cubicBezTo>
                  <a:cubicBezTo>
                    <a:pt x="5623" y="439"/>
                    <a:pt x="4377" y="135"/>
                    <a:pt x="2857" y="43"/>
                  </a:cubicBezTo>
                  <a:cubicBezTo>
                    <a:pt x="2488" y="14"/>
                    <a:pt x="2135" y="1"/>
                    <a:pt x="1811" y="1"/>
                  </a:cubicBezTo>
                  <a:close/>
                </a:path>
              </a:pathLst>
            </a:custGeom>
            <a:solidFill>
              <a:srgbClr val="ACB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2"/>
            <p:cNvSpPr/>
            <p:nvPr/>
          </p:nvSpPr>
          <p:spPr>
            <a:xfrm>
              <a:off x="3380161" y="3434403"/>
              <a:ext cx="198365" cy="21650"/>
            </a:xfrm>
            <a:custGeom>
              <a:avLst/>
              <a:gdLst/>
              <a:ahLst/>
              <a:cxnLst/>
              <a:rect l="l" t="t" r="r" b="b"/>
              <a:pathLst>
                <a:path w="4682" h="511" extrusionOk="0">
                  <a:moveTo>
                    <a:pt x="1260" y="0"/>
                  </a:moveTo>
                  <a:cubicBezTo>
                    <a:pt x="749" y="0"/>
                    <a:pt x="314" y="41"/>
                    <a:pt x="1" y="114"/>
                  </a:cubicBezTo>
                  <a:cubicBezTo>
                    <a:pt x="487" y="266"/>
                    <a:pt x="1338" y="418"/>
                    <a:pt x="2311" y="479"/>
                  </a:cubicBezTo>
                  <a:cubicBezTo>
                    <a:pt x="2656" y="501"/>
                    <a:pt x="2989" y="511"/>
                    <a:pt x="3298" y="511"/>
                  </a:cubicBezTo>
                  <a:cubicBezTo>
                    <a:pt x="3862" y="511"/>
                    <a:pt x="4348" y="477"/>
                    <a:pt x="4682" y="418"/>
                  </a:cubicBezTo>
                  <a:cubicBezTo>
                    <a:pt x="4165" y="236"/>
                    <a:pt x="3314" y="114"/>
                    <a:pt x="2341" y="53"/>
                  </a:cubicBezTo>
                  <a:cubicBezTo>
                    <a:pt x="1958" y="18"/>
                    <a:pt x="1593" y="0"/>
                    <a:pt x="1260" y="0"/>
                  </a:cubicBezTo>
                  <a:close/>
                </a:path>
              </a:pathLst>
            </a:custGeom>
            <a:solidFill>
              <a:srgbClr val="A7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2"/>
            <p:cNvSpPr/>
            <p:nvPr/>
          </p:nvSpPr>
          <p:spPr>
            <a:xfrm>
              <a:off x="3381475" y="3258657"/>
              <a:ext cx="105622" cy="195992"/>
            </a:xfrm>
            <a:custGeom>
              <a:avLst/>
              <a:gdLst/>
              <a:ahLst/>
              <a:cxnLst/>
              <a:rect l="l" t="t" r="r" b="b"/>
              <a:pathLst>
                <a:path w="2493" h="4626" extrusionOk="0">
                  <a:moveTo>
                    <a:pt x="833" y="1"/>
                  </a:moveTo>
                  <a:cubicBezTo>
                    <a:pt x="772" y="1"/>
                    <a:pt x="725" y="11"/>
                    <a:pt x="699" y="37"/>
                  </a:cubicBezTo>
                  <a:cubicBezTo>
                    <a:pt x="669" y="68"/>
                    <a:pt x="699" y="128"/>
                    <a:pt x="699" y="159"/>
                  </a:cubicBezTo>
                  <a:cubicBezTo>
                    <a:pt x="791" y="341"/>
                    <a:pt x="1064" y="463"/>
                    <a:pt x="1216" y="645"/>
                  </a:cubicBezTo>
                  <a:cubicBezTo>
                    <a:pt x="1399" y="858"/>
                    <a:pt x="1338" y="1162"/>
                    <a:pt x="1186" y="1375"/>
                  </a:cubicBezTo>
                  <a:cubicBezTo>
                    <a:pt x="821" y="1831"/>
                    <a:pt x="0" y="2104"/>
                    <a:pt x="456" y="2742"/>
                  </a:cubicBezTo>
                  <a:cubicBezTo>
                    <a:pt x="730" y="3138"/>
                    <a:pt x="1399" y="3350"/>
                    <a:pt x="1490" y="3806"/>
                  </a:cubicBezTo>
                  <a:cubicBezTo>
                    <a:pt x="1520" y="4019"/>
                    <a:pt x="1399" y="4232"/>
                    <a:pt x="1186" y="4353"/>
                  </a:cubicBezTo>
                  <a:cubicBezTo>
                    <a:pt x="1155" y="4384"/>
                    <a:pt x="1125" y="4414"/>
                    <a:pt x="1125" y="4445"/>
                  </a:cubicBezTo>
                  <a:cubicBezTo>
                    <a:pt x="1167" y="4572"/>
                    <a:pt x="1476" y="4625"/>
                    <a:pt x="1710" y="4625"/>
                  </a:cubicBezTo>
                  <a:cubicBezTo>
                    <a:pt x="1812" y="4625"/>
                    <a:pt x="1900" y="4615"/>
                    <a:pt x="1946" y="4597"/>
                  </a:cubicBezTo>
                  <a:cubicBezTo>
                    <a:pt x="2219" y="4505"/>
                    <a:pt x="2402" y="4171"/>
                    <a:pt x="2402" y="3958"/>
                  </a:cubicBezTo>
                  <a:cubicBezTo>
                    <a:pt x="2402" y="3654"/>
                    <a:pt x="2128" y="3411"/>
                    <a:pt x="1854" y="3138"/>
                  </a:cubicBezTo>
                  <a:cubicBezTo>
                    <a:pt x="1581" y="2894"/>
                    <a:pt x="1338" y="2621"/>
                    <a:pt x="1399" y="2317"/>
                  </a:cubicBezTo>
                  <a:cubicBezTo>
                    <a:pt x="1490" y="1831"/>
                    <a:pt x="2341" y="1587"/>
                    <a:pt x="2432" y="1101"/>
                  </a:cubicBezTo>
                  <a:cubicBezTo>
                    <a:pt x="2493" y="797"/>
                    <a:pt x="2250" y="493"/>
                    <a:pt x="1885" y="311"/>
                  </a:cubicBezTo>
                  <a:cubicBezTo>
                    <a:pt x="1759" y="260"/>
                    <a:pt x="1130" y="1"/>
                    <a:pt x="833" y="1"/>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2"/>
            <p:cNvSpPr/>
            <p:nvPr/>
          </p:nvSpPr>
          <p:spPr>
            <a:xfrm>
              <a:off x="3372408" y="3451986"/>
              <a:ext cx="127569" cy="34911"/>
            </a:xfrm>
            <a:custGeom>
              <a:avLst/>
              <a:gdLst/>
              <a:ahLst/>
              <a:cxnLst/>
              <a:rect l="l" t="t" r="r" b="b"/>
              <a:pathLst>
                <a:path w="3011" h="824" extrusionOk="0">
                  <a:moveTo>
                    <a:pt x="163" y="0"/>
                  </a:moveTo>
                  <a:cubicBezTo>
                    <a:pt x="56" y="0"/>
                    <a:pt x="0" y="178"/>
                    <a:pt x="123" y="277"/>
                  </a:cubicBezTo>
                  <a:cubicBezTo>
                    <a:pt x="579" y="611"/>
                    <a:pt x="1187" y="702"/>
                    <a:pt x="1734" y="763"/>
                  </a:cubicBezTo>
                  <a:cubicBezTo>
                    <a:pt x="2099" y="794"/>
                    <a:pt x="2464" y="824"/>
                    <a:pt x="2798" y="824"/>
                  </a:cubicBezTo>
                  <a:cubicBezTo>
                    <a:pt x="3011" y="824"/>
                    <a:pt x="3011" y="520"/>
                    <a:pt x="2828" y="520"/>
                  </a:cubicBezTo>
                  <a:cubicBezTo>
                    <a:pt x="2722" y="529"/>
                    <a:pt x="2617" y="533"/>
                    <a:pt x="2515" y="533"/>
                  </a:cubicBezTo>
                  <a:cubicBezTo>
                    <a:pt x="2268" y="533"/>
                    <a:pt x="2031" y="511"/>
                    <a:pt x="1795" y="490"/>
                  </a:cubicBezTo>
                  <a:cubicBezTo>
                    <a:pt x="1278" y="429"/>
                    <a:pt x="670" y="338"/>
                    <a:pt x="245" y="34"/>
                  </a:cubicBezTo>
                  <a:cubicBezTo>
                    <a:pt x="216" y="10"/>
                    <a:pt x="188" y="0"/>
                    <a:pt x="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2"/>
            <p:cNvSpPr/>
            <p:nvPr/>
          </p:nvSpPr>
          <p:spPr>
            <a:xfrm>
              <a:off x="3282289" y="3497193"/>
              <a:ext cx="85032" cy="43935"/>
            </a:xfrm>
            <a:custGeom>
              <a:avLst/>
              <a:gdLst/>
              <a:ahLst/>
              <a:cxnLst/>
              <a:rect l="l" t="t" r="r" b="b"/>
              <a:pathLst>
                <a:path w="2007" h="1037" extrusionOk="0">
                  <a:moveTo>
                    <a:pt x="1794" y="0"/>
                  </a:moveTo>
                  <a:cubicBezTo>
                    <a:pt x="1642" y="0"/>
                    <a:pt x="1460" y="30"/>
                    <a:pt x="1308" y="61"/>
                  </a:cubicBezTo>
                  <a:cubicBezTo>
                    <a:pt x="974" y="122"/>
                    <a:pt x="670" y="213"/>
                    <a:pt x="396" y="395"/>
                  </a:cubicBezTo>
                  <a:cubicBezTo>
                    <a:pt x="244" y="517"/>
                    <a:pt x="122" y="638"/>
                    <a:pt x="31" y="821"/>
                  </a:cubicBezTo>
                  <a:cubicBezTo>
                    <a:pt x="1" y="882"/>
                    <a:pt x="31" y="973"/>
                    <a:pt x="92" y="1003"/>
                  </a:cubicBezTo>
                  <a:cubicBezTo>
                    <a:pt x="115" y="1026"/>
                    <a:pt x="143" y="1036"/>
                    <a:pt x="170" y="1036"/>
                  </a:cubicBezTo>
                  <a:cubicBezTo>
                    <a:pt x="214" y="1036"/>
                    <a:pt x="256" y="1010"/>
                    <a:pt x="274" y="973"/>
                  </a:cubicBezTo>
                  <a:cubicBezTo>
                    <a:pt x="396" y="699"/>
                    <a:pt x="639" y="547"/>
                    <a:pt x="913" y="456"/>
                  </a:cubicBezTo>
                  <a:cubicBezTo>
                    <a:pt x="1034" y="426"/>
                    <a:pt x="1186" y="365"/>
                    <a:pt x="1338" y="334"/>
                  </a:cubicBezTo>
                  <a:lnTo>
                    <a:pt x="1521" y="304"/>
                  </a:lnTo>
                  <a:lnTo>
                    <a:pt x="1642" y="304"/>
                  </a:lnTo>
                  <a:cubicBezTo>
                    <a:pt x="1703" y="304"/>
                    <a:pt x="1764" y="274"/>
                    <a:pt x="1794" y="274"/>
                  </a:cubicBezTo>
                  <a:cubicBezTo>
                    <a:pt x="2007" y="274"/>
                    <a:pt x="2007"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2"/>
            <p:cNvSpPr/>
            <p:nvPr/>
          </p:nvSpPr>
          <p:spPr>
            <a:xfrm>
              <a:off x="2725945" y="4580227"/>
              <a:ext cx="374825" cy="356777"/>
            </a:xfrm>
            <a:custGeom>
              <a:avLst/>
              <a:gdLst/>
              <a:ahLst/>
              <a:cxnLst/>
              <a:rect l="l" t="t" r="r" b="b"/>
              <a:pathLst>
                <a:path w="8847" h="8421" extrusionOk="0">
                  <a:moveTo>
                    <a:pt x="8846" y="1"/>
                  </a:moveTo>
                  <a:lnTo>
                    <a:pt x="8846" y="1"/>
                  </a:lnTo>
                  <a:cubicBezTo>
                    <a:pt x="8299" y="62"/>
                    <a:pt x="7630" y="244"/>
                    <a:pt x="7235" y="669"/>
                  </a:cubicBezTo>
                  <a:cubicBezTo>
                    <a:pt x="6506" y="1521"/>
                    <a:pt x="3922" y="3283"/>
                    <a:pt x="3922" y="3283"/>
                  </a:cubicBezTo>
                  <a:cubicBezTo>
                    <a:pt x="3922" y="3283"/>
                    <a:pt x="1" y="7083"/>
                    <a:pt x="1551" y="8238"/>
                  </a:cubicBezTo>
                  <a:cubicBezTo>
                    <a:pt x="1703" y="8360"/>
                    <a:pt x="2007" y="8420"/>
                    <a:pt x="2372" y="8420"/>
                  </a:cubicBezTo>
                  <a:cubicBezTo>
                    <a:pt x="1916" y="6141"/>
                    <a:pt x="7053" y="1490"/>
                    <a:pt x="8846" y="1"/>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2"/>
            <p:cNvSpPr/>
            <p:nvPr/>
          </p:nvSpPr>
          <p:spPr>
            <a:xfrm>
              <a:off x="2817419" y="4766989"/>
              <a:ext cx="197051" cy="170021"/>
            </a:xfrm>
            <a:custGeom>
              <a:avLst/>
              <a:gdLst/>
              <a:ahLst/>
              <a:cxnLst/>
              <a:rect l="l" t="t" r="r" b="b"/>
              <a:pathLst>
                <a:path w="4651" h="4013" extrusionOk="0">
                  <a:moveTo>
                    <a:pt x="2189" y="0"/>
                  </a:moveTo>
                  <a:cubicBezTo>
                    <a:pt x="942" y="1489"/>
                    <a:pt x="0" y="2979"/>
                    <a:pt x="213" y="4012"/>
                  </a:cubicBezTo>
                  <a:cubicBezTo>
                    <a:pt x="1246" y="4012"/>
                    <a:pt x="2948" y="3526"/>
                    <a:pt x="4651" y="2888"/>
                  </a:cubicBezTo>
                  <a:cubicBezTo>
                    <a:pt x="4286" y="1459"/>
                    <a:pt x="2827" y="395"/>
                    <a:pt x="2189"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2"/>
            <p:cNvSpPr/>
            <p:nvPr/>
          </p:nvSpPr>
          <p:spPr>
            <a:xfrm>
              <a:off x="2910122" y="4546755"/>
              <a:ext cx="421133" cy="342584"/>
            </a:xfrm>
            <a:custGeom>
              <a:avLst/>
              <a:gdLst/>
              <a:ahLst/>
              <a:cxnLst/>
              <a:rect l="l" t="t" r="r" b="b"/>
              <a:pathLst>
                <a:path w="9940" h="8086" extrusionOk="0">
                  <a:moveTo>
                    <a:pt x="6140" y="0"/>
                  </a:moveTo>
                  <a:cubicBezTo>
                    <a:pt x="5776" y="517"/>
                    <a:pt x="5472" y="730"/>
                    <a:pt x="5472" y="730"/>
                  </a:cubicBezTo>
                  <a:cubicBezTo>
                    <a:pt x="5472" y="730"/>
                    <a:pt x="5046" y="730"/>
                    <a:pt x="4499" y="791"/>
                  </a:cubicBezTo>
                  <a:cubicBezTo>
                    <a:pt x="3496" y="1611"/>
                    <a:pt x="1520" y="3374"/>
                    <a:pt x="1" y="5198"/>
                  </a:cubicBezTo>
                  <a:cubicBezTo>
                    <a:pt x="639" y="5593"/>
                    <a:pt x="2098" y="6657"/>
                    <a:pt x="2463" y="8086"/>
                  </a:cubicBezTo>
                  <a:cubicBezTo>
                    <a:pt x="5229" y="7083"/>
                    <a:pt x="7964" y="5776"/>
                    <a:pt x="7964" y="5776"/>
                  </a:cubicBezTo>
                  <a:cubicBezTo>
                    <a:pt x="8663" y="5502"/>
                    <a:pt x="9302" y="5168"/>
                    <a:pt x="9940" y="4803"/>
                  </a:cubicBezTo>
                  <a:cubicBezTo>
                    <a:pt x="7934" y="3618"/>
                    <a:pt x="6688" y="1216"/>
                    <a:pt x="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2"/>
            <p:cNvSpPr/>
            <p:nvPr/>
          </p:nvSpPr>
          <p:spPr>
            <a:xfrm>
              <a:off x="2732385" y="4763091"/>
              <a:ext cx="492014" cy="226836"/>
            </a:xfrm>
            <a:custGeom>
              <a:avLst/>
              <a:gdLst/>
              <a:ahLst/>
              <a:cxnLst/>
              <a:rect l="l" t="t" r="r" b="b"/>
              <a:pathLst>
                <a:path w="11613" h="5354" extrusionOk="0">
                  <a:moveTo>
                    <a:pt x="1" y="1"/>
                  </a:moveTo>
                  <a:lnTo>
                    <a:pt x="1" y="1"/>
                  </a:lnTo>
                  <a:cubicBezTo>
                    <a:pt x="2123" y="2958"/>
                    <a:pt x="6677" y="5353"/>
                    <a:pt x="9437" y="5353"/>
                  </a:cubicBezTo>
                  <a:cubicBezTo>
                    <a:pt x="10195" y="5353"/>
                    <a:pt x="10817" y="5173"/>
                    <a:pt x="11217" y="4773"/>
                  </a:cubicBezTo>
                  <a:cubicBezTo>
                    <a:pt x="11612" y="4378"/>
                    <a:pt x="11582" y="3922"/>
                    <a:pt x="11278" y="3375"/>
                  </a:cubicBezTo>
                  <a:lnTo>
                    <a:pt x="11278" y="3375"/>
                  </a:lnTo>
                  <a:cubicBezTo>
                    <a:pt x="10714" y="4076"/>
                    <a:pt x="9925" y="4357"/>
                    <a:pt x="9020" y="4357"/>
                  </a:cubicBezTo>
                  <a:cubicBezTo>
                    <a:pt x="5922" y="4357"/>
                    <a:pt x="1459" y="1059"/>
                    <a:pt x="1" y="1"/>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2"/>
            <p:cNvSpPr/>
            <p:nvPr/>
          </p:nvSpPr>
          <p:spPr>
            <a:xfrm>
              <a:off x="2711794" y="4671659"/>
              <a:ext cx="391518" cy="238317"/>
            </a:xfrm>
            <a:custGeom>
              <a:avLst/>
              <a:gdLst/>
              <a:ahLst/>
              <a:cxnLst/>
              <a:rect l="l" t="t" r="r" b="b"/>
              <a:pathLst>
                <a:path w="9241" h="5625" extrusionOk="0">
                  <a:moveTo>
                    <a:pt x="5198" y="1"/>
                  </a:moveTo>
                  <a:cubicBezTo>
                    <a:pt x="4596" y="1318"/>
                    <a:pt x="3331" y="1691"/>
                    <a:pt x="2093" y="1691"/>
                  </a:cubicBezTo>
                  <a:cubicBezTo>
                    <a:pt x="1331" y="1691"/>
                    <a:pt x="580" y="1550"/>
                    <a:pt x="1" y="1399"/>
                  </a:cubicBezTo>
                  <a:lnTo>
                    <a:pt x="1" y="1399"/>
                  </a:lnTo>
                  <a:cubicBezTo>
                    <a:pt x="153" y="1673"/>
                    <a:pt x="305" y="1916"/>
                    <a:pt x="487" y="2159"/>
                  </a:cubicBezTo>
                  <a:cubicBezTo>
                    <a:pt x="1460" y="2858"/>
                    <a:pt x="3770" y="4560"/>
                    <a:pt x="6110" y="5624"/>
                  </a:cubicBezTo>
                  <a:cubicBezTo>
                    <a:pt x="7417" y="4074"/>
                    <a:pt x="8542" y="3405"/>
                    <a:pt x="9241" y="3132"/>
                  </a:cubicBezTo>
                  <a:cubicBezTo>
                    <a:pt x="7721" y="2007"/>
                    <a:pt x="5989" y="882"/>
                    <a:pt x="5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2"/>
            <p:cNvSpPr/>
            <p:nvPr/>
          </p:nvSpPr>
          <p:spPr>
            <a:xfrm>
              <a:off x="2970667" y="4804316"/>
              <a:ext cx="239546" cy="144177"/>
            </a:xfrm>
            <a:custGeom>
              <a:avLst/>
              <a:gdLst/>
              <a:ahLst/>
              <a:cxnLst/>
              <a:rect l="l" t="t" r="r" b="b"/>
              <a:pathLst>
                <a:path w="5654" h="3403" extrusionOk="0">
                  <a:moveTo>
                    <a:pt x="3131" y="1"/>
                  </a:moveTo>
                  <a:cubicBezTo>
                    <a:pt x="2432" y="274"/>
                    <a:pt x="1307" y="943"/>
                    <a:pt x="0" y="2493"/>
                  </a:cubicBezTo>
                  <a:cubicBezTo>
                    <a:pt x="1173" y="3031"/>
                    <a:pt x="2363" y="3402"/>
                    <a:pt x="3402" y="3402"/>
                  </a:cubicBezTo>
                  <a:cubicBezTo>
                    <a:pt x="4303" y="3402"/>
                    <a:pt x="5089" y="3123"/>
                    <a:pt x="5654" y="2432"/>
                  </a:cubicBezTo>
                  <a:cubicBezTo>
                    <a:pt x="5228" y="1672"/>
                    <a:pt x="4225" y="821"/>
                    <a:pt x="3131"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2"/>
            <p:cNvSpPr/>
            <p:nvPr/>
          </p:nvSpPr>
          <p:spPr>
            <a:xfrm>
              <a:off x="3133109" y="4079596"/>
              <a:ext cx="216201" cy="494641"/>
            </a:xfrm>
            <a:custGeom>
              <a:avLst/>
              <a:gdLst/>
              <a:ahLst/>
              <a:cxnLst/>
              <a:rect l="l" t="t" r="r" b="b"/>
              <a:pathLst>
                <a:path w="5103" h="11675" extrusionOk="0">
                  <a:moveTo>
                    <a:pt x="4924" y="1"/>
                  </a:moveTo>
                  <a:cubicBezTo>
                    <a:pt x="4892" y="1"/>
                    <a:pt x="4859" y="16"/>
                    <a:pt x="4829" y="54"/>
                  </a:cubicBezTo>
                  <a:cubicBezTo>
                    <a:pt x="3461" y="1452"/>
                    <a:pt x="3248" y="3488"/>
                    <a:pt x="2823" y="5282"/>
                  </a:cubicBezTo>
                  <a:cubicBezTo>
                    <a:pt x="2488" y="6680"/>
                    <a:pt x="1972" y="8017"/>
                    <a:pt x="1364" y="9294"/>
                  </a:cubicBezTo>
                  <a:cubicBezTo>
                    <a:pt x="1121" y="9780"/>
                    <a:pt x="877" y="10267"/>
                    <a:pt x="604" y="10723"/>
                  </a:cubicBezTo>
                  <a:cubicBezTo>
                    <a:pt x="482" y="10966"/>
                    <a:pt x="330" y="11270"/>
                    <a:pt x="118" y="11452"/>
                  </a:cubicBezTo>
                  <a:cubicBezTo>
                    <a:pt x="1" y="11545"/>
                    <a:pt x="99" y="11674"/>
                    <a:pt x="206" y="11674"/>
                  </a:cubicBezTo>
                  <a:cubicBezTo>
                    <a:pt x="238" y="11674"/>
                    <a:pt x="272" y="11663"/>
                    <a:pt x="300" y="11634"/>
                  </a:cubicBezTo>
                  <a:cubicBezTo>
                    <a:pt x="482" y="11482"/>
                    <a:pt x="634" y="11239"/>
                    <a:pt x="756" y="11057"/>
                  </a:cubicBezTo>
                  <a:cubicBezTo>
                    <a:pt x="1029" y="10601"/>
                    <a:pt x="1242" y="10145"/>
                    <a:pt x="1485" y="9689"/>
                  </a:cubicBezTo>
                  <a:cubicBezTo>
                    <a:pt x="2063" y="8473"/>
                    <a:pt x="2580" y="7227"/>
                    <a:pt x="2944" y="5890"/>
                  </a:cubicBezTo>
                  <a:cubicBezTo>
                    <a:pt x="3491" y="4005"/>
                    <a:pt x="3552" y="1756"/>
                    <a:pt x="5011" y="236"/>
                  </a:cubicBezTo>
                  <a:cubicBezTo>
                    <a:pt x="5103" y="144"/>
                    <a:pt x="5022" y="1"/>
                    <a:pt x="4924" y="1"/>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2"/>
            <p:cNvSpPr/>
            <p:nvPr/>
          </p:nvSpPr>
          <p:spPr>
            <a:xfrm>
              <a:off x="2930713" y="4757964"/>
              <a:ext cx="122400" cy="87277"/>
            </a:xfrm>
            <a:custGeom>
              <a:avLst/>
              <a:gdLst/>
              <a:ahLst/>
              <a:cxnLst/>
              <a:rect l="l" t="t" r="r" b="b"/>
              <a:pathLst>
                <a:path w="2889" h="2060" extrusionOk="0">
                  <a:moveTo>
                    <a:pt x="2706" y="0"/>
                  </a:moveTo>
                  <a:cubicBezTo>
                    <a:pt x="1612" y="0"/>
                    <a:pt x="730" y="699"/>
                    <a:pt x="183" y="1611"/>
                  </a:cubicBezTo>
                  <a:cubicBezTo>
                    <a:pt x="153" y="1672"/>
                    <a:pt x="92" y="1763"/>
                    <a:pt x="62" y="1854"/>
                  </a:cubicBezTo>
                  <a:cubicBezTo>
                    <a:pt x="0" y="1957"/>
                    <a:pt x="91" y="2059"/>
                    <a:pt x="184" y="2059"/>
                  </a:cubicBezTo>
                  <a:cubicBezTo>
                    <a:pt x="229" y="2059"/>
                    <a:pt x="275" y="2035"/>
                    <a:pt x="305" y="1976"/>
                  </a:cubicBezTo>
                  <a:cubicBezTo>
                    <a:pt x="609" y="1368"/>
                    <a:pt x="1125" y="791"/>
                    <a:pt x="1764" y="487"/>
                  </a:cubicBezTo>
                  <a:cubicBezTo>
                    <a:pt x="2037" y="335"/>
                    <a:pt x="2372" y="274"/>
                    <a:pt x="2706" y="274"/>
                  </a:cubicBezTo>
                  <a:cubicBezTo>
                    <a:pt x="2888" y="274"/>
                    <a:pt x="2888" y="0"/>
                    <a:pt x="27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2"/>
            <p:cNvSpPr/>
            <p:nvPr/>
          </p:nvSpPr>
          <p:spPr>
            <a:xfrm>
              <a:off x="2870973" y="4706443"/>
              <a:ext cx="121595" cy="87701"/>
            </a:xfrm>
            <a:custGeom>
              <a:avLst/>
              <a:gdLst/>
              <a:ahLst/>
              <a:cxnLst/>
              <a:rect l="l" t="t" r="r" b="b"/>
              <a:pathLst>
                <a:path w="2870" h="2070" extrusionOk="0">
                  <a:moveTo>
                    <a:pt x="2687" y="1"/>
                  </a:moveTo>
                  <a:cubicBezTo>
                    <a:pt x="1624" y="1"/>
                    <a:pt x="712" y="700"/>
                    <a:pt x="165" y="1611"/>
                  </a:cubicBezTo>
                  <a:cubicBezTo>
                    <a:pt x="134" y="1703"/>
                    <a:pt x="73" y="1763"/>
                    <a:pt x="43" y="1855"/>
                  </a:cubicBezTo>
                  <a:cubicBezTo>
                    <a:pt x="0" y="1962"/>
                    <a:pt x="109" y="2070"/>
                    <a:pt x="198" y="2070"/>
                  </a:cubicBezTo>
                  <a:cubicBezTo>
                    <a:pt x="235" y="2070"/>
                    <a:pt x="268" y="2051"/>
                    <a:pt x="286" y="2007"/>
                  </a:cubicBezTo>
                  <a:cubicBezTo>
                    <a:pt x="590" y="1368"/>
                    <a:pt x="1107" y="791"/>
                    <a:pt x="1745" y="487"/>
                  </a:cubicBezTo>
                  <a:cubicBezTo>
                    <a:pt x="2049" y="335"/>
                    <a:pt x="2384" y="274"/>
                    <a:pt x="2687" y="274"/>
                  </a:cubicBezTo>
                  <a:cubicBezTo>
                    <a:pt x="2870" y="274"/>
                    <a:pt x="2870" y="1"/>
                    <a:pt x="26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2"/>
            <p:cNvSpPr/>
            <p:nvPr/>
          </p:nvSpPr>
          <p:spPr>
            <a:xfrm>
              <a:off x="3091714" y="4665896"/>
              <a:ext cx="121976" cy="144982"/>
            </a:xfrm>
            <a:custGeom>
              <a:avLst/>
              <a:gdLst/>
              <a:ahLst/>
              <a:cxnLst/>
              <a:rect l="l" t="t" r="r" b="b"/>
              <a:pathLst>
                <a:path w="2879" h="3422" extrusionOk="0">
                  <a:moveTo>
                    <a:pt x="240" y="0"/>
                  </a:moveTo>
                  <a:cubicBezTo>
                    <a:pt x="167" y="0"/>
                    <a:pt x="91" y="46"/>
                    <a:pt x="91" y="137"/>
                  </a:cubicBezTo>
                  <a:cubicBezTo>
                    <a:pt x="0" y="958"/>
                    <a:pt x="243" y="1717"/>
                    <a:pt x="791" y="2325"/>
                  </a:cubicBezTo>
                  <a:cubicBezTo>
                    <a:pt x="1186" y="2751"/>
                    <a:pt x="1733" y="3055"/>
                    <a:pt x="2280" y="3298"/>
                  </a:cubicBezTo>
                  <a:cubicBezTo>
                    <a:pt x="2402" y="3328"/>
                    <a:pt x="2523" y="3389"/>
                    <a:pt x="2645" y="3420"/>
                  </a:cubicBezTo>
                  <a:cubicBezTo>
                    <a:pt x="2653" y="3421"/>
                    <a:pt x="2661" y="3422"/>
                    <a:pt x="2668" y="3422"/>
                  </a:cubicBezTo>
                  <a:cubicBezTo>
                    <a:pt x="2806" y="3422"/>
                    <a:pt x="2878" y="3175"/>
                    <a:pt x="2706" y="3146"/>
                  </a:cubicBezTo>
                  <a:cubicBezTo>
                    <a:pt x="1824" y="2903"/>
                    <a:pt x="943" y="2295"/>
                    <a:pt x="547" y="1444"/>
                  </a:cubicBezTo>
                  <a:cubicBezTo>
                    <a:pt x="365" y="1049"/>
                    <a:pt x="304" y="593"/>
                    <a:pt x="365" y="137"/>
                  </a:cubicBezTo>
                  <a:cubicBezTo>
                    <a:pt x="380" y="46"/>
                    <a:pt x="312"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2"/>
            <p:cNvSpPr/>
            <p:nvPr/>
          </p:nvSpPr>
          <p:spPr>
            <a:xfrm>
              <a:off x="2701625" y="3819027"/>
              <a:ext cx="231199" cy="852434"/>
            </a:xfrm>
            <a:custGeom>
              <a:avLst/>
              <a:gdLst/>
              <a:ahLst/>
              <a:cxnLst/>
              <a:rect l="l" t="t" r="r" b="b"/>
              <a:pathLst>
                <a:path w="5457" h="20120" extrusionOk="0">
                  <a:moveTo>
                    <a:pt x="153" y="1"/>
                  </a:moveTo>
                  <a:cubicBezTo>
                    <a:pt x="1" y="1"/>
                    <a:pt x="36" y="248"/>
                    <a:pt x="180" y="277"/>
                  </a:cubicBezTo>
                  <a:cubicBezTo>
                    <a:pt x="1639" y="459"/>
                    <a:pt x="2551" y="1796"/>
                    <a:pt x="3098" y="3043"/>
                  </a:cubicBezTo>
                  <a:cubicBezTo>
                    <a:pt x="3584" y="4167"/>
                    <a:pt x="3888" y="5444"/>
                    <a:pt x="3858" y="6690"/>
                  </a:cubicBezTo>
                  <a:cubicBezTo>
                    <a:pt x="3827" y="10337"/>
                    <a:pt x="4162" y="13955"/>
                    <a:pt x="4739" y="17541"/>
                  </a:cubicBezTo>
                  <a:cubicBezTo>
                    <a:pt x="4861" y="18362"/>
                    <a:pt x="5013" y="19213"/>
                    <a:pt x="5165" y="20034"/>
                  </a:cubicBezTo>
                  <a:cubicBezTo>
                    <a:pt x="5177" y="20093"/>
                    <a:pt x="5225" y="20120"/>
                    <a:pt x="5279" y="20120"/>
                  </a:cubicBezTo>
                  <a:cubicBezTo>
                    <a:pt x="5362" y="20120"/>
                    <a:pt x="5457" y="20054"/>
                    <a:pt x="5438" y="19942"/>
                  </a:cubicBezTo>
                  <a:cubicBezTo>
                    <a:pt x="4922" y="17450"/>
                    <a:pt x="4587" y="14927"/>
                    <a:pt x="4374" y="12404"/>
                  </a:cubicBezTo>
                  <a:cubicBezTo>
                    <a:pt x="4192" y="10429"/>
                    <a:pt x="4192" y="8453"/>
                    <a:pt x="4162" y="6477"/>
                  </a:cubicBezTo>
                  <a:cubicBezTo>
                    <a:pt x="4131" y="5201"/>
                    <a:pt x="3797" y="3863"/>
                    <a:pt x="3250" y="2708"/>
                  </a:cubicBezTo>
                  <a:cubicBezTo>
                    <a:pt x="2672" y="1401"/>
                    <a:pt x="1700" y="185"/>
                    <a:pt x="180" y="3"/>
                  </a:cubicBezTo>
                  <a:cubicBezTo>
                    <a:pt x="170" y="1"/>
                    <a:pt x="161" y="1"/>
                    <a:pt x="153" y="1"/>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2"/>
            <p:cNvSpPr/>
            <p:nvPr/>
          </p:nvSpPr>
          <p:spPr>
            <a:xfrm>
              <a:off x="2939738" y="3464908"/>
              <a:ext cx="180316" cy="267974"/>
            </a:xfrm>
            <a:custGeom>
              <a:avLst/>
              <a:gdLst/>
              <a:ahLst/>
              <a:cxnLst/>
              <a:rect l="l" t="t" r="r" b="b"/>
              <a:pathLst>
                <a:path w="4256" h="6325" extrusionOk="0">
                  <a:moveTo>
                    <a:pt x="3716" y="1"/>
                  </a:moveTo>
                  <a:cubicBezTo>
                    <a:pt x="3696" y="1"/>
                    <a:pt x="1429" y="397"/>
                    <a:pt x="1429" y="397"/>
                  </a:cubicBezTo>
                  <a:cubicBezTo>
                    <a:pt x="1429" y="397"/>
                    <a:pt x="1" y="3224"/>
                    <a:pt x="2159" y="6324"/>
                  </a:cubicBezTo>
                  <a:cubicBezTo>
                    <a:pt x="3891" y="5656"/>
                    <a:pt x="4256" y="5656"/>
                    <a:pt x="4256" y="5656"/>
                  </a:cubicBezTo>
                  <a:cubicBezTo>
                    <a:pt x="4256" y="5656"/>
                    <a:pt x="3587" y="63"/>
                    <a:pt x="3709" y="2"/>
                  </a:cubicBezTo>
                  <a:cubicBezTo>
                    <a:pt x="3714" y="1"/>
                    <a:pt x="3716" y="1"/>
                    <a:pt x="3716"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2"/>
            <p:cNvSpPr/>
            <p:nvPr/>
          </p:nvSpPr>
          <p:spPr>
            <a:xfrm>
              <a:off x="3013163" y="3677473"/>
              <a:ext cx="95327" cy="41266"/>
            </a:xfrm>
            <a:custGeom>
              <a:avLst/>
              <a:gdLst/>
              <a:ahLst/>
              <a:cxnLst/>
              <a:rect l="l" t="t" r="r" b="b"/>
              <a:pathLst>
                <a:path w="2250" h="974" fill="none" extrusionOk="0">
                  <a:moveTo>
                    <a:pt x="2249" y="0"/>
                  </a:moveTo>
                  <a:lnTo>
                    <a:pt x="0" y="973"/>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2"/>
            <p:cNvSpPr/>
            <p:nvPr/>
          </p:nvSpPr>
          <p:spPr>
            <a:xfrm>
              <a:off x="2988674" y="3637561"/>
              <a:ext cx="108207" cy="18049"/>
            </a:xfrm>
            <a:custGeom>
              <a:avLst/>
              <a:gdLst/>
              <a:ahLst/>
              <a:cxnLst/>
              <a:rect l="l" t="t" r="r" b="b"/>
              <a:pathLst>
                <a:path w="2554" h="426" fill="none" extrusionOk="0">
                  <a:moveTo>
                    <a:pt x="2554" y="0"/>
                  </a:moveTo>
                  <a:lnTo>
                    <a:pt x="1" y="426"/>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2"/>
            <p:cNvSpPr/>
            <p:nvPr/>
          </p:nvSpPr>
          <p:spPr>
            <a:xfrm>
              <a:off x="2974522" y="3582185"/>
              <a:ext cx="113375" cy="3898"/>
            </a:xfrm>
            <a:custGeom>
              <a:avLst/>
              <a:gdLst/>
              <a:ahLst/>
              <a:cxnLst/>
              <a:rect l="l" t="t" r="r" b="b"/>
              <a:pathLst>
                <a:path w="2676" h="92" fill="none" extrusionOk="0">
                  <a:moveTo>
                    <a:pt x="2675" y="0"/>
                  </a:moveTo>
                  <a:lnTo>
                    <a:pt x="0" y="91"/>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2"/>
            <p:cNvSpPr/>
            <p:nvPr/>
          </p:nvSpPr>
          <p:spPr>
            <a:xfrm>
              <a:off x="2974522" y="3507489"/>
              <a:ext cx="113375" cy="11609"/>
            </a:xfrm>
            <a:custGeom>
              <a:avLst/>
              <a:gdLst/>
              <a:ahLst/>
              <a:cxnLst/>
              <a:rect l="l" t="t" r="r" b="b"/>
              <a:pathLst>
                <a:path w="2676" h="274" fill="none" extrusionOk="0">
                  <a:moveTo>
                    <a:pt x="2675" y="274"/>
                  </a:moveTo>
                  <a:lnTo>
                    <a:pt x="0" y="0"/>
                  </a:lnTo>
                </a:path>
              </a:pathLst>
            </a:custGeom>
            <a:noFill/>
            <a:ln w="9875" cap="flat" cmpd="sng">
              <a:solidFill>
                <a:srgbClr val="89E2D3"/>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2"/>
            <p:cNvSpPr/>
            <p:nvPr/>
          </p:nvSpPr>
          <p:spPr>
            <a:xfrm>
              <a:off x="3047905" y="3434276"/>
              <a:ext cx="372241" cy="270262"/>
            </a:xfrm>
            <a:custGeom>
              <a:avLst/>
              <a:gdLst/>
              <a:ahLst/>
              <a:cxnLst/>
              <a:rect l="l" t="t" r="r" b="b"/>
              <a:pathLst>
                <a:path w="8786" h="6379" extrusionOk="0">
                  <a:moveTo>
                    <a:pt x="4822" y="0"/>
                  </a:moveTo>
                  <a:cubicBezTo>
                    <a:pt x="3056" y="0"/>
                    <a:pt x="822" y="847"/>
                    <a:pt x="822" y="847"/>
                  </a:cubicBezTo>
                  <a:cubicBezTo>
                    <a:pt x="1" y="2974"/>
                    <a:pt x="1338" y="6379"/>
                    <a:pt x="1338" y="6379"/>
                  </a:cubicBezTo>
                  <a:cubicBezTo>
                    <a:pt x="1338" y="6379"/>
                    <a:pt x="3223" y="6288"/>
                    <a:pt x="3952" y="6136"/>
                  </a:cubicBezTo>
                  <a:cubicBezTo>
                    <a:pt x="4088" y="6102"/>
                    <a:pt x="4281" y="6089"/>
                    <a:pt x="4505" y="6089"/>
                  </a:cubicBezTo>
                  <a:cubicBezTo>
                    <a:pt x="5202" y="6089"/>
                    <a:pt x="6212" y="6213"/>
                    <a:pt x="6825" y="6213"/>
                  </a:cubicBezTo>
                  <a:cubicBezTo>
                    <a:pt x="7072" y="6213"/>
                    <a:pt x="7255" y="6193"/>
                    <a:pt x="7326" y="6136"/>
                  </a:cubicBezTo>
                  <a:cubicBezTo>
                    <a:pt x="7630" y="5862"/>
                    <a:pt x="6901" y="4981"/>
                    <a:pt x="6901" y="4981"/>
                  </a:cubicBezTo>
                  <a:lnTo>
                    <a:pt x="6901" y="4981"/>
                  </a:lnTo>
                  <a:cubicBezTo>
                    <a:pt x="6901" y="4981"/>
                    <a:pt x="6963" y="4985"/>
                    <a:pt x="7055" y="4985"/>
                  </a:cubicBezTo>
                  <a:cubicBezTo>
                    <a:pt x="7308" y="4985"/>
                    <a:pt x="7782" y="4952"/>
                    <a:pt x="7782" y="4707"/>
                  </a:cubicBezTo>
                  <a:cubicBezTo>
                    <a:pt x="7813" y="4373"/>
                    <a:pt x="6901" y="3674"/>
                    <a:pt x="6901" y="3674"/>
                  </a:cubicBezTo>
                  <a:lnTo>
                    <a:pt x="6901" y="3674"/>
                  </a:lnTo>
                  <a:cubicBezTo>
                    <a:pt x="6901" y="3674"/>
                    <a:pt x="7482" y="3849"/>
                    <a:pt x="7959" y="3849"/>
                  </a:cubicBezTo>
                  <a:cubicBezTo>
                    <a:pt x="8198" y="3849"/>
                    <a:pt x="8410" y="3805"/>
                    <a:pt x="8512" y="3674"/>
                  </a:cubicBezTo>
                  <a:cubicBezTo>
                    <a:pt x="8785" y="3309"/>
                    <a:pt x="7873" y="1394"/>
                    <a:pt x="6354" y="360"/>
                  </a:cubicBezTo>
                  <a:cubicBezTo>
                    <a:pt x="5968" y="98"/>
                    <a:pt x="5422" y="0"/>
                    <a:pt x="482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2"/>
            <p:cNvSpPr/>
            <p:nvPr/>
          </p:nvSpPr>
          <p:spPr>
            <a:xfrm>
              <a:off x="3221787" y="3631757"/>
              <a:ext cx="118502" cy="13558"/>
            </a:xfrm>
            <a:custGeom>
              <a:avLst/>
              <a:gdLst/>
              <a:ahLst/>
              <a:cxnLst/>
              <a:rect l="l" t="t" r="r" b="b"/>
              <a:pathLst>
                <a:path w="2797" h="320" extrusionOk="0">
                  <a:moveTo>
                    <a:pt x="1429" y="1"/>
                  </a:moveTo>
                  <a:cubicBezTo>
                    <a:pt x="714" y="1"/>
                    <a:pt x="113" y="198"/>
                    <a:pt x="0" y="198"/>
                  </a:cubicBezTo>
                  <a:lnTo>
                    <a:pt x="2797" y="320"/>
                  </a:lnTo>
                  <a:cubicBezTo>
                    <a:pt x="2356" y="76"/>
                    <a:pt x="1870" y="1"/>
                    <a:pt x="1429"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2"/>
            <p:cNvSpPr/>
            <p:nvPr/>
          </p:nvSpPr>
          <p:spPr>
            <a:xfrm>
              <a:off x="3264282" y="3534224"/>
              <a:ext cx="76007" cy="55713"/>
            </a:xfrm>
            <a:custGeom>
              <a:avLst/>
              <a:gdLst/>
              <a:ahLst/>
              <a:cxnLst/>
              <a:rect l="l" t="t" r="r" b="b"/>
              <a:pathLst>
                <a:path w="1794" h="1315" extrusionOk="0">
                  <a:moveTo>
                    <a:pt x="74" y="0"/>
                  </a:moveTo>
                  <a:cubicBezTo>
                    <a:pt x="25" y="0"/>
                    <a:pt x="0" y="8"/>
                    <a:pt x="0" y="8"/>
                  </a:cubicBezTo>
                  <a:lnTo>
                    <a:pt x="1794" y="1315"/>
                  </a:lnTo>
                  <a:cubicBezTo>
                    <a:pt x="866" y="118"/>
                    <a:pt x="271" y="0"/>
                    <a:pt x="7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2"/>
            <p:cNvSpPr/>
            <p:nvPr/>
          </p:nvSpPr>
          <p:spPr>
            <a:xfrm>
              <a:off x="3092985" y="2934408"/>
              <a:ext cx="12922" cy="23217"/>
            </a:xfrm>
            <a:custGeom>
              <a:avLst/>
              <a:gdLst/>
              <a:ahLst/>
              <a:cxnLst/>
              <a:rect l="l" t="t" r="r" b="b"/>
              <a:pathLst>
                <a:path w="305" h="548" extrusionOk="0">
                  <a:moveTo>
                    <a:pt x="305" y="0"/>
                  </a:moveTo>
                  <a:cubicBezTo>
                    <a:pt x="213" y="183"/>
                    <a:pt x="92" y="395"/>
                    <a:pt x="1" y="547"/>
                  </a:cubicBezTo>
                  <a:cubicBezTo>
                    <a:pt x="92" y="395"/>
                    <a:pt x="213" y="183"/>
                    <a:pt x="30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2"/>
            <p:cNvSpPr/>
            <p:nvPr/>
          </p:nvSpPr>
          <p:spPr>
            <a:xfrm>
              <a:off x="2656418" y="2295273"/>
              <a:ext cx="324577" cy="175063"/>
            </a:xfrm>
            <a:custGeom>
              <a:avLst/>
              <a:gdLst/>
              <a:ahLst/>
              <a:cxnLst/>
              <a:rect l="l" t="t" r="r" b="b"/>
              <a:pathLst>
                <a:path w="7661" h="4132" extrusionOk="0">
                  <a:moveTo>
                    <a:pt x="2046" y="0"/>
                  </a:moveTo>
                  <a:cubicBezTo>
                    <a:pt x="1581" y="0"/>
                    <a:pt x="1235" y="64"/>
                    <a:pt x="1095" y="222"/>
                  </a:cubicBezTo>
                  <a:cubicBezTo>
                    <a:pt x="396" y="982"/>
                    <a:pt x="1" y="3808"/>
                    <a:pt x="3800" y="4112"/>
                  </a:cubicBezTo>
                  <a:cubicBezTo>
                    <a:pt x="3964" y="4125"/>
                    <a:pt x="4120" y="4132"/>
                    <a:pt x="4271" y="4132"/>
                  </a:cubicBezTo>
                  <a:cubicBezTo>
                    <a:pt x="7632" y="4132"/>
                    <a:pt x="7660" y="1012"/>
                    <a:pt x="7660" y="1012"/>
                  </a:cubicBezTo>
                  <a:cubicBezTo>
                    <a:pt x="7660" y="1012"/>
                    <a:pt x="3906" y="0"/>
                    <a:pt x="20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2"/>
            <p:cNvSpPr/>
            <p:nvPr/>
          </p:nvSpPr>
          <p:spPr>
            <a:xfrm>
              <a:off x="3497353" y="2335566"/>
              <a:ext cx="436639" cy="552133"/>
            </a:xfrm>
            <a:custGeom>
              <a:avLst/>
              <a:gdLst/>
              <a:ahLst/>
              <a:cxnLst/>
              <a:rect l="l" t="t" r="r" b="b"/>
              <a:pathLst>
                <a:path w="10306" h="13032" extrusionOk="0">
                  <a:moveTo>
                    <a:pt x="2402" y="0"/>
                  </a:moveTo>
                  <a:lnTo>
                    <a:pt x="1" y="10365"/>
                  </a:lnTo>
                  <a:cubicBezTo>
                    <a:pt x="1" y="10365"/>
                    <a:pt x="3327" y="13032"/>
                    <a:pt x="4071" y="13032"/>
                  </a:cubicBezTo>
                  <a:cubicBezTo>
                    <a:pt x="4110" y="13032"/>
                    <a:pt x="4141" y="13024"/>
                    <a:pt x="4165" y="13010"/>
                  </a:cubicBezTo>
                  <a:cubicBezTo>
                    <a:pt x="6566" y="11459"/>
                    <a:pt x="5016" y="9089"/>
                    <a:pt x="5016" y="9089"/>
                  </a:cubicBezTo>
                  <a:lnTo>
                    <a:pt x="5016" y="9089"/>
                  </a:lnTo>
                  <a:cubicBezTo>
                    <a:pt x="5016" y="9089"/>
                    <a:pt x="5390" y="9144"/>
                    <a:pt x="5894" y="9144"/>
                  </a:cubicBezTo>
                  <a:cubicBezTo>
                    <a:pt x="6627" y="9144"/>
                    <a:pt x="7637" y="9027"/>
                    <a:pt x="8177" y="8450"/>
                  </a:cubicBezTo>
                  <a:cubicBezTo>
                    <a:pt x="10305" y="6201"/>
                    <a:pt x="2402" y="0"/>
                    <a:pt x="2402"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2"/>
            <p:cNvSpPr/>
            <p:nvPr/>
          </p:nvSpPr>
          <p:spPr>
            <a:xfrm>
              <a:off x="3243691" y="2631767"/>
              <a:ext cx="9024" cy="1313"/>
            </a:xfrm>
            <a:custGeom>
              <a:avLst/>
              <a:gdLst/>
              <a:ahLst/>
              <a:cxnLst/>
              <a:rect l="l" t="t" r="r" b="b"/>
              <a:pathLst>
                <a:path w="213" h="31" extrusionOk="0">
                  <a:moveTo>
                    <a:pt x="213" y="0"/>
                  </a:moveTo>
                  <a:cubicBezTo>
                    <a:pt x="152" y="0"/>
                    <a:pt x="91" y="31"/>
                    <a:pt x="0" y="31"/>
                  </a:cubicBezTo>
                  <a:cubicBezTo>
                    <a:pt x="91" y="31"/>
                    <a:pt x="152" y="0"/>
                    <a:pt x="21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2"/>
            <p:cNvSpPr/>
            <p:nvPr/>
          </p:nvSpPr>
          <p:spPr>
            <a:xfrm>
              <a:off x="3214033" y="2635622"/>
              <a:ext cx="7796" cy="1313"/>
            </a:xfrm>
            <a:custGeom>
              <a:avLst/>
              <a:gdLst/>
              <a:ahLst/>
              <a:cxnLst/>
              <a:rect l="l" t="t" r="r" b="b"/>
              <a:pathLst>
                <a:path w="184" h="31" extrusionOk="0">
                  <a:moveTo>
                    <a:pt x="183" y="0"/>
                  </a:moveTo>
                  <a:cubicBezTo>
                    <a:pt x="122" y="0"/>
                    <a:pt x="62" y="0"/>
                    <a:pt x="1" y="31"/>
                  </a:cubicBezTo>
                  <a:cubicBezTo>
                    <a:pt x="62" y="0"/>
                    <a:pt x="122" y="0"/>
                    <a:pt x="18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2"/>
            <p:cNvSpPr/>
            <p:nvPr/>
          </p:nvSpPr>
          <p:spPr>
            <a:xfrm>
              <a:off x="3582387" y="2367766"/>
              <a:ext cx="1313" cy="1313"/>
            </a:xfrm>
            <a:custGeom>
              <a:avLst/>
              <a:gdLst/>
              <a:ahLst/>
              <a:cxnLst/>
              <a:rect l="l" t="t" r="r" b="b"/>
              <a:pathLst>
                <a:path w="31" h="31" extrusionOk="0">
                  <a:moveTo>
                    <a:pt x="0" y="31"/>
                  </a:moveTo>
                  <a:cubicBezTo>
                    <a:pt x="0" y="31"/>
                    <a:pt x="0" y="0"/>
                    <a:pt x="30" y="0"/>
                  </a:cubicBezTo>
                  <a:cubicBezTo>
                    <a:pt x="0" y="0"/>
                    <a:pt x="0" y="31"/>
                    <a:pt x="0" y="3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2"/>
            <p:cNvSpPr/>
            <p:nvPr/>
          </p:nvSpPr>
          <p:spPr>
            <a:xfrm>
              <a:off x="3273307" y="2624013"/>
              <a:ext cx="14193" cy="3940"/>
            </a:xfrm>
            <a:custGeom>
              <a:avLst/>
              <a:gdLst/>
              <a:ahLst/>
              <a:cxnLst/>
              <a:rect l="l" t="t" r="r" b="b"/>
              <a:pathLst>
                <a:path w="335" h="93" extrusionOk="0">
                  <a:moveTo>
                    <a:pt x="334" y="1"/>
                  </a:moveTo>
                  <a:lnTo>
                    <a:pt x="334" y="1"/>
                  </a:lnTo>
                  <a:cubicBezTo>
                    <a:pt x="213" y="31"/>
                    <a:pt x="122" y="62"/>
                    <a:pt x="0" y="92"/>
                  </a:cubicBezTo>
                  <a:cubicBezTo>
                    <a:pt x="122" y="62"/>
                    <a:pt x="243" y="31"/>
                    <a:pt x="334"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2"/>
            <p:cNvSpPr/>
            <p:nvPr/>
          </p:nvSpPr>
          <p:spPr>
            <a:xfrm>
              <a:off x="3530867" y="2438565"/>
              <a:ext cx="1313" cy="1356"/>
            </a:xfrm>
            <a:custGeom>
              <a:avLst/>
              <a:gdLst/>
              <a:ahLst/>
              <a:cxnLst/>
              <a:rect l="l" t="t" r="r" b="b"/>
              <a:pathLst>
                <a:path w="31" h="32" extrusionOk="0">
                  <a:moveTo>
                    <a:pt x="31" y="1"/>
                  </a:moveTo>
                  <a:cubicBezTo>
                    <a:pt x="31" y="1"/>
                    <a:pt x="0" y="31"/>
                    <a:pt x="0" y="31"/>
                  </a:cubicBezTo>
                  <a:cubicBezTo>
                    <a:pt x="0" y="31"/>
                    <a:pt x="31" y="1"/>
                    <a:pt x="3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2"/>
            <p:cNvSpPr/>
            <p:nvPr/>
          </p:nvSpPr>
          <p:spPr>
            <a:xfrm>
              <a:off x="2996760" y="2333357"/>
              <a:ext cx="710927" cy="1038343"/>
            </a:xfrm>
            <a:custGeom>
              <a:avLst/>
              <a:gdLst/>
              <a:ahLst/>
              <a:cxnLst/>
              <a:rect l="l" t="t" r="r" b="b"/>
              <a:pathLst>
                <a:path w="16780" h="24508" extrusionOk="0">
                  <a:moveTo>
                    <a:pt x="14165" y="0"/>
                  </a:moveTo>
                  <a:lnTo>
                    <a:pt x="13679" y="882"/>
                  </a:lnTo>
                  <a:cubicBezTo>
                    <a:pt x="13527" y="1155"/>
                    <a:pt x="13132" y="1702"/>
                    <a:pt x="12585" y="2432"/>
                  </a:cubicBezTo>
                  <a:cubicBezTo>
                    <a:pt x="12585" y="2432"/>
                    <a:pt x="12554" y="2462"/>
                    <a:pt x="12554" y="2462"/>
                  </a:cubicBezTo>
                  <a:cubicBezTo>
                    <a:pt x="12524" y="2523"/>
                    <a:pt x="12463" y="2584"/>
                    <a:pt x="12433" y="2645"/>
                  </a:cubicBezTo>
                  <a:cubicBezTo>
                    <a:pt x="11004" y="4438"/>
                    <a:pt x="9150" y="6049"/>
                    <a:pt x="6992" y="6748"/>
                  </a:cubicBezTo>
                  <a:cubicBezTo>
                    <a:pt x="6931" y="6748"/>
                    <a:pt x="6870" y="6778"/>
                    <a:pt x="6809" y="6809"/>
                  </a:cubicBezTo>
                  <a:cubicBezTo>
                    <a:pt x="6718" y="6839"/>
                    <a:pt x="6597" y="6870"/>
                    <a:pt x="6475" y="6900"/>
                  </a:cubicBezTo>
                  <a:cubicBezTo>
                    <a:pt x="6323" y="6930"/>
                    <a:pt x="6171" y="6961"/>
                    <a:pt x="5989" y="6991"/>
                  </a:cubicBezTo>
                  <a:cubicBezTo>
                    <a:pt x="5928" y="6991"/>
                    <a:pt x="5867" y="7022"/>
                    <a:pt x="5776" y="7022"/>
                  </a:cubicBezTo>
                  <a:cubicBezTo>
                    <a:pt x="5624" y="7052"/>
                    <a:pt x="5442" y="7082"/>
                    <a:pt x="5259" y="7082"/>
                  </a:cubicBezTo>
                  <a:cubicBezTo>
                    <a:pt x="5198" y="7082"/>
                    <a:pt x="5138" y="7082"/>
                    <a:pt x="5077" y="7113"/>
                  </a:cubicBezTo>
                  <a:lnTo>
                    <a:pt x="4378" y="7113"/>
                  </a:lnTo>
                  <a:cubicBezTo>
                    <a:pt x="4317" y="7508"/>
                    <a:pt x="4226" y="7964"/>
                    <a:pt x="4165" y="8420"/>
                  </a:cubicBezTo>
                  <a:cubicBezTo>
                    <a:pt x="4104" y="8785"/>
                    <a:pt x="4013" y="9149"/>
                    <a:pt x="3952" y="9514"/>
                  </a:cubicBezTo>
                  <a:cubicBezTo>
                    <a:pt x="3891" y="9879"/>
                    <a:pt x="3800" y="10274"/>
                    <a:pt x="3709" y="10639"/>
                  </a:cubicBezTo>
                  <a:lnTo>
                    <a:pt x="3618" y="11003"/>
                  </a:lnTo>
                  <a:cubicBezTo>
                    <a:pt x="3557" y="11277"/>
                    <a:pt x="3496" y="11520"/>
                    <a:pt x="3436" y="11763"/>
                  </a:cubicBezTo>
                  <a:cubicBezTo>
                    <a:pt x="3314" y="12128"/>
                    <a:pt x="3192" y="12493"/>
                    <a:pt x="3071" y="12827"/>
                  </a:cubicBezTo>
                  <a:cubicBezTo>
                    <a:pt x="2980" y="13070"/>
                    <a:pt x="2919" y="13283"/>
                    <a:pt x="2828" y="13496"/>
                  </a:cubicBezTo>
                  <a:cubicBezTo>
                    <a:pt x="2736" y="13739"/>
                    <a:pt x="2615" y="13921"/>
                    <a:pt x="2524" y="14134"/>
                  </a:cubicBezTo>
                  <a:cubicBezTo>
                    <a:pt x="2432" y="14317"/>
                    <a:pt x="2311" y="14529"/>
                    <a:pt x="2220" y="14681"/>
                  </a:cubicBezTo>
                  <a:cubicBezTo>
                    <a:pt x="1642" y="15563"/>
                    <a:pt x="913" y="16140"/>
                    <a:pt x="1" y="16171"/>
                  </a:cubicBezTo>
                  <a:cubicBezTo>
                    <a:pt x="1" y="16171"/>
                    <a:pt x="4226" y="17174"/>
                    <a:pt x="3405" y="24408"/>
                  </a:cubicBezTo>
                  <a:cubicBezTo>
                    <a:pt x="3557" y="24469"/>
                    <a:pt x="3739" y="24499"/>
                    <a:pt x="3922" y="24499"/>
                  </a:cubicBezTo>
                  <a:cubicBezTo>
                    <a:pt x="4018" y="24505"/>
                    <a:pt x="4113" y="24508"/>
                    <a:pt x="4207" y="24508"/>
                  </a:cubicBezTo>
                  <a:cubicBezTo>
                    <a:pt x="6589" y="24508"/>
                    <a:pt x="8025" y="22670"/>
                    <a:pt x="8785" y="20213"/>
                  </a:cubicBezTo>
                  <a:cubicBezTo>
                    <a:pt x="11582" y="19575"/>
                    <a:pt x="13861" y="17417"/>
                    <a:pt x="14560" y="14560"/>
                  </a:cubicBezTo>
                  <a:lnTo>
                    <a:pt x="16779" y="14560"/>
                  </a:lnTo>
                  <a:lnTo>
                    <a:pt x="15016" y="11399"/>
                  </a:lnTo>
                  <a:lnTo>
                    <a:pt x="15655" y="5471"/>
                  </a:lnTo>
                  <a:cubicBezTo>
                    <a:pt x="15867" y="3496"/>
                    <a:pt x="15229" y="1490"/>
                    <a:pt x="1416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2"/>
            <p:cNvSpPr/>
            <p:nvPr/>
          </p:nvSpPr>
          <p:spPr>
            <a:xfrm>
              <a:off x="2832841" y="2300781"/>
              <a:ext cx="767572" cy="1068890"/>
            </a:xfrm>
            <a:custGeom>
              <a:avLst/>
              <a:gdLst/>
              <a:ahLst/>
              <a:cxnLst/>
              <a:rect l="l" t="t" r="r" b="b"/>
              <a:pathLst>
                <a:path w="18117" h="25229" extrusionOk="0">
                  <a:moveTo>
                    <a:pt x="17387" y="1"/>
                  </a:moveTo>
                  <a:cubicBezTo>
                    <a:pt x="16764" y="950"/>
                    <a:pt x="13711" y="5602"/>
                    <a:pt x="12067" y="5602"/>
                  </a:cubicBezTo>
                  <a:cubicBezTo>
                    <a:pt x="12026" y="5602"/>
                    <a:pt x="11985" y="5599"/>
                    <a:pt x="11946" y="5593"/>
                  </a:cubicBezTo>
                  <a:cubicBezTo>
                    <a:pt x="10153" y="5320"/>
                    <a:pt x="10882" y="3740"/>
                    <a:pt x="10882" y="3739"/>
                  </a:cubicBezTo>
                  <a:lnTo>
                    <a:pt x="10882" y="3739"/>
                  </a:lnTo>
                  <a:cubicBezTo>
                    <a:pt x="10882" y="3740"/>
                    <a:pt x="9344" y="6205"/>
                    <a:pt x="7942" y="6205"/>
                  </a:cubicBezTo>
                  <a:cubicBezTo>
                    <a:pt x="7909" y="6205"/>
                    <a:pt x="7876" y="6204"/>
                    <a:pt x="7843" y="6201"/>
                  </a:cubicBezTo>
                  <a:cubicBezTo>
                    <a:pt x="7357" y="6140"/>
                    <a:pt x="7113" y="5928"/>
                    <a:pt x="7022" y="5654"/>
                  </a:cubicBezTo>
                  <a:cubicBezTo>
                    <a:pt x="6615" y="8243"/>
                    <a:pt x="5178" y="14171"/>
                    <a:pt x="634" y="14171"/>
                  </a:cubicBezTo>
                  <a:cubicBezTo>
                    <a:pt x="429" y="14171"/>
                    <a:pt x="218" y="14159"/>
                    <a:pt x="1" y="14135"/>
                  </a:cubicBezTo>
                  <a:lnTo>
                    <a:pt x="1" y="14135"/>
                  </a:lnTo>
                  <a:cubicBezTo>
                    <a:pt x="366" y="16901"/>
                    <a:pt x="2220" y="19271"/>
                    <a:pt x="4803" y="20274"/>
                  </a:cubicBezTo>
                  <a:cubicBezTo>
                    <a:pt x="4986" y="21825"/>
                    <a:pt x="5533" y="24651"/>
                    <a:pt x="7326" y="25229"/>
                  </a:cubicBezTo>
                  <a:cubicBezTo>
                    <a:pt x="8147" y="17995"/>
                    <a:pt x="3952" y="16992"/>
                    <a:pt x="3952" y="16992"/>
                  </a:cubicBezTo>
                  <a:cubicBezTo>
                    <a:pt x="4864" y="16961"/>
                    <a:pt x="5563" y="16384"/>
                    <a:pt x="6141" y="15502"/>
                  </a:cubicBezTo>
                  <a:cubicBezTo>
                    <a:pt x="6232" y="15350"/>
                    <a:pt x="6353" y="15138"/>
                    <a:pt x="6445" y="14955"/>
                  </a:cubicBezTo>
                  <a:cubicBezTo>
                    <a:pt x="6566" y="14742"/>
                    <a:pt x="6657" y="14530"/>
                    <a:pt x="6749" y="14317"/>
                  </a:cubicBezTo>
                  <a:cubicBezTo>
                    <a:pt x="6840" y="14104"/>
                    <a:pt x="6931" y="13891"/>
                    <a:pt x="6992" y="13648"/>
                  </a:cubicBezTo>
                  <a:cubicBezTo>
                    <a:pt x="7113" y="13314"/>
                    <a:pt x="7235" y="12949"/>
                    <a:pt x="7357" y="12584"/>
                  </a:cubicBezTo>
                  <a:cubicBezTo>
                    <a:pt x="7417" y="12341"/>
                    <a:pt x="7478" y="12098"/>
                    <a:pt x="7539" y="11824"/>
                  </a:cubicBezTo>
                  <a:lnTo>
                    <a:pt x="7630" y="11460"/>
                  </a:lnTo>
                  <a:cubicBezTo>
                    <a:pt x="7721" y="11095"/>
                    <a:pt x="7812" y="10700"/>
                    <a:pt x="7873" y="10335"/>
                  </a:cubicBezTo>
                  <a:cubicBezTo>
                    <a:pt x="7964" y="9970"/>
                    <a:pt x="8025" y="9606"/>
                    <a:pt x="8086" y="9241"/>
                  </a:cubicBezTo>
                  <a:cubicBezTo>
                    <a:pt x="8177" y="8785"/>
                    <a:pt x="8238" y="8329"/>
                    <a:pt x="8329" y="7903"/>
                  </a:cubicBezTo>
                  <a:cubicBezTo>
                    <a:pt x="8436" y="7919"/>
                    <a:pt x="8542" y="7926"/>
                    <a:pt x="8652" y="7926"/>
                  </a:cubicBezTo>
                  <a:cubicBezTo>
                    <a:pt x="8762" y="7926"/>
                    <a:pt x="8876" y="7919"/>
                    <a:pt x="8998" y="7903"/>
                  </a:cubicBezTo>
                  <a:lnTo>
                    <a:pt x="9180" y="7903"/>
                  </a:lnTo>
                  <a:cubicBezTo>
                    <a:pt x="9363" y="7903"/>
                    <a:pt x="9545" y="7873"/>
                    <a:pt x="9697" y="7843"/>
                  </a:cubicBezTo>
                  <a:cubicBezTo>
                    <a:pt x="9788" y="7843"/>
                    <a:pt x="9849" y="7812"/>
                    <a:pt x="9910" y="7812"/>
                  </a:cubicBezTo>
                  <a:cubicBezTo>
                    <a:pt x="10092" y="7782"/>
                    <a:pt x="10244" y="7751"/>
                    <a:pt x="10396" y="7691"/>
                  </a:cubicBezTo>
                  <a:cubicBezTo>
                    <a:pt x="10518" y="7660"/>
                    <a:pt x="10639" y="7630"/>
                    <a:pt x="10730" y="7599"/>
                  </a:cubicBezTo>
                  <a:cubicBezTo>
                    <a:pt x="10791" y="7599"/>
                    <a:pt x="10852" y="7569"/>
                    <a:pt x="10913" y="7539"/>
                  </a:cubicBezTo>
                  <a:cubicBezTo>
                    <a:pt x="13314" y="6779"/>
                    <a:pt x="15199" y="4894"/>
                    <a:pt x="16354" y="3435"/>
                  </a:cubicBezTo>
                  <a:cubicBezTo>
                    <a:pt x="16384" y="3405"/>
                    <a:pt x="16445" y="3344"/>
                    <a:pt x="16475" y="3283"/>
                  </a:cubicBezTo>
                  <a:cubicBezTo>
                    <a:pt x="16506" y="3253"/>
                    <a:pt x="16506" y="3253"/>
                    <a:pt x="16506" y="3253"/>
                  </a:cubicBezTo>
                  <a:cubicBezTo>
                    <a:pt x="16962" y="2645"/>
                    <a:pt x="17387" y="2007"/>
                    <a:pt x="17721" y="1399"/>
                  </a:cubicBezTo>
                  <a:cubicBezTo>
                    <a:pt x="17782" y="1308"/>
                    <a:pt x="17843" y="1216"/>
                    <a:pt x="17934" y="1125"/>
                  </a:cubicBezTo>
                  <a:cubicBezTo>
                    <a:pt x="17995" y="1034"/>
                    <a:pt x="18056" y="973"/>
                    <a:pt x="18117" y="882"/>
                  </a:cubicBezTo>
                  <a:cubicBezTo>
                    <a:pt x="17904" y="578"/>
                    <a:pt x="17661" y="274"/>
                    <a:pt x="17387"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2"/>
            <p:cNvSpPr/>
            <p:nvPr/>
          </p:nvSpPr>
          <p:spPr>
            <a:xfrm>
              <a:off x="3295169" y="2446318"/>
              <a:ext cx="230564" cy="175190"/>
            </a:xfrm>
            <a:custGeom>
              <a:avLst/>
              <a:gdLst/>
              <a:ahLst/>
              <a:cxnLst/>
              <a:rect l="l" t="t" r="r" b="b"/>
              <a:pathLst>
                <a:path w="5442" h="4135" extrusionOk="0">
                  <a:moveTo>
                    <a:pt x="5442" y="0"/>
                  </a:moveTo>
                  <a:cubicBezTo>
                    <a:pt x="4256" y="1459"/>
                    <a:pt x="2402" y="3344"/>
                    <a:pt x="1" y="4134"/>
                  </a:cubicBezTo>
                  <a:cubicBezTo>
                    <a:pt x="2159" y="3435"/>
                    <a:pt x="4013" y="1824"/>
                    <a:pt x="544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2"/>
            <p:cNvSpPr/>
            <p:nvPr/>
          </p:nvSpPr>
          <p:spPr>
            <a:xfrm>
              <a:off x="3581074" y="2369037"/>
              <a:ext cx="42" cy="1313"/>
            </a:xfrm>
            <a:custGeom>
              <a:avLst/>
              <a:gdLst/>
              <a:ahLst/>
              <a:cxnLst/>
              <a:rect l="l" t="t" r="r" b="b"/>
              <a:pathLst>
                <a:path w="1" h="31" extrusionOk="0">
                  <a:moveTo>
                    <a:pt x="1" y="31"/>
                  </a:moveTo>
                  <a:cubicBezTo>
                    <a:pt x="1" y="31"/>
                    <a:pt x="1" y="31"/>
                    <a:pt x="1" y="1"/>
                  </a:cubicBezTo>
                  <a:cubicBezTo>
                    <a:pt x="1" y="1"/>
                    <a:pt x="1" y="31"/>
                    <a:pt x="1" y="3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2"/>
            <p:cNvSpPr/>
            <p:nvPr/>
          </p:nvSpPr>
          <p:spPr>
            <a:xfrm>
              <a:off x="3175435" y="2635665"/>
              <a:ext cx="9024" cy="56645"/>
            </a:xfrm>
            <a:custGeom>
              <a:avLst/>
              <a:gdLst/>
              <a:ahLst/>
              <a:cxnLst/>
              <a:rect l="l" t="t" r="r" b="b"/>
              <a:pathLst>
                <a:path w="213" h="1337" extrusionOk="0">
                  <a:moveTo>
                    <a:pt x="213" y="0"/>
                  </a:moveTo>
                  <a:cubicBezTo>
                    <a:pt x="152" y="426"/>
                    <a:pt x="61" y="881"/>
                    <a:pt x="0" y="1337"/>
                  </a:cubicBezTo>
                  <a:cubicBezTo>
                    <a:pt x="91" y="881"/>
                    <a:pt x="152" y="426"/>
                    <a:pt x="21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2"/>
            <p:cNvSpPr/>
            <p:nvPr/>
          </p:nvSpPr>
          <p:spPr>
            <a:xfrm>
              <a:off x="3578489" y="2370308"/>
              <a:ext cx="2627" cy="2627"/>
            </a:xfrm>
            <a:custGeom>
              <a:avLst/>
              <a:gdLst/>
              <a:ahLst/>
              <a:cxnLst/>
              <a:rect l="l" t="t" r="r" b="b"/>
              <a:pathLst>
                <a:path w="62" h="62" extrusionOk="0">
                  <a:moveTo>
                    <a:pt x="1" y="62"/>
                  </a:moveTo>
                  <a:cubicBezTo>
                    <a:pt x="31" y="31"/>
                    <a:pt x="31" y="31"/>
                    <a:pt x="62" y="1"/>
                  </a:cubicBezTo>
                  <a:cubicBezTo>
                    <a:pt x="31" y="31"/>
                    <a:pt x="31" y="31"/>
                    <a:pt x="1" y="62"/>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2"/>
            <p:cNvSpPr/>
            <p:nvPr/>
          </p:nvSpPr>
          <p:spPr>
            <a:xfrm>
              <a:off x="3578489" y="2372893"/>
              <a:ext cx="42" cy="1356"/>
            </a:xfrm>
            <a:custGeom>
              <a:avLst/>
              <a:gdLst/>
              <a:ahLst/>
              <a:cxnLst/>
              <a:rect l="l" t="t" r="r" b="b"/>
              <a:pathLst>
                <a:path w="1" h="32" extrusionOk="0">
                  <a:moveTo>
                    <a:pt x="1" y="31"/>
                  </a:moveTo>
                  <a:lnTo>
                    <a:pt x="1" y="31"/>
                  </a:lnTo>
                  <a:cubicBezTo>
                    <a:pt x="1" y="1"/>
                    <a:pt x="1" y="1"/>
                    <a:pt x="1" y="1"/>
                  </a:cubicBezTo>
                  <a:cubicBezTo>
                    <a:pt x="1" y="1"/>
                    <a:pt x="1" y="1"/>
                    <a:pt x="1" y="3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2"/>
            <p:cNvSpPr/>
            <p:nvPr/>
          </p:nvSpPr>
          <p:spPr>
            <a:xfrm>
              <a:off x="3166411" y="2692270"/>
              <a:ext cx="9067" cy="46435"/>
            </a:xfrm>
            <a:custGeom>
              <a:avLst/>
              <a:gdLst/>
              <a:ahLst/>
              <a:cxnLst/>
              <a:rect l="l" t="t" r="r" b="b"/>
              <a:pathLst>
                <a:path w="214" h="1096" extrusionOk="0">
                  <a:moveTo>
                    <a:pt x="213" y="1"/>
                  </a:moveTo>
                  <a:cubicBezTo>
                    <a:pt x="152" y="366"/>
                    <a:pt x="61" y="730"/>
                    <a:pt x="0" y="1095"/>
                  </a:cubicBezTo>
                  <a:cubicBezTo>
                    <a:pt x="61" y="730"/>
                    <a:pt x="152" y="366"/>
                    <a:pt x="213"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2"/>
            <p:cNvSpPr/>
            <p:nvPr/>
          </p:nvSpPr>
          <p:spPr>
            <a:xfrm>
              <a:off x="3156115" y="2738663"/>
              <a:ext cx="10338" cy="47663"/>
            </a:xfrm>
            <a:custGeom>
              <a:avLst/>
              <a:gdLst/>
              <a:ahLst/>
              <a:cxnLst/>
              <a:rect l="l" t="t" r="r" b="b"/>
              <a:pathLst>
                <a:path w="244" h="1125" extrusionOk="0">
                  <a:moveTo>
                    <a:pt x="243" y="0"/>
                  </a:moveTo>
                  <a:cubicBezTo>
                    <a:pt x="152" y="365"/>
                    <a:pt x="91" y="760"/>
                    <a:pt x="0" y="1125"/>
                  </a:cubicBezTo>
                  <a:cubicBezTo>
                    <a:pt x="91" y="760"/>
                    <a:pt x="182" y="365"/>
                    <a:pt x="24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2"/>
            <p:cNvSpPr/>
            <p:nvPr/>
          </p:nvSpPr>
          <p:spPr>
            <a:xfrm>
              <a:off x="3144506" y="2801751"/>
              <a:ext cx="7753" cy="32242"/>
            </a:xfrm>
            <a:custGeom>
              <a:avLst/>
              <a:gdLst/>
              <a:ahLst/>
              <a:cxnLst/>
              <a:rect l="l" t="t" r="r" b="b"/>
              <a:pathLst>
                <a:path w="183" h="761" extrusionOk="0">
                  <a:moveTo>
                    <a:pt x="183" y="0"/>
                  </a:moveTo>
                  <a:lnTo>
                    <a:pt x="183" y="0"/>
                  </a:lnTo>
                  <a:cubicBezTo>
                    <a:pt x="122" y="244"/>
                    <a:pt x="61" y="517"/>
                    <a:pt x="1" y="760"/>
                  </a:cubicBezTo>
                  <a:cubicBezTo>
                    <a:pt x="61" y="517"/>
                    <a:pt x="122" y="274"/>
                    <a:pt x="18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2"/>
            <p:cNvSpPr/>
            <p:nvPr/>
          </p:nvSpPr>
          <p:spPr>
            <a:xfrm>
              <a:off x="3118746" y="2879032"/>
              <a:ext cx="10338" cy="28344"/>
            </a:xfrm>
            <a:custGeom>
              <a:avLst/>
              <a:gdLst/>
              <a:ahLst/>
              <a:cxnLst/>
              <a:rect l="l" t="t" r="r" b="b"/>
              <a:pathLst>
                <a:path w="244" h="669" extrusionOk="0">
                  <a:moveTo>
                    <a:pt x="244" y="0"/>
                  </a:moveTo>
                  <a:cubicBezTo>
                    <a:pt x="183" y="243"/>
                    <a:pt x="92" y="456"/>
                    <a:pt x="1" y="669"/>
                  </a:cubicBezTo>
                  <a:cubicBezTo>
                    <a:pt x="92" y="456"/>
                    <a:pt x="183" y="243"/>
                    <a:pt x="244"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2"/>
            <p:cNvSpPr/>
            <p:nvPr/>
          </p:nvSpPr>
          <p:spPr>
            <a:xfrm>
              <a:off x="3416259" y="2693498"/>
              <a:ext cx="51519" cy="81303"/>
            </a:xfrm>
            <a:custGeom>
              <a:avLst/>
              <a:gdLst/>
              <a:ahLst/>
              <a:cxnLst/>
              <a:rect l="l" t="t" r="r" b="b"/>
              <a:pathLst>
                <a:path w="1216" h="1919" extrusionOk="0">
                  <a:moveTo>
                    <a:pt x="728" y="0"/>
                  </a:moveTo>
                  <a:cubicBezTo>
                    <a:pt x="463" y="0"/>
                    <a:pt x="179" y="358"/>
                    <a:pt x="91" y="884"/>
                  </a:cubicBezTo>
                  <a:cubicBezTo>
                    <a:pt x="0" y="1400"/>
                    <a:pt x="152" y="1856"/>
                    <a:pt x="426" y="1917"/>
                  </a:cubicBezTo>
                  <a:cubicBezTo>
                    <a:pt x="436" y="1918"/>
                    <a:pt x="447" y="1919"/>
                    <a:pt x="458" y="1919"/>
                  </a:cubicBezTo>
                  <a:cubicBezTo>
                    <a:pt x="722" y="1919"/>
                    <a:pt x="1007" y="1563"/>
                    <a:pt x="1094" y="1066"/>
                  </a:cubicBezTo>
                  <a:cubicBezTo>
                    <a:pt x="1216" y="519"/>
                    <a:pt x="1064" y="63"/>
                    <a:pt x="760" y="2"/>
                  </a:cubicBezTo>
                  <a:cubicBezTo>
                    <a:pt x="749" y="1"/>
                    <a:pt x="739" y="0"/>
                    <a:pt x="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2"/>
            <p:cNvSpPr/>
            <p:nvPr/>
          </p:nvSpPr>
          <p:spPr>
            <a:xfrm>
              <a:off x="3198611" y="2754382"/>
              <a:ext cx="280769" cy="264797"/>
            </a:xfrm>
            <a:custGeom>
              <a:avLst/>
              <a:gdLst/>
              <a:ahLst/>
              <a:cxnLst/>
              <a:rect l="l" t="t" r="r" b="b"/>
              <a:pathLst>
                <a:path w="6627" h="6250" extrusionOk="0">
                  <a:moveTo>
                    <a:pt x="3311" y="0"/>
                  </a:moveTo>
                  <a:cubicBezTo>
                    <a:pt x="3182" y="0"/>
                    <a:pt x="3050" y="8"/>
                    <a:pt x="2918" y="24"/>
                  </a:cubicBezTo>
                  <a:cubicBezTo>
                    <a:pt x="1216" y="237"/>
                    <a:pt x="0" y="1787"/>
                    <a:pt x="213" y="3520"/>
                  </a:cubicBezTo>
                  <a:cubicBezTo>
                    <a:pt x="409" y="5092"/>
                    <a:pt x="1747" y="6249"/>
                    <a:pt x="3291" y="6249"/>
                  </a:cubicBezTo>
                  <a:cubicBezTo>
                    <a:pt x="3419" y="6249"/>
                    <a:pt x="3548" y="6241"/>
                    <a:pt x="3678" y="6225"/>
                  </a:cubicBezTo>
                  <a:cubicBezTo>
                    <a:pt x="5411" y="6012"/>
                    <a:pt x="6626" y="4462"/>
                    <a:pt x="6414" y="2760"/>
                  </a:cubicBezTo>
                  <a:cubicBezTo>
                    <a:pt x="6217" y="1160"/>
                    <a:pt x="4880" y="0"/>
                    <a:pt x="331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2"/>
            <p:cNvSpPr/>
            <p:nvPr/>
          </p:nvSpPr>
          <p:spPr>
            <a:xfrm>
              <a:off x="3476508" y="2917248"/>
              <a:ext cx="118798" cy="132483"/>
            </a:xfrm>
            <a:custGeom>
              <a:avLst/>
              <a:gdLst/>
              <a:ahLst/>
              <a:cxnLst/>
              <a:rect l="l" t="t" r="r" b="b"/>
              <a:pathLst>
                <a:path w="2804" h="3127" extrusionOk="0">
                  <a:moveTo>
                    <a:pt x="173" y="0"/>
                  </a:moveTo>
                  <a:cubicBezTo>
                    <a:pt x="86" y="0"/>
                    <a:pt x="0" y="70"/>
                    <a:pt x="37" y="162"/>
                  </a:cubicBezTo>
                  <a:cubicBezTo>
                    <a:pt x="98" y="527"/>
                    <a:pt x="219" y="892"/>
                    <a:pt x="371" y="1256"/>
                  </a:cubicBezTo>
                  <a:cubicBezTo>
                    <a:pt x="615" y="1864"/>
                    <a:pt x="979" y="2472"/>
                    <a:pt x="1557" y="2837"/>
                  </a:cubicBezTo>
                  <a:cubicBezTo>
                    <a:pt x="1808" y="3013"/>
                    <a:pt x="2121" y="3126"/>
                    <a:pt x="2428" y="3126"/>
                  </a:cubicBezTo>
                  <a:cubicBezTo>
                    <a:pt x="2493" y="3126"/>
                    <a:pt x="2557" y="3121"/>
                    <a:pt x="2621" y="3110"/>
                  </a:cubicBezTo>
                  <a:cubicBezTo>
                    <a:pt x="2803" y="3080"/>
                    <a:pt x="2803" y="2806"/>
                    <a:pt x="2621" y="2806"/>
                  </a:cubicBezTo>
                  <a:cubicBezTo>
                    <a:pt x="2550" y="2817"/>
                    <a:pt x="2481" y="2821"/>
                    <a:pt x="2414" y="2821"/>
                  </a:cubicBezTo>
                  <a:cubicBezTo>
                    <a:pt x="1274" y="2821"/>
                    <a:pt x="689" y="1413"/>
                    <a:pt x="402" y="466"/>
                  </a:cubicBezTo>
                  <a:cubicBezTo>
                    <a:pt x="371" y="344"/>
                    <a:pt x="311" y="223"/>
                    <a:pt x="311" y="101"/>
                  </a:cubicBezTo>
                  <a:cubicBezTo>
                    <a:pt x="287" y="29"/>
                    <a:pt x="230" y="0"/>
                    <a:pt x="1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2"/>
            <p:cNvSpPr/>
            <p:nvPr/>
          </p:nvSpPr>
          <p:spPr>
            <a:xfrm>
              <a:off x="2860250" y="2188125"/>
              <a:ext cx="629441" cy="386052"/>
            </a:xfrm>
            <a:custGeom>
              <a:avLst/>
              <a:gdLst/>
              <a:ahLst/>
              <a:cxnLst/>
              <a:rect l="l" t="t" r="r" b="b"/>
              <a:pathLst>
                <a:path w="14773" h="8954" extrusionOk="0">
                  <a:moveTo>
                    <a:pt x="7796" y="0"/>
                  </a:moveTo>
                  <a:cubicBezTo>
                    <a:pt x="5025" y="0"/>
                    <a:pt x="2537" y="1490"/>
                    <a:pt x="1155" y="3784"/>
                  </a:cubicBezTo>
                  <a:lnTo>
                    <a:pt x="487" y="3997"/>
                  </a:lnTo>
                  <a:cubicBezTo>
                    <a:pt x="183" y="4362"/>
                    <a:pt x="31" y="4878"/>
                    <a:pt x="0" y="5365"/>
                  </a:cubicBezTo>
                  <a:cubicBezTo>
                    <a:pt x="0" y="5486"/>
                    <a:pt x="0" y="5608"/>
                    <a:pt x="91" y="5730"/>
                  </a:cubicBezTo>
                  <a:cubicBezTo>
                    <a:pt x="213" y="5973"/>
                    <a:pt x="487" y="6033"/>
                    <a:pt x="760" y="6033"/>
                  </a:cubicBezTo>
                  <a:cubicBezTo>
                    <a:pt x="866" y="6042"/>
                    <a:pt x="972" y="6045"/>
                    <a:pt x="1078" y="6045"/>
                  </a:cubicBezTo>
                  <a:cubicBezTo>
                    <a:pt x="1367" y="6045"/>
                    <a:pt x="1656" y="6017"/>
                    <a:pt x="1946" y="5973"/>
                  </a:cubicBezTo>
                  <a:lnTo>
                    <a:pt x="1946" y="5973"/>
                  </a:lnTo>
                  <a:cubicBezTo>
                    <a:pt x="1520" y="6277"/>
                    <a:pt x="1095" y="6672"/>
                    <a:pt x="912" y="7189"/>
                  </a:cubicBezTo>
                  <a:cubicBezTo>
                    <a:pt x="730" y="7705"/>
                    <a:pt x="791" y="8313"/>
                    <a:pt x="1216" y="8678"/>
                  </a:cubicBezTo>
                  <a:cubicBezTo>
                    <a:pt x="1429" y="8830"/>
                    <a:pt x="1702" y="8921"/>
                    <a:pt x="1976" y="8951"/>
                  </a:cubicBezTo>
                  <a:cubicBezTo>
                    <a:pt x="2006" y="8953"/>
                    <a:pt x="2035" y="8953"/>
                    <a:pt x="2064" y="8953"/>
                  </a:cubicBezTo>
                  <a:cubicBezTo>
                    <a:pt x="2731" y="8953"/>
                    <a:pt x="3367" y="8628"/>
                    <a:pt x="3891" y="8192"/>
                  </a:cubicBezTo>
                  <a:cubicBezTo>
                    <a:pt x="4468" y="7766"/>
                    <a:pt x="4924" y="7219"/>
                    <a:pt x="5532" y="6824"/>
                  </a:cubicBezTo>
                  <a:cubicBezTo>
                    <a:pt x="6687" y="6064"/>
                    <a:pt x="8146" y="5912"/>
                    <a:pt x="9484" y="5517"/>
                  </a:cubicBezTo>
                  <a:cubicBezTo>
                    <a:pt x="10760" y="5152"/>
                    <a:pt x="11946" y="4575"/>
                    <a:pt x="12979" y="3815"/>
                  </a:cubicBezTo>
                  <a:cubicBezTo>
                    <a:pt x="13466" y="3450"/>
                    <a:pt x="13891" y="3085"/>
                    <a:pt x="14225" y="2599"/>
                  </a:cubicBezTo>
                  <a:cubicBezTo>
                    <a:pt x="14499" y="2204"/>
                    <a:pt x="14651" y="1748"/>
                    <a:pt x="14773" y="1292"/>
                  </a:cubicBezTo>
                  <a:cubicBezTo>
                    <a:pt x="13952" y="836"/>
                    <a:pt x="13010" y="532"/>
                    <a:pt x="12037" y="441"/>
                  </a:cubicBezTo>
                  <a:lnTo>
                    <a:pt x="8633" y="46"/>
                  </a:lnTo>
                  <a:cubicBezTo>
                    <a:pt x="8351" y="15"/>
                    <a:pt x="8072" y="0"/>
                    <a:pt x="7796"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2"/>
            <p:cNvSpPr/>
            <p:nvPr/>
          </p:nvSpPr>
          <p:spPr>
            <a:xfrm>
              <a:off x="2588077" y="2245029"/>
              <a:ext cx="981443" cy="659704"/>
            </a:xfrm>
            <a:custGeom>
              <a:avLst/>
              <a:gdLst/>
              <a:ahLst/>
              <a:cxnLst/>
              <a:rect l="l" t="t" r="r" b="b"/>
              <a:pathLst>
                <a:path w="23165" h="15571" extrusionOk="0">
                  <a:moveTo>
                    <a:pt x="21280" y="1"/>
                  </a:moveTo>
                  <a:cubicBezTo>
                    <a:pt x="21158" y="457"/>
                    <a:pt x="21006" y="913"/>
                    <a:pt x="20732" y="1308"/>
                  </a:cubicBezTo>
                  <a:cubicBezTo>
                    <a:pt x="20398" y="1794"/>
                    <a:pt x="19973" y="2159"/>
                    <a:pt x="19486" y="2493"/>
                  </a:cubicBezTo>
                  <a:cubicBezTo>
                    <a:pt x="18453" y="3284"/>
                    <a:pt x="17267" y="3861"/>
                    <a:pt x="15991" y="4226"/>
                  </a:cubicBezTo>
                  <a:cubicBezTo>
                    <a:pt x="14653" y="4591"/>
                    <a:pt x="13194" y="4773"/>
                    <a:pt x="12039" y="5533"/>
                  </a:cubicBezTo>
                  <a:cubicBezTo>
                    <a:pt x="11462" y="5928"/>
                    <a:pt x="10975" y="6475"/>
                    <a:pt x="10398" y="6901"/>
                  </a:cubicBezTo>
                  <a:cubicBezTo>
                    <a:pt x="9874" y="7337"/>
                    <a:pt x="9238" y="7662"/>
                    <a:pt x="8571" y="7662"/>
                  </a:cubicBezTo>
                  <a:cubicBezTo>
                    <a:pt x="8542" y="7662"/>
                    <a:pt x="8513" y="7662"/>
                    <a:pt x="8483" y="7660"/>
                  </a:cubicBezTo>
                  <a:cubicBezTo>
                    <a:pt x="8209" y="7630"/>
                    <a:pt x="7936" y="7539"/>
                    <a:pt x="7723" y="7387"/>
                  </a:cubicBezTo>
                  <a:cubicBezTo>
                    <a:pt x="7298" y="7022"/>
                    <a:pt x="7237" y="6384"/>
                    <a:pt x="7419" y="5898"/>
                  </a:cubicBezTo>
                  <a:cubicBezTo>
                    <a:pt x="7602" y="5381"/>
                    <a:pt x="8027" y="4986"/>
                    <a:pt x="8453" y="4682"/>
                  </a:cubicBezTo>
                  <a:lnTo>
                    <a:pt x="8453" y="4682"/>
                  </a:lnTo>
                  <a:cubicBezTo>
                    <a:pt x="8163" y="4726"/>
                    <a:pt x="7874" y="4754"/>
                    <a:pt x="7585" y="4754"/>
                  </a:cubicBezTo>
                  <a:cubicBezTo>
                    <a:pt x="7479" y="4754"/>
                    <a:pt x="7373" y="4751"/>
                    <a:pt x="7267" y="4742"/>
                  </a:cubicBezTo>
                  <a:cubicBezTo>
                    <a:pt x="6994" y="4742"/>
                    <a:pt x="6720" y="4682"/>
                    <a:pt x="6568" y="4439"/>
                  </a:cubicBezTo>
                  <a:cubicBezTo>
                    <a:pt x="6507" y="4317"/>
                    <a:pt x="6507" y="4195"/>
                    <a:pt x="6507" y="4074"/>
                  </a:cubicBezTo>
                  <a:cubicBezTo>
                    <a:pt x="6538" y="3587"/>
                    <a:pt x="6690" y="3071"/>
                    <a:pt x="6994" y="2706"/>
                  </a:cubicBezTo>
                  <a:lnTo>
                    <a:pt x="6994" y="2706"/>
                  </a:lnTo>
                  <a:cubicBezTo>
                    <a:pt x="5322" y="3253"/>
                    <a:pt x="3711" y="3952"/>
                    <a:pt x="2252" y="4955"/>
                  </a:cubicBezTo>
                  <a:cubicBezTo>
                    <a:pt x="1918" y="5168"/>
                    <a:pt x="1644" y="5411"/>
                    <a:pt x="1462" y="5776"/>
                  </a:cubicBezTo>
                  <a:cubicBezTo>
                    <a:pt x="1066" y="6505"/>
                    <a:pt x="1644" y="7508"/>
                    <a:pt x="2434" y="7752"/>
                  </a:cubicBezTo>
                  <a:cubicBezTo>
                    <a:pt x="2530" y="7784"/>
                    <a:pt x="2745" y="7824"/>
                    <a:pt x="2948" y="7824"/>
                  </a:cubicBezTo>
                  <a:cubicBezTo>
                    <a:pt x="3112" y="7824"/>
                    <a:pt x="3269" y="7798"/>
                    <a:pt x="3351" y="7720"/>
                  </a:cubicBezTo>
                  <a:lnTo>
                    <a:pt x="3351" y="7720"/>
                  </a:lnTo>
                  <a:cubicBezTo>
                    <a:pt x="3039" y="8079"/>
                    <a:pt x="1" y="11668"/>
                    <a:pt x="1674" y="13284"/>
                  </a:cubicBezTo>
                  <a:cubicBezTo>
                    <a:pt x="2495" y="14074"/>
                    <a:pt x="4106" y="14104"/>
                    <a:pt x="4136" y="14104"/>
                  </a:cubicBezTo>
                  <a:cubicBezTo>
                    <a:pt x="4106" y="14104"/>
                    <a:pt x="4258" y="14621"/>
                    <a:pt x="4258" y="14651"/>
                  </a:cubicBezTo>
                  <a:cubicBezTo>
                    <a:pt x="4471" y="15168"/>
                    <a:pt x="4896" y="15411"/>
                    <a:pt x="5413" y="15503"/>
                  </a:cubicBezTo>
                  <a:cubicBezTo>
                    <a:pt x="5699" y="15548"/>
                    <a:pt x="5981" y="15571"/>
                    <a:pt x="6259" y="15571"/>
                  </a:cubicBezTo>
                  <a:cubicBezTo>
                    <a:pt x="8370" y="15571"/>
                    <a:pt x="10201" y="14290"/>
                    <a:pt x="11249" y="12463"/>
                  </a:cubicBezTo>
                  <a:cubicBezTo>
                    <a:pt x="12039" y="11034"/>
                    <a:pt x="12526" y="9423"/>
                    <a:pt x="12769" y="7812"/>
                  </a:cubicBezTo>
                  <a:cubicBezTo>
                    <a:pt x="12799" y="7600"/>
                    <a:pt x="12830" y="7357"/>
                    <a:pt x="12830" y="7144"/>
                  </a:cubicBezTo>
                  <a:cubicBezTo>
                    <a:pt x="12921" y="7387"/>
                    <a:pt x="13134" y="7508"/>
                    <a:pt x="13620" y="7569"/>
                  </a:cubicBezTo>
                  <a:cubicBezTo>
                    <a:pt x="13653" y="7572"/>
                    <a:pt x="13686" y="7573"/>
                    <a:pt x="13719" y="7573"/>
                  </a:cubicBezTo>
                  <a:cubicBezTo>
                    <a:pt x="15120" y="7573"/>
                    <a:pt x="16628" y="5108"/>
                    <a:pt x="16629" y="5107"/>
                  </a:cubicBezTo>
                  <a:lnTo>
                    <a:pt x="16629" y="5107"/>
                  </a:lnTo>
                  <a:cubicBezTo>
                    <a:pt x="16629" y="5108"/>
                    <a:pt x="15900" y="6688"/>
                    <a:pt x="17723" y="6961"/>
                  </a:cubicBezTo>
                  <a:cubicBezTo>
                    <a:pt x="17763" y="6967"/>
                    <a:pt x="17803" y="6970"/>
                    <a:pt x="17844" y="6970"/>
                  </a:cubicBezTo>
                  <a:cubicBezTo>
                    <a:pt x="19489" y="6970"/>
                    <a:pt x="22541" y="2347"/>
                    <a:pt x="23164" y="1369"/>
                  </a:cubicBezTo>
                  <a:cubicBezTo>
                    <a:pt x="22617" y="821"/>
                    <a:pt x="21979" y="366"/>
                    <a:pt x="21280"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2"/>
            <p:cNvSpPr/>
            <p:nvPr/>
          </p:nvSpPr>
          <p:spPr>
            <a:xfrm>
              <a:off x="2887243" y="2576560"/>
              <a:ext cx="241834" cy="203406"/>
            </a:xfrm>
            <a:custGeom>
              <a:avLst/>
              <a:gdLst/>
              <a:ahLst/>
              <a:cxnLst/>
              <a:rect l="l" t="t" r="r" b="b"/>
              <a:pathLst>
                <a:path w="5708" h="4801" extrusionOk="0">
                  <a:moveTo>
                    <a:pt x="2735" y="0"/>
                  </a:moveTo>
                  <a:cubicBezTo>
                    <a:pt x="2425" y="0"/>
                    <a:pt x="2123" y="52"/>
                    <a:pt x="1848" y="179"/>
                  </a:cubicBezTo>
                  <a:cubicBezTo>
                    <a:pt x="315" y="840"/>
                    <a:pt x="0" y="4800"/>
                    <a:pt x="4314" y="4800"/>
                  </a:cubicBezTo>
                  <a:cubicBezTo>
                    <a:pt x="4363" y="4800"/>
                    <a:pt x="4412" y="4800"/>
                    <a:pt x="4462" y="4799"/>
                  </a:cubicBezTo>
                  <a:lnTo>
                    <a:pt x="5343" y="3036"/>
                  </a:lnTo>
                  <a:lnTo>
                    <a:pt x="5708" y="1060"/>
                  </a:lnTo>
                  <a:cubicBezTo>
                    <a:pt x="5708" y="1060"/>
                    <a:pt x="4138" y="0"/>
                    <a:pt x="273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2"/>
            <p:cNvSpPr/>
            <p:nvPr/>
          </p:nvSpPr>
          <p:spPr>
            <a:xfrm>
              <a:off x="2950796" y="2609523"/>
              <a:ext cx="106893" cy="122315"/>
            </a:xfrm>
            <a:custGeom>
              <a:avLst/>
              <a:gdLst/>
              <a:ahLst/>
              <a:cxnLst/>
              <a:rect l="l" t="t" r="r" b="b"/>
              <a:pathLst>
                <a:path w="2523" h="2887" extrusionOk="0">
                  <a:moveTo>
                    <a:pt x="475" y="1"/>
                  </a:moveTo>
                  <a:cubicBezTo>
                    <a:pt x="298" y="1"/>
                    <a:pt x="215" y="260"/>
                    <a:pt x="408" y="343"/>
                  </a:cubicBezTo>
                  <a:cubicBezTo>
                    <a:pt x="925" y="525"/>
                    <a:pt x="1320" y="890"/>
                    <a:pt x="1624" y="1376"/>
                  </a:cubicBezTo>
                  <a:cubicBezTo>
                    <a:pt x="1273" y="1166"/>
                    <a:pt x="904" y="991"/>
                    <a:pt x="531" y="991"/>
                  </a:cubicBezTo>
                  <a:cubicBezTo>
                    <a:pt x="420" y="991"/>
                    <a:pt x="308" y="1007"/>
                    <a:pt x="196" y="1042"/>
                  </a:cubicBezTo>
                  <a:cubicBezTo>
                    <a:pt x="0" y="1098"/>
                    <a:pt x="35" y="1384"/>
                    <a:pt x="207" y="1384"/>
                  </a:cubicBezTo>
                  <a:cubicBezTo>
                    <a:pt x="222" y="1384"/>
                    <a:pt x="239" y="1381"/>
                    <a:pt x="256" y="1376"/>
                  </a:cubicBezTo>
                  <a:cubicBezTo>
                    <a:pt x="347" y="1349"/>
                    <a:pt x="440" y="1337"/>
                    <a:pt x="532" y="1337"/>
                  </a:cubicBezTo>
                  <a:cubicBezTo>
                    <a:pt x="1059" y="1337"/>
                    <a:pt x="1597" y="1735"/>
                    <a:pt x="1959" y="2045"/>
                  </a:cubicBezTo>
                  <a:cubicBezTo>
                    <a:pt x="2050" y="2288"/>
                    <a:pt x="2110" y="2501"/>
                    <a:pt x="2171" y="2744"/>
                  </a:cubicBezTo>
                  <a:cubicBezTo>
                    <a:pt x="2185" y="2840"/>
                    <a:pt x="2260" y="2886"/>
                    <a:pt x="2336" y="2886"/>
                  </a:cubicBezTo>
                  <a:cubicBezTo>
                    <a:pt x="2429" y="2886"/>
                    <a:pt x="2522" y="2817"/>
                    <a:pt x="2506" y="2683"/>
                  </a:cubicBezTo>
                  <a:cubicBezTo>
                    <a:pt x="2293" y="1619"/>
                    <a:pt x="1655" y="404"/>
                    <a:pt x="530" y="9"/>
                  </a:cubicBezTo>
                  <a:cubicBezTo>
                    <a:pt x="511" y="3"/>
                    <a:pt x="492" y="1"/>
                    <a:pt x="4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2"/>
            <p:cNvSpPr/>
            <p:nvPr/>
          </p:nvSpPr>
          <p:spPr>
            <a:xfrm>
              <a:off x="2912706" y="2085717"/>
              <a:ext cx="797187" cy="347752"/>
            </a:xfrm>
            <a:custGeom>
              <a:avLst/>
              <a:gdLst/>
              <a:ahLst/>
              <a:cxnLst/>
              <a:rect l="l" t="t" r="r" b="b"/>
              <a:pathLst>
                <a:path w="18816" h="8208" extrusionOk="0">
                  <a:moveTo>
                    <a:pt x="9605" y="1"/>
                  </a:moveTo>
                  <a:cubicBezTo>
                    <a:pt x="9423" y="1"/>
                    <a:pt x="9271" y="152"/>
                    <a:pt x="9241" y="335"/>
                  </a:cubicBezTo>
                  <a:cubicBezTo>
                    <a:pt x="8653" y="299"/>
                    <a:pt x="8107" y="285"/>
                    <a:pt x="7634" y="285"/>
                  </a:cubicBezTo>
                  <a:cubicBezTo>
                    <a:pt x="7299" y="285"/>
                    <a:pt x="7000" y="292"/>
                    <a:pt x="6748" y="304"/>
                  </a:cubicBezTo>
                  <a:cubicBezTo>
                    <a:pt x="4104" y="487"/>
                    <a:pt x="851" y="3526"/>
                    <a:pt x="0" y="6201"/>
                  </a:cubicBezTo>
                  <a:cubicBezTo>
                    <a:pt x="0" y="6201"/>
                    <a:pt x="1875" y="6090"/>
                    <a:pt x="4491" y="6090"/>
                  </a:cubicBezTo>
                  <a:cubicBezTo>
                    <a:pt x="8996" y="6090"/>
                    <a:pt x="15700" y="6419"/>
                    <a:pt x="18815" y="8207"/>
                  </a:cubicBezTo>
                  <a:cubicBezTo>
                    <a:pt x="17235" y="4317"/>
                    <a:pt x="15593" y="2250"/>
                    <a:pt x="13253" y="1216"/>
                  </a:cubicBezTo>
                  <a:cubicBezTo>
                    <a:pt x="12250" y="791"/>
                    <a:pt x="11064" y="548"/>
                    <a:pt x="9970" y="396"/>
                  </a:cubicBezTo>
                  <a:cubicBezTo>
                    <a:pt x="9970" y="396"/>
                    <a:pt x="9970" y="365"/>
                    <a:pt x="9970" y="365"/>
                  </a:cubicBezTo>
                  <a:cubicBezTo>
                    <a:pt x="9970" y="152"/>
                    <a:pt x="9818" y="1"/>
                    <a:pt x="96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2"/>
            <p:cNvSpPr/>
            <p:nvPr/>
          </p:nvSpPr>
          <p:spPr>
            <a:xfrm>
              <a:off x="3326099" y="3933508"/>
              <a:ext cx="352540" cy="335720"/>
            </a:xfrm>
            <a:custGeom>
              <a:avLst/>
              <a:gdLst/>
              <a:ahLst/>
              <a:cxnLst/>
              <a:rect l="l" t="t" r="r" b="b"/>
              <a:pathLst>
                <a:path w="8321" h="7924" extrusionOk="0">
                  <a:moveTo>
                    <a:pt x="4352" y="1"/>
                  </a:moveTo>
                  <a:cubicBezTo>
                    <a:pt x="4166" y="1"/>
                    <a:pt x="3971" y="21"/>
                    <a:pt x="3769" y="67"/>
                  </a:cubicBezTo>
                  <a:cubicBezTo>
                    <a:pt x="2918" y="249"/>
                    <a:pt x="1824" y="827"/>
                    <a:pt x="1702" y="1313"/>
                  </a:cubicBezTo>
                  <a:cubicBezTo>
                    <a:pt x="1490" y="2347"/>
                    <a:pt x="0" y="3076"/>
                    <a:pt x="365" y="3593"/>
                  </a:cubicBezTo>
                  <a:cubicBezTo>
                    <a:pt x="421" y="3679"/>
                    <a:pt x="511" y="3717"/>
                    <a:pt x="623" y="3717"/>
                  </a:cubicBezTo>
                  <a:cubicBezTo>
                    <a:pt x="1182" y="3717"/>
                    <a:pt x="2290" y="2777"/>
                    <a:pt x="2493" y="2195"/>
                  </a:cubicBezTo>
                  <a:lnTo>
                    <a:pt x="2493" y="2195"/>
                  </a:lnTo>
                  <a:cubicBezTo>
                    <a:pt x="3101" y="3532"/>
                    <a:pt x="2037" y="5477"/>
                    <a:pt x="1551" y="6207"/>
                  </a:cubicBezTo>
                  <a:cubicBezTo>
                    <a:pt x="1311" y="6567"/>
                    <a:pt x="1514" y="6838"/>
                    <a:pt x="1885" y="6838"/>
                  </a:cubicBezTo>
                  <a:cubicBezTo>
                    <a:pt x="2265" y="6838"/>
                    <a:pt x="2821" y="6552"/>
                    <a:pt x="3253" y="5781"/>
                  </a:cubicBezTo>
                  <a:lnTo>
                    <a:pt x="3253" y="5781"/>
                  </a:lnTo>
                  <a:cubicBezTo>
                    <a:pt x="3161" y="6936"/>
                    <a:pt x="3101" y="7635"/>
                    <a:pt x="4165" y="7909"/>
                  </a:cubicBezTo>
                  <a:cubicBezTo>
                    <a:pt x="4202" y="7918"/>
                    <a:pt x="4243" y="7923"/>
                    <a:pt x="4285" y="7923"/>
                  </a:cubicBezTo>
                  <a:cubicBezTo>
                    <a:pt x="5469" y="7923"/>
                    <a:pt x="8320" y="4332"/>
                    <a:pt x="7235" y="2073"/>
                  </a:cubicBezTo>
                  <a:cubicBezTo>
                    <a:pt x="6936" y="1449"/>
                    <a:pt x="5910" y="1"/>
                    <a:pt x="4352"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2"/>
            <p:cNvSpPr/>
            <p:nvPr/>
          </p:nvSpPr>
          <p:spPr>
            <a:xfrm>
              <a:off x="3485786" y="4143658"/>
              <a:ext cx="81176" cy="118544"/>
            </a:xfrm>
            <a:custGeom>
              <a:avLst/>
              <a:gdLst/>
              <a:ahLst/>
              <a:cxnLst/>
              <a:rect l="l" t="t" r="r" b="b"/>
              <a:pathLst>
                <a:path w="1916" h="2798" extrusionOk="0">
                  <a:moveTo>
                    <a:pt x="1885" y="1"/>
                  </a:moveTo>
                  <a:lnTo>
                    <a:pt x="0" y="2797"/>
                  </a:lnTo>
                  <a:cubicBezTo>
                    <a:pt x="0" y="2797"/>
                    <a:pt x="1915" y="1764"/>
                    <a:pt x="1885"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2"/>
            <p:cNvSpPr/>
            <p:nvPr/>
          </p:nvSpPr>
          <p:spPr>
            <a:xfrm>
              <a:off x="3377619" y="3856397"/>
              <a:ext cx="293649" cy="144346"/>
            </a:xfrm>
            <a:custGeom>
              <a:avLst/>
              <a:gdLst/>
              <a:ahLst/>
              <a:cxnLst/>
              <a:rect l="l" t="t" r="r" b="b"/>
              <a:pathLst>
                <a:path w="6931" h="3407" extrusionOk="0">
                  <a:moveTo>
                    <a:pt x="3618" y="0"/>
                  </a:moveTo>
                  <a:cubicBezTo>
                    <a:pt x="3578" y="0"/>
                    <a:pt x="3537" y="1"/>
                    <a:pt x="3496" y="2"/>
                  </a:cubicBezTo>
                  <a:cubicBezTo>
                    <a:pt x="1003" y="124"/>
                    <a:pt x="578" y="1036"/>
                    <a:pt x="243" y="1644"/>
                  </a:cubicBezTo>
                  <a:cubicBezTo>
                    <a:pt x="0" y="2890"/>
                    <a:pt x="517" y="3042"/>
                    <a:pt x="517" y="3042"/>
                  </a:cubicBezTo>
                  <a:cubicBezTo>
                    <a:pt x="517" y="3042"/>
                    <a:pt x="1640" y="2102"/>
                    <a:pt x="3074" y="2102"/>
                  </a:cubicBezTo>
                  <a:cubicBezTo>
                    <a:pt x="3903" y="2102"/>
                    <a:pt x="4835" y="2416"/>
                    <a:pt x="5715" y="3407"/>
                  </a:cubicBezTo>
                  <a:cubicBezTo>
                    <a:pt x="6778" y="2951"/>
                    <a:pt x="6930" y="2616"/>
                    <a:pt x="6930" y="2616"/>
                  </a:cubicBezTo>
                  <a:cubicBezTo>
                    <a:pt x="6930" y="2616"/>
                    <a:pt x="6019" y="0"/>
                    <a:pt x="361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2"/>
            <p:cNvSpPr/>
            <p:nvPr/>
          </p:nvSpPr>
          <p:spPr>
            <a:xfrm>
              <a:off x="3602979" y="3920882"/>
              <a:ext cx="68296" cy="70838"/>
            </a:xfrm>
            <a:custGeom>
              <a:avLst/>
              <a:gdLst/>
              <a:ahLst/>
              <a:cxnLst/>
              <a:rect l="l" t="t" r="r" b="b"/>
              <a:pathLst>
                <a:path w="1612" h="1672" extrusionOk="0">
                  <a:moveTo>
                    <a:pt x="1368" y="0"/>
                  </a:moveTo>
                  <a:lnTo>
                    <a:pt x="0" y="1429"/>
                  </a:lnTo>
                  <a:lnTo>
                    <a:pt x="274" y="1672"/>
                  </a:lnTo>
                  <a:lnTo>
                    <a:pt x="1611" y="243"/>
                  </a:lnTo>
                  <a:lnTo>
                    <a:pt x="1368" y="0"/>
                  </a:lnTo>
                  <a:close/>
                </a:path>
              </a:pathLst>
            </a:custGeom>
            <a:solidFill>
              <a:srgbClr val="89E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2"/>
            <p:cNvSpPr/>
            <p:nvPr/>
          </p:nvSpPr>
          <p:spPr>
            <a:xfrm>
              <a:off x="3566923" y="3843601"/>
              <a:ext cx="43808" cy="123671"/>
            </a:xfrm>
            <a:custGeom>
              <a:avLst/>
              <a:gdLst/>
              <a:ahLst/>
              <a:cxnLst/>
              <a:rect l="l" t="t" r="r" b="b"/>
              <a:pathLst>
                <a:path w="1034" h="2919" extrusionOk="0">
                  <a:moveTo>
                    <a:pt x="851" y="152"/>
                  </a:moveTo>
                  <a:cubicBezTo>
                    <a:pt x="730" y="183"/>
                    <a:pt x="669" y="0"/>
                    <a:pt x="0" y="2706"/>
                  </a:cubicBezTo>
                  <a:lnTo>
                    <a:pt x="365" y="2918"/>
                  </a:lnTo>
                  <a:cubicBezTo>
                    <a:pt x="608" y="1946"/>
                    <a:pt x="943" y="578"/>
                    <a:pt x="1034" y="426"/>
                  </a:cubicBezTo>
                  <a:lnTo>
                    <a:pt x="912" y="304"/>
                  </a:lnTo>
                  <a:lnTo>
                    <a:pt x="1034" y="183"/>
                  </a:lnTo>
                  <a:lnTo>
                    <a:pt x="851" y="152"/>
                  </a:lnTo>
                  <a:close/>
                </a:path>
              </a:pathLst>
            </a:custGeom>
            <a:solidFill>
              <a:srgbClr val="89E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2"/>
            <p:cNvSpPr/>
            <p:nvPr/>
          </p:nvSpPr>
          <p:spPr>
            <a:xfrm>
              <a:off x="3514131" y="3838432"/>
              <a:ext cx="19362" cy="108249"/>
            </a:xfrm>
            <a:custGeom>
              <a:avLst/>
              <a:gdLst/>
              <a:ahLst/>
              <a:cxnLst/>
              <a:rect l="l" t="t" r="r" b="b"/>
              <a:pathLst>
                <a:path w="457" h="2555" extrusionOk="0">
                  <a:moveTo>
                    <a:pt x="365" y="1"/>
                  </a:moveTo>
                  <a:lnTo>
                    <a:pt x="0" y="31"/>
                  </a:lnTo>
                  <a:lnTo>
                    <a:pt x="91" y="2524"/>
                  </a:lnTo>
                  <a:lnTo>
                    <a:pt x="456" y="2554"/>
                  </a:lnTo>
                  <a:lnTo>
                    <a:pt x="365" y="1"/>
                  </a:lnTo>
                  <a:close/>
                </a:path>
              </a:pathLst>
            </a:custGeom>
            <a:solidFill>
              <a:srgbClr val="89E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2"/>
            <p:cNvSpPr/>
            <p:nvPr/>
          </p:nvSpPr>
          <p:spPr>
            <a:xfrm>
              <a:off x="3440706" y="3859066"/>
              <a:ext cx="42537" cy="91471"/>
            </a:xfrm>
            <a:custGeom>
              <a:avLst/>
              <a:gdLst/>
              <a:ahLst/>
              <a:cxnLst/>
              <a:rect l="l" t="t" r="r" b="b"/>
              <a:pathLst>
                <a:path w="1004" h="2159" extrusionOk="0">
                  <a:moveTo>
                    <a:pt x="335" y="0"/>
                  </a:moveTo>
                  <a:lnTo>
                    <a:pt x="1" y="122"/>
                  </a:lnTo>
                  <a:lnTo>
                    <a:pt x="639" y="2158"/>
                  </a:lnTo>
                  <a:lnTo>
                    <a:pt x="1004" y="2067"/>
                  </a:lnTo>
                  <a:lnTo>
                    <a:pt x="335" y="0"/>
                  </a:lnTo>
                  <a:close/>
                </a:path>
              </a:pathLst>
            </a:custGeom>
            <a:solidFill>
              <a:srgbClr val="89E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1" name="Google Shape;2071;p62"/>
            <p:cNvGrpSpPr/>
            <p:nvPr/>
          </p:nvGrpSpPr>
          <p:grpSpPr>
            <a:xfrm>
              <a:off x="3974478" y="4717611"/>
              <a:ext cx="1019998" cy="342604"/>
              <a:chOff x="3994466" y="4717544"/>
              <a:chExt cx="1019998" cy="319922"/>
            </a:xfrm>
          </p:grpSpPr>
          <p:sp>
            <p:nvSpPr>
              <p:cNvPr id="2072" name="Google Shape;2072;p62"/>
              <p:cNvSpPr/>
              <p:nvPr/>
            </p:nvSpPr>
            <p:spPr>
              <a:xfrm>
                <a:off x="4148180" y="4783682"/>
                <a:ext cx="103885" cy="121213"/>
              </a:xfrm>
              <a:custGeom>
                <a:avLst/>
                <a:gdLst/>
                <a:ahLst/>
                <a:cxnLst/>
                <a:rect l="l" t="t" r="r" b="b"/>
                <a:pathLst>
                  <a:path w="2452" h="2861" extrusionOk="0">
                    <a:moveTo>
                      <a:pt x="1798" y="0"/>
                    </a:moveTo>
                    <a:cubicBezTo>
                      <a:pt x="1793" y="0"/>
                      <a:pt x="1788" y="1"/>
                      <a:pt x="1783" y="1"/>
                    </a:cubicBezTo>
                    <a:cubicBezTo>
                      <a:pt x="1266" y="32"/>
                      <a:pt x="1996" y="2007"/>
                      <a:pt x="1996" y="2007"/>
                    </a:cubicBezTo>
                    <a:cubicBezTo>
                      <a:pt x="1996" y="2007"/>
                      <a:pt x="1433" y="882"/>
                      <a:pt x="1097" y="882"/>
                    </a:cubicBezTo>
                    <a:cubicBezTo>
                      <a:pt x="1093" y="882"/>
                      <a:pt x="1088" y="882"/>
                      <a:pt x="1084" y="883"/>
                    </a:cubicBezTo>
                    <a:cubicBezTo>
                      <a:pt x="780" y="913"/>
                      <a:pt x="1449" y="2099"/>
                      <a:pt x="1449" y="2099"/>
                    </a:cubicBezTo>
                    <a:cubicBezTo>
                      <a:pt x="1449" y="2099"/>
                      <a:pt x="996" y="1601"/>
                      <a:pt x="599" y="1601"/>
                    </a:cubicBezTo>
                    <a:cubicBezTo>
                      <a:pt x="536" y="1601"/>
                      <a:pt x="474" y="1613"/>
                      <a:pt x="415" y="1643"/>
                    </a:cubicBezTo>
                    <a:cubicBezTo>
                      <a:pt x="1" y="1836"/>
                      <a:pt x="1171" y="2860"/>
                      <a:pt x="2164" y="2860"/>
                    </a:cubicBezTo>
                    <a:cubicBezTo>
                      <a:pt x="2262" y="2860"/>
                      <a:pt x="2359" y="2850"/>
                      <a:pt x="2452" y="2828"/>
                    </a:cubicBezTo>
                    <a:cubicBezTo>
                      <a:pt x="2452" y="2828"/>
                      <a:pt x="2273" y="0"/>
                      <a:pt x="1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2"/>
              <p:cNvSpPr/>
              <p:nvPr/>
            </p:nvSpPr>
            <p:spPr>
              <a:xfrm>
                <a:off x="4613940" y="4717544"/>
                <a:ext cx="182900" cy="179553"/>
              </a:xfrm>
              <a:custGeom>
                <a:avLst/>
                <a:gdLst/>
                <a:ahLst/>
                <a:cxnLst/>
                <a:rect l="l" t="t" r="r" b="b"/>
                <a:pathLst>
                  <a:path w="4317" h="4238" extrusionOk="0">
                    <a:moveTo>
                      <a:pt x="2164" y="1"/>
                    </a:moveTo>
                    <a:cubicBezTo>
                      <a:pt x="1700" y="1"/>
                      <a:pt x="1185" y="681"/>
                      <a:pt x="1185" y="681"/>
                    </a:cubicBezTo>
                    <a:lnTo>
                      <a:pt x="0" y="2839"/>
                    </a:lnTo>
                    <a:lnTo>
                      <a:pt x="1581" y="4237"/>
                    </a:lnTo>
                    <a:cubicBezTo>
                      <a:pt x="1581" y="4237"/>
                      <a:pt x="4316" y="3660"/>
                      <a:pt x="3982" y="3356"/>
                    </a:cubicBezTo>
                    <a:cubicBezTo>
                      <a:pt x="3928" y="3307"/>
                      <a:pt x="3856" y="3286"/>
                      <a:pt x="3773" y="3286"/>
                    </a:cubicBezTo>
                    <a:cubicBezTo>
                      <a:pt x="3341" y="3286"/>
                      <a:pt x="2614" y="3842"/>
                      <a:pt x="2614" y="3842"/>
                    </a:cubicBezTo>
                    <a:cubicBezTo>
                      <a:pt x="2614" y="3842"/>
                      <a:pt x="3678" y="2322"/>
                      <a:pt x="3435" y="2201"/>
                    </a:cubicBezTo>
                    <a:cubicBezTo>
                      <a:pt x="3422" y="2193"/>
                      <a:pt x="3407" y="2190"/>
                      <a:pt x="3390" y="2190"/>
                    </a:cubicBezTo>
                    <a:cubicBezTo>
                      <a:pt x="3054" y="2190"/>
                      <a:pt x="2006" y="3568"/>
                      <a:pt x="2006" y="3568"/>
                    </a:cubicBezTo>
                    <a:cubicBezTo>
                      <a:pt x="2006" y="3568"/>
                      <a:pt x="3070" y="1198"/>
                      <a:pt x="2614" y="316"/>
                    </a:cubicBezTo>
                    <a:cubicBezTo>
                      <a:pt x="2487" y="86"/>
                      <a:pt x="2329" y="1"/>
                      <a:pt x="2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2"/>
              <p:cNvSpPr/>
              <p:nvPr/>
            </p:nvSpPr>
            <p:spPr>
              <a:xfrm>
                <a:off x="3994466" y="4862276"/>
                <a:ext cx="1019998" cy="175190"/>
              </a:xfrm>
              <a:custGeom>
                <a:avLst/>
                <a:gdLst/>
                <a:ahLst/>
                <a:cxnLst/>
                <a:rect l="l" t="t" r="r" b="b"/>
                <a:pathLst>
                  <a:path w="24075" h="4135" extrusionOk="0">
                    <a:moveTo>
                      <a:pt x="12037" y="0"/>
                    </a:moveTo>
                    <a:cubicBezTo>
                      <a:pt x="5381" y="0"/>
                      <a:pt x="1" y="912"/>
                      <a:pt x="1" y="2067"/>
                    </a:cubicBezTo>
                    <a:cubicBezTo>
                      <a:pt x="1" y="3222"/>
                      <a:pt x="5381" y="4134"/>
                      <a:pt x="12037" y="4134"/>
                    </a:cubicBezTo>
                    <a:cubicBezTo>
                      <a:pt x="18694" y="4134"/>
                      <a:pt x="24074" y="3222"/>
                      <a:pt x="24074" y="2067"/>
                    </a:cubicBezTo>
                    <a:cubicBezTo>
                      <a:pt x="24074" y="912"/>
                      <a:pt x="18694" y="0"/>
                      <a:pt x="12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5" name="Google Shape;2075;p62"/>
            <p:cNvSpPr/>
            <p:nvPr/>
          </p:nvSpPr>
          <p:spPr>
            <a:xfrm>
              <a:off x="4633218" y="3825425"/>
              <a:ext cx="118544" cy="224632"/>
            </a:xfrm>
            <a:custGeom>
              <a:avLst/>
              <a:gdLst/>
              <a:ahLst/>
              <a:cxnLst/>
              <a:rect l="l" t="t" r="r" b="b"/>
              <a:pathLst>
                <a:path w="2798" h="5302" extrusionOk="0">
                  <a:moveTo>
                    <a:pt x="1254" y="1"/>
                  </a:moveTo>
                  <a:cubicBezTo>
                    <a:pt x="904" y="1"/>
                    <a:pt x="654" y="176"/>
                    <a:pt x="457" y="429"/>
                  </a:cubicBezTo>
                  <a:cubicBezTo>
                    <a:pt x="92" y="977"/>
                    <a:pt x="1" y="1888"/>
                    <a:pt x="183" y="2405"/>
                  </a:cubicBezTo>
                  <a:cubicBezTo>
                    <a:pt x="427" y="3104"/>
                    <a:pt x="943" y="3560"/>
                    <a:pt x="1095" y="4320"/>
                  </a:cubicBezTo>
                  <a:cubicBezTo>
                    <a:pt x="1209" y="4745"/>
                    <a:pt x="1295" y="5302"/>
                    <a:pt x="1799" y="5302"/>
                  </a:cubicBezTo>
                  <a:cubicBezTo>
                    <a:pt x="1836" y="5302"/>
                    <a:pt x="1875" y="5299"/>
                    <a:pt x="1916" y="5293"/>
                  </a:cubicBezTo>
                  <a:cubicBezTo>
                    <a:pt x="2311" y="5232"/>
                    <a:pt x="2554" y="4837"/>
                    <a:pt x="2615" y="4442"/>
                  </a:cubicBezTo>
                  <a:cubicBezTo>
                    <a:pt x="2676" y="3986"/>
                    <a:pt x="2615" y="3469"/>
                    <a:pt x="2585" y="2983"/>
                  </a:cubicBezTo>
                  <a:cubicBezTo>
                    <a:pt x="2554" y="2071"/>
                    <a:pt x="2797" y="1311"/>
                    <a:pt x="2189" y="521"/>
                  </a:cubicBezTo>
                  <a:cubicBezTo>
                    <a:pt x="1977" y="247"/>
                    <a:pt x="1673" y="4"/>
                    <a:pt x="1338" y="4"/>
                  </a:cubicBezTo>
                  <a:cubicBezTo>
                    <a:pt x="1310" y="2"/>
                    <a:pt x="1281" y="1"/>
                    <a:pt x="1254" y="1"/>
                  </a:cubicBezTo>
                  <a:close/>
                </a:path>
              </a:pathLst>
            </a:custGeom>
            <a:solidFill>
              <a:srgbClr val="FF79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2"/>
            <p:cNvSpPr/>
            <p:nvPr/>
          </p:nvSpPr>
          <p:spPr>
            <a:xfrm>
              <a:off x="4236604" y="4679412"/>
              <a:ext cx="476507" cy="347752"/>
            </a:xfrm>
            <a:custGeom>
              <a:avLst/>
              <a:gdLst/>
              <a:ahLst/>
              <a:cxnLst/>
              <a:rect l="l" t="t" r="r" b="b"/>
              <a:pathLst>
                <a:path w="11247" h="8208" extrusionOk="0">
                  <a:moveTo>
                    <a:pt x="10243" y="0"/>
                  </a:moveTo>
                  <a:lnTo>
                    <a:pt x="0" y="3982"/>
                  </a:lnTo>
                  <a:lnTo>
                    <a:pt x="1368" y="8207"/>
                  </a:lnTo>
                  <a:lnTo>
                    <a:pt x="11247" y="1763"/>
                  </a:lnTo>
                  <a:lnTo>
                    <a:pt x="10243" y="0"/>
                  </a:lnTo>
                  <a:close/>
                </a:path>
              </a:pathLst>
            </a:custGeom>
            <a:solidFill>
              <a:srgbClr val="7C37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2"/>
            <p:cNvSpPr/>
            <p:nvPr/>
          </p:nvSpPr>
          <p:spPr>
            <a:xfrm>
              <a:off x="4187668" y="4839100"/>
              <a:ext cx="168707" cy="191925"/>
            </a:xfrm>
            <a:custGeom>
              <a:avLst/>
              <a:gdLst/>
              <a:ahLst/>
              <a:cxnLst/>
              <a:rect l="l" t="t" r="r" b="b"/>
              <a:pathLst>
                <a:path w="3982" h="4530" extrusionOk="0">
                  <a:moveTo>
                    <a:pt x="2006" y="0"/>
                  </a:moveTo>
                  <a:cubicBezTo>
                    <a:pt x="912" y="0"/>
                    <a:pt x="0" y="1003"/>
                    <a:pt x="0" y="2280"/>
                  </a:cubicBezTo>
                  <a:cubicBezTo>
                    <a:pt x="0" y="3526"/>
                    <a:pt x="912" y="4529"/>
                    <a:pt x="2006" y="4529"/>
                  </a:cubicBezTo>
                  <a:cubicBezTo>
                    <a:pt x="3100" y="4529"/>
                    <a:pt x="3982" y="3526"/>
                    <a:pt x="3982" y="2280"/>
                  </a:cubicBezTo>
                  <a:cubicBezTo>
                    <a:pt x="3982" y="1034"/>
                    <a:pt x="3100" y="0"/>
                    <a:pt x="2006"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2"/>
            <p:cNvSpPr/>
            <p:nvPr/>
          </p:nvSpPr>
          <p:spPr>
            <a:xfrm>
              <a:off x="4210843" y="4882867"/>
              <a:ext cx="118502" cy="97911"/>
            </a:xfrm>
            <a:custGeom>
              <a:avLst/>
              <a:gdLst/>
              <a:ahLst/>
              <a:cxnLst/>
              <a:rect l="l" t="t" r="r" b="b"/>
              <a:pathLst>
                <a:path w="2797" h="2311" fill="none" extrusionOk="0">
                  <a:moveTo>
                    <a:pt x="1155" y="1065"/>
                  </a:moveTo>
                  <a:cubicBezTo>
                    <a:pt x="1429" y="882"/>
                    <a:pt x="1794" y="1034"/>
                    <a:pt x="1885" y="1308"/>
                  </a:cubicBezTo>
                  <a:cubicBezTo>
                    <a:pt x="1885" y="1369"/>
                    <a:pt x="1885" y="1399"/>
                    <a:pt x="1885" y="1460"/>
                  </a:cubicBezTo>
                  <a:cubicBezTo>
                    <a:pt x="1854" y="1490"/>
                    <a:pt x="1824" y="1551"/>
                    <a:pt x="1763" y="1581"/>
                  </a:cubicBezTo>
                  <a:cubicBezTo>
                    <a:pt x="1520" y="1703"/>
                    <a:pt x="1155" y="1642"/>
                    <a:pt x="1003" y="1399"/>
                  </a:cubicBezTo>
                  <a:cubicBezTo>
                    <a:pt x="912" y="1277"/>
                    <a:pt x="882" y="1156"/>
                    <a:pt x="912" y="1034"/>
                  </a:cubicBezTo>
                  <a:cubicBezTo>
                    <a:pt x="942" y="852"/>
                    <a:pt x="1064" y="730"/>
                    <a:pt x="1246" y="669"/>
                  </a:cubicBezTo>
                  <a:cubicBezTo>
                    <a:pt x="1611" y="487"/>
                    <a:pt x="2097" y="669"/>
                    <a:pt x="2280" y="1065"/>
                  </a:cubicBezTo>
                  <a:cubicBezTo>
                    <a:pt x="2432" y="1429"/>
                    <a:pt x="2280" y="1916"/>
                    <a:pt x="1915" y="2128"/>
                  </a:cubicBezTo>
                  <a:cubicBezTo>
                    <a:pt x="1581" y="2311"/>
                    <a:pt x="1155" y="2250"/>
                    <a:pt x="821" y="2098"/>
                  </a:cubicBezTo>
                  <a:cubicBezTo>
                    <a:pt x="578" y="2007"/>
                    <a:pt x="365" y="1855"/>
                    <a:pt x="243" y="1672"/>
                  </a:cubicBezTo>
                  <a:cubicBezTo>
                    <a:pt x="0" y="1308"/>
                    <a:pt x="61" y="791"/>
                    <a:pt x="365" y="457"/>
                  </a:cubicBezTo>
                  <a:cubicBezTo>
                    <a:pt x="638" y="153"/>
                    <a:pt x="1125" y="1"/>
                    <a:pt x="1550" y="62"/>
                  </a:cubicBezTo>
                  <a:cubicBezTo>
                    <a:pt x="1915" y="122"/>
                    <a:pt x="2249" y="274"/>
                    <a:pt x="2462" y="548"/>
                  </a:cubicBezTo>
                  <a:cubicBezTo>
                    <a:pt x="2736" y="852"/>
                    <a:pt x="2797" y="1217"/>
                    <a:pt x="2736" y="1581"/>
                  </a:cubicBezTo>
                </a:path>
              </a:pathLst>
            </a:custGeom>
            <a:noFill/>
            <a:ln w="2275" cap="flat" cmpd="sng">
              <a:solidFill>
                <a:srgbClr val="FFE17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2"/>
            <p:cNvSpPr/>
            <p:nvPr/>
          </p:nvSpPr>
          <p:spPr>
            <a:xfrm>
              <a:off x="4257195" y="4679412"/>
              <a:ext cx="434013" cy="347752"/>
            </a:xfrm>
            <a:custGeom>
              <a:avLst/>
              <a:gdLst/>
              <a:ahLst/>
              <a:cxnLst/>
              <a:rect l="l" t="t" r="r" b="b"/>
              <a:pathLst>
                <a:path w="10244" h="8208" extrusionOk="0">
                  <a:moveTo>
                    <a:pt x="0" y="0"/>
                  </a:moveTo>
                  <a:lnTo>
                    <a:pt x="2310" y="3769"/>
                  </a:lnTo>
                  <a:lnTo>
                    <a:pt x="8876" y="8207"/>
                  </a:lnTo>
                  <a:lnTo>
                    <a:pt x="10244" y="3982"/>
                  </a:lnTo>
                  <a:lnTo>
                    <a:pt x="0" y="0"/>
                  </a:ln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2"/>
            <p:cNvSpPr/>
            <p:nvPr/>
          </p:nvSpPr>
          <p:spPr>
            <a:xfrm>
              <a:off x="4571402" y="4839100"/>
              <a:ext cx="168750" cy="191925"/>
            </a:xfrm>
            <a:custGeom>
              <a:avLst/>
              <a:gdLst/>
              <a:ahLst/>
              <a:cxnLst/>
              <a:rect l="l" t="t" r="r" b="b"/>
              <a:pathLst>
                <a:path w="3983" h="4530" extrusionOk="0">
                  <a:moveTo>
                    <a:pt x="2007" y="0"/>
                  </a:moveTo>
                  <a:cubicBezTo>
                    <a:pt x="913" y="0"/>
                    <a:pt x="1" y="1034"/>
                    <a:pt x="1" y="2280"/>
                  </a:cubicBezTo>
                  <a:cubicBezTo>
                    <a:pt x="1" y="3526"/>
                    <a:pt x="913" y="4529"/>
                    <a:pt x="2007" y="4529"/>
                  </a:cubicBezTo>
                  <a:cubicBezTo>
                    <a:pt x="3101" y="4529"/>
                    <a:pt x="3983" y="3526"/>
                    <a:pt x="3983" y="2280"/>
                  </a:cubicBezTo>
                  <a:cubicBezTo>
                    <a:pt x="3983" y="1003"/>
                    <a:pt x="3101" y="0"/>
                    <a:pt x="2007"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2"/>
            <p:cNvSpPr/>
            <p:nvPr/>
          </p:nvSpPr>
          <p:spPr>
            <a:xfrm>
              <a:off x="4598475" y="4882867"/>
              <a:ext cx="119815" cy="97911"/>
            </a:xfrm>
            <a:custGeom>
              <a:avLst/>
              <a:gdLst/>
              <a:ahLst/>
              <a:cxnLst/>
              <a:rect l="l" t="t" r="r" b="b"/>
              <a:pathLst>
                <a:path w="2828" h="2311" fill="none" extrusionOk="0">
                  <a:moveTo>
                    <a:pt x="1642" y="1065"/>
                  </a:moveTo>
                  <a:cubicBezTo>
                    <a:pt x="1398" y="882"/>
                    <a:pt x="1034" y="1034"/>
                    <a:pt x="943" y="1308"/>
                  </a:cubicBezTo>
                  <a:cubicBezTo>
                    <a:pt x="912" y="1369"/>
                    <a:pt x="912" y="1399"/>
                    <a:pt x="912" y="1460"/>
                  </a:cubicBezTo>
                  <a:cubicBezTo>
                    <a:pt x="943" y="1490"/>
                    <a:pt x="1003" y="1551"/>
                    <a:pt x="1034" y="1581"/>
                  </a:cubicBezTo>
                  <a:cubicBezTo>
                    <a:pt x="1277" y="1703"/>
                    <a:pt x="1642" y="1642"/>
                    <a:pt x="1824" y="1399"/>
                  </a:cubicBezTo>
                  <a:cubicBezTo>
                    <a:pt x="1885" y="1277"/>
                    <a:pt x="1915" y="1156"/>
                    <a:pt x="1885" y="1034"/>
                  </a:cubicBezTo>
                  <a:cubicBezTo>
                    <a:pt x="1854" y="852"/>
                    <a:pt x="1733" y="730"/>
                    <a:pt x="1581" y="669"/>
                  </a:cubicBezTo>
                  <a:cubicBezTo>
                    <a:pt x="1186" y="487"/>
                    <a:pt x="699" y="669"/>
                    <a:pt x="547" y="1065"/>
                  </a:cubicBezTo>
                  <a:cubicBezTo>
                    <a:pt x="365" y="1429"/>
                    <a:pt x="517" y="1916"/>
                    <a:pt x="882" y="2128"/>
                  </a:cubicBezTo>
                  <a:cubicBezTo>
                    <a:pt x="1216" y="2311"/>
                    <a:pt x="1642" y="2250"/>
                    <a:pt x="2006" y="2098"/>
                  </a:cubicBezTo>
                  <a:cubicBezTo>
                    <a:pt x="2219" y="2007"/>
                    <a:pt x="2432" y="1855"/>
                    <a:pt x="2554" y="1672"/>
                  </a:cubicBezTo>
                  <a:cubicBezTo>
                    <a:pt x="2827" y="1308"/>
                    <a:pt x="2736" y="791"/>
                    <a:pt x="2462" y="457"/>
                  </a:cubicBezTo>
                  <a:cubicBezTo>
                    <a:pt x="2158" y="153"/>
                    <a:pt x="1702" y="1"/>
                    <a:pt x="1247" y="62"/>
                  </a:cubicBezTo>
                  <a:cubicBezTo>
                    <a:pt x="912" y="122"/>
                    <a:pt x="578" y="274"/>
                    <a:pt x="335" y="548"/>
                  </a:cubicBezTo>
                  <a:cubicBezTo>
                    <a:pt x="91" y="852"/>
                    <a:pt x="0" y="1217"/>
                    <a:pt x="61" y="1581"/>
                  </a:cubicBezTo>
                </a:path>
              </a:pathLst>
            </a:custGeom>
            <a:noFill/>
            <a:ln w="2275" cap="flat" cmpd="sng">
              <a:solidFill>
                <a:srgbClr val="FFE17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2"/>
            <p:cNvSpPr/>
            <p:nvPr/>
          </p:nvSpPr>
          <p:spPr>
            <a:xfrm>
              <a:off x="4152883" y="3768905"/>
              <a:ext cx="605304" cy="1088040"/>
            </a:xfrm>
            <a:custGeom>
              <a:avLst/>
              <a:gdLst/>
              <a:ahLst/>
              <a:cxnLst/>
              <a:rect l="l" t="t" r="r" b="b"/>
              <a:pathLst>
                <a:path w="14287" h="25681" extrusionOk="0">
                  <a:moveTo>
                    <a:pt x="8359" y="1"/>
                  </a:moveTo>
                  <a:cubicBezTo>
                    <a:pt x="8086" y="1"/>
                    <a:pt x="7842" y="183"/>
                    <a:pt x="7630" y="365"/>
                  </a:cubicBezTo>
                  <a:cubicBezTo>
                    <a:pt x="7022" y="912"/>
                    <a:pt x="6596" y="1642"/>
                    <a:pt x="6383" y="2432"/>
                  </a:cubicBezTo>
                  <a:cubicBezTo>
                    <a:pt x="6110" y="3344"/>
                    <a:pt x="6262" y="4226"/>
                    <a:pt x="6201" y="5168"/>
                  </a:cubicBezTo>
                  <a:cubicBezTo>
                    <a:pt x="6110" y="6080"/>
                    <a:pt x="5745" y="6961"/>
                    <a:pt x="5441" y="7812"/>
                  </a:cubicBezTo>
                  <a:cubicBezTo>
                    <a:pt x="5016" y="8998"/>
                    <a:pt x="4864" y="10305"/>
                    <a:pt x="4985" y="11551"/>
                  </a:cubicBezTo>
                  <a:cubicBezTo>
                    <a:pt x="5107" y="12675"/>
                    <a:pt x="5472" y="13800"/>
                    <a:pt x="5168" y="14864"/>
                  </a:cubicBezTo>
                  <a:cubicBezTo>
                    <a:pt x="5107" y="15077"/>
                    <a:pt x="5016" y="15290"/>
                    <a:pt x="4864" y="15441"/>
                  </a:cubicBezTo>
                  <a:cubicBezTo>
                    <a:pt x="4680" y="15625"/>
                    <a:pt x="4495" y="15701"/>
                    <a:pt x="4319" y="15701"/>
                  </a:cubicBezTo>
                  <a:cubicBezTo>
                    <a:pt x="3853" y="15701"/>
                    <a:pt x="3454" y="15167"/>
                    <a:pt x="3344" y="14682"/>
                  </a:cubicBezTo>
                  <a:cubicBezTo>
                    <a:pt x="3192" y="13983"/>
                    <a:pt x="3222" y="13253"/>
                    <a:pt x="3222" y="12524"/>
                  </a:cubicBezTo>
                  <a:cubicBezTo>
                    <a:pt x="3253" y="12040"/>
                    <a:pt x="3553" y="9423"/>
                    <a:pt x="2630" y="9423"/>
                  </a:cubicBezTo>
                  <a:cubicBezTo>
                    <a:pt x="2625" y="9423"/>
                    <a:pt x="2620" y="9423"/>
                    <a:pt x="2614" y="9423"/>
                  </a:cubicBezTo>
                  <a:cubicBezTo>
                    <a:pt x="2189" y="9454"/>
                    <a:pt x="1946" y="9849"/>
                    <a:pt x="1824" y="10213"/>
                  </a:cubicBezTo>
                  <a:cubicBezTo>
                    <a:pt x="1581" y="11004"/>
                    <a:pt x="1672" y="11855"/>
                    <a:pt x="1490" y="12675"/>
                  </a:cubicBezTo>
                  <a:cubicBezTo>
                    <a:pt x="1307" y="13375"/>
                    <a:pt x="943" y="14013"/>
                    <a:pt x="669" y="14682"/>
                  </a:cubicBezTo>
                  <a:cubicBezTo>
                    <a:pt x="0" y="16384"/>
                    <a:pt x="122" y="21490"/>
                    <a:pt x="1976" y="23344"/>
                  </a:cubicBezTo>
                  <a:cubicBezTo>
                    <a:pt x="2675" y="24043"/>
                    <a:pt x="3587" y="24834"/>
                    <a:pt x="4529" y="25138"/>
                  </a:cubicBezTo>
                  <a:cubicBezTo>
                    <a:pt x="5582" y="25504"/>
                    <a:pt x="6601" y="25681"/>
                    <a:pt x="7663" y="25681"/>
                  </a:cubicBezTo>
                  <a:cubicBezTo>
                    <a:pt x="8011" y="25681"/>
                    <a:pt x="8364" y="25662"/>
                    <a:pt x="8724" y="25624"/>
                  </a:cubicBezTo>
                  <a:lnTo>
                    <a:pt x="9058" y="25594"/>
                  </a:lnTo>
                  <a:cubicBezTo>
                    <a:pt x="10973" y="25411"/>
                    <a:pt x="13192" y="24651"/>
                    <a:pt x="13587" y="22189"/>
                  </a:cubicBezTo>
                  <a:cubicBezTo>
                    <a:pt x="14286" y="17752"/>
                    <a:pt x="13587" y="15411"/>
                    <a:pt x="11277" y="15198"/>
                  </a:cubicBezTo>
                  <a:cubicBezTo>
                    <a:pt x="9697" y="15046"/>
                    <a:pt x="10213" y="12706"/>
                    <a:pt x="10335" y="11703"/>
                  </a:cubicBezTo>
                  <a:cubicBezTo>
                    <a:pt x="10517" y="10183"/>
                    <a:pt x="10973" y="8724"/>
                    <a:pt x="11064" y="7174"/>
                  </a:cubicBezTo>
                  <a:cubicBezTo>
                    <a:pt x="11092" y="6335"/>
                    <a:pt x="10966" y="4392"/>
                    <a:pt x="9811" y="4392"/>
                  </a:cubicBezTo>
                  <a:cubicBezTo>
                    <a:pt x="9710" y="4392"/>
                    <a:pt x="9601" y="4407"/>
                    <a:pt x="9484" y="4438"/>
                  </a:cubicBezTo>
                  <a:cubicBezTo>
                    <a:pt x="8610" y="4679"/>
                    <a:pt x="9230" y="8269"/>
                    <a:pt x="8173" y="8269"/>
                  </a:cubicBezTo>
                  <a:cubicBezTo>
                    <a:pt x="8164" y="8269"/>
                    <a:pt x="8155" y="8269"/>
                    <a:pt x="8146" y="8268"/>
                  </a:cubicBezTo>
                  <a:cubicBezTo>
                    <a:pt x="7417" y="8207"/>
                    <a:pt x="8906" y="1976"/>
                    <a:pt x="8967" y="1277"/>
                  </a:cubicBezTo>
                  <a:cubicBezTo>
                    <a:pt x="8997" y="821"/>
                    <a:pt x="8997" y="1"/>
                    <a:pt x="8359" y="1"/>
                  </a:cubicBezTo>
                  <a:close/>
                </a:path>
              </a:pathLst>
            </a:custGeom>
            <a:solidFill>
              <a:srgbClr val="EF6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2"/>
            <p:cNvSpPr/>
            <p:nvPr/>
          </p:nvSpPr>
          <p:spPr>
            <a:xfrm>
              <a:off x="4326722" y="4593022"/>
              <a:ext cx="289794" cy="228318"/>
            </a:xfrm>
            <a:custGeom>
              <a:avLst/>
              <a:gdLst/>
              <a:ahLst/>
              <a:cxnLst/>
              <a:rect l="l" t="t" r="r" b="b"/>
              <a:pathLst>
                <a:path w="6840" h="5389" extrusionOk="0">
                  <a:moveTo>
                    <a:pt x="4057" y="1"/>
                  </a:moveTo>
                  <a:cubicBezTo>
                    <a:pt x="3812" y="1"/>
                    <a:pt x="3571" y="72"/>
                    <a:pt x="3375" y="215"/>
                  </a:cubicBezTo>
                  <a:cubicBezTo>
                    <a:pt x="2858" y="550"/>
                    <a:pt x="2676" y="1188"/>
                    <a:pt x="2311" y="1674"/>
                  </a:cubicBezTo>
                  <a:cubicBezTo>
                    <a:pt x="1946" y="2100"/>
                    <a:pt x="1399" y="2374"/>
                    <a:pt x="882" y="2617"/>
                  </a:cubicBezTo>
                  <a:cubicBezTo>
                    <a:pt x="578" y="2738"/>
                    <a:pt x="274" y="2890"/>
                    <a:pt x="122" y="3194"/>
                  </a:cubicBezTo>
                  <a:cubicBezTo>
                    <a:pt x="1" y="3468"/>
                    <a:pt x="62" y="3833"/>
                    <a:pt x="244" y="4076"/>
                  </a:cubicBezTo>
                  <a:cubicBezTo>
                    <a:pt x="891" y="5035"/>
                    <a:pt x="2127" y="5388"/>
                    <a:pt x="3304" y="5388"/>
                  </a:cubicBezTo>
                  <a:cubicBezTo>
                    <a:pt x="3731" y="5388"/>
                    <a:pt x="4150" y="5342"/>
                    <a:pt x="4530" y="5261"/>
                  </a:cubicBezTo>
                  <a:cubicBezTo>
                    <a:pt x="5320" y="5079"/>
                    <a:pt x="6840" y="4623"/>
                    <a:pt x="6779" y="3589"/>
                  </a:cubicBezTo>
                  <a:cubicBezTo>
                    <a:pt x="6749" y="2981"/>
                    <a:pt x="6141" y="2617"/>
                    <a:pt x="5806" y="2130"/>
                  </a:cubicBezTo>
                  <a:cubicBezTo>
                    <a:pt x="5442" y="1583"/>
                    <a:pt x="5411" y="823"/>
                    <a:pt x="4955" y="367"/>
                  </a:cubicBezTo>
                  <a:cubicBezTo>
                    <a:pt x="4713" y="125"/>
                    <a:pt x="4382" y="1"/>
                    <a:pt x="4057" y="1"/>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2"/>
            <p:cNvSpPr/>
            <p:nvPr/>
          </p:nvSpPr>
          <p:spPr>
            <a:xfrm>
              <a:off x="4621651" y="4839100"/>
              <a:ext cx="127526" cy="193111"/>
            </a:xfrm>
            <a:custGeom>
              <a:avLst/>
              <a:gdLst/>
              <a:ahLst/>
              <a:cxnLst/>
              <a:rect l="l" t="t" r="r" b="b"/>
              <a:pathLst>
                <a:path w="3010" h="4558" extrusionOk="0">
                  <a:moveTo>
                    <a:pt x="1003" y="0"/>
                  </a:moveTo>
                  <a:cubicBezTo>
                    <a:pt x="1004" y="0"/>
                    <a:pt x="3009" y="2675"/>
                    <a:pt x="0" y="4347"/>
                  </a:cubicBezTo>
                  <a:cubicBezTo>
                    <a:pt x="236" y="4496"/>
                    <a:pt x="487" y="4558"/>
                    <a:pt x="736" y="4558"/>
                  </a:cubicBezTo>
                  <a:cubicBezTo>
                    <a:pt x="1452" y="4558"/>
                    <a:pt x="2146" y="4046"/>
                    <a:pt x="2371" y="3617"/>
                  </a:cubicBezTo>
                  <a:cubicBezTo>
                    <a:pt x="2523" y="3435"/>
                    <a:pt x="2736" y="3009"/>
                    <a:pt x="2797" y="2523"/>
                  </a:cubicBezTo>
                  <a:cubicBezTo>
                    <a:pt x="2888" y="1550"/>
                    <a:pt x="2523" y="335"/>
                    <a:pt x="10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2"/>
            <p:cNvSpPr/>
            <p:nvPr/>
          </p:nvSpPr>
          <p:spPr>
            <a:xfrm>
              <a:off x="4172203" y="4842956"/>
              <a:ext cx="144261" cy="187434"/>
            </a:xfrm>
            <a:custGeom>
              <a:avLst/>
              <a:gdLst/>
              <a:ahLst/>
              <a:cxnLst/>
              <a:rect l="l" t="t" r="r" b="b"/>
              <a:pathLst>
                <a:path w="3405" h="4424" extrusionOk="0">
                  <a:moveTo>
                    <a:pt x="1824" y="0"/>
                  </a:moveTo>
                  <a:cubicBezTo>
                    <a:pt x="1003" y="152"/>
                    <a:pt x="0" y="1642"/>
                    <a:pt x="517" y="2949"/>
                  </a:cubicBezTo>
                  <a:cubicBezTo>
                    <a:pt x="858" y="3865"/>
                    <a:pt x="1498" y="4423"/>
                    <a:pt x="2301" y="4423"/>
                  </a:cubicBezTo>
                  <a:cubicBezTo>
                    <a:pt x="2643" y="4423"/>
                    <a:pt x="3014" y="4322"/>
                    <a:pt x="3405" y="4104"/>
                  </a:cubicBezTo>
                  <a:cubicBezTo>
                    <a:pt x="912" y="2675"/>
                    <a:pt x="1824" y="1"/>
                    <a:pt x="18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2"/>
            <p:cNvSpPr/>
            <p:nvPr/>
          </p:nvSpPr>
          <p:spPr>
            <a:xfrm>
              <a:off x="4517339" y="4925279"/>
              <a:ext cx="36097" cy="25124"/>
            </a:xfrm>
            <a:custGeom>
              <a:avLst/>
              <a:gdLst/>
              <a:ahLst/>
              <a:cxnLst/>
              <a:rect l="l" t="t" r="r" b="b"/>
              <a:pathLst>
                <a:path w="852" h="593" extrusionOk="0">
                  <a:moveTo>
                    <a:pt x="135" y="0"/>
                  </a:moveTo>
                  <a:cubicBezTo>
                    <a:pt x="92" y="0"/>
                    <a:pt x="50" y="26"/>
                    <a:pt x="31" y="64"/>
                  </a:cubicBezTo>
                  <a:cubicBezTo>
                    <a:pt x="0" y="124"/>
                    <a:pt x="0" y="216"/>
                    <a:pt x="61" y="246"/>
                  </a:cubicBezTo>
                  <a:cubicBezTo>
                    <a:pt x="244" y="368"/>
                    <a:pt x="395" y="459"/>
                    <a:pt x="547" y="519"/>
                  </a:cubicBezTo>
                  <a:cubicBezTo>
                    <a:pt x="578" y="550"/>
                    <a:pt x="608" y="550"/>
                    <a:pt x="639" y="580"/>
                  </a:cubicBezTo>
                  <a:cubicBezTo>
                    <a:pt x="655" y="588"/>
                    <a:pt x="673" y="592"/>
                    <a:pt x="692" y="592"/>
                  </a:cubicBezTo>
                  <a:cubicBezTo>
                    <a:pt x="744" y="592"/>
                    <a:pt x="799" y="564"/>
                    <a:pt x="821" y="519"/>
                  </a:cubicBezTo>
                  <a:cubicBezTo>
                    <a:pt x="851" y="459"/>
                    <a:pt x="851" y="368"/>
                    <a:pt x="760" y="337"/>
                  </a:cubicBezTo>
                  <a:cubicBezTo>
                    <a:pt x="608" y="246"/>
                    <a:pt x="456" y="155"/>
                    <a:pt x="274" y="64"/>
                  </a:cubicBezTo>
                  <a:cubicBezTo>
                    <a:pt x="274" y="33"/>
                    <a:pt x="244" y="33"/>
                    <a:pt x="213" y="33"/>
                  </a:cubicBezTo>
                  <a:cubicBezTo>
                    <a:pt x="190" y="10"/>
                    <a:pt x="162" y="0"/>
                    <a:pt x="135"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2"/>
            <p:cNvSpPr/>
            <p:nvPr/>
          </p:nvSpPr>
          <p:spPr>
            <a:xfrm>
              <a:off x="4523779" y="4881469"/>
              <a:ext cx="36097" cy="25124"/>
            </a:xfrm>
            <a:custGeom>
              <a:avLst/>
              <a:gdLst/>
              <a:ahLst/>
              <a:cxnLst/>
              <a:rect l="l" t="t" r="r" b="b"/>
              <a:pathLst>
                <a:path w="852" h="593" extrusionOk="0">
                  <a:moveTo>
                    <a:pt x="135" y="1"/>
                  </a:moveTo>
                  <a:cubicBezTo>
                    <a:pt x="92" y="1"/>
                    <a:pt x="50" y="27"/>
                    <a:pt x="31" y="64"/>
                  </a:cubicBezTo>
                  <a:cubicBezTo>
                    <a:pt x="0" y="125"/>
                    <a:pt x="0" y="216"/>
                    <a:pt x="61" y="277"/>
                  </a:cubicBezTo>
                  <a:cubicBezTo>
                    <a:pt x="243" y="368"/>
                    <a:pt x="395" y="459"/>
                    <a:pt x="547" y="520"/>
                  </a:cubicBezTo>
                  <a:cubicBezTo>
                    <a:pt x="578" y="550"/>
                    <a:pt x="608" y="550"/>
                    <a:pt x="639" y="581"/>
                  </a:cubicBezTo>
                  <a:cubicBezTo>
                    <a:pt x="655" y="589"/>
                    <a:pt x="673" y="593"/>
                    <a:pt x="692" y="593"/>
                  </a:cubicBezTo>
                  <a:cubicBezTo>
                    <a:pt x="744" y="593"/>
                    <a:pt x="799" y="565"/>
                    <a:pt x="821" y="520"/>
                  </a:cubicBezTo>
                  <a:cubicBezTo>
                    <a:pt x="851" y="459"/>
                    <a:pt x="851" y="368"/>
                    <a:pt x="760" y="338"/>
                  </a:cubicBezTo>
                  <a:cubicBezTo>
                    <a:pt x="608" y="246"/>
                    <a:pt x="456" y="155"/>
                    <a:pt x="274" y="64"/>
                  </a:cubicBezTo>
                  <a:cubicBezTo>
                    <a:pt x="274" y="64"/>
                    <a:pt x="243" y="34"/>
                    <a:pt x="213" y="34"/>
                  </a:cubicBezTo>
                  <a:cubicBezTo>
                    <a:pt x="190" y="10"/>
                    <a:pt x="162" y="1"/>
                    <a:pt x="135"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2"/>
            <p:cNvSpPr/>
            <p:nvPr/>
          </p:nvSpPr>
          <p:spPr>
            <a:xfrm>
              <a:off x="4452939" y="4868208"/>
              <a:ext cx="37411" cy="25505"/>
            </a:xfrm>
            <a:custGeom>
              <a:avLst/>
              <a:gdLst/>
              <a:ahLst/>
              <a:cxnLst/>
              <a:rect l="l" t="t" r="r" b="b"/>
              <a:pathLst>
                <a:path w="883" h="602" extrusionOk="0">
                  <a:moveTo>
                    <a:pt x="185" y="0"/>
                  </a:moveTo>
                  <a:cubicBezTo>
                    <a:pt x="124" y="0"/>
                    <a:pt x="53" y="29"/>
                    <a:pt x="31" y="73"/>
                  </a:cubicBezTo>
                  <a:cubicBezTo>
                    <a:pt x="1" y="134"/>
                    <a:pt x="31" y="225"/>
                    <a:pt x="92" y="256"/>
                  </a:cubicBezTo>
                  <a:cubicBezTo>
                    <a:pt x="244" y="347"/>
                    <a:pt x="396" y="438"/>
                    <a:pt x="578" y="529"/>
                  </a:cubicBezTo>
                  <a:cubicBezTo>
                    <a:pt x="608" y="559"/>
                    <a:pt x="608" y="559"/>
                    <a:pt x="639" y="590"/>
                  </a:cubicBezTo>
                  <a:cubicBezTo>
                    <a:pt x="655" y="598"/>
                    <a:pt x="674" y="602"/>
                    <a:pt x="693" y="602"/>
                  </a:cubicBezTo>
                  <a:cubicBezTo>
                    <a:pt x="746" y="602"/>
                    <a:pt x="807" y="574"/>
                    <a:pt x="852" y="529"/>
                  </a:cubicBezTo>
                  <a:cubicBezTo>
                    <a:pt x="882" y="468"/>
                    <a:pt x="852" y="377"/>
                    <a:pt x="791" y="347"/>
                  </a:cubicBezTo>
                  <a:cubicBezTo>
                    <a:pt x="639" y="256"/>
                    <a:pt x="457" y="164"/>
                    <a:pt x="305" y="73"/>
                  </a:cubicBezTo>
                  <a:cubicBezTo>
                    <a:pt x="274" y="43"/>
                    <a:pt x="274" y="43"/>
                    <a:pt x="244" y="12"/>
                  </a:cubicBezTo>
                  <a:cubicBezTo>
                    <a:pt x="227" y="4"/>
                    <a:pt x="207" y="0"/>
                    <a:pt x="185"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2"/>
            <p:cNvSpPr/>
            <p:nvPr/>
          </p:nvSpPr>
          <p:spPr>
            <a:xfrm>
              <a:off x="4549540" y="4856345"/>
              <a:ext cx="36097" cy="24827"/>
            </a:xfrm>
            <a:custGeom>
              <a:avLst/>
              <a:gdLst/>
              <a:ahLst/>
              <a:cxnLst/>
              <a:rect l="l" t="t" r="r" b="b"/>
              <a:pathLst>
                <a:path w="852" h="586" extrusionOk="0">
                  <a:moveTo>
                    <a:pt x="139" y="1"/>
                  </a:moveTo>
                  <a:cubicBezTo>
                    <a:pt x="94" y="1"/>
                    <a:pt x="50" y="22"/>
                    <a:pt x="31" y="80"/>
                  </a:cubicBezTo>
                  <a:cubicBezTo>
                    <a:pt x="0" y="140"/>
                    <a:pt x="0" y="232"/>
                    <a:pt x="91" y="262"/>
                  </a:cubicBezTo>
                  <a:cubicBezTo>
                    <a:pt x="243" y="353"/>
                    <a:pt x="395" y="444"/>
                    <a:pt x="578" y="536"/>
                  </a:cubicBezTo>
                  <a:cubicBezTo>
                    <a:pt x="578" y="536"/>
                    <a:pt x="608" y="566"/>
                    <a:pt x="639" y="566"/>
                  </a:cubicBezTo>
                  <a:cubicBezTo>
                    <a:pt x="664" y="579"/>
                    <a:pt x="694" y="586"/>
                    <a:pt x="723" y="586"/>
                  </a:cubicBezTo>
                  <a:cubicBezTo>
                    <a:pt x="764" y="586"/>
                    <a:pt x="803" y="571"/>
                    <a:pt x="821" y="536"/>
                  </a:cubicBezTo>
                  <a:cubicBezTo>
                    <a:pt x="851" y="444"/>
                    <a:pt x="851" y="353"/>
                    <a:pt x="791" y="323"/>
                  </a:cubicBezTo>
                  <a:cubicBezTo>
                    <a:pt x="608" y="232"/>
                    <a:pt x="456" y="140"/>
                    <a:pt x="304" y="49"/>
                  </a:cubicBezTo>
                  <a:cubicBezTo>
                    <a:pt x="274" y="49"/>
                    <a:pt x="243" y="19"/>
                    <a:pt x="213" y="19"/>
                  </a:cubicBezTo>
                  <a:cubicBezTo>
                    <a:pt x="191" y="8"/>
                    <a:pt x="164" y="1"/>
                    <a:pt x="139"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2"/>
            <p:cNvSpPr/>
            <p:nvPr/>
          </p:nvSpPr>
          <p:spPr>
            <a:xfrm>
              <a:off x="4385869" y="4884986"/>
              <a:ext cx="41859" cy="23260"/>
            </a:xfrm>
            <a:custGeom>
              <a:avLst/>
              <a:gdLst/>
              <a:ahLst/>
              <a:cxnLst/>
              <a:rect l="l" t="t" r="r" b="b"/>
              <a:pathLst>
                <a:path w="988" h="549" extrusionOk="0">
                  <a:moveTo>
                    <a:pt x="757" y="1"/>
                  </a:moveTo>
                  <a:cubicBezTo>
                    <a:pt x="739" y="1"/>
                    <a:pt x="721" y="4"/>
                    <a:pt x="702" y="12"/>
                  </a:cubicBezTo>
                  <a:cubicBezTo>
                    <a:pt x="520" y="103"/>
                    <a:pt x="337" y="194"/>
                    <a:pt x="155" y="315"/>
                  </a:cubicBezTo>
                  <a:cubicBezTo>
                    <a:pt x="1" y="367"/>
                    <a:pt x="86" y="548"/>
                    <a:pt x="207" y="548"/>
                  </a:cubicBezTo>
                  <a:cubicBezTo>
                    <a:pt x="229" y="548"/>
                    <a:pt x="253" y="542"/>
                    <a:pt x="277" y="528"/>
                  </a:cubicBezTo>
                  <a:cubicBezTo>
                    <a:pt x="459" y="437"/>
                    <a:pt x="641" y="346"/>
                    <a:pt x="854" y="255"/>
                  </a:cubicBezTo>
                  <a:cubicBezTo>
                    <a:pt x="988" y="175"/>
                    <a:pt x="887" y="1"/>
                    <a:pt x="757" y="1"/>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2"/>
            <p:cNvSpPr/>
            <p:nvPr/>
          </p:nvSpPr>
          <p:spPr>
            <a:xfrm>
              <a:off x="4371506" y="4931422"/>
              <a:ext cx="40842" cy="23175"/>
            </a:xfrm>
            <a:custGeom>
              <a:avLst/>
              <a:gdLst/>
              <a:ahLst/>
              <a:cxnLst/>
              <a:rect l="l" t="t" r="r" b="b"/>
              <a:pathLst>
                <a:path w="964" h="547" extrusionOk="0">
                  <a:moveTo>
                    <a:pt x="755" y="0"/>
                  </a:moveTo>
                  <a:cubicBezTo>
                    <a:pt x="740" y="0"/>
                    <a:pt x="723" y="3"/>
                    <a:pt x="707" y="10"/>
                  </a:cubicBezTo>
                  <a:cubicBezTo>
                    <a:pt x="524" y="131"/>
                    <a:pt x="312" y="223"/>
                    <a:pt x="129" y="314"/>
                  </a:cubicBezTo>
                  <a:cubicBezTo>
                    <a:pt x="1" y="365"/>
                    <a:pt x="89" y="547"/>
                    <a:pt x="212" y="547"/>
                  </a:cubicBezTo>
                  <a:cubicBezTo>
                    <a:pt x="234" y="547"/>
                    <a:pt x="258" y="541"/>
                    <a:pt x="281" y="526"/>
                  </a:cubicBezTo>
                  <a:cubicBezTo>
                    <a:pt x="464" y="435"/>
                    <a:pt x="646" y="344"/>
                    <a:pt x="828" y="253"/>
                  </a:cubicBezTo>
                  <a:cubicBezTo>
                    <a:pt x="964" y="199"/>
                    <a:pt x="882" y="0"/>
                    <a:pt x="755" y="0"/>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2"/>
            <p:cNvSpPr/>
            <p:nvPr/>
          </p:nvSpPr>
          <p:spPr>
            <a:xfrm>
              <a:off x="4342907" y="4859183"/>
              <a:ext cx="33386" cy="19108"/>
            </a:xfrm>
            <a:custGeom>
              <a:avLst/>
              <a:gdLst/>
              <a:ahLst/>
              <a:cxnLst/>
              <a:rect l="l" t="t" r="r" b="b"/>
              <a:pathLst>
                <a:path w="788" h="451" extrusionOk="0">
                  <a:moveTo>
                    <a:pt x="611" y="0"/>
                  </a:moveTo>
                  <a:cubicBezTo>
                    <a:pt x="595" y="0"/>
                    <a:pt x="578" y="4"/>
                    <a:pt x="561" y="13"/>
                  </a:cubicBezTo>
                  <a:cubicBezTo>
                    <a:pt x="409" y="104"/>
                    <a:pt x="257" y="165"/>
                    <a:pt x="105" y="256"/>
                  </a:cubicBezTo>
                  <a:cubicBezTo>
                    <a:pt x="1" y="308"/>
                    <a:pt x="76" y="450"/>
                    <a:pt x="176" y="450"/>
                  </a:cubicBezTo>
                  <a:cubicBezTo>
                    <a:pt x="193" y="450"/>
                    <a:pt x="210" y="447"/>
                    <a:pt x="227" y="438"/>
                  </a:cubicBezTo>
                  <a:cubicBezTo>
                    <a:pt x="379" y="377"/>
                    <a:pt x="531" y="286"/>
                    <a:pt x="683" y="195"/>
                  </a:cubicBezTo>
                  <a:cubicBezTo>
                    <a:pt x="787" y="143"/>
                    <a:pt x="712" y="0"/>
                    <a:pt x="611" y="0"/>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2"/>
            <p:cNvSpPr/>
            <p:nvPr/>
          </p:nvSpPr>
          <p:spPr>
            <a:xfrm>
              <a:off x="4164661" y="4419267"/>
              <a:ext cx="603695" cy="441258"/>
            </a:xfrm>
            <a:custGeom>
              <a:avLst/>
              <a:gdLst/>
              <a:ahLst/>
              <a:cxnLst/>
              <a:rect l="l" t="t" r="r" b="b"/>
              <a:pathLst>
                <a:path w="14249" h="10415" extrusionOk="0">
                  <a:moveTo>
                    <a:pt x="664" y="0"/>
                  </a:moveTo>
                  <a:cubicBezTo>
                    <a:pt x="273" y="0"/>
                    <a:pt x="26" y="540"/>
                    <a:pt x="26" y="1976"/>
                  </a:cubicBezTo>
                  <a:cubicBezTo>
                    <a:pt x="1" y="9822"/>
                    <a:pt x="5520" y="10414"/>
                    <a:pt x="7111" y="10414"/>
                  </a:cubicBezTo>
                  <a:cubicBezTo>
                    <a:pt x="7382" y="10414"/>
                    <a:pt x="7538" y="10397"/>
                    <a:pt x="7535" y="10396"/>
                  </a:cubicBezTo>
                  <a:lnTo>
                    <a:pt x="7535" y="10396"/>
                  </a:lnTo>
                  <a:cubicBezTo>
                    <a:pt x="7664" y="10405"/>
                    <a:pt x="7790" y="10410"/>
                    <a:pt x="7915" y="10410"/>
                  </a:cubicBezTo>
                  <a:cubicBezTo>
                    <a:pt x="11856" y="10410"/>
                    <a:pt x="14249" y="5900"/>
                    <a:pt x="11303" y="4073"/>
                  </a:cubicBezTo>
                  <a:cubicBezTo>
                    <a:pt x="10551" y="3610"/>
                    <a:pt x="9880" y="3437"/>
                    <a:pt x="9277" y="3437"/>
                  </a:cubicBezTo>
                  <a:cubicBezTo>
                    <a:pt x="7506" y="3437"/>
                    <a:pt x="6317" y="4927"/>
                    <a:pt x="5348" y="4927"/>
                  </a:cubicBezTo>
                  <a:cubicBezTo>
                    <a:pt x="5327" y="4927"/>
                    <a:pt x="5306" y="4926"/>
                    <a:pt x="5285" y="4924"/>
                  </a:cubicBezTo>
                  <a:cubicBezTo>
                    <a:pt x="4305" y="4856"/>
                    <a:pt x="1837" y="0"/>
                    <a:pt x="6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4" name="Google Shape;2094;p62"/>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 WHAT ARE THEY DOING?</a:t>
            </a:r>
            <a:endParaRPr/>
          </a:p>
        </p:txBody>
      </p:sp>
      <p:pic>
        <p:nvPicPr>
          <p:cNvPr id="2095" name="Google Shape;2095;p62">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099"/>
        <p:cNvGrpSpPr/>
        <p:nvPr/>
      </p:nvGrpSpPr>
      <p:grpSpPr>
        <a:xfrm>
          <a:off x="0" y="0"/>
          <a:ext cx="0" cy="0"/>
          <a:chOff x="0" y="0"/>
          <a:chExt cx="0" cy="0"/>
        </a:xfrm>
      </p:grpSpPr>
      <p:sp>
        <p:nvSpPr>
          <p:cNvPr id="2100" name="Google Shape;2100;p63"/>
          <p:cNvSpPr/>
          <p:nvPr/>
        </p:nvSpPr>
        <p:spPr>
          <a:xfrm>
            <a:off x="1538839" y="1629879"/>
            <a:ext cx="891793" cy="517933"/>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3"/>
          <p:cNvSpPr/>
          <p:nvPr/>
        </p:nvSpPr>
        <p:spPr>
          <a:xfrm>
            <a:off x="4806684" y="1865038"/>
            <a:ext cx="2761200" cy="1840800"/>
          </a:xfrm>
          <a:prstGeom prst="wedgeEllipseCallout">
            <a:avLst>
              <a:gd name="adj1" fmla="val -58700"/>
              <a:gd name="adj2" fmla="val 2758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3">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3"/>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campfire </a:t>
            </a:r>
            <a:endParaRPr/>
          </a:p>
        </p:txBody>
      </p:sp>
      <p:sp>
        <p:nvSpPr>
          <p:cNvPr id="2104" name="Google Shape;2104;p63"/>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 answer correctly, you win 10 Points!</a:t>
            </a:r>
            <a:endParaRPr/>
          </a:p>
        </p:txBody>
      </p:sp>
      <p:sp>
        <p:nvSpPr>
          <p:cNvPr id="2105" name="Google Shape;2105;p63"/>
          <p:cNvSpPr/>
          <p:nvPr/>
        </p:nvSpPr>
        <p:spPr>
          <a:xfrm>
            <a:off x="-289800" y="1808900"/>
            <a:ext cx="1594576" cy="926182"/>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3">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3"/>
          <p:cNvSpPr/>
          <p:nvPr/>
        </p:nvSpPr>
        <p:spPr>
          <a:xfrm>
            <a:off x="8418900" y="186505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8" name="Google Shape;2108;p63"/>
          <p:cNvGrpSpPr/>
          <p:nvPr/>
        </p:nvGrpSpPr>
        <p:grpSpPr>
          <a:xfrm>
            <a:off x="547403" y="2591298"/>
            <a:ext cx="4395341" cy="2332525"/>
            <a:chOff x="554310" y="2750306"/>
            <a:chExt cx="4021723" cy="2134253"/>
          </a:xfrm>
        </p:grpSpPr>
        <p:sp>
          <p:nvSpPr>
            <p:cNvPr id="2109" name="Google Shape;2109;p63"/>
            <p:cNvSpPr/>
            <p:nvPr/>
          </p:nvSpPr>
          <p:spPr>
            <a:xfrm rot="-2905108">
              <a:off x="717943" y="3677703"/>
              <a:ext cx="868146" cy="827879"/>
            </a:xfrm>
            <a:custGeom>
              <a:avLst/>
              <a:gdLst/>
              <a:ahLst/>
              <a:cxnLst/>
              <a:rect l="l" t="t" r="r" b="b"/>
              <a:pathLst>
                <a:path w="25642" h="24454" extrusionOk="0">
                  <a:moveTo>
                    <a:pt x="7784" y="0"/>
                  </a:moveTo>
                  <a:cubicBezTo>
                    <a:pt x="2994" y="0"/>
                    <a:pt x="153" y="13287"/>
                    <a:pt x="153" y="13287"/>
                  </a:cubicBezTo>
                  <a:cubicBezTo>
                    <a:pt x="153" y="13287"/>
                    <a:pt x="1" y="20704"/>
                    <a:pt x="5958" y="22892"/>
                  </a:cubicBezTo>
                  <a:cubicBezTo>
                    <a:pt x="8693" y="23892"/>
                    <a:pt x="13375" y="24454"/>
                    <a:pt x="17315" y="24454"/>
                  </a:cubicBezTo>
                  <a:cubicBezTo>
                    <a:pt x="22003" y="24454"/>
                    <a:pt x="25641" y="23659"/>
                    <a:pt x="23709" y="21859"/>
                  </a:cubicBezTo>
                  <a:cubicBezTo>
                    <a:pt x="22573" y="20800"/>
                    <a:pt x="21274" y="20439"/>
                    <a:pt x="20034" y="20439"/>
                  </a:cubicBezTo>
                  <a:cubicBezTo>
                    <a:pt x="17394" y="20439"/>
                    <a:pt x="15016" y="22071"/>
                    <a:pt x="15016" y="22071"/>
                  </a:cubicBezTo>
                  <a:cubicBezTo>
                    <a:pt x="15016" y="22071"/>
                    <a:pt x="18177" y="16874"/>
                    <a:pt x="15806" y="15445"/>
                  </a:cubicBezTo>
                  <a:cubicBezTo>
                    <a:pt x="15552" y="15291"/>
                    <a:pt x="15263" y="15223"/>
                    <a:pt x="14952" y="15223"/>
                  </a:cubicBezTo>
                  <a:cubicBezTo>
                    <a:pt x="13590" y="15223"/>
                    <a:pt x="11787" y="16538"/>
                    <a:pt x="10388" y="17779"/>
                  </a:cubicBezTo>
                  <a:lnTo>
                    <a:pt x="10388" y="17779"/>
                  </a:lnTo>
                  <a:cubicBezTo>
                    <a:pt x="12563" y="15435"/>
                    <a:pt x="15285" y="11856"/>
                    <a:pt x="13071" y="10551"/>
                  </a:cubicBezTo>
                  <a:cubicBezTo>
                    <a:pt x="12666" y="10315"/>
                    <a:pt x="12248" y="10211"/>
                    <a:pt x="11825" y="10211"/>
                  </a:cubicBezTo>
                  <a:cubicBezTo>
                    <a:pt x="8659" y="10211"/>
                    <a:pt x="5229" y="16053"/>
                    <a:pt x="5229" y="16053"/>
                  </a:cubicBezTo>
                  <a:cubicBezTo>
                    <a:pt x="5229" y="16053"/>
                    <a:pt x="13253" y="825"/>
                    <a:pt x="8208" y="35"/>
                  </a:cubicBezTo>
                  <a:cubicBezTo>
                    <a:pt x="8065" y="11"/>
                    <a:pt x="7923" y="0"/>
                    <a:pt x="7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3"/>
            <p:cNvSpPr/>
            <p:nvPr/>
          </p:nvSpPr>
          <p:spPr>
            <a:xfrm>
              <a:off x="3707858" y="3630077"/>
              <a:ext cx="868174" cy="827890"/>
            </a:xfrm>
            <a:custGeom>
              <a:avLst/>
              <a:gdLst/>
              <a:ahLst/>
              <a:cxnLst/>
              <a:rect l="l" t="t" r="r" b="b"/>
              <a:pathLst>
                <a:path w="25642" h="24454" extrusionOk="0">
                  <a:moveTo>
                    <a:pt x="7784" y="0"/>
                  </a:moveTo>
                  <a:cubicBezTo>
                    <a:pt x="2994" y="0"/>
                    <a:pt x="153" y="13287"/>
                    <a:pt x="153" y="13287"/>
                  </a:cubicBezTo>
                  <a:cubicBezTo>
                    <a:pt x="153" y="13287"/>
                    <a:pt x="1" y="20704"/>
                    <a:pt x="5958" y="22892"/>
                  </a:cubicBezTo>
                  <a:cubicBezTo>
                    <a:pt x="8693" y="23892"/>
                    <a:pt x="13375" y="24454"/>
                    <a:pt x="17315" y="24454"/>
                  </a:cubicBezTo>
                  <a:cubicBezTo>
                    <a:pt x="22003" y="24454"/>
                    <a:pt x="25641" y="23659"/>
                    <a:pt x="23709" y="21859"/>
                  </a:cubicBezTo>
                  <a:cubicBezTo>
                    <a:pt x="22573" y="20800"/>
                    <a:pt x="21274" y="20439"/>
                    <a:pt x="20034" y="20439"/>
                  </a:cubicBezTo>
                  <a:cubicBezTo>
                    <a:pt x="17394" y="20439"/>
                    <a:pt x="15016" y="22071"/>
                    <a:pt x="15016" y="22071"/>
                  </a:cubicBezTo>
                  <a:cubicBezTo>
                    <a:pt x="15016" y="22071"/>
                    <a:pt x="18177" y="16874"/>
                    <a:pt x="15806" y="15445"/>
                  </a:cubicBezTo>
                  <a:cubicBezTo>
                    <a:pt x="15552" y="15291"/>
                    <a:pt x="15263" y="15223"/>
                    <a:pt x="14952" y="15223"/>
                  </a:cubicBezTo>
                  <a:cubicBezTo>
                    <a:pt x="13590" y="15223"/>
                    <a:pt x="11787" y="16538"/>
                    <a:pt x="10388" y="17779"/>
                  </a:cubicBezTo>
                  <a:lnTo>
                    <a:pt x="10388" y="17779"/>
                  </a:lnTo>
                  <a:cubicBezTo>
                    <a:pt x="12563" y="15435"/>
                    <a:pt x="15285" y="11856"/>
                    <a:pt x="13071" y="10551"/>
                  </a:cubicBezTo>
                  <a:cubicBezTo>
                    <a:pt x="12666" y="10315"/>
                    <a:pt x="12248" y="10211"/>
                    <a:pt x="11825" y="10211"/>
                  </a:cubicBezTo>
                  <a:cubicBezTo>
                    <a:pt x="8659" y="10211"/>
                    <a:pt x="5229" y="16053"/>
                    <a:pt x="5229" y="16053"/>
                  </a:cubicBezTo>
                  <a:cubicBezTo>
                    <a:pt x="5229" y="16053"/>
                    <a:pt x="13253" y="825"/>
                    <a:pt x="8208" y="35"/>
                  </a:cubicBezTo>
                  <a:cubicBezTo>
                    <a:pt x="8065" y="11"/>
                    <a:pt x="7923" y="0"/>
                    <a:pt x="7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3"/>
            <p:cNvSpPr/>
            <p:nvPr/>
          </p:nvSpPr>
          <p:spPr>
            <a:xfrm>
              <a:off x="3256098" y="3179825"/>
              <a:ext cx="553672" cy="549839"/>
            </a:xfrm>
            <a:custGeom>
              <a:avLst/>
              <a:gdLst/>
              <a:ahLst/>
              <a:cxnLst/>
              <a:rect l="l" t="t" r="r" b="b"/>
              <a:pathLst>
                <a:path w="16353" h="16241" extrusionOk="0">
                  <a:moveTo>
                    <a:pt x="87" y="1"/>
                  </a:moveTo>
                  <a:cubicBezTo>
                    <a:pt x="42" y="1"/>
                    <a:pt x="13" y="7"/>
                    <a:pt x="0" y="18"/>
                  </a:cubicBezTo>
                  <a:cubicBezTo>
                    <a:pt x="0" y="18"/>
                    <a:pt x="6578" y="16240"/>
                    <a:pt x="10192" y="16240"/>
                  </a:cubicBezTo>
                  <a:cubicBezTo>
                    <a:pt x="10569" y="16240"/>
                    <a:pt x="10914" y="16063"/>
                    <a:pt x="11216" y="15672"/>
                  </a:cubicBezTo>
                  <a:cubicBezTo>
                    <a:pt x="14408" y="11538"/>
                    <a:pt x="16353" y="5064"/>
                    <a:pt x="16353" y="5064"/>
                  </a:cubicBezTo>
                  <a:cubicBezTo>
                    <a:pt x="16353" y="5064"/>
                    <a:pt x="1419"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3"/>
            <p:cNvSpPr/>
            <p:nvPr/>
          </p:nvSpPr>
          <p:spPr>
            <a:xfrm>
              <a:off x="1291482" y="3191742"/>
              <a:ext cx="631916" cy="538227"/>
            </a:xfrm>
            <a:custGeom>
              <a:avLst/>
              <a:gdLst/>
              <a:ahLst/>
              <a:cxnLst/>
              <a:rect l="l" t="t" r="r" b="b"/>
              <a:pathLst>
                <a:path w="18664" h="15898" extrusionOk="0">
                  <a:moveTo>
                    <a:pt x="18664" y="1"/>
                  </a:moveTo>
                  <a:cubicBezTo>
                    <a:pt x="18663" y="1"/>
                    <a:pt x="4195" y="3952"/>
                    <a:pt x="1" y="6110"/>
                  </a:cubicBezTo>
                  <a:cubicBezTo>
                    <a:pt x="2888" y="12919"/>
                    <a:pt x="8299" y="15898"/>
                    <a:pt x="8299" y="15898"/>
                  </a:cubicBezTo>
                  <a:lnTo>
                    <a:pt x="186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3"/>
            <p:cNvSpPr/>
            <p:nvPr/>
          </p:nvSpPr>
          <p:spPr>
            <a:xfrm>
              <a:off x="888070" y="2794555"/>
              <a:ext cx="1707332" cy="1696576"/>
            </a:xfrm>
            <a:custGeom>
              <a:avLst/>
              <a:gdLst/>
              <a:ahLst/>
              <a:cxnLst/>
              <a:rect l="l" t="t" r="r" b="b"/>
              <a:pathLst>
                <a:path w="50427" h="50113" extrusionOk="0">
                  <a:moveTo>
                    <a:pt x="49272" y="0"/>
                  </a:moveTo>
                  <a:cubicBezTo>
                    <a:pt x="47475" y="8678"/>
                    <a:pt x="43833" y="15997"/>
                    <a:pt x="39304" y="22117"/>
                  </a:cubicBezTo>
                  <a:lnTo>
                    <a:pt x="39304" y="22117"/>
                  </a:lnTo>
                  <a:cubicBezTo>
                    <a:pt x="44245" y="16505"/>
                    <a:pt x="48486" y="9629"/>
                    <a:pt x="50427" y="243"/>
                  </a:cubicBezTo>
                  <a:lnTo>
                    <a:pt x="49272" y="0"/>
                  </a:lnTo>
                  <a:close/>
                  <a:moveTo>
                    <a:pt x="39304" y="22117"/>
                  </a:moveTo>
                  <a:cubicBezTo>
                    <a:pt x="33957" y="28192"/>
                    <a:pt x="27789" y="32786"/>
                    <a:pt x="22828" y="37478"/>
                  </a:cubicBezTo>
                  <a:cubicBezTo>
                    <a:pt x="22173" y="38097"/>
                    <a:pt x="21508" y="38689"/>
                    <a:pt x="20838" y="39255"/>
                  </a:cubicBezTo>
                  <a:lnTo>
                    <a:pt x="20838" y="39255"/>
                  </a:lnTo>
                  <a:cubicBezTo>
                    <a:pt x="27164" y="35079"/>
                    <a:pt x="33872" y="29460"/>
                    <a:pt x="39304" y="22117"/>
                  </a:cubicBezTo>
                  <a:close/>
                  <a:moveTo>
                    <a:pt x="20838" y="39255"/>
                  </a:moveTo>
                  <a:cubicBezTo>
                    <a:pt x="9959" y="46436"/>
                    <a:pt x="206" y="49350"/>
                    <a:pt x="0" y="49423"/>
                  </a:cubicBezTo>
                  <a:lnTo>
                    <a:pt x="152" y="50092"/>
                  </a:lnTo>
                  <a:cubicBezTo>
                    <a:pt x="131" y="50105"/>
                    <a:pt x="135" y="50112"/>
                    <a:pt x="163" y="50112"/>
                  </a:cubicBezTo>
                  <a:cubicBezTo>
                    <a:pt x="737" y="50112"/>
                    <a:pt x="11341" y="47280"/>
                    <a:pt x="20838" y="39255"/>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3"/>
            <p:cNvSpPr/>
            <p:nvPr/>
          </p:nvSpPr>
          <p:spPr>
            <a:xfrm>
              <a:off x="2574817" y="2944770"/>
              <a:ext cx="1573561" cy="1753520"/>
            </a:xfrm>
            <a:custGeom>
              <a:avLst/>
              <a:gdLst/>
              <a:ahLst/>
              <a:cxnLst/>
              <a:rect l="l" t="t" r="r" b="b"/>
              <a:pathLst>
                <a:path w="46476" h="51795" extrusionOk="0">
                  <a:moveTo>
                    <a:pt x="0" y="1"/>
                  </a:moveTo>
                  <a:lnTo>
                    <a:pt x="61" y="3648"/>
                  </a:lnTo>
                  <a:cubicBezTo>
                    <a:pt x="7265" y="37874"/>
                    <a:pt x="45958" y="51613"/>
                    <a:pt x="46354" y="51795"/>
                  </a:cubicBezTo>
                  <a:lnTo>
                    <a:pt x="46475" y="51126"/>
                  </a:lnTo>
                  <a:cubicBezTo>
                    <a:pt x="46110" y="50944"/>
                    <a:pt x="7113" y="33922"/>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3"/>
            <p:cNvSpPr/>
            <p:nvPr/>
          </p:nvSpPr>
          <p:spPr>
            <a:xfrm>
              <a:off x="4095831" y="4589175"/>
              <a:ext cx="71067" cy="295385"/>
            </a:xfrm>
            <a:custGeom>
              <a:avLst/>
              <a:gdLst/>
              <a:ahLst/>
              <a:cxnLst/>
              <a:rect l="l" t="t" r="r" b="b"/>
              <a:pathLst>
                <a:path w="2099" h="8725" extrusionOk="0">
                  <a:moveTo>
                    <a:pt x="244" y="1"/>
                  </a:moveTo>
                  <a:cubicBezTo>
                    <a:pt x="1" y="974"/>
                    <a:pt x="244" y="8724"/>
                    <a:pt x="244" y="8724"/>
                  </a:cubicBezTo>
                  <a:lnTo>
                    <a:pt x="2098" y="1"/>
                  </a:ln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3"/>
            <p:cNvSpPr/>
            <p:nvPr/>
          </p:nvSpPr>
          <p:spPr>
            <a:xfrm>
              <a:off x="872631" y="4395727"/>
              <a:ext cx="72083" cy="294335"/>
            </a:xfrm>
            <a:custGeom>
              <a:avLst/>
              <a:gdLst/>
              <a:ahLst/>
              <a:cxnLst/>
              <a:rect l="l" t="t" r="r" b="b"/>
              <a:pathLst>
                <a:path w="2129" h="8694" extrusionOk="0">
                  <a:moveTo>
                    <a:pt x="1" y="1"/>
                  </a:moveTo>
                  <a:lnTo>
                    <a:pt x="1855" y="8694"/>
                  </a:lnTo>
                  <a:cubicBezTo>
                    <a:pt x="1855" y="8694"/>
                    <a:pt x="2128" y="943"/>
                    <a:pt x="1855" y="1"/>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3"/>
            <p:cNvSpPr/>
            <p:nvPr/>
          </p:nvSpPr>
          <p:spPr>
            <a:xfrm>
              <a:off x="4067019" y="4559924"/>
              <a:ext cx="138985" cy="72991"/>
            </a:xfrm>
            <a:custGeom>
              <a:avLst/>
              <a:gdLst/>
              <a:ahLst/>
              <a:cxnLst/>
              <a:rect l="l" t="t" r="r" b="b"/>
              <a:pathLst>
                <a:path w="4105" h="2156" extrusionOk="0">
                  <a:moveTo>
                    <a:pt x="1846" y="1"/>
                  </a:moveTo>
                  <a:cubicBezTo>
                    <a:pt x="891" y="1"/>
                    <a:pt x="117" y="374"/>
                    <a:pt x="62" y="895"/>
                  </a:cubicBezTo>
                  <a:cubicBezTo>
                    <a:pt x="1" y="1473"/>
                    <a:pt x="852" y="2020"/>
                    <a:pt x="1946" y="2142"/>
                  </a:cubicBezTo>
                  <a:cubicBezTo>
                    <a:pt x="2058" y="2151"/>
                    <a:pt x="2169" y="2155"/>
                    <a:pt x="2277" y="2155"/>
                  </a:cubicBezTo>
                  <a:cubicBezTo>
                    <a:pt x="3224" y="2155"/>
                    <a:pt x="3989" y="1806"/>
                    <a:pt x="4043" y="1260"/>
                  </a:cubicBezTo>
                  <a:cubicBezTo>
                    <a:pt x="4104" y="683"/>
                    <a:pt x="3253" y="135"/>
                    <a:pt x="2159" y="14"/>
                  </a:cubicBezTo>
                  <a:cubicBezTo>
                    <a:pt x="2053" y="5"/>
                    <a:pt x="1949" y="1"/>
                    <a:pt x="18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3"/>
            <p:cNvSpPr/>
            <p:nvPr/>
          </p:nvSpPr>
          <p:spPr>
            <a:xfrm>
              <a:off x="848965" y="4364851"/>
              <a:ext cx="114269" cy="60770"/>
            </a:xfrm>
            <a:custGeom>
              <a:avLst/>
              <a:gdLst/>
              <a:ahLst/>
              <a:cxnLst/>
              <a:rect l="l" t="t" r="r" b="b"/>
              <a:pathLst>
                <a:path w="3375" h="1795" extrusionOk="0">
                  <a:moveTo>
                    <a:pt x="1703" y="1"/>
                  </a:moveTo>
                  <a:cubicBezTo>
                    <a:pt x="760" y="1"/>
                    <a:pt x="0" y="396"/>
                    <a:pt x="0" y="913"/>
                  </a:cubicBezTo>
                  <a:cubicBezTo>
                    <a:pt x="0" y="1399"/>
                    <a:pt x="760" y="1794"/>
                    <a:pt x="1703" y="1794"/>
                  </a:cubicBezTo>
                  <a:cubicBezTo>
                    <a:pt x="2614" y="1794"/>
                    <a:pt x="3374" y="1399"/>
                    <a:pt x="3374" y="913"/>
                  </a:cubicBezTo>
                  <a:cubicBezTo>
                    <a:pt x="3374" y="396"/>
                    <a:pt x="2614" y="1"/>
                    <a:pt x="17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3"/>
            <p:cNvSpPr/>
            <p:nvPr/>
          </p:nvSpPr>
          <p:spPr>
            <a:xfrm>
              <a:off x="2545472" y="2752338"/>
              <a:ext cx="1474765" cy="2051952"/>
            </a:xfrm>
            <a:custGeom>
              <a:avLst/>
              <a:gdLst/>
              <a:ahLst/>
              <a:cxnLst/>
              <a:rect l="l" t="t" r="r" b="b"/>
              <a:pathLst>
                <a:path w="43558" h="60610" extrusionOk="0">
                  <a:moveTo>
                    <a:pt x="1" y="1"/>
                  </a:moveTo>
                  <a:cubicBezTo>
                    <a:pt x="2554" y="11065"/>
                    <a:pt x="8481" y="39819"/>
                    <a:pt x="6475" y="60610"/>
                  </a:cubicBezTo>
                  <a:cubicBezTo>
                    <a:pt x="26111" y="59819"/>
                    <a:pt x="43558" y="56172"/>
                    <a:pt x="43558" y="56172"/>
                  </a:cubicBezTo>
                  <a:cubicBezTo>
                    <a:pt x="41065" y="34834"/>
                    <a:pt x="23497" y="6232"/>
                    <a:pt x="1"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3"/>
            <p:cNvSpPr/>
            <p:nvPr/>
          </p:nvSpPr>
          <p:spPr>
            <a:xfrm>
              <a:off x="1093890" y="2750306"/>
              <a:ext cx="1741325" cy="2059061"/>
            </a:xfrm>
            <a:custGeom>
              <a:avLst/>
              <a:gdLst/>
              <a:ahLst/>
              <a:cxnLst/>
              <a:rect l="l" t="t" r="r" b="b"/>
              <a:pathLst>
                <a:path w="51431" h="60820" extrusionOk="0">
                  <a:moveTo>
                    <a:pt x="42767" y="0"/>
                  </a:moveTo>
                  <a:cubicBezTo>
                    <a:pt x="15047" y="7964"/>
                    <a:pt x="1" y="48846"/>
                    <a:pt x="274" y="49150"/>
                  </a:cubicBezTo>
                  <a:cubicBezTo>
                    <a:pt x="8403" y="58235"/>
                    <a:pt x="25423" y="60819"/>
                    <a:pt x="42205" y="60819"/>
                  </a:cubicBezTo>
                  <a:cubicBezTo>
                    <a:pt x="44625" y="60819"/>
                    <a:pt x="47041" y="60765"/>
                    <a:pt x="49424" y="60670"/>
                  </a:cubicBezTo>
                  <a:cubicBezTo>
                    <a:pt x="51430" y="39879"/>
                    <a:pt x="45503" y="11125"/>
                    <a:pt x="42950" y="61"/>
                  </a:cubicBezTo>
                  <a:cubicBezTo>
                    <a:pt x="42889" y="30"/>
                    <a:pt x="42828" y="30"/>
                    <a:pt x="42767"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3"/>
            <p:cNvSpPr/>
            <p:nvPr/>
          </p:nvSpPr>
          <p:spPr>
            <a:xfrm>
              <a:off x="1563613" y="3165025"/>
              <a:ext cx="2002439" cy="1452495"/>
            </a:xfrm>
            <a:custGeom>
              <a:avLst/>
              <a:gdLst/>
              <a:ahLst/>
              <a:cxnLst/>
              <a:rect l="l" t="t" r="r" b="b"/>
              <a:pathLst>
                <a:path w="59333" h="43132" extrusionOk="0">
                  <a:moveTo>
                    <a:pt x="44530" y="0"/>
                  </a:moveTo>
                  <a:lnTo>
                    <a:pt x="15867" y="426"/>
                  </a:lnTo>
                  <a:cubicBezTo>
                    <a:pt x="12554" y="3770"/>
                    <a:pt x="9271" y="8116"/>
                    <a:pt x="6748" y="13618"/>
                  </a:cubicBezTo>
                  <a:cubicBezTo>
                    <a:pt x="1" y="28390"/>
                    <a:pt x="4499" y="40031"/>
                    <a:pt x="4712" y="40214"/>
                  </a:cubicBezTo>
                  <a:cubicBezTo>
                    <a:pt x="5867" y="41217"/>
                    <a:pt x="10274" y="42342"/>
                    <a:pt x="16232" y="43132"/>
                  </a:cubicBezTo>
                  <a:cubicBezTo>
                    <a:pt x="15776" y="37630"/>
                    <a:pt x="14013" y="21338"/>
                    <a:pt x="8329" y="13040"/>
                  </a:cubicBezTo>
                  <a:cubicBezTo>
                    <a:pt x="11642" y="11976"/>
                    <a:pt x="26506" y="4712"/>
                    <a:pt x="28816" y="760"/>
                  </a:cubicBezTo>
                  <a:cubicBezTo>
                    <a:pt x="29961" y="770"/>
                    <a:pt x="30737" y="774"/>
                    <a:pt x="31264" y="774"/>
                  </a:cubicBezTo>
                  <a:cubicBezTo>
                    <a:pt x="32318" y="774"/>
                    <a:pt x="32372" y="760"/>
                    <a:pt x="32372" y="760"/>
                  </a:cubicBezTo>
                  <a:cubicBezTo>
                    <a:pt x="32372" y="760"/>
                    <a:pt x="36627" y="8724"/>
                    <a:pt x="51977" y="19940"/>
                  </a:cubicBezTo>
                  <a:cubicBezTo>
                    <a:pt x="48451" y="28208"/>
                    <a:pt x="46354" y="35867"/>
                    <a:pt x="46871" y="42858"/>
                  </a:cubicBezTo>
                  <a:cubicBezTo>
                    <a:pt x="50883" y="42098"/>
                    <a:pt x="54500" y="40974"/>
                    <a:pt x="57327" y="39332"/>
                  </a:cubicBezTo>
                  <a:cubicBezTo>
                    <a:pt x="59333" y="19879"/>
                    <a:pt x="52160" y="7326"/>
                    <a:pt x="44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3"/>
            <p:cNvSpPr/>
            <p:nvPr/>
          </p:nvSpPr>
          <p:spPr>
            <a:xfrm>
              <a:off x="1835886" y="3165029"/>
              <a:ext cx="1503743" cy="1493816"/>
            </a:xfrm>
            <a:custGeom>
              <a:avLst/>
              <a:gdLst/>
              <a:ahLst/>
              <a:cxnLst/>
              <a:rect l="l" t="t" r="r" b="b"/>
              <a:pathLst>
                <a:path w="43650" h="43365" extrusionOk="0">
                  <a:moveTo>
                    <a:pt x="20488" y="0"/>
                  </a:moveTo>
                  <a:cubicBezTo>
                    <a:pt x="18178" y="3952"/>
                    <a:pt x="3314" y="11216"/>
                    <a:pt x="1" y="12280"/>
                  </a:cubicBezTo>
                  <a:cubicBezTo>
                    <a:pt x="5685" y="20578"/>
                    <a:pt x="7448" y="36870"/>
                    <a:pt x="7904" y="42372"/>
                  </a:cubicBezTo>
                  <a:cubicBezTo>
                    <a:pt x="12406" y="42964"/>
                    <a:pt x="17787" y="43364"/>
                    <a:pt x="23273" y="43364"/>
                  </a:cubicBezTo>
                  <a:cubicBezTo>
                    <a:pt x="28490" y="43364"/>
                    <a:pt x="33801" y="43002"/>
                    <a:pt x="38543" y="42098"/>
                  </a:cubicBezTo>
                  <a:cubicBezTo>
                    <a:pt x="38026" y="35107"/>
                    <a:pt x="40123" y="27478"/>
                    <a:pt x="43649" y="19180"/>
                  </a:cubicBezTo>
                  <a:cubicBezTo>
                    <a:pt x="32676" y="14529"/>
                    <a:pt x="24014" y="0"/>
                    <a:pt x="240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3"/>
            <p:cNvSpPr/>
            <p:nvPr/>
          </p:nvSpPr>
          <p:spPr>
            <a:xfrm>
              <a:off x="2094191" y="2878766"/>
              <a:ext cx="974227" cy="300670"/>
            </a:xfrm>
            <a:custGeom>
              <a:avLst/>
              <a:gdLst/>
              <a:ahLst/>
              <a:cxnLst/>
              <a:rect l="l" t="t" r="r" b="b"/>
              <a:pathLst>
                <a:path w="28694" h="8882" extrusionOk="0">
                  <a:moveTo>
                    <a:pt x="13939" y="1"/>
                  </a:moveTo>
                  <a:cubicBezTo>
                    <a:pt x="13791" y="1"/>
                    <a:pt x="13663" y="13"/>
                    <a:pt x="13557" y="36"/>
                  </a:cubicBezTo>
                  <a:cubicBezTo>
                    <a:pt x="11307" y="522"/>
                    <a:pt x="5593" y="3258"/>
                    <a:pt x="0" y="8881"/>
                  </a:cubicBezTo>
                  <a:lnTo>
                    <a:pt x="28694" y="8455"/>
                  </a:lnTo>
                  <a:cubicBezTo>
                    <a:pt x="22547" y="2536"/>
                    <a:pt x="16107" y="1"/>
                    <a:pt x="13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3"/>
            <p:cNvSpPr/>
            <p:nvPr/>
          </p:nvSpPr>
          <p:spPr>
            <a:xfrm>
              <a:off x="1752520" y="3619838"/>
              <a:ext cx="80547" cy="295453"/>
            </a:xfrm>
            <a:custGeom>
              <a:avLst/>
              <a:gdLst/>
              <a:ahLst/>
              <a:cxnLst/>
              <a:rect l="l" t="t" r="r" b="b"/>
              <a:pathLst>
                <a:path w="2379" h="8727" extrusionOk="0">
                  <a:moveTo>
                    <a:pt x="1217" y="0"/>
                  </a:moveTo>
                  <a:cubicBezTo>
                    <a:pt x="1217" y="0"/>
                    <a:pt x="1" y="8511"/>
                    <a:pt x="1217" y="8724"/>
                  </a:cubicBezTo>
                  <a:cubicBezTo>
                    <a:pt x="1229" y="8726"/>
                    <a:pt x="1241" y="8727"/>
                    <a:pt x="1252" y="8727"/>
                  </a:cubicBezTo>
                  <a:cubicBezTo>
                    <a:pt x="2378" y="8727"/>
                    <a:pt x="1217" y="0"/>
                    <a:pt x="1217"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3"/>
            <p:cNvSpPr/>
            <p:nvPr/>
          </p:nvSpPr>
          <p:spPr>
            <a:xfrm>
              <a:off x="1806049" y="3412409"/>
              <a:ext cx="263479" cy="200252"/>
            </a:xfrm>
            <a:custGeom>
              <a:avLst/>
              <a:gdLst/>
              <a:ahLst/>
              <a:cxnLst/>
              <a:rect l="l" t="t" r="r" b="b"/>
              <a:pathLst>
                <a:path w="7782" h="5915" extrusionOk="0">
                  <a:moveTo>
                    <a:pt x="7215" y="0"/>
                  </a:moveTo>
                  <a:cubicBezTo>
                    <a:pt x="6217" y="0"/>
                    <a:pt x="0" y="5915"/>
                    <a:pt x="0" y="5915"/>
                  </a:cubicBezTo>
                  <a:cubicBezTo>
                    <a:pt x="0" y="5915"/>
                    <a:pt x="7782" y="687"/>
                    <a:pt x="7326" y="48"/>
                  </a:cubicBezTo>
                  <a:cubicBezTo>
                    <a:pt x="7304" y="16"/>
                    <a:pt x="7266" y="0"/>
                    <a:pt x="7215"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3"/>
            <p:cNvSpPr/>
            <p:nvPr/>
          </p:nvSpPr>
          <p:spPr>
            <a:xfrm rot="8100127">
              <a:off x="3250975" y="3638382"/>
              <a:ext cx="113214" cy="184075"/>
            </a:xfrm>
            <a:custGeom>
              <a:avLst/>
              <a:gdLst/>
              <a:ahLst/>
              <a:cxnLst/>
              <a:rect l="l" t="t" r="r" b="b"/>
              <a:pathLst>
                <a:path w="3344" h="5437" extrusionOk="0">
                  <a:moveTo>
                    <a:pt x="1" y="0"/>
                  </a:moveTo>
                  <a:cubicBezTo>
                    <a:pt x="1" y="1"/>
                    <a:pt x="1296" y="5436"/>
                    <a:pt x="2261" y="5436"/>
                  </a:cubicBezTo>
                  <a:cubicBezTo>
                    <a:pt x="2298" y="5436"/>
                    <a:pt x="2335" y="5428"/>
                    <a:pt x="2371" y="5411"/>
                  </a:cubicBezTo>
                  <a:cubicBezTo>
                    <a:pt x="3344" y="4955"/>
                    <a:pt x="1" y="1"/>
                    <a:pt x="1"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3"/>
            <p:cNvSpPr/>
            <p:nvPr/>
          </p:nvSpPr>
          <p:spPr>
            <a:xfrm>
              <a:off x="2171371" y="2878922"/>
              <a:ext cx="823347" cy="314411"/>
            </a:xfrm>
            <a:custGeom>
              <a:avLst/>
              <a:gdLst/>
              <a:ahLst/>
              <a:cxnLst/>
              <a:rect l="l" t="t" r="r" b="b"/>
              <a:pathLst>
                <a:path w="24318" h="9287" extrusionOk="0">
                  <a:moveTo>
                    <a:pt x="11734" y="1"/>
                  </a:moveTo>
                  <a:cubicBezTo>
                    <a:pt x="11734" y="1"/>
                    <a:pt x="3375" y="3344"/>
                    <a:pt x="1" y="6627"/>
                  </a:cubicBezTo>
                  <a:cubicBezTo>
                    <a:pt x="1" y="6627"/>
                    <a:pt x="5724" y="9286"/>
                    <a:pt x="12756" y="9286"/>
                  </a:cubicBezTo>
                  <a:cubicBezTo>
                    <a:pt x="16462" y="9286"/>
                    <a:pt x="20531" y="8548"/>
                    <a:pt x="24318" y="6292"/>
                  </a:cubicBezTo>
                  <a:cubicBezTo>
                    <a:pt x="21278" y="3010"/>
                    <a:pt x="11734" y="1"/>
                    <a:pt x="11734"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3"/>
            <p:cNvSpPr/>
            <p:nvPr/>
          </p:nvSpPr>
          <p:spPr>
            <a:xfrm>
              <a:off x="1476717" y="2876358"/>
              <a:ext cx="2098420" cy="1992265"/>
            </a:xfrm>
            <a:custGeom>
              <a:avLst/>
              <a:gdLst/>
              <a:ahLst/>
              <a:cxnLst/>
              <a:rect l="l" t="t" r="r" b="b"/>
              <a:pathLst>
                <a:path w="61978" h="58847" fill="none" extrusionOk="0">
                  <a:moveTo>
                    <a:pt x="6992" y="48664"/>
                  </a:moveTo>
                  <a:cubicBezTo>
                    <a:pt x="6992" y="48664"/>
                    <a:pt x="37205" y="58846"/>
                    <a:pt x="59607" y="47782"/>
                  </a:cubicBezTo>
                  <a:cubicBezTo>
                    <a:pt x="61978" y="38937"/>
                    <a:pt x="57114" y="5745"/>
                    <a:pt x="32251" y="1"/>
                  </a:cubicBezTo>
                  <a:cubicBezTo>
                    <a:pt x="17661" y="4165"/>
                    <a:pt x="1" y="27113"/>
                    <a:pt x="6992" y="48664"/>
                  </a:cubicBezTo>
                  <a:close/>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3"/>
            <p:cNvSpPr/>
            <p:nvPr/>
          </p:nvSpPr>
          <p:spPr>
            <a:xfrm>
              <a:off x="2703365" y="4425634"/>
              <a:ext cx="396510" cy="435546"/>
            </a:xfrm>
            <a:custGeom>
              <a:avLst/>
              <a:gdLst/>
              <a:ahLst/>
              <a:cxnLst/>
              <a:rect l="l" t="t" r="r" b="b"/>
              <a:pathLst>
                <a:path w="7691" h="8449" extrusionOk="0">
                  <a:moveTo>
                    <a:pt x="6881" y="0"/>
                  </a:moveTo>
                  <a:cubicBezTo>
                    <a:pt x="6050" y="0"/>
                    <a:pt x="4195" y="7510"/>
                    <a:pt x="4195" y="7510"/>
                  </a:cubicBezTo>
                  <a:cubicBezTo>
                    <a:pt x="4195" y="7510"/>
                    <a:pt x="4674" y="213"/>
                    <a:pt x="3584" y="213"/>
                  </a:cubicBezTo>
                  <a:cubicBezTo>
                    <a:pt x="3575" y="213"/>
                    <a:pt x="3566" y="214"/>
                    <a:pt x="3557" y="215"/>
                  </a:cubicBezTo>
                  <a:cubicBezTo>
                    <a:pt x="2402" y="367"/>
                    <a:pt x="3557" y="7175"/>
                    <a:pt x="3557" y="7175"/>
                  </a:cubicBezTo>
                  <a:cubicBezTo>
                    <a:pt x="3557" y="7175"/>
                    <a:pt x="2525" y="2817"/>
                    <a:pt x="2020" y="2817"/>
                  </a:cubicBezTo>
                  <a:cubicBezTo>
                    <a:pt x="2005" y="2817"/>
                    <a:pt x="1990" y="2821"/>
                    <a:pt x="1976" y="2829"/>
                  </a:cubicBezTo>
                  <a:cubicBezTo>
                    <a:pt x="1490" y="3102"/>
                    <a:pt x="3040" y="7145"/>
                    <a:pt x="3040" y="7145"/>
                  </a:cubicBezTo>
                  <a:cubicBezTo>
                    <a:pt x="3040" y="7145"/>
                    <a:pt x="2714" y="7116"/>
                    <a:pt x="2271" y="7116"/>
                  </a:cubicBezTo>
                  <a:cubicBezTo>
                    <a:pt x="1510" y="7116"/>
                    <a:pt x="404" y="7201"/>
                    <a:pt x="1" y="7661"/>
                  </a:cubicBezTo>
                  <a:cubicBezTo>
                    <a:pt x="632" y="8292"/>
                    <a:pt x="1800" y="8448"/>
                    <a:pt x="2800" y="8448"/>
                  </a:cubicBezTo>
                  <a:cubicBezTo>
                    <a:pt x="3775" y="8448"/>
                    <a:pt x="4591" y="8300"/>
                    <a:pt x="4591" y="8300"/>
                  </a:cubicBezTo>
                  <a:cubicBezTo>
                    <a:pt x="4743" y="7813"/>
                    <a:pt x="7691" y="154"/>
                    <a:pt x="6901" y="2"/>
                  </a:cubicBezTo>
                  <a:cubicBezTo>
                    <a:pt x="6894" y="1"/>
                    <a:pt x="6888" y="0"/>
                    <a:pt x="6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3"/>
            <p:cNvSpPr/>
            <p:nvPr/>
          </p:nvSpPr>
          <p:spPr>
            <a:xfrm rot="3545402">
              <a:off x="3307485" y="3849544"/>
              <a:ext cx="148146" cy="203738"/>
            </a:xfrm>
            <a:custGeom>
              <a:avLst/>
              <a:gdLst/>
              <a:ahLst/>
              <a:cxnLst/>
              <a:rect l="l" t="t" r="r" b="b"/>
              <a:pathLst>
                <a:path w="3344" h="5437" extrusionOk="0">
                  <a:moveTo>
                    <a:pt x="1" y="0"/>
                  </a:moveTo>
                  <a:cubicBezTo>
                    <a:pt x="1" y="1"/>
                    <a:pt x="1296" y="5436"/>
                    <a:pt x="2261" y="5436"/>
                  </a:cubicBezTo>
                  <a:cubicBezTo>
                    <a:pt x="2298" y="5436"/>
                    <a:pt x="2335" y="5428"/>
                    <a:pt x="2371" y="5411"/>
                  </a:cubicBezTo>
                  <a:cubicBezTo>
                    <a:pt x="3344" y="4955"/>
                    <a:pt x="1" y="1"/>
                    <a:pt x="1"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 name="Google Shape;2131;p63"/>
          <p:cNvGrpSpPr/>
          <p:nvPr/>
        </p:nvGrpSpPr>
        <p:grpSpPr>
          <a:xfrm>
            <a:off x="614761" y="3383516"/>
            <a:ext cx="1194111" cy="1511737"/>
            <a:chOff x="2166828" y="3740330"/>
            <a:chExt cx="1019998" cy="1291311"/>
          </a:xfrm>
        </p:grpSpPr>
        <p:grpSp>
          <p:nvGrpSpPr>
            <p:cNvPr id="2132" name="Google Shape;2132;p63"/>
            <p:cNvGrpSpPr/>
            <p:nvPr/>
          </p:nvGrpSpPr>
          <p:grpSpPr>
            <a:xfrm>
              <a:off x="2166828" y="4689036"/>
              <a:ext cx="1019998" cy="342604"/>
              <a:chOff x="3994466" y="4717544"/>
              <a:chExt cx="1019998" cy="319922"/>
            </a:xfrm>
          </p:grpSpPr>
          <p:sp>
            <p:nvSpPr>
              <p:cNvPr id="2133" name="Google Shape;2133;p63"/>
              <p:cNvSpPr/>
              <p:nvPr/>
            </p:nvSpPr>
            <p:spPr>
              <a:xfrm>
                <a:off x="4148180" y="4783682"/>
                <a:ext cx="103885" cy="121213"/>
              </a:xfrm>
              <a:custGeom>
                <a:avLst/>
                <a:gdLst/>
                <a:ahLst/>
                <a:cxnLst/>
                <a:rect l="l" t="t" r="r" b="b"/>
                <a:pathLst>
                  <a:path w="2452" h="2861" extrusionOk="0">
                    <a:moveTo>
                      <a:pt x="1798" y="0"/>
                    </a:moveTo>
                    <a:cubicBezTo>
                      <a:pt x="1793" y="0"/>
                      <a:pt x="1788" y="1"/>
                      <a:pt x="1783" y="1"/>
                    </a:cubicBezTo>
                    <a:cubicBezTo>
                      <a:pt x="1266" y="32"/>
                      <a:pt x="1996" y="2007"/>
                      <a:pt x="1996" y="2007"/>
                    </a:cubicBezTo>
                    <a:cubicBezTo>
                      <a:pt x="1996" y="2007"/>
                      <a:pt x="1433" y="882"/>
                      <a:pt x="1097" y="882"/>
                    </a:cubicBezTo>
                    <a:cubicBezTo>
                      <a:pt x="1093" y="882"/>
                      <a:pt x="1088" y="882"/>
                      <a:pt x="1084" y="883"/>
                    </a:cubicBezTo>
                    <a:cubicBezTo>
                      <a:pt x="780" y="913"/>
                      <a:pt x="1449" y="2099"/>
                      <a:pt x="1449" y="2099"/>
                    </a:cubicBezTo>
                    <a:cubicBezTo>
                      <a:pt x="1449" y="2099"/>
                      <a:pt x="996" y="1601"/>
                      <a:pt x="599" y="1601"/>
                    </a:cubicBezTo>
                    <a:cubicBezTo>
                      <a:pt x="536" y="1601"/>
                      <a:pt x="474" y="1613"/>
                      <a:pt x="415" y="1643"/>
                    </a:cubicBezTo>
                    <a:cubicBezTo>
                      <a:pt x="1" y="1836"/>
                      <a:pt x="1171" y="2860"/>
                      <a:pt x="2164" y="2860"/>
                    </a:cubicBezTo>
                    <a:cubicBezTo>
                      <a:pt x="2262" y="2860"/>
                      <a:pt x="2359" y="2850"/>
                      <a:pt x="2452" y="2828"/>
                    </a:cubicBezTo>
                    <a:cubicBezTo>
                      <a:pt x="2452" y="2828"/>
                      <a:pt x="2273" y="0"/>
                      <a:pt x="1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3"/>
              <p:cNvSpPr/>
              <p:nvPr/>
            </p:nvSpPr>
            <p:spPr>
              <a:xfrm>
                <a:off x="4613940" y="4717544"/>
                <a:ext cx="182900" cy="179553"/>
              </a:xfrm>
              <a:custGeom>
                <a:avLst/>
                <a:gdLst/>
                <a:ahLst/>
                <a:cxnLst/>
                <a:rect l="l" t="t" r="r" b="b"/>
                <a:pathLst>
                  <a:path w="4317" h="4238" extrusionOk="0">
                    <a:moveTo>
                      <a:pt x="2164" y="1"/>
                    </a:moveTo>
                    <a:cubicBezTo>
                      <a:pt x="1700" y="1"/>
                      <a:pt x="1185" y="681"/>
                      <a:pt x="1185" y="681"/>
                    </a:cubicBezTo>
                    <a:lnTo>
                      <a:pt x="0" y="2839"/>
                    </a:lnTo>
                    <a:lnTo>
                      <a:pt x="1581" y="4237"/>
                    </a:lnTo>
                    <a:cubicBezTo>
                      <a:pt x="1581" y="4237"/>
                      <a:pt x="4316" y="3660"/>
                      <a:pt x="3982" y="3356"/>
                    </a:cubicBezTo>
                    <a:cubicBezTo>
                      <a:pt x="3928" y="3307"/>
                      <a:pt x="3856" y="3286"/>
                      <a:pt x="3773" y="3286"/>
                    </a:cubicBezTo>
                    <a:cubicBezTo>
                      <a:pt x="3341" y="3286"/>
                      <a:pt x="2614" y="3842"/>
                      <a:pt x="2614" y="3842"/>
                    </a:cubicBezTo>
                    <a:cubicBezTo>
                      <a:pt x="2614" y="3842"/>
                      <a:pt x="3678" y="2322"/>
                      <a:pt x="3435" y="2201"/>
                    </a:cubicBezTo>
                    <a:cubicBezTo>
                      <a:pt x="3422" y="2193"/>
                      <a:pt x="3407" y="2190"/>
                      <a:pt x="3390" y="2190"/>
                    </a:cubicBezTo>
                    <a:cubicBezTo>
                      <a:pt x="3054" y="2190"/>
                      <a:pt x="2006" y="3568"/>
                      <a:pt x="2006" y="3568"/>
                    </a:cubicBezTo>
                    <a:cubicBezTo>
                      <a:pt x="2006" y="3568"/>
                      <a:pt x="3070" y="1198"/>
                      <a:pt x="2614" y="316"/>
                    </a:cubicBezTo>
                    <a:cubicBezTo>
                      <a:pt x="2487" y="86"/>
                      <a:pt x="2329" y="1"/>
                      <a:pt x="2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3"/>
              <p:cNvSpPr/>
              <p:nvPr/>
            </p:nvSpPr>
            <p:spPr>
              <a:xfrm>
                <a:off x="3994466" y="4862276"/>
                <a:ext cx="1019998" cy="175190"/>
              </a:xfrm>
              <a:custGeom>
                <a:avLst/>
                <a:gdLst/>
                <a:ahLst/>
                <a:cxnLst/>
                <a:rect l="l" t="t" r="r" b="b"/>
                <a:pathLst>
                  <a:path w="24075" h="4135" extrusionOk="0">
                    <a:moveTo>
                      <a:pt x="12037" y="0"/>
                    </a:moveTo>
                    <a:cubicBezTo>
                      <a:pt x="5381" y="0"/>
                      <a:pt x="1" y="912"/>
                      <a:pt x="1" y="2067"/>
                    </a:cubicBezTo>
                    <a:cubicBezTo>
                      <a:pt x="1" y="3222"/>
                      <a:pt x="5381" y="4134"/>
                      <a:pt x="12037" y="4134"/>
                    </a:cubicBezTo>
                    <a:cubicBezTo>
                      <a:pt x="18694" y="4134"/>
                      <a:pt x="24074" y="3222"/>
                      <a:pt x="24074" y="2067"/>
                    </a:cubicBezTo>
                    <a:cubicBezTo>
                      <a:pt x="24074" y="912"/>
                      <a:pt x="18694" y="0"/>
                      <a:pt x="120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6" name="Google Shape;2136;p63"/>
            <p:cNvSpPr/>
            <p:nvPr/>
          </p:nvSpPr>
          <p:spPr>
            <a:xfrm>
              <a:off x="2825568" y="3796850"/>
              <a:ext cx="118544" cy="224632"/>
            </a:xfrm>
            <a:custGeom>
              <a:avLst/>
              <a:gdLst/>
              <a:ahLst/>
              <a:cxnLst/>
              <a:rect l="l" t="t" r="r" b="b"/>
              <a:pathLst>
                <a:path w="2798" h="5302" extrusionOk="0">
                  <a:moveTo>
                    <a:pt x="1254" y="1"/>
                  </a:moveTo>
                  <a:cubicBezTo>
                    <a:pt x="904" y="1"/>
                    <a:pt x="654" y="176"/>
                    <a:pt x="457" y="429"/>
                  </a:cubicBezTo>
                  <a:cubicBezTo>
                    <a:pt x="92" y="977"/>
                    <a:pt x="1" y="1888"/>
                    <a:pt x="183" y="2405"/>
                  </a:cubicBezTo>
                  <a:cubicBezTo>
                    <a:pt x="427" y="3104"/>
                    <a:pt x="943" y="3560"/>
                    <a:pt x="1095" y="4320"/>
                  </a:cubicBezTo>
                  <a:cubicBezTo>
                    <a:pt x="1209" y="4745"/>
                    <a:pt x="1295" y="5302"/>
                    <a:pt x="1799" y="5302"/>
                  </a:cubicBezTo>
                  <a:cubicBezTo>
                    <a:pt x="1836" y="5302"/>
                    <a:pt x="1875" y="5299"/>
                    <a:pt x="1916" y="5293"/>
                  </a:cubicBezTo>
                  <a:cubicBezTo>
                    <a:pt x="2311" y="5232"/>
                    <a:pt x="2554" y="4837"/>
                    <a:pt x="2615" y="4442"/>
                  </a:cubicBezTo>
                  <a:cubicBezTo>
                    <a:pt x="2676" y="3986"/>
                    <a:pt x="2615" y="3469"/>
                    <a:pt x="2585" y="2983"/>
                  </a:cubicBezTo>
                  <a:cubicBezTo>
                    <a:pt x="2554" y="2071"/>
                    <a:pt x="2797" y="1311"/>
                    <a:pt x="2189" y="521"/>
                  </a:cubicBezTo>
                  <a:cubicBezTo>
                    <a:pt x="1977" y="247"/>
                    <a:pt x="1673" y="4"/>
                    <a:pt x="1338" y="4"/>
                  </a:cubicBezTo>
                  <a:cubicBezTo>
                    <a:pt x="1310" y="2"/>
                    <a:pt x="1281" y="1"/>
                    <a:pt x="1254" y="1"/>
                  </a:cubicBezTo>
                  <a:close/>
                </a:path>
              </a:pathLst>
            </a:custGeom>
            <a:solidFill>
              <a:srgbClr val="FF79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3"/>
            <p:cNvSpPr/>
            <p:nvPr/>
          </p:nvSpPr>
          <p:spPr>
            <a:xfrm>
              <a:off x="2428954" y="4650837"/>
              <a:ext cx="476507" cy="347752"/>
            </a:xfrm>
            <a:custGeom>
              <a:avLst/>
              <a:gdLst/>
              <a:ahLst/>
              <a:cxnLst/>
              <a:rect l="l" t="t" r="r" b="b"/>
              <a:pathLst>
                <a:path w="11247" h="8208" extrusionOk="0">
                  <a:moveTo>
                    <a:pt x="10243" y="0"/>
                  </a:moveTo>
                  <a:lnTo>
                    <a:pt x="0" y="3982"/>
                  </a:lnTo>
                  <a:lnTo>
                    <a:pt x="1368" y="8207"/>
                  </a:lnTo>
                  <a:lnTo>
                    <a:pt x="11247" y="1763"/>
                  </a:lnTo>
                  <a:lnTo>
                    <a:pt x="10243" y="0"/>
                  </a:lnTo>
                  <a:close/>
                </a:path>
              </a:pathLst>
            </a:custGeom>
            <a:solidFill>
              <a:srgbClr val="7C37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3"/>
            <p:cNvSpPr/>
            <p:nvPr/>
          </p:nvSpPr>
          <p:spPr>
            <a:xfrm>
              <a:off x="2380018" y="4810525"/>
              <a:ext cx="168707" cy="191925"/>
            </a:xfrm>
            <a:custGeom>
              <a:avLst/>
              <a:gdLst/>
              <a:ahLst/>
              <a:cxnLst/>
              <a:rect l="l" t="t" r="r" b="b"/>
              <a:pathLst>
                <a:path w="3982" h="4530" extrusionOk="0">
                  <a:moveTo>
                    <a:pt x="2006" y="0"/>
                  </a:moveTo>
                  <a:cubicBezTo>
                    <a:pt x="912" y="0"/>
                    <a:pt x="0" y="1003"/>
                    <a:pt x="0" y="2280"/>
                  </a:cubicBezTo>
                  <a:cubicBezTo>
                    <a:pt x="0" y="3526"/>
                    <a:pt x="912" y="4529"/>
                    <a:pt x="2006" y="4529"/>
                  </a:cubicBezTo>
                  <a:cubicBezTo>
                    <a:pt x="3100" y="4529"/>
                    <a:pt x="3982" y="3526"/>
                    <a:pt x="3982" y="2280"/>
                  </a:cubicBezTo>
                  <a:cubicBezTo>
                    <a:pt x="3982" y="1034"/>
                    <a:pt x="3100" y="0"/>
                    <a:pt x="2006"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3"/>
            <p:cNvSpPr/>
            <p:nvPr/>
          </p:nvSpPr>
          <p:spPr>
            <a:xfrm>
              <a:off x="2403193" y="4854292"/>
              <a:ext cx="118502" cy="97911"/>
            </a:xfrm>
            <a:custGeom>
              <a:avLst/>
              <a:gdLst/>
              <a:ahLst/>
              <a:cxnLst/>
              <a:rect l="l" t="t" r="r" b="b"/>
              <a:pathLst>
                <a:path w="2797" h="2311" fill="none" extrusionOk="0">
                  <a:moveTo>
                    <a:pt x="1155" y="1065"/>
                  </a:moveTo>
                  <a:cubicBezTo>
                    <a:pt x="1429" y="882"/>
                    <a:pt x="1794" y="1034"/>
                    <a:pt x="1885" y="1308"/>
                  </a:cubicBezTo>
                  <a:cubicBezTo>
                    <a:pt x="1885" y="1369"/>
                    <a:pt x="1885" y="1399"/>
                    <a:pt x="1885" y="1460"/>
                  </a:cubicBezTo>
                  <a:cubicBezTo>
                    <a:pt x="1854" y="1490"/>
                    <a:pt x="1824" y="1551"/>
                    <a:pt x="1763" y="1581"/>
                  </a:cubicBezTo>
                  <a:cubicBezTo>
                    <a:pt x="1520" y="1703"/>
                    <a:pt x="1155" y="1642"/>
                    <a:pt x="1003" y="1399"/>
                  </a:cubicBezTo>
                  <a:cubicBezTo>
                    <a:pt x="912" y="1277"/>
                    <a:pt x="882" y="1156"/>
                    <a:pt x="912" y="1034"/>
                  </a:cubicBezTo>
                  <a:cubicBezTo>
                    <a:pt x="942" y="852"/>
                    <a:pt x="1064" y="730"/>
                    <a:pt x="1246" y="669"/>
                  </a:cubicBezTo>
                  <a:cubicBezTo>
                    <a:pt x="1611" y="487"/>
                    <a:pt x="2097" y="669"/>
                    <a:pt x="2280" y="1065"/>
                  </a:cubicBezTo>
                  <a:cubicBezTo>
                    <a:pt x="2432" y="1429"/>
                    <a:pt x="2280" y="1916"/>
                    <a:pt x="1915" y="2128"/>
                  </a:cubicBezTo>
                  <a:cubicBezTo>
                    <a:pt x="1581" y="2311"/>
                    <a:pt x="1155" y="2250"/>
                    <a:pt x="821" y="2098"/>
                  </a:cubicBezTo>
                  <a:cubicBezTo>
                    <a:pt x="578" y="2007"/>
                    <a:pt x="365" y="1855"/>
                    <a:pt x="243" y="1672"/>
                  </a:cubicBezTo>
                  <a:cubicBezTo>
                    <a:pt x="0" y="1308"/>
                    <a:pt x="61" y="791"/>
                    <a:pt x="365" y="457"/>
                  </a:cubicBezTo>
                  <a:cubicBezTo>
                    <a:pt x="638" y="153"/>
                    <a:pt x="1125" y="1"/>
                    <a:pt x="1550" y="62"/>
                  </a:cubicBezTo>
                  <a:cubicBezTo>
                    <a:pt x="1915" y="122"/>
                    <a:pt x="2249" y="274"/>
                    <a:pt x="2462" y="548"/>
                  </a:cubicBezTo>
                  <a:cubicBezTo>
                    <a:pt x="2736" y="852"/>
                    <a:pt x="2797" y="1217"/>
                    <a:pt x="2736" y="1581"/>
                  </a:cubicBezTo>
                </a:path>
              </a:pathLst>
            </a:custGeom>
            <a:noFill/>
            <a:ln w="2275" cap="flat" cmpd="sng">
              <a:solidFill>
                <a:srgbClr val="FFE17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3"/>
            <p:cNvSpPr/>
            <p:nvPr/>
          </p:nvSpPr>
          <p:spPr>
            <a:xfrm>
              <a:off x="2449545" y="4650837"/>
              <a:ext cx="434013" cy="347752"/>
            </a:xfrm>
            <a:custGeom>
              <a:avLst/>
              <a:gdLst/>
              <a:ahLst/>
              <a:cxnLst/>
              <a:rect l="l" t="t" r="r" b="b"/>
              <a:pathLst>
                <a:path w="10244" h="8208" extrusionOk="0">
                  <a:moveTo>
                    <a:pt x="0" y="0"/>
                  </a:moveTo>
                  <a:lnTo>
                    <a:pt x="2310" y="3769"/>
                  </a:lnTo>
                  <a:lnTo>
                    <a:pt x="8876" y="8207"/>
                  </a:lnTo>
                  <a:lnTo>
                    <a:pt x="10244" y="3982"/>
                  </a:lnTo>
                  <a:lnTo>
                    <a:pt x="0" y="0"/>
                  </a:ln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3"/>
            <p:cNvSpPr/>
            <p:nvPr/>
          </p:nvSpPr>
          <p:spPr>
            <a:xfrm>
              <a:off x="2763752" y="4810525"/>
              <a:ext cx="168750" cy="191925"/>
            </a:xfrm>
            <a:custGeom>
              <a:avLst/>
              <a:gdLst/>
              <a:ahLst/>
              <a:cxnLst/>
              <a:rect l="l" t="t" r="r" b="b"/>
              <a:pathLst>
                <a:path w="3983" h="4530" extrusionOk="0">
                  <a:moveTo>
                    <a:pt x="2007" y="0"/>
                  </a:moveTo>
                  <a:cubicBezTo>
                    <a:pt x="913" y="0"/>
                    <a:pt x="1" y="1034"/>
                    <a:pt x="1" y="2280"/>
                  </a:cubicBezTo>
                  <a:cubicBezTo>
                    <a:pt x="1" y="3526"/>
                    <a:pt x="913" y="4529"/>
                    <a:pt x="2007" y="4529"/>
                  </a:cubicBezTo>
                  <a:cubicBezTo>
                    <a:pt x="3101" y="4529"/>
                    <a:pt x="3983" y="3526"/>
                    <a:pt x="3983" y="2280"/>
                  </a:cubicBezTo>
                  <a:cubicBezTo>
                    <a:pt x="3983" y="1003"/>
                    <a:pt x="3101" y="0"/>
                    <a:pt x="2007"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3"/>
            <p:cNvSpPr/>
            <p:nvPr/>
          </p:nvSpPr>
          <p:spPr>
            <a:xfrm>
              <a:off x="2790825" y="4854292"/>
              <a:ext cx="119815" cy="97911"/>
            </a:xfrm>
            <a:custGeom>
              <a:avLst/>
              <a:gdLst/>
              <a:ahLst/>
              <a:cxnLst/>
              <a:rect l="l" t="t" r="r" b="b"/>
              <a:pathLst>
                <a:path w="2828" h="2311" fill="none" extrusionOk="0">
                  <a:moveTo>
                    <a:pt x="1642" y="1065"/>
                  </a:moveTo>
                  <a:cubicBezTo>
                    <a:pt x="1398" y="882"/>
                    <a:pt x="1034" y="1034"/>
                    <a:pt x="943" y="1308"/>
                  </a:cubicBezTo>
                  <a:cubicBezTo>
                    <a:pt x="912" y="1369"/>
                    <a:pt x="912" y="1399"/>
                    <a:pt x="912" y="1460"/>
                  </a:cubicBezTo>
                  <a:cubicBezTo>
                    <a:pt x="943" y="1490"/>
                    <a:pt x="1003" y="1551"/>
                    <a:pt x="1034" y="1581"/>
                  </a:cubicBezTo>
                  <a:cubicBezTo>
                    <a:pt x="1277" y="1703"/>
                    <a:pt x="1642" y="1642"/>
                    <a:pt x="1824" y="1399"/>
                  </a:cubicBezTo>
                  <a:cubicBezTo>
                    <a:pt x="1885" y="1277"/>
                    <a:pt x="1915" y="1156"/>
                    <a:pt x="1885" y="1034"/>
                  </a:cubicBezTo>
                  <a:cubicBezTo>
                    <a:pt x="1854" y="852"/>
                    <a:pt x="1733" y="730"/>
                    <a:pt x="1581" y="669"/>
                  </a:cubicBezTo>
                  <a:cubicBezTo>
                    <a:pt x="1186" y="487"/>
                    <a:pt x="699" y="669"/>
                    <a:pt x="547" y="1065"/>
                  </a:cubicBezTo>
                  <a:cubicBezTo>
                    <a:pt x="365" y="1429"/>
                    <a:pt x="517" y="1916"/>
                    <a:pt x="882" y="2128"/>
                  </a:cubicBezTo>
                  <a:cubicBezTo>
                    <a:pt x="1216" y="2311"/>
                    <a:pt x="1642" y="2250"/>
                    <a:pt x="2006" y="2098"/>
                  </a:cubicBezTo>
                  <a:cubicBezTo>
                    <a:pt x="2219" y="2007"/>
                    <a:pt x="2432" y="1855"/>
                    <a:pt x="2554" y="1672"/>
                  </a:cubicBezTo>
                  <a:cubicBezTo>
                    <a:pt x="2827" y="1308"/>
                    <a:pt x="2736" y="791"/>
                    <a:pt x="2462" y="457"/>
                  </a:cubicBezTo>
                  <a:cubicBezTo>
                    <a:pt x="2158" y="153"/>
                    <a:pt x="1702" y="1"/>
                    <a:pt x="1247" y="62"/>
                  </a:cubicBezTo>
                  <a:cubicBezTo>
                    <a:pt x="912" y="122"/>
                    <a:pt x="578" y="274"/>
                    <a:pt x="335" y="548"/>
                  </a:cubicBezTo>
                  <a:cubicBezTo>
                    <a:pt x="91" y="852"/>
                    <a:pt x="0" y="1217"/>
                    <a:pt x="61" y="1581"/>
                  </a:cubicBezTo>
                </a:path>
              </a:pathLst>
            </a:custGeom>
            <a:noFill/>
            <a:ln w="2275" cap="flat" cmpd="sng">
              <a:solidFill>
                <a:srgbClr val="FFE17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3"/>
            <p:cNvSpPr/>
            <p:nvPr/>
          </p:nvSpPr>
          <p:spPr>
            <a:xfrm>
              <a:off x="2345233" y="3740330"/>
              <a:ext cx="605304" cy="1088040"/>
            </a:xfrm>
            <a:custGeom>
              <a:avLst/>
              <a:gdLst/>
              <a:ahLst/>
              <a:cxnLst/>
              <a:rect l="l" t="t" r="r" b="b"/>
              <a:pathLst>
                <a:path w="14287" h="25681" extrusionOk="0">
                  <a:moveTo>
                    <a:pt x="8359" y="1"/>
                  </a:moveTo>
                  <a:cubicBezTo>
                    <a:pt x="8086" y="1"/>
                    <a:pt x="7842" y="183"/>
                    <a:pt x="7630" y="365"/>
                  </a:cubicBezTo>
                  <a:cubicBezTo>
                    <a:pt x="7022" y="912"/>
                    <a:pt x="6596" y="1642"/>
                    <a:pt x="6383" y="2432"/>
                  </a:cubicBezTo>
                  <a:cubicBezTo>
                    <a:pt x="6110" y="3344"/>
                    <a:pt x="6262" y="4226"/>
                    <a:pt x="6201" y="5168"/>
                  </a:cubicBezTo>
                  <a:cubicBezTo>
                    <a:pt x="6110" y="6080"/>
                    <a:pt x="5745" y="6961"/>
                    <a:pt x="5441" y="7812"/>
                  </a:cubicBezTo>
                  <a:cubicBezTo>
                    <a:pt x="5016" y="8998"/>
                    <a:pt x="4864" y="10305"/>
                    <a:pt x="4985" y="11551"/>
                  </a:cubicBezTo>
                  <a:cubicBezTo>
                    <a:pt x="5107" y="12675"/>
                    <a:pt x="5472" y="13800"/>
                    <a:pt x="5168" y="14864"/>
                  </a:cubicBezTo>
                  <a:cubicBezTo>
                    <a:pt x="5107" y="15077"/>
                    <a:pt x="5016" y="15290"/>
                    <a:pt x="4864" y="15441"/>
                  </a:cubicBezTo>
                  <a:cubicBezTo>
                    <a:pt x="4680" y="15625"/>
                    <a:pt x="4495" y="15701"/>
                    <a:pt x="4319" y="15701"/>
                  </a:cubicBezTo>
                  <a:cubicBezTo>
                    <a:pt x="3853" y="15701"/>
                    <a:pt x="3454" y="15167"/>
                    <a:pt x="3344" y="14682"/>
                  </a:cubicBezTo>
                  <a:cubicBezTo>
                    <a:pt x="3192" y="13983"/>
                    <a:pt x="3222" y="13253"/>
                    <a:pt x="3222" y="12524"/>
                  </a:cubicBezTo>
                  <a:cubicBezTo>
                    <a:pt x="3253" y="12040"/>
                    <a:pt x="3553" y="9423"/>
                    <a:pt x="2630" y="9423"/>
                  </a:cubicBezTo>
                  <a:cubicBezTo>
                    <a:pt x="2625" y="9423"/>
                    <a:pt x="2620" y="9423"/>
                    <a:pt x="2614" y="9423"/>
                  </a:cubicBezTo>
                  <a:cubicBezTo>
                    <a:pt x="2189" y="9454"/>
                    <a:pt x="1946" y="9849"/>
                    <a:pt x="1824" y="10213"/>
                  </a:cubicBezTo>
                  <a:cubicBezTo>
                    <a:pt x="1581" y="11004"/>
                    <a:pt x="1672" y="11855"/>
                    <a:pt x="1490" y="12675"/>
                  </a:cubicBezTo>
                  <a:cubicBezTo>
                    <a:pt x="1307" y="13375"/>
                    <a:pt x="943" y="14013"/>
                    <a:pt x="669" y="14682"/>
                  </a:cubicBezTo>
                  <a:cubicBezTo>
                    <a:pt x="0" y="16384"/>
                    <a:pt x="122" y="21490"/>
                    <a:pt x="1976" y="23344"/>
                  </a:cubicBezTo>
                  <a:cubicBezTo>
                    <a:pt x="2675" y="24043"/>
                    <a:pt x="3587" y="24834"/>
                    <a:pt x="4529" y="25138"/>
                  </a:cubicBezTo>
                  <a:cubicBezTo>
                    <a:pt x="5582" y="25504"/>
                    <a:pt x="6601" y="25681"/>
                    <a:pt x="7663" y="25681"/>
                  </a:cubicBezTo>
                  <a:cubicBezTo>
                    <a:pt x="8011" y="25681"/>
                    <a:pt x="8364" y="25662"/>
                    <a:pt x="8724" y="25624"/>
                  </a:cubicBezTo>
                  <a:lnTo>
                    <a:pt x="9058" y="25594"/>
                  </a:lnTo>
                  <a:cubicBezTo>
                    <a:pt x="10973" y="25411"/>
                    <a:pt x="13192" y="24651"/>
                    <a:pt x="13587" y="22189"/>
                  </a:cubicBezTo>
                  <a:cubicBezTo>
                    <a:pt x="14286" y="17752"/>
                    <a:pt x="13587" y="15411"/>
                    <a:pt x="11277" y="15198"/>
                  </a:cubicBezTo>
                  <a:cubicBezTo>
                    <a:pt x="9697" y="15046"/>
                    <a:pt x="10213" y="12706"/>
                    <a:pt x="10335" y="11703"/>
                  </a:cubicBezTo>
                  <a:cubicBezTo>
                    <a:pt x="10517" y="10183"/>
                    <a:pt x="10973" y="8724"/>
                    <a:pt x="11064" y="7174"/>
                  </a:cubicBezTo>
                  <a:cubicBezTo>
                    <a:pt x="11092" y="6335"/>
                    <a:pt x="10966" y="4392"/>
                    <a:pt x="9811" y="4392"/>
                  </a:cubicBezTo>
                  <a:cubicBezTo>
                    <a:pt x="9710" y="4392"/>
                    <a:pt x="9601" y="4407"/>
                    <a:pt x="9484" y="4438"/>
                  </a:cubicBezTo>
                  <a:cubicBezTo>
                    <a:pt x="8610" y="4679"/>
                    <a:pt x="9230" y="8269"/>
                    <a:pt x="8173" y="8269"/>
                  </a:cubicBezTo>
                  <a:cubicBezTo>
                    <a:pt x="8164" y="8269"/>
                    <a:pt x="8155" y="8269"/>
                    <a:pt x="8146" y="8268"/>
                  </a:cubicBezTo>
                  <a:cubicBezTo>
                    <a:pt x="7417" y="8207"/>
                    <a:pt x="8906" y="1976"/>
                    <a:pt x="8967" y="1277"/>
                  </a:cubicBezTo>
                  <a:cubicBezTo>
                    <a:pt x="8997" y="821"/>
                    <a:pt x="8997" y="1"/>
                    <a:pt x="8359" y="1"/>
                  </a:cubicBezTo>
                  <a:close/>
                </a:path>
              </a:pathLst>
            </a:custGeom>
            <a:solidFill>
              <a:srgbClr val="EF6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3"/>
            <p:cNvSpPr/>
            <p:nvPr/>
          </p:nvSpPr>
          <p:spPr>
            <a:xfrm>
              <a:off x="2519072" y="4564447"/>
              <a:ext cx="289794" cy="228318"/>
            </a:xfrm>
            <a:custGeom>
              <a:avLst/>
              <a:gdLst/>
              <a:ahLst/>
              <a:cxnLst/>
              <a:rect l="l" t="t" r="r" b="b"/>
              <a:pathLst>
                <a:path w="6840" h="5389" extrusionOk="0">
                  <a:moveTo>
                    <a:pt x="4057" y="1"/>
                  </a:moveTo>
                  <a:cubicBezTo>
                    <a:pt x="3812" y="1"/>
                    <a:pt x="3571" y="72"/>
                    <a:pt x="3375" y="215"/>
                  </a:cubicBezTo>
                  <a:cubicBezTo>
                    <a:pt x="2858" y="550"/>
                    <a:pt x="2676" y="1188"/>
                    <a:pt x="2311" y="1674"/>
                  </a:cubicBezTo>
                  <a:cubicBezTo>
                    <a:pt x="1946" y="2100"/>
                    <a:pt x="1399" y="2374"/>
                    <a:pt x="882" y="2617"/>
                  </a:cubicBezTo>
                  <a:cubicBezTo>
                    <a:pt x="578" y="2738"/>
                    <a:pt x="274" y="2890"/>
                    <a:pt x="122" y="3194"/>
                  </a:cubicBezTo>
                  <a:cubicBezTo>
                    <a:pt x="1" y="3468"/>
                    <a:pt x="62" y="3833"/>
                    <a:pt x="244" y="4076"/>
                  </a:cubicBezTo>
                  <a:cubicBezTo>
                    <a:pt x="891" y="5035"/>
                    <a:pt x="2127" y="5388"/>
                    <a:pt x="3304" y="5388"/>
                  </a:cubicBezTo>
                  <a:cubicBezTo>
                    <a:pt x="3731" y="5388"/>
                    <a:pt x="4150" y="5342"/>
                    <a:pt x="4530" y="5261"/>
                  </a:cubicBezTo>
                  <a:cubicBezTo>
                    <a:pt x="5320" y="5079"/>
                    <a:pt x="6840" y="4623"/>
                    <a:pt x="6779" y="3589"/>
                  </a:cubicBezTo>
                  <a:cubicBezTo>
                    <a:pt x="6749" y="2981"/>
                    <a:pt x="6141" y="2617"/>
                    <a:pt x="5806" y="2130"/>
                  </a:cubicBezTo>
                  <a:cubicBezTo>
                    <a:pt x="5442" y="1583"/>
                    <a:pt x="5411" y="823"/>
                    <a:pt x="4955" y="367"/>
                  </a:cubicBezTo>
                  <a:cubicBezTo>
                    <a:pt x="4713" y="125"/>
                    <a:pt x="4382" y="1"/>
                    <a:pt x="4057" y="1"/>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3"/>
            <p:cNvSpPr/>
            <p:nvPr/>
          </p:nvSpPr>
          <p:spPr>
            <a:xfrm>
              <a:off x="2814001" y="4810525"/>
              <a:ext cx="127526" cy="193111"/>
            </a:xfrm>
            <a:custGeom>
              <a:avLst/>
              <a:gdLst/>
              <a:ahLst/>
              <a:cxnLst/>
              <a:rect l="l" t="t" r="r" b="b"/>
              <a:pathLst>
                <a:path w="3010" h="4558" extrusionOk="0">
                  <a:moveTo>
                    <a:pt x="1003" y="0"/>
                  </a:moveTo>
                  <a:cubicBezTo>
                    <a:pt x="1004" y="0"/>
                    <a:pt x="3009" y="2675"/>
                    <a:pt x="0" y="4347"/>
                  </a:cubicBezTo>
                  <a:cubicBezTo>
                    <a:pt x="236" y="4496"/>
                    <a:pt x="487" y="4558"/>
                    <a:pt x="736" y="4558"/>
                  </a:cubicBezTo>
                  <a:cubicBezTo>
                    <a:pt x="1452" y="4558"/>
                    <a:pt x="2146" y="4046"/>
                    <a:pt x="2371" y="3617"/>
                  </a:cubicBezTo>
                  <a:cubicBezTo>
                    <a:pt x="2523" y="3435"/>
                    <a:pt x="2736" y="3009"/>
                    <a:pt x="2797" y="2523"/>
                  </a:cubicBezTo>
                  <a:cubicBezTo>
                    <a:pt x="2888" y="1550"/>
                    <a:pt x="2523" y="335"/>
                    <a:pt x="10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3"/>
            <p:cNvSpPr/>
            <p:nvPr/>
          </p:nvSpPr>
          <p:spPr>
            <a:xfrm>
              <a:off x="2364553" y="4814381"/>
              <a:ext cx="144261" cy="187434"/>
            </a:xfrm>
            <a:custGeom>
              <a:avLst/>
              <a:gdLst/>
              <a:ahLst/>
              <a:cxnLst/>
              <a:rect l="l" t="t" r="r" b="b"/>
              <a:pathLst>
                <a:path w="3405" h="4424" extrusionOk="0">
                  <a:moveTo>
                    <a:pt x="1824" y="0"/>
                  </a:moveTo>
                  <a:cubicBezTo>
                    <a:pt x="1003" y="152"/>
                    <a:pt x="0" y="1642"/>
                    <a:pt x="517" y="2949"/>
                  </a:cubicBezTo>
                  <a:cubicBezTo>
                    <a:pt x="858" y="3865"/>
                    <a:pt x="1498" y="4423"/>
                    <a:pt x="2301" y="4423"/>
                  </a:cubicBezTo>
                  <a:cubicBezTo>
                    <a:pt x="2643" y="4423"/>
                    <a:pt x="3014" y="4322"/>
                    <a:pt x="3405" y="4104"/>
                  </a:cubicBezTo>
                  <a:cubicBezTo>
                    <a:pt x="912" y="2675"/>
                    <a:pt x="1824" y="1"/>
                    <a:pt x="18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3"/>
            <p:cNvSpPr/>
            <p:nvPr/>
          </p:nvSpPr>
          <p:spPr>
            <a:xfrm>
              <a:off x="2709689" y="4896704"/>
              <a:ext cx="36097" cy="25124"/>
            </a:xfrm>
            <a:custGeom>
              <a:avLst/>
              <a:gdLst/>
              <a:ahLst/>
              <a:cxnLst/>
              <a:rect l="l" t="t" r="r" b="b"/>
              <a:pathLst>
                <a:path w="852" h="593" extrusionOk="0">
                  <a:moveTo>
                    <a:pt x="135" y="0"/>
                  </a:moveTo>
                  <a:cubicBezTo>
                    <a:pt x="92" y="0"/>
                    <a:pt x="50" y="26"/>
                    <a:pt x="31" y="64"/>
                  </a:cubicBezTo>
                  <a:cubicBezTo>
                    <a:pt x="0" y="124"/>
                    <a:pt x="0" y="216"/>
                    <a:pt x="61" y="246"/>
                  </a:cubicBezTo>
                  <a:cubicBezTo>
                    <a:pt x="244" y="368"/>
                    <a:pt x="395" y="459"/>
                    <a:pt x="547" y="519"/>
                  </a:cubicBezTo>
                  <a:cubicBezTo>
                    <a:pt x="578" y="550"/>
                    <a:pt x="608" y="550"/>
                    <a:pt x="639" y="580"/>
                  </a:cubicBezTo>
                  <a:cubicBezTo>
                    <a:pt x="655" y="588"/>
                    <a:pt x="673" y="592"/>
                    <a:pt x="692" y="592"/>
                  </a:cubicBezTo>
                  <a:cubicBezTo>
                    <a:pt x="744" y="592"/>
                    <a:pt x="799" y="564"/>
                    <a:pt x="821" y="519"/>
                  </a:cubicBezTo>
                  <a:cubicBezTo>
                    <a:pt x="851" y="459"/>
                    <a:pt x="851" y="368"/>
                    <a:pt x="760" y="337"/>
                  </a:cubicBezTo>
                  <a:cubicBezTo>
                    <a:pt x="608" y="246"/>
                    <a:pt x="456" y="155"/>
                    <a:pt x="274" y="64"/>
                  </a:cubicBezTo>
                  <a:cubicBezTo>
                    <a:pt x="274" y="33"/>
                    <a:pt x="244" y="33"/>
                    <a:pt x="213" y="33"/>
                  </a:cubicBezTo>
                  <a:cubicBezTo>
                    <a:pt x="190" y="10"/>
                    <a:pt x="162" y="0"/>
                    <a:pt x="135"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3"/>
            <p:cNvSpPr/>
            <p:nvPr/>
          </p:nvSpPr>
          <p:spPr>
            <a:xfrm>
              <a:off x="2716129" y="4852894"/>
              <a:ext cx="36097" cy="25124"/>
            </a:xfrm>
            <a:custGeom>
              <a:avLst/>
              <a:gdLst/>
              <a:ahLst/>
              <a:cxnLst/>
              <a:rect l="l" t="t" r="r" b="b"/>
              <a:pathLst>
                <a:path w="852" h="593" extrusionOk="0">
                  <a:moveTo>
                    <a:pt x="135" y="1"/>
                  </a:moveTo>
                  <a:cubicBezTo>
                    <a:pt x="92" y="1"/>
                    <a:pt x="50" y="27"/>
                    <a:pt x="31" y="64"/>
                  </a:cubicBezTo>
                  <a:cubicBezTo>
                    <a:pt x="0" y="125"/>
                    <a:pt x="0" y="216"/>
                    <a:pt x="61" y="277"/>
                  </a:cubicBezTo>
                  <a:cubicBezTo>
                    <a:pt x="243" y="368"/>
                    <a:pt x="395" y="459"/>
                    <a:pt x="547" y="520"/>
                  </a:cubicBezTo>
                  <a:cubicBezTo>
                    <a:pt x="578" y="550"/>
                    <a:pt x="608" y="550"/>
                    <a:pt x="639" y="581"/>
                  </a:cubicBezTo>
                  <a:cubicBezTo>
                    <a:pt x="655" y="589"/>
                    <a:pt x="673" y="593"/>
                    <a:pt x="692" y="593"/>
                  </a:cubicBezTo>
                  <a:cubicBezTo>
                    <a:pt x="744" y="593"/>
                    <a:pt x="799" y="565"/>
                    <a:pt x="821" y="520"/>
                  </a:cubicBezTo>
                  <a:cubicBezTo>
                    <a:pt x="851" y="459"/>
                    <a:pt x="851" y="368"/>
                    <a:pt x="760" y="338"/>
                  </a:cubicBezTo>
                  <a:cubicBezTo>
                    <a:pt x="608" y="246"/>
                    <a:pt x="456" y="155"/>
                    <a:pt x="274" y="64"/>
                  </a:cubicBezTo>
                  <a:cubicBezTo>
                    <a:pt x="274" y="64"/>
                    <a:pt x="243" y="34"/>
                    <a:pt x="213" y="34"/>
                  </a:cubicBezTo>
                  <a:cubicBezTo>
                    <a:pt x="190" y="10"/>
                    <a:pt x="162" y="1"/>
                    <a:pt x="135"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3"/>
            <p:cNvSpPr/>
            <p:nvPr/>
          </p:nvSpPr>
          <p:spPr>
            <a:xfrm>
              <a:off x="2645289" y="4839633"/>
              <a:ext cx="37411" cy="25505"/>
            </a:xfrm>
            <a:custGeom>
              <a:avLst/>
              <a:gdLst/>
              <a:ahLst/>
              <a:cxnLst/>
              <a:rect l="l" t="t" r="r" b="b"/>
              <a:pathLst>
                <a:path w="883" h="602" extrusionOk="0">
                  <a:moveTo>
                    <a:pt x="185" y="0"/>
                  </a:moveTo>
                  <a:cubicBezTo>
                    <a:pt x="124" y="0"/>
                    <a:pt x="53" y="29"/>
                    <a:pt x="31" y="73"/>
                  </a:cubicBezTo>
                  <a:cubicBezTo>
                    <a:pt x="1" y="134"/>
                    <a:pt x="31" y="225"/>
                    <a:pt x="92" y="256"/>
                  </a:cubicBezTo>
                  <a:cubicBezTo>
                    <a:pt x="244" y="347"/>
                    <a:pt x="396" y="438"/>
                    <a:pt x="578" y="529"/>
                  </a:cubicBezTo>
                  <a:cubicBezTo>
                    <a:pt x="608" y="559"/>
                    <a:pt x="608" y="559"/>
                    <a:pt x="639" y="590"/>
                  </a:cubicBezTo>
                  <a:cubicBezTo>
                    <a:pt x="655" y="598"/>
                    <a:pt x="674" y="602"/>
                    <a:pt x="693" y="602"/>
                  </a:cubicBezTo>
                  <a:cubicBezTo>
                    <a:pt x="746" y="602"/>
                    <a:pt x="807" y="574"/>
                    <a:pt x="852" y="529"/>
                  </a:cubicBezTo>
                  <a:cubicBezTo>
                    <a:pt x="882" y="468"/>
                    <a:pt x="852" y="377"/>
                    <a:pt x="791" y="347"/>
                  </a:cubicBezTo>
                  <a:cubicBezTo>
                    <a:pt x="639" y="256"/>
                    <a:pt x="457" y="164"/>
                    <a:pt x="305" y="73"/>
                  </a:cubicBezTo>
                  <a:cubicBezTo>
                    <a:pt x="274" y="43"/>
                    <a:pt x="274" y="43"/>
                    <a:pt x="244" y="12"/>
                  </a:cubicBezTo>
                  <a:cubicBezTo>
                    <a:pt x="227" y="4"/>
                    <a:pt x="207" y="0"/>
                    <a:pt x="185"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3"/>
            <p:cNvSpPr/>
            <p:nvPr/>
          </p:nvSpPr>
          <p:spPr>
            <a:xfrm>
              <a:off x="2741890" y="4827770"/>
              <a:ext cx="36097" cy="24827"/>
            </a:xfrm>
            <a:custGeom>
              <a:avLst/>
              <a:gdLst/>
              <a:ahLst/>
              <a:cxnLst/>
              <a:rect l="l" t="t" r="r" b="b"/>
              <a:pathLst>
                <a:path w="852" h="586" extrusionOk="0">
                  <a:moveTo>
                    <a:pt x="139" y="1"/>
                  </a:moveTo>
                  <a:cubicBezTo>
                    <a:pt x="94" y="1"/>
                    <a:pt x="50" y="22"/>
                    <a:pt x="31" y="80"/>
                  </a:cubicBezTo>
                  <a:cubicBezTo>
                    <a:pt x="0" y="140"/>
                    <a:pt x="0" y="232"/>
                    <a:pt x="91" y="262"/>
                  </a:cubicBezTo>
                  <a:cubicBezTo>
                    <a:pt x="243" y="353"/>
                    <a:pt x="395" y="444"/>
                    <a:pt x="578" y="536"/>
                  </a:cubicBezTo>
                  <a:cubicBezTo>
                    <a:pt x="578" y="536"/>
                    <a:pt x="608" y="566"/>
                    <a:pt x="639" y="566"/>
                  </a:cubicBezTo>
                  <a:cubicBezTo>
                    <a:pt x="664" y="579"/>
                    <a:pt x="694" y="586"/>
                    <a:pt x="723" y="586"/>
                  </a:cubicBezTo>
                  <a:cubicBezTo>
                    <a:pt x="764" y="586"/>
                    <a:pt x="803" y="571"/>
                    <a:pt x="821" y="536"/>
                  </a:cubicBezTo>
                  <a:cubicBezTo>
                    <a:pt x="851" y="444"/>
                    <a:pt x="851" y="353"/>
                    <a:pt x="791" y="323"/>
                  </a:cubicBezTo>
                  <a:cubicBezTo>
                    <a:pt x="608" y="232"/>
                    <a:pt x="456" y="140"/>
                    <a:pt x="304" y="49"/>
                  </a:cubicBezTo>
                  <a:cubicBezTo>
                    <a:pt x="274" y="49"/>
                    <a:pt x="243" y="19"/>
                    <a:pt x="213" y="19"/>
                  </a:cubicBezTo>
                  <a:cubicBezTo>
                    <a:pt x="191" y="8"/>
                    <a:pt x="164" y="1"/>
                    <a:pt x="139"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3"/>
            <p:cNvSpPr/>
            <p:nvPr/>
          </p:nvSpPr>
          <p:spPr>
            <a:xfrm>
              <a:off x="2578219" y="4856411"/>
              <a:ext cx="41859" cy="23260"/>
            </a:xfrm>
            <a:custGeom>
              <a:avLst/>
              <a:gdLst/>
              <a:ahLst/>
              <a:cxnLst/>
              <a:rect l="l" t="t" r="r" b="b"/>
              <a:pathLst>
                <a:path w="988" h="549" extrusionOk="0">
                  <a:moveTo>
                    <a:pt x="757" y="1"/>
                  </a:moveTo>
                  <a:cubicBezTo>
                    <a:pt x="739" y="1"/>
                    <a:pt x="721" y="4"/>
                    <a:pt x="702" y="12"/>
                  </a:cubicBezTo>
                  <a:cubicBezTo>
                    <a:pt x="520" y="103"/>
                    <a:pt x="337" y="194"/>
                    <a:pt x="155" y="315"/>
                  </a:cubicBezTo>
                  <a:cubicBezTo>
                    <a:pt x="1" y="367"/>
                    <a:pt x="86" y="548"/>
                    <a:pt x="207" y="548"/>
                  </a:cubicBezTo>
                  <a:cubicBezTo>
                    <a:pt x="229" y="548"/>
                    <a:pt x="253" y="542"/>
                    <a:pt x="277" y="528"/>
                  </a:cubicBezTo>
                  <a:cubicBezTo>
                    <a:pt x="459" y="437"/>
                    <a:pt x="641" y="346"/>
                    <a:pt x="854" y="255"/>
                  </a:cubicBezTo>
                  <a:cubicBezTo>
                    <a:pt x="988" y="175"/>
                    <a:pt x="887" y="1"/>
                    <a:pt x="757" y="1"/>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3"/>
            <p:cNvSpPr/>
            <p:nvPr/>
          </p:nvSpPr>
          <p:spPr>
            <a:xfrm>
              <a:off x="2563856" y="4902847"/>
              <a:ext cx="40842" cy="23175"/>
            </a:xfrm>
            <a:custGeom>
              <a:avLst/>
              <a:gdLst/>
              <a:ahLst/>
              <a:cxnLst/>
              <a:rect l="l" t="t" r="r" b="b"/>
              <a:pathLst>
                <a:path w="964" h="547" extrusionOk="0">
                  <a:moveTo>
                    <a:pt x="755" y="0"/>
                  </a:moveTo>
                  <a:cubicBezTo>
                    <a:pt x="740" y="0"/>
                    <a:pt x="723" y="3"/>
                    <a:pt x="707" y="10"/>
                  </a:cubicBezTo>
                  <a:cubicBezTo>
                    <a:pt x="524" y="131"/>
                    <a:pt x="312" y="223"/>
                    <a:pt x="129" y="314"/>
                  </a:cubicBezTo>
                  <a:cubicBezTo>
                    <a:pt x="1" y="365"/>
                    <a:pt x="89" y="547"/>
                    <a:pt x="212" y="547"/>
                  </a:cubicBezTo>
                  <a:cubicBezTo>
                    <a:pt x="234" y="547"/>
                    <a:pt x="258" y="541"/>
                    <a:pt x="281" y="526"/>
                  </a:cubicBezTo>
                  <a:cubicBezTo>
                    <a:pt x="464" y="435"/>
                    <a:pt x="646" y="344"/>
                    <a:pt x="828" y="253"/>
                  </a:cubicBezTo>
                  <a:cubicBezTo>
                    <a:pt x="964" y="199"/>
                    <a:pt x="882" y="0"/>
                    <a:pt x="755" y="0"/>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3"/>
            <p:cNvSpPr/>
            <p:nvPr/>
          </p:nvSpPr>
          <p:spPr>
            <a:xfrm>
              <a:off x="2535257" y="4830608"/>
              <a:ext cx="33386" cy="19108"/>
            </a:xfrm>
            <a:custGeom>
              <a:avLst/>
              <a:gdLst/>
              <a:ahLst/>
              <a:cxnLst/>
              <a:rect l="l" t="t" r="r" b="b"/>
              <a:pathLst>
                <a:path w="788" h="451" extrusionOk="0">
                  <a:moveTo>
                    <a:pt x="611" y="0"/>
                  </a:moveTo>
                  <a:cubicBezTo>
                    <a:pt x="595" y="0"/>
                    <a:pt x="578" y="4"/>
                    <a:pt x="561" y="13"/>
                  </a:cubicBezTo>
                  <a:cubicBezTo>
                    <a:pt x="409" y="104"/>
                    <a:pt x="257" y="165"/>
                    <a:pt x="105" y="256"/>
                  </a:cubicBezTo>
                  <a:cubicBezTo>
                    <a:pt x="1" y="308"/>
                    <a:pt x="76" y="450"/>
                    <a:pt x="176" y="450"/>
                  </a:cubicBezTo>
                  <a:cubicBezTo>
                    <a:pt x="193" y="450"/>
                    <a:pt x="210" y="447"/>
                    <a:pt x="227" y="438"/>
                  </a:cubicBezTo>
                  <a:cubicBezTo>
                    <a:pt x="379" y="377"/>
                    <a:pt x="531" y="286"/>
                    <a:pt x="683" y="195"/>
                  </a:cubicBezTo>
                  <a:cubicBezTo>
                    <a:pt x="787" y="143"/>
                    <a:pt x="712" y="0"/>
                    <a:pt x="611" y="0"/>
                  </a:cubicBezTo>
                  <a:close/>
                </a:path>
              </a:pathLst>
            </a:custGeom>
            <a:solidFill>
              <a:srgbClr val="924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3"/>
            <p:cNvSpPr/>
            <p:nvPr/>
          </p:nvSpPr>
          <p:spPr>
            <a:xfrm>
              <a:off x="2354630" y="4390692"/>
              <a:ext cx="603695" cy="441258"/>
            </a:xfrm>
            <a:custGeom>
              <a:avLst/>
              <a:gdLst/>
              <a:ahLst/>
              <a:cxnLst/>
              <a:rect l="l" t="t" r="r" b="b"/>
              <a:pathLst>
                <a:path w="14249" h="10415" extrusionOk="0">
                  <a:moveTo>
                    <a:pt x="664" y="0"/>
                  </a:moveTo>
                  <a:cubicBezTo>
                    <a:pt x="273" y="0"/>
                    <a:pt x="26" y="540"/>
                    <a:pt x="26" y="1976"/>
                  </a:cubicBezTo>
                  <a:cubicBezTo>
                    <a:pt x="1" y="9822"/>
                    <a:pt x="5520" y="10414"/>
                    <a:pt x="7111" y="10414"/>
                  </a:cubicBezTo>
                  <a:cubicBezTo>
                    <a:pt x="7382" y="10414"/>
                    <a:pt x="7538" y="10397"/>
                    <a:pt x="7535" y="10396"/>
                  </a:cubicBezTo>
                  <a:lnTo>
                    <a:pt x="7535" y="10396"/>
                  </a:lnTo>
                  <a:cubicBezTo>
                    <a:pt x="7664" y="10405"/>
                    <a:pt x="7790" y="10410"/>
                    <a:pt x="7915" y="10410"/>
                  </a:cubicBezTo>
                  <a:cubicBezTo>
                    <a:pt x="11856" y="10410"/>
                    <a:pt x="14249" y="5900"/>
                    <a:pt x="11303" y="4073"/>
                  </a:cubicBezTo>
                  <a:cubicBezTo>
                    <a:pt x="10551" y="3610"/>
                    <a:pt x="9880" y="3437"/>
                    <a:pt x="9277" y="3437"/>
                  </a:cubicBezTo>
                  <a:cubicBezTo>
                    <a:pt x="7506" y="3437"/>
                    <a:pt x="6317" y="4927"/>
                    <a:pt x="5348" y="4927"/>
                  </a:cubicBezTo>
                  <a:cubicBezTo>
                    <a:pt x="5327" y="4927"/>
                    <a:pt x="5306" y="4926"/>
                    <a:pt x="5285" y="4924"/>
                  </a:cubicBezTo>
                  <a:cubicBezTo>
                    <a:pt x="4305" y="4856"/>
                    <a:pt x="1837" y="0"/>
                    <a:pt x="6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55" name="Google Shape;2155;p63">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59"/>
        <p:cNvGrpSpPr/>
        <p:nvPr/>
      </p:nvGrpSpPr>
      <p:grpSpPr>
        <a:xfrm>
          <a:off x="0" y="0"/>
          <a:ext cx="0" cy="0"/>
          <a:chOff x="0" y="0"/>
          <a:chExt cx="0" cy="0"/>
        </a:xfrm>
      </p:grpSpPr>
      <p:sp>
        <p:nvSpPr>
          <p:cNvPr id="2160" name="Google Shape;2160;p64">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4">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4"/>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 WHAT DO YOU NEED?</a:t>
            </a:r>
            <a:endParaRPr/>
          </a:p>
        </p:txBody>
      </p:sp>
      <p:sp>
        <p:nvSpPr>
          <p:cNvPr id="2163" name="Google Shape;2163;p64"/>
          <p:cNvSpPr txBox="1">
            <a:spLocks noGrp="1"/>
          </p:cNvSpPr>
          <p:nvPr>
            <p:ph type="title" idx="2"/>
          </p:nvPr>
        </p:nvSpPr>
        <p:spPr>
          <a:xfrm>
            <a:off x="1590350" y="2185950"/>
            <a:ext cx="5963400" cy="53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To go on a </a:t>
            </a:r>
            <a:r>
              <a:rPr lang="en" b="1"/>
              <a:t>trip</a:t>
            </a:r>
            <a:r>
              <a:rPr lang="en"/>
              <a:t> I need... </a:t>
            </a:r>
            <a:endParaRPr/>
          </a:p>
        </p:txBody>
      </p:sp>
      <p:grpSp>
        <p:nvGrpSpPr>
          <p:cNvPr id="2164" name="Google Shape;2164;p64"/>
          <p:cNvGrpSpPr/>
          <p:nvPr/>
        </p:nvGrpSpPr>
        <p:grpSpPr>
          <a:xfrm>
            <a:off x="725091" y="2357569"/>
            <a:ext cx="910430" cy="1042840"/>
            <a:chOff x="-1456075" y="2330300"/>
            <a:chExt cx="517525" cy="592725"/>
          </a:xfrm>
        </p:grpSpPr>
        <p:sp>
          <p:nvSpPr>
            <p:cNvPr id="2165" name="Google Shape;2165;p64"/>
            <p:cNvSpPr/>
            <p:nvPr/>
          </p:nvSpPr>
          <p:spPr>
            <a:xfrm>
              <a:off x="-1229625" y="2476950"/>
              <a:ext cx="291075" cy="445325"/>
            </a:xfrm>
            <a:custGeom>
              <a:avLst/>
              <a:gdLst/>
              <a:ahLst/>
              <a:cxnLst/>
              <a:rect l="l" t="t" r="r" b="b"/>
              <a:pathLst>
                <a:path w="11643" h="17813" extrusionOk="0">
                  <a:moveTo>
                    <a:pt x="11642" y="1"/>
                  </a:moveTo>
                  <a:lnTo>
                    <a:pt x="761" y="2827"/>
                  </a:lnTo>
                  <a:lnTo>
                    <a:pt x="1" y="17812"/>
                  </a:lnTo>
                  <a:lnTo>
                    <a:pt x="8907" y="1404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4"/>
            <p:cNvSpPr/>
            <p:nvPr/>
          </p:nvSpPr>
          <p:spPr>
            <a:xfrm>
              <a:off x="-1377050" y="2458725"/>
              <a:ext cx="53225" cy="379950"/>
            </a:xfrm>
            <a:custGeom>
              <a:avLst/>
              <a:gdLst/>
              <a:ahLst/>
              <a:cxnLst/>
              <a:rect l="l" t="t" r="r" b="b"/>
              <a:pathLst>
                <a:path w="2129" h="15198" extrusionOk="0">
                  <a:moveTo>
                    <a:pt x="2129" y="0"/>
                  </a:moveTo>
                  <a:lnTo>
                    <a:pt x="487" y="517"/>
                  </a:lnTo>
                  <a:lnTo>
                    <a:pt x="1" y="15198"/>
                  </a:lnTo>
                  <a:lnTo>
                    <a:pt x="1" y="15198"/>
                  </a:lnTo>
                  <a:lnTo>
                    <a:pt x="2098" y="14408"/>
                  </a:lnTo>
                  <a:lnTo>
                    <a:pt x="2129" y="14468"/>
                  </a:lnTo>
                  <a:lnTo>
                    <a:pt x="21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4"/>
            <p:cNvSpPr/>
            <p:nvPr/>
          </p:nvSpPr>
          <p:spPr>
            <a:xfrm>
              <a:off x="-1456075" y="2330300"/>
              <a:ext cx="91225" cy="509900"/>
            </a:xfrm>
            <a:custGeom>
              <a:avLst/>
              <a:gdLst/>
              <a:ahLst/>
              <a:cxnLst/>
              <a:rect l="l" t="t" r="r" b="b"/>
              <a:pathLst>
                <a:path w="3649" h="20396" extrusionOk="0">
                  <a:moveTo>
                    <a:pt x="1" y="0"/>
                  </a:moveTo>
                  <a:lnTo>
                    <a:pt x="1460" y="17417"/>
                  </a:lnTo>
                  <a:lnTo>
                    <a:pt x="3040" y="20396"/>
                  </a:lnTo>
                  <a:lnTo>
                    <a:pt x="3162" y="20335"/>
                  </a:lnTo>
                  <a:lnTo>
                    <a:pt x="3648" y="5654"/>
                  </a:lnTo>
                  <a:lnTo>
                    <a:pt x="1"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4"/>
            <p:cNvSpPr/>
            <p:nvPr/>
          </p:nvSpPr>
          <p:spPr>
            <a:xfrm>
              <a:off x="-1323850" y="2457950"/>
              <a:ext cx="113250" cy="465075"/>
            </a:xfrm>
            <a:custGeom>
              <a:avLst/>
              <a:gdLst/>
              <a:ahLst/>
              <a:cxnLst/>
              <a:rect l="l" t="t" r="r" b="b"/>
              <a:pathLst>
                <a:path w="4530" h="18603" extrusionOk="0">
                  <a:moveTo>
                    <a:pt x="183" y="1"/>
                  </a:moveTo>
                  <a:lnTo>
                    <a:pt x="1" y="31"/>
                  </a:lnTo>
                  <a:lnTo>
                    <a:pt x="1" y="14499"/>
                  </a:lnTo>
                  <a:lnTo>
                    <a:pt x="3709" y="18603"/>
                  </a:lnTo>
                  <a:lnTo>
                    <a:pt x="3770" y="18572"/>
                  </a:lnTo>
                  <a:lnTo>
                    <a:pt x="4530" y="3587"/>
                  </a:lnTo>
                  <a:lnTo>
                    <a:pt x="183" y="1"/>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9" name="Google Shape;2169;p64">
            <a:hlinkClick r:id="rId4" action="ppaction://hlinksldjump"/>
          </p:cNvPr>
          <p:cNvSpPr/>
          <p:nvPr/>
        </p:nvSpPr>
        <p:spPr>
          <a:xfrm>
            <a:off x="2154100" y="2936150"/>
            <a:ext cx="1971900" cy="5382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000" b="1">
                <a:latin typeface="Lato"/>
                <a:ea typeface="Lato"/>
                <a:cs typeface="Lato"/>
                <a:sym typeface="Lato"/>
              </a:rPr>
              <a:t>A map</a:t>
            </a:r>
            <a:endParaRPr sz="2000" b="1">
              <a:latin typeface="Lato"/>
              <a:ea typeface="Lato"/>
              <a:cs typeface="Lato"/>
              <a:sym typeface="Lato"/>
            </a:endParaRPr>
          </a:p>
        </p:txBody>
      </p:sp>
      <p:sp>
        <p:nvSpPr>
          <p:cNvPr id="2170" name="Google Shape;2170;p64">
            <a:hlinkClick r:id="rId4" action="ppaction://hlinksldjump"/>
          </p:cNvPr>
          <p:cNvSpPr/>
          <p:nvPr/>
        </p:nvSpPr>
        <p:spPr>
          <a:xfrm>
            <a:off x="5029397" y="2936172"/>
            <a:ext cx="1971900" cy="5382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000" b="1">
                <a:latin typeface="Lato"/>
                <a:ea typeface="Lato"/>
                <a:cs typeface="Lato"/>
                <a:sym typeface="Lato"/>
              </a:rPr>
              <a:t>A ruler</a:t>
            </a:r>
            <a:endParaRPr sz="2000" b="1">
              <a:latin typeface="Lato"/>
              <a:ea typeface="Lato"/>
              <a:cs typeface="Lato"/>
              <a:sym typeface="Lato"/>
            </a:endParaRPr>
          </a:p>
        </p:txBody>
      </p:sp>
      <p:grpSp>
        <p:nvGrpSpPr>
          <p:cNvPr id="2171" name="Google Shape;2171;p64"/>
          <p:cNvGrpSpPr/>
          <p:nvPr/>
        </p:nvGrpSpPr>
        <p:grpSpPr>
          <a:xfrm>
            <a:off x="7729198" y="2185951"/>
            <a:ext cx="919778" cy="1214440"/>
            <a:chOff x="-5969450" y="12871025"/>
            <a:chExt cx="1275875" cy="1684850"/>
          </a:xfrm>
        </p:grpSpPr>
        <p:sp>
          <p:nvSpPr>
            <p:cNvPr id="2172" name="Google Shape;2172;p64"/>
            <p:cNvSpPr/>
            <p:nvPr/>
          </p:nvSpPr>
          <p:spPr>
            <a:xfrm>
              <a:off x="-5932225" y="12871025"/>
              <a:ext cx="1221175" cy="1040575"/>
            </a:xfrm>
            <a:custGeom>
              <a:avLst/>
              <a:gdLst/>
              <a:ahLst/>
              <a:cxnLst/>
              <a:rect l="l" t="t" r="r" b="b"/>
              <a:pathLst>
                <a:path w="48847" h="41623" extrusionOk="0">
                  <a:moveTo>
                    <a:pt x="1156" y="0"/>
                  </a:moveTo>
                  <a:cubicBezTo>
                    <a:pt x="719" y="0"/>
                    <a:pt x="364" y="173"/>
                    <a:pt x="1" y="437"/>
                  </a:cubicBezTo>
                  <a:cubicBezTo>
                    <a:pt x="6171" y="8036"/>
                    <a:pt x="13831" y="13933"/>
                    <a:pt x="22129" y="20164"/>
                  </a:cubicBezTo>
                  <a:cubicBezTo>
                    <a:pt x="31217" y="27519"/>
                    <a:pt x="39059" y="34875"/>
                    <a:pt x="48847" y="41623"/>
                  </a:cubicBezTo>
                  <a:cubicBezTo>
                    <a:pt x="48634" y="41258"/>
                    <a:pt x="48360" y="41045"/>
                    <a:pt x="48360" y="41045"/>
                  </a:cubicBezTo>
                  <a:cubicBezTo>
                    <a:pt x="48360" y="41045"/>
                    <a:pt x="7813" y="4692"/>
                    <a:pt x="4712" y="2048"/>
                  </a:cubicBezTo>
                  <a:cubicBezTo>
                    <a:pt x="2948" y="536"/>
                    <a:pt x="1926" y="0"/>
                    <a:pt x="1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4"/>
            <p:cNvSpPr/>
            <p:nvPr/>
          </p:nvSpPr>
          <p:spPr>
            <a:xfrm>
              <a:off x="-5969450" y="12881925"/>
              <a:ext cx="1275875" cy="1673950"/>
            </a:xfrm>
            <a:custGeom>
              <a:avLst/>
              <a:gdLst/>
              <a:ahLst/>
              <a:cxnLst/>
              <a:rect l="l" t="t" r="r" b="b"/>
              <a:pathLst>
                <a:path w="51035" h="66958" extrusionOk="0">
                  <a:moveTo>
                    <a:pt x="18776" y="26232"/>
                  </a:moveTo>
                  <a:cubicBezTo>
                    <a:pt x="19069" y="26232"/>
                    <a:pt x="19453" y="26428"/>
                    <a:pt x="20122" y="26992"/>
                  </a:cubicBezTo>
                  <a:cubicBezTo>
                    <a:pt x="21278" y="27995"/>
                    <a:pt x="36445" y="41582"/>
                    <a:pt x="36445" y="41582"/>
                  </a:cubicBezTo>
                  <a:cubicBezTo>
                    <a:pt x="36445" y="41582"/>
                    <a:pt x="37114" y="42190"/>
                    <a:pt x="36506" y="42737"/>
                  </a:cubicBezTo>
                  <a:cubicBezTo>
                    <a:pt x="35503" y="43588"/>
                    <a:pt x="27083" y="51126"/>
                    <a:pt x="27083" y="51126"/>
                  </a:cubicBezTo>
                  <a:cubicBezTo>
                    <a:pt x="27083" y="51126"/>
                    <a:pt x="26799" y="51451"/>
                    <a:pt x="26439" y="51451"/>
                  </a:cubicBezTo>
                  <a:cubicBezTo>
                    <a:pt x="26259" y="51451"/>
                    <a:pt x="26060" y="51369"/>
                    <a:pt x="25867" y="51126"/>
                  </a:cubicBezTo>
                  <a:cubicBezTo>
                    <a:pt x="25823" y="51793"/>
                    <a:pt x="25735" y="52012"/>
                    <a:pt x="25604" y="52012"/>
                  </a:cubicBezTo>
                  <a:cubicBezTo>
                    <a:pt x="25466" y="52012"/>
                    <a:pt x="25280" y="51770"/>
                    <a:pt x="25047" y="51552"/>
                  </a:cubicBezTo>
                  <a:cubicBezTo>
                    <a:pt x="24469" y="50974"/>
                    <a:pt x="21247" y="40032"/>
                    <a:pt x="19150" y="33011"/>
                  </a:cubicBezTo>
                  <a:cubicBezTo>
                    <a:pt x="17334" y="26843"/>
                    <a:pt x="17981" y="26468"/>
                    <a:pt x="18165" y="26468"/>
                  </a:cubicBezTo>
                  <a:cubicBezTo>
                    <a:pt x="18191" y="26468"/>
                    <a:pt x="18208" y="26475"/>
                    <a:pt x="18208" y="26475"/>
                  </a:cubicBezTo>
                  <a:cubicBezTo>
                    <a:pt x="18399" y="26335"/>
                    <a:pt x="18564" y="26232"/>
                    <a:pt x="18776" y="26232"/>
                  </a:cubicBezTo>
                  <a:close/>
                  <a:moveTo>
                    <a:pt x="1490" y="1"/>
                  </a:moveTo>
                  <a:cubicBezTo>
                    <a:pt x="1368" y="62"/>
                    <a:pt x="1247" y="153"/>
                    <a:pt x="1156" y="244"/>
                  </a:cubicBezTo>
                  <a:cubicBezTo>
                    <a:pt x="1" y="1186"/>
                    <a:pt x="1611" y="6110"/>
                    <a:pt x="1611" y="6110"/>
                  </a:cubicBezTo>
                  <a:cubicBezTo>
                    <a:pt x="1611" y="6110"/>
                    <a:pt x="20639" y="64288"/>
                    <a:pt x="20974" y="65017"/>
                  </a:cubicBezTo>
                  <a:cubicBezTo>
                    <a:pt x="21623" y="66516"/>
                    <a:pt x="22386" y="66958"/>
                    <a:pt x="23058" y="66958"/>
                  </a:cubicBezTo>
                  <a:cubicBezTo>
                    <a:pt x="24023" y="66958"/>
                    <a:pt x="24803" y="66051"/>
                    <a:pt x="24803" y="66051"/>
                  </a:cubicBezTo>
                  <a:cubicBezTo>
                    <a:pt x="24803" y="66051"/>
                    <a:pt x="47357" y="45929"/>
                    <a:pt x="50001" y="43619"/>
                  </a:cubicBezTo>
                  <a:cubicBezTo>
                    <a:pt x="51035" y="42737"/>
                    <a:pt x="50731" y="41795"/>
                    <a:pt x="50336" y="41187"/>
                  </a:cubicBezTo>
                  <a:cubicBezTo>
                    <a:pt x="40548" y="34439"/>
                    <a:pt x="32706" y="27083"/>
                    <a:pt x="23618" y="19728"/>
                  </a:cubicBezTo>
                  <a:cubicBezTo>
                    <a:pt x="15320" y="13497"/>
                    <a:pt x="7660" y="7600"/>
                    <a:pt x="14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4"/>
            <p:cNvSpPr/>
            <p:nvPr/>
          </p:nvSpPr>
          <p:spPr>
            <a:xfrm>
              <a:off x="-5536100" y="13543625"/>
              <a:ext cx="213350" cy="638600"/>
            </a:xfrm>
            <a:custGeom>
              <a:avLst/>
              <a:gdLst/>
              <a:ahLst/>
              <a:cxnLst/>
              <a:rect l="l" t="t" r="r" b="b"/>
              <a:pathLst>
                <a:path w="8534" h="25544" extrusionOk="0">
                  <a:moveTo>
                    <a:pt x="831" y="0"/>
                  </a:moveTo>
                  <a:cubicBezTo>
                    <a:pt x="647" y="0"/>
                    <a:pt x="0" y="375"/>
                    <a:pt x="1816" y="6543"/>
                  </a:cubicBezTo>
                  <a:cubicBezTo>
                    <a:pt x="3913" y="13594"/>
                    <a:pt x="7135" y="24506"/>
                    <a:pt x="7713" y="25084"/>
                  </a:cubicBezTo>
                  <a:cubicBezTo>
                    <a:pt x="7931" y="25302"/>
                    <a:pt x="8117" y="25544"/>
                    <a:pt x="8259" y="25544"/>
                  </a:cubicBezTo>
                  <a:cubicBezTo>
                    <a:pt x="8394" y="25544"/>
                    <a:pt x="8489" y="25325"/>
                    <a:pt x="8533" y="24658"/>
                  </a:cubicBezTo>
                  <a:cubicBezTo>
                    <a:pt x="8442" y="24567"/>
                    <a:pt x="8381" y="24446"/>
                    <a:pt x="8290" y="24263"/>
                  </a:cubicBezTo>
                  <a:cubicBezTo>
                    <a:pt x="8199" y="23990"/>
                    <a:pt x="1056" y="2196"/>
                    <a:pt x="1056" y="2196"/>
                  </a:cubicBezTo>
                  <a:cubicBezTo>
                    <a:pt x="1056" y="2196"/>
                    <a:pt x="448" y="372"/>
                    <a:pt x="874" y="7"/>
                  </a:cubicBezTo>
                  <a:cubicBezTo>
                    <a:pt x="874" y="7"/>
                    <a:pt x="857" y="0"/>
                    <a:pt x="831" y="0"/>
                  </a:cubicBezTo>
                  <a:close/>
                </a:path>
              </a:pathLst>
            </a:custGeom>
            <a:solidFill>
              <a:srgbClr val="9AE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4"/>
            <p:cNvSpPr/>
            <p:nvPr/>
          </p:nvSpPr>
          <p:spPr>
            <a:xfrm>
              <a:off x="-5845375" y="12930950"/>
              <a:ext cx="47075" cy="52700"/>
            </a:xfrm>
            <a:custGeom>
              <a:avLst/>
              <a:gdLst/>
              <a:ahLst/>
              <a:cxnLst/>
              <a:rect l="l" t="t" r="r" b="b"/>
              <a:pathLst>
                <a:path w="1883" h="2108" extrusionOk="0">
                  <a:moveTo>
                    <a:pt x="1730" y="1"/>
                  </a:moveTo>
                  <a:cubicBezTo>
                    <a:pt x="1705" y="1"/>
                    <a:pt x="1680" y="14"/>
                    <a:pt x="1664" y="46"/>
                  </a:cubicBezTo>
                  <a:cubicBezTo>
                    <a:pt x="1542" y="289"/>
                    <a:pt x="1329" y="502"/>
                    <a:pt x="1117" y="684"/>
                  </a:cubicBezTo>
                  <a:cubicBezTo>
                    <a:pt x="722" y="1079"/>
                    <a:pt x="387" y="1596"/>
                    <a:pt x="22" y="2022"/>
                  </a:cubicBezTo>
                  <a:cubicBezTo>
                    <a:pt x="1" y="2065"/>
                    <a:pt x="25" y="2108"/>
                    <a:pt x="52" y="2108"/>
                  </a:cubicBezTo>
                  <a:cubicBezTo>
                    <a:pt x="63" y="2108"/>
                    <a:pt x="74" y="2100"/>
                    <a:pt x="83" y="2083"/>
                  </a:cubicBezTo>
                  <a:cubicBezTo>
                    <a:pt x="478" y="1657"/>
                    <a:pt x="873" y="1231"/>
                    <a:pt x="1238" y="806"/>
                  </a:cubicBezTo>
                  <a:cubicBezTo>
                    <a:pt x="1421" y="593"/>
                    <a:pt x="1573" y="350"/>
                    <a:pt x="1816" y="168"/>
                  </a:cubicBezTo>
                  <a:cubicBezTo>
                    <a:pt x="1883" y="101"/>
                    <a:pt x="1802" y="1"/>
                    <a:pt x="1730"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4"/>
            <p:cNvSpPr/>
            <p:nvPr/>
          </p:nvSpPr>
          <p:spPr>
            <a:xfrm>
              <a:off x="-5728275" y="13041475"/>
              <a:ext cx="47050" cy="52700"/>
            </a:xfrm>
            <a:custGeom>
              <a:avLst/>
              <a:gdLst/>
              <a:ahLst/>
              <a:cxnLst/>
              <a:rect l="l" t="t" r="r" b="b"/>
              <a:pathLst>
                <a:path w="1882" h="2108" extrusionOk="0">
                  <a:moveTo>
                    <a:pt x="1736" y="0"/>
                  </a:moveTo>
                  <a:cubicBezTo>
                    <a:pt x="1710" y="0"/>
                    <a:pt x="1684" y="10"/>
                    <a:pt x="1661" y="32"/>
                  </a:cubicBezTo>
                  <a:cubicBezTo>
                    <a:pt x="1539" y="276"/>
                    <a:pt x="1326" y="488"/>
                    <a:pt x="1114" y="701"/>
                  </a:cubicBezTo>
                  <a:cubicBezTo>
                    <a:pt x="718" y="1066"/>
                    <a:pt x="384" y="1583"/>
                    <a:pt x="50" y="2008"/>
                  </a:cubicBezTo>
                  <a:cubicBezTo>
                    <a:pt x="0" y="2058"/>
                    <a:pt x="32" y="2107"/>
                    <a:pt x="78" y="2107"/>
                  </a:cubicBezTo>
                  <a:cubicBezTo>
                    <a:pt x="88" y="2107"/>
                    <a:pt x="99" y="2105"/>
                    <a:pt x="111" y="2099"/>
                  </a:cubicBezTo>
                  <a:cubicBezTo>
                    <a:pt x="475" y="1674"/>
                    <a:pt x="870" y="1248"/>
                    <a:pt x="1235" y="792"/>
                  </a:cubicBezTo>
                  <a:cubicBezTo>
                    <a:pt x="1448" y="580"/>
                    <a:pt x="1600" y="336"/>
                    <a:pt x="1813" y="154"/>
                  </a:cubicBezTo>
                  <a:cubicBezTo>
                    <a:pt x="1881" y="86"/>
                    <a:pt x="1813" y="0"/>
                    <a:pt x="1736"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4"/>
            <p:cNvSpPr/>
            <p:nvPr/>
          </p:nvSpPr>
          <p:spPr>
            <a:xfrm>
              <a:off x="-5609050" y="13144475"/>
              <a:ext cx="46325" cy="52700"/>
            </a:xfrm>
            <a:custGeom>
              <a:avLst/>
              <a:gdLst/>
              <a:ahLst/>
              <a:cxnLst/>
              <a:rect l="l" t="t" r="r" b="b"/>
              <a:pathLst>
                <a:path w="1853" h="2108" extrusionOk="0">
                  <a:moveTo>
                    <a:pt x="1725" y="1"/>
                  </a:moveTo>
                  <a:cubicBezTo>
                    <a:pt x="1702" y="1"/>
                    <a:pt x="1680" y="14"/>
                    <a:pt x="1664" y="46"/>
                  </a:cubicBezTo>
                  <a:cubicBezTo>
                    <a:pt x="1512" y="289"/>
                    <a:pt x="1299" y="502"/>
                    <a:pt x="1117" y="685"/>
                  </a:cubicBezTo>
                  <a:cubicBezTo>
                    <a:pt x="691" y="1080"/>
                    <a:pt x="357" y="1596"/>
                    <a:pt x="22" y="2022"/>
                  </a:cubicBezTo>
                  <a:cubicBezTo>
                    <a:pt x="1" y="2065"/>
                    <a:pt x="25" y="2108"/>
                    <a:pt x="52" y="2108"/>
                  </a:cubicBezTo>
                  <a:cubicBezTo>
                    <a:pt x="63" y="2108"/>
                    <a:pt x="74" y="2101"/>
                    <a:pt x="83" y="2083"/>
                  </a:cubicBezTo>
                  <a:cubicBezTo>
                    <a:pt x="478" y="1657"/>
                    <a:pt x="843" y="1232"/>
                    <a:pt x="1238" y="806"/>
                  </a:cubicBezTo>
                  <a:cubicBezTo>
                    <a:pt x="1421" y="593"/>
                    <a:pt x="1573" y="350"/>
                    <a:pt x="1785" y="168"/>
                  </a:cubicBezTo>
                  <a:cubicBezTo>
                    <a:pt x="1852" y="101"/>
                    <a:pt x="1788"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4"/>
            <p:cNvSpPr/>
            <p:nvPr/>
          </p:nvSpPr>
          <p:spPr>
            <a:xfrm>
              <a:off x="-5490575" y="13252250"/>
              <a:ext cx="46300" cy="52425"/>
            </a:xfrm>
            <a:custGeom>
              <a:avLst/>
              <a:gdLst/>
              <a:ahLst/>
              <a:cxnLst/>
              <a:rect l="l" t="t" r="r" b="b"/>
              <a:pathLst>
                <a:path w="1852" h="2097" extrusionOk="0">
                  <a:moveTo>
                    <a:pt x="1737" y="0"/>
                  </a:moveTo>
                  <a:cubicBezTo>
                    <a:pt x="1711" y="0"/>
                    <a:pt x="1685" y="15"/>
                    <a:pt x="1667" y="51"/>
                  </a:cubicBezTo>
                  <a:cubicBezTo>
                    <a:pt x="1515" y="264"/>
                    <a:pt x="1302" y="477"/>
                    <a:pt x="1119" y="690"/>
                  </a:cubicBezTo>
                  <a:cubicBezTo>
                    <a:pt x="694" y="1085"/>
                    <a:pt x="360" y="1571"/>
                    <a:pt x="25" y="2027"/>
                  </a:cubicBezTo>
                  <a:cubicBezTo>
                    <a:pt x="1" y="2052"/>
                    <a:pt x="36" y="2096"/>
                    <a:pt x="66" y="2096"/>
                  </a:cubicBezTo>
                  <a:cubicBezTo>
                    <a:pt x="73" y="2096"/>
                    <a:pt x="80" y="2094"/>
                    <a:pt x="86" y="2088"/>
                  </a:cubicBezTo>
                  <a:cubicBezTo>
                    <a:pt x="481" y="1662"/>
                    <a:pt x="846" y="1237"/>
                    <a:pt x="1211" y="811"/>
                  </a:cubicBezTo>
                  <a:cubicBezTo>
                    <a:pt x="1423" y="568"/>
                    <a:pt x="1575" y="325"/>
                    <a:pt x="1788" y="143"/>
                  </a:cubicBezTo>
                  <a:cubicBezTo>
                    <a:pt x="1852" y="79"/>
                    <a:pt x="1797" y="0"/>
                    <a:pt x="173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4"/>
            <p:cNvSpPr/>
            <p:nvPr/>
          </p:nvSpPr>
          <p:spPr>
            <a:xfrm>
              <a:off x="-5391775" y="13339000"/>
              <a:ext cx="46375" cy="52300"/>
            </a:xfrm>
            <a:custGeom>
              <a:avLst/>
              <a:gdLst/>
              <a:ahLst/>
              <a:cxnLst/>
              <a:rect l="l" t="t" r="r" b="b"/>
              <a:pathLst>
                <a:path w="1855" h="2092" extrusionOk="0">
                  <a:moveTo>
                    <a:pt x="1729" y="1"/>
                  </a:moveTo>
                  <a:cubicBezTo>
                    <a:pt x="1706" y="1"/>
                    <a:pt x="1683" y="14"/>
                    <a:pt x="1666" y="46"/>
                  </a:cubicBezTo>
                  <a:cubicBezTo>
                    <a:pt x="1514" y="290"/>
                    <a:pt x="1301" y="502"/>
                    <a:pt x="1119" y="685"/>
                  </a:cubicBezTo>
                  <a:cubicBezTo>
                    <a:pt x="724" y="1080"/>
                    <a:pt x="359" y="1566"/>
                    <a:pt x="25" y="2022"/>
                  </a:cubicBezTo>
                  <a:cubicBezTo>
                    <a:pt x="0" y="2047"/>
                    <a:pt x="35" y="2091"/>
                    <a:pt x="66" y="2091"/>
                  </a:cubicBezTo>
                  <a:cubicBezTo>
                    <a:pt x="73" y="2091"/>
                    <a:pt x="80" y="2089"/>
                    <a:pt x="85" y="2083"/>
                  </a:cubicBezTo>
                  <a:cubicBezTo>
                    <a:pt x="481" y="1657"/>
                    <a:pt x="845" y="1232"/>
                    <a:pt x="1240" y="806"/>
                  </a:cubicBezTo>
                  <a:cubicBezTo>
                    <a:pt x="1423" y="594"/>
                    <a:pt x="1575" y="320"/>
                    <a:pt x="1788" y="138"/>
                  </a:cubicBezTo>
                  <a:cubicBezTo>
                    <a:pt x="1854" y="93"/>
                    <a:pt x="1791" y="1"/>
                    <a:pt x="1729"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4"/>
            <p:cNvSpPr/>
            <p:nvPr/>
          </p:nvSpPr>
          <p:spPr>
            <a:xfrm>
              <a:off x="-5298325" y="13421400"/>
              <a:ext cx="46425" cy="52725"/>
            </a:xfrm>
            <a:custGeom>
              <a:avLst/>
              <a:gdLst/>
              <a:ahLst/>
              <a:cxnLst/>
              <a:rect l="l" t="t" r="r" b="b"/>
              <a:pathLst>
                <a:path w="1857" h="2109" extrusionOk="0">
                  <a:moveTo>
                    <a:pt x="1724" y="1"/>
                  </a:moveTo>
                  <a:cubicBezTo>
                    <a:pt x="1703" y="1"/>
                    <a:pt x="1682" y="10"/>
                    <a:pt x="1667" y="33"/>
                  </a:cubicBezTo>
                  <a:cubicBezTo>
                    <a:pt x="1515" y="276"/>
                    <a:pt x="1302" y="489"/>
                    <a:pt x="1120" y="702"/>
                  </a:cubicBezTo>
                  <a:cubicBezTo>
                    <a:pt x="694" y="1067"/>
                    <a:pt x="360" y="1583"/>
                    <a:pt x="25" y="2009"/>
                  </a:cubicBezTo>
                  <a:cubicBezTo>
                    <a:pt x="0" y="2059"/>
                    <a:pt x="36" y="2108"/>
                    <a:pt x="67" y="2108"/>
                  </a:cubicBezTo>
                  <a:cubicBezTo>
                    <a:pt x="74" y="2108"/>
                    <a:pt x="81" y="2106"/>
                    <a:pt x="86" y="2100"/>
                  </a:cubicBezTo>
                  <a:cubicBezTo>
                    <a:pt x="481" y="1675"/>
                    <a:pt x="846" y="1249"/>
                    <a:pt x="1211" y="793"/>
                  </a:cubicBezTo>
                  <a:cubicBezTo>
                    <a:pt x="1424" y="580"/>
                    <a:pt x="1575" y="337"/>
                    <a:pt x="1788" y="155"/>
                  </a:cubicBezTo>
                  <a:cubicBezTo>
                    <a:pt x="1857" y="86"/>
                    <a:pt x="1788" y="1"/>
                    <a:pt x="1724"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4"/>
            <p:cNvSpPr/>
            <p:nvPr/>
          </p:nvSpPr>
          <p:spPr>
            <a:xfrm>
              <a:off x="-5211700" y="13502250"/>
              <a:ext cx="47075" cy="52425"/>
            </a:xfrm>
            <a:custGeom>
              <a:avLst/>
              <a:gdLst/>
              <a:ahLst/>
              <a:cxnLst/>
              <a:rect l="l" t="t" r="r" b="b"/>
              <a:pathLst>
                <a:path w="1883" h="2097" extrusionOk="0">
                  <a:moveTo>
                    <a:pt x="1757" y="0"/>
                  </a:moveTo>
                  <a:cubicBezTo>
                    <a:pt x="1727" y="0"/>
                    <a:pt x="1694" y="15"/>
                    <a:pt x="1667" y="52"/>
                  </a:cubicBezTo>
                  <a:cubicBezTo>
                    <a:pt x="1545" y="264"/>
                    <a:pt x="1332" y="477"/>
                    <a:pt x="1120" y="690"/>
                  </a:cubicBezTo>
                  <a:cubicBezTo>
                    <a:pt x="725" y="1085"/>
                    <a:pt x="390" y="1571"/>
                    <a:pt x="25" y="2027"/>
                  </a:cubicBezTo>
                  <a:cubicBezTo>
                    <a:pt x="1" y="2052"/>
                    <a:pt x="36" y="2096"/>
                    <a:pt x="82" y="2096"/>
                  </a:cubicBezTo>
                  <a:cubicBezTo>
                    <a:pt x="93" y="2096"/>
                    <a:pt x="105" y="2094"/>
                    <a:pt x="117" y="2088"/>
                  </a:cubicBezTo>
                  <a:cubicBezTo>
                    <a:pt x="481" y="1662"/>
                    <a:pt x="877" y="1237"/>
                    <a:pt x="1241" y="811"/>
                  </a:cubicBezTo>
                  <a:cubicBezTo>
                    <a:pt x="1424" y="568"/>
                    <a:pt x="1576" y="325"/>
                    <a:pt x="1819" y="143"/>
                  </a:cubicBezTo>
                  <a:cubicBezTo>
                    <a:pt x="1883"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4"/>
            <p:cNvSpPr/>
            <p:nvPr/>
          </p:nvSpPr>
          <p:spPr>
            <a:xfrm>
              <a:off x="-5120425" y="13584475"/>
              <a:ext cx="46875" cy="52675"/>
            </a:xfrm>
            <a:custGeom>
              <a:avLst/>
              <a:gdLst/>
              <a:ahLst/>
              <a:cxnLst/>
              <a:rect l="l" t="t" r="r" b="b"/>
              <a:pathLst>
                <a:path w="1875" h="2107" extrusionOk="0">
                  <a:moveTo>
                    <a:pt x="1729" y="0"/>
                  </a:moveTo>
                  <a:cubicBezTo>
                    <a:pt x="1704" y="0"/>
                    <a:pt x="1679" y="13"/>
                    <a:pt x="1663" y="45"/>
                  </a:cubicBezTo>
                  <a:cubicBezTo>
                    <a:pt x="1511" y="288"/>
                    <a:pt x="1299" y="501"/>
                    <a:pt x="1116" y="684"/>
                  </a:cubicBezTo>
                  <a:cubicBezTo>
                    <a:pt x="721" y="1079"/>
                    <a:pt x="387" y="1595"/>
                    <a:pt x="22" y="2021"/>
                  </a:cubicBezTo>
                  <a:cubicBezTo>
                    <a:pt x="0" y="2064"/>
                    <a:pt x="25" y="2107"/>
                    <a:pt x="51" y="2107"/>
                  </a:cubicBezTo>
                  <a:cubicBezTo>
                    <a:pt x="62" y="2107"/>
                    <a:pt x="74" y="2100"/>
                    <a:pt x="83" y="2082"/>
                  </a:cubicBezTo>
                  <a:cubicBezTo>
                    <a:pt x="478" y="1656"/>
                    <a:pt x="843" y="1231"/>
                    <a:pt x="1238" y="805"/>
                  </a:cubicBezTo>
                  <a:cubicBezTo>
                    <a:pt x="1420" y="592"/>
                    <a:pt x="1572" y="349"/>
                    <a:pt x="1785" y="167"/>
                  </a:cubicBezTo>
                  <a:cubicBezTo>
                    <a:pt x="1874" y="100"/>
                    <a:pt x="1799" y="0"/>
                    <a:pt x="1729"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4"/>
            <p:cNvSpPr/>
            <p:nvPr/>
          </p:nvSpPr>
          <p:spPr>
            <a:xfrm>
              <a:off x="-5039950" y="13649675"/>
              <a:ext cx="47050" cy="52400"/>
            </a:xfrm>
            <a:custGeom>
              <a:avLst/>
              <a:gdLst/>
              <a:ahLst/>
              <a:cxnLst/>
              <a:rect l="l" t="t" r="r" b="b"/>
              <a:pathLst>
                <a:path w="1882" h="2096" extrusionOk="0">
                  <a:moveTo>
                    <a:pt x="1757" y="0"/>
                  </a:moveTo>
                  <a:cubicBezTo>
                    <a:pt x="1727" y="0"/>
                    <a:pt x="1694" y="15"/>
                    <a:pt x="1666" y="51"/>
                  </a:cubicBezTo>
                  <a:cubicBezTo>
                    <a:pt x="1545" y="264"/>
                    <a:pt x="1332" y="477"/>
                    <a:pt x="1119" y="690"/>
                  </a:cubicBezTo>
                  <a:cubicBezTo>
                    <a:pt x="724" y="1085"/>
                    <a:pt x="390" y="1571"/>
                    <a:pt x="25" y="2027"/>
                  </a:cubicBezTo>
                  <a:cubicBezTo>
                    <a:pt x="0" y="2052"/>
                    <a:pt x="35" y="2096"/>
                    <a:pt x="66" y="2096"/>
                  </a:cubicBezTo>
                  <a:cubicBezTo>
                    <a:pt x="73" y="2096"/>
                    <a:pt x="80" y="2094"/>
                    <a:pt x="86" y="2088"/>
                  </a:cubicBezTo>
                  <a:cubicBezTo>
                    <a:pt x="481" y="1662"/>
                    <a:pt x="876" y="1237"/>
                    <a:pt x="1241" y="811"/>
                  </a:cubicBezTo>
                  <a:cubicBezTo>
                    <a:pt x="1423" y="568"/>
                    <a:pt x="1575" y="325"/>
                    <a:pt x="1818" y="142"/>
                  </a:cubicBezTo>
                  <a:cubicBezTo>
                    <a:pt x="1882"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4"/>
            <p:cNvSpPr/>
            <p:nvPr/>
          </p:nvSpPr>
          <p:spPr>
            <a:xfrm>
              <a:off x="-4959325" y="13725800"/>
              <a:ext cx="46300" cy="52700"/>
            </a:xfrm>
            <a:custGeom>
              <a:avLst/>
              <a:gdLst/>
              <a:ahLst/>
              <a:cxnLst/>
              <a:rect l="l" t="t" r="r" b="b"/>
              <a:pathLst>
                <a:path w="1852" h="2108" extrusionOk="0">
                  <a:moveTo>
                    <a:pt x="1725" y="1"/>
                  </a:moveTo>
                  <a:cubicBezTo>
                    <a:pt x="1702" y="1"/>
                    <a:pt x="1679" y="14"/>
                    <a:pt x="1663" y="46"/>
                  </a:cubicBezTo>
                  <a:cubicBezTo>
                    <a:pt x="1511" y="289"/>
                    <a:pt x="1298" y="502"/>
                    <a:pt x="1116" y="684"/>
                  </a:cubicBezTo>
                  <a:cubicBezTo>
                    <a:pt x="721" y="1079"/>
                    <a:pt x="356" y="1596"/>
                    <a:pt x="22" y="2022"/>
                  </a:cubicBezTo>
                  <a:cubicBezTo>
                    <a:pt x="0" y="2065"/>
                    <a:pt x="24" y="2108"/>
                    <a:pt x="51" y="2108"/>
                  </a:cubicBezTo>
                  <a:cubicBezTo>
                    <a:pt x="62" y="2108"/>
                    <a:pt x="74" y="2100"/>
                    <a:pt x="83" y="2082"/>
                  </a:cubicBezTo>
                  <a:cubicBezTo>
                    <a:pt x="478" y="1657"/>
                    <a:pt x="842" y="1231"/>
                    <a:pt x="1238" y="806"/>
                  </a:cubicBezTo>
                  <a:cubicBezTo>
                    <a:pt x="1420" y="593"/>
                    <a:pt x="1572" y="350"/>
                    <a:pt x="1785" y="167"/>
                  </a:cubicBezTo>
                  <a:cubicBezTo>
                    <a:pt x="1852" y="100"/>
                    <a:pt x="1787"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4"/>
            <p:cNvSpPr/>
            <p:nvPr/>
          </p:nvSpPr>
          <p:spPr>
            <a:xfrm>
              <a:off x="-4866700" y="13806325"/>
              <a:ext cx="47125" cy="52300"/>
            </a:xfrm>
            <a:custGeom>
              <a:avLst/>
              <a:gdLst/>
              <a:ahLst/>
              <a:cxnLst/>
              <a:rect l="l" t="t" r="r" b="b"/>
              <a:pathLst>
                <a:path w="1885" h="2092" extrusionOk="0">
                  <a:moveTo>
                    <a:pt x="1735" y="1"/>
                  </a:moveTo>
                  <a:cubicBezTo>
                    <a:pt x="1708" y="1"/>
                    <a:pt x="1683" y="14"/>
                    <a:pt x="1666" y="47"/>
                  </a:cubicBezTo>
                  <a:cubicBezTo>
                    <a:pt x="1514" y="290"/>
                    <a:pt x="1332" y="503"/>
                    <a:pt x="1119" y="685"/>
                  </a:cubicBezTo>
                  <a:cubicBezTo>
                    <a:pt x="724" y="1080"/>
                    <a:pt x="390" y="1567"/>
                    <a:pt x="25" y="2022"/>
                  </a:cubicBezTo>
                  <a:cubicBezTo>
                    <a:pt x="0" y="2047"/>
                    <a:pt x="36" y="2092"/>
                    <a:pt x="66" y="2092"/>
                  </a:cubicBezTo>
                  <a:cubicBezTo>
                    <a:pt x="73" y="2092"/>
                    <a:pt x="80" y="2089"/>
                    <a:pt x="86" y="2083"/>
                  </a:cubicBezTo>
                  <a:cubicBezTo>
                    <a:pt x="481" y="1658"/>
                    <a:pt x="876" y="1232"/>
                    <a:pt x="1241" y="807"/>
                  </a:cubicBezTo>
                  <a:cubicBezTo>
                    <a:pt x="1423" y="594"/>
                    <a:pt x="1575" y="320"/>
                    <a:pt x="1818" y="138"/>
                  </a:cubicBezTo>
                  <a:cubicBezTo>
                    <a:pt x="1885" y="94"/>
                    <a:pt x="1806" y="1"/>
                    <a:pt x="173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86" name="Google Shape;2186;p64">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190"/>
        <p:cNvGrpSpPr/>
        <p:nvPr/>
      </p:nvGrpSpPr>
      <p:grpSpPr>
        <a:xfrm>
          <a:off x="0" y="0"/>
          <a:ext cx="0" cy="0"/>
          <a:chOff x="0" y="0"/>
          <a:chExt cx="0" cy="0"/>
        </a:xfrm>
      </p:grpSpPr>
      <p:sp>
        <p:nvSpPr>
          <p:cNvPr id="2191" name="Google Shape;2191;p65"/>
          <p:cNvSpPr/>
          <p:nvPr/>
        </p:nvSpPr>
        <p:spPr>
          <a:xfrm>
            <a:off x="4806684" y="1865038"/>
            <a:ext cx="2761200" cy="1840800"/>
          </a:xfrm>
          <a:prstGeom prst="wedgeEllipseCallout">
            <a:avLst>
              <a:gd name="adj1" fmla="val -58700"/>
              <a:gd name="adj2" fmla="val 2758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5">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5"/>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 need a map</a:t>
            </a:r>
            <a:endParaRPr/>
          </a:p>
        </p:txBody>
      </p:sp>
      <p:sp>
        <p:nvSpPr>
          <p:cNvPr id="2194" name="Google Shape;2194;p65"/>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20 Points!</a:t>
            </a:r>
            <a:endParaRPr/>
          </a:p>
        </p:txBody>
      </p:sp>
      <p:sp>
        <p:nvSpPr>
          <p:cNvPr id="2195" name="Google Shape;2195;p65"/>
          <p:cNvSpPr/>
          <p:nvPr/>
        </p:nvSpPr>
        <p:spPr>
          <a:xfrm>
            <a:off x="-545200" y="2114025"/>
            <a:ext cx="1743642" cy="1012667"/>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5"/>
          <p:cNvSpPr/>
          <p:nvPr/>
        </p:nvSpPr>
        <p:spPr>
          <a:xfrm>
            <a:off x="8230798" y="1519301"/>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5">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8" name="Google Shape;2198;p65"/>
          <p:cNvGrpSpPr/>
          <p:nvPr/>
        </p:nvGrpSpPr>
        <p:grpSpPr>
          <a:xfrm flipH="1">
            <a:off x="1760930" y="1461518"/>
            <a:ext cx="2592248" cy="5022715"/>
            <a:chOff x="8947250" y="3719940"/>
            <a:chExt cx="1242450" cy="2407360"/>
          </a:xfrm>
        </p:grpSpPr>
        <p:sp>
          <p:nvSpPr>
            <p:cNvPr id="2199" name="Google Shape;2199;p65"/>
            <p:cNvSpPr/>
            <p:nvPr/>
          </p:nvSpPr>
          <p:spPr>
            <a:xfrm>
              <a:off x="8947250" y="5885625"/>
              <a:ext cx="1242450" cy="241675"/>
            </a:xfrm>
            <a:custGeom>
              <a:avLst/>
              <a:gdLst/>
              <a:ahLst/>
              <a:cxnLst/>
              <a:rect l="l" t="t" r="r" b="b"/>
              <a:pathLst>
                <a:path w="49698" h="9667" extrusionOk="0">
                  <a:moveTo>
                    <a:pt x="24864" y="1"/>
                  </a:moveTo>
                  <a:cubicBezTo>
                    <a:pt x="11125" y="1"/>
                    <a:pt x="0" y="2159"/>
                    <a:pt x="0" y="4834"/>
                  </a:cubicBezTo>
                  <a:cubicBezTo>
                    <a:pt x="0" y="7509"/>
                    <a:pt x="11125" y="9667"/>
                    <a:pt x="24864" y="9667"/>
                  </a:cubicBezTo>
                  <a:cubicBezTo>
                    <a:pt x="38572" y="9667"/>
                    <a:pt x="49697" y="7509"/>
                    <a:pt x="49697" y="4834"/>
                  </a:cubicBezTo>
                  <a:cubicBezTo>
                    <a:pt x="49697" y="2159"/>
                    <a:pt x="38572" y="1"/>
                    <a:pt x="24864" y="1"/>
                  </a:cubicBezTo>
                  <a:close/>
                </a:path>
              </a:pathLst>
            </a:custGeom>
            <a:solidFill>
              <a:srgbClr val="B3D1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5"/>
            <p:cNvSpPr/>
            <p:nvPr/>
          </p:nvSpPr>
          <p:spPr>
            <a:xfrm>
              <a:off x="9368975" y="5834725"/>
              <a:ext cx="102625" cy="171750"/>
            </a:xfrm>
            <a:custGeom>
              <a:avLst/>
              <a:gdLst/>
              <a:ahLst/>
              <a:cxnLst/>
              <a:rect l="l" t="t" r="r" b="b"/>
              <a:pathLst>
                <a:path w="4105" h="6870" extrusionOk="0">
                  <a:moveTo>
                    <a:pt x="244" y="0"/>
                  </a:moveTo>
                  <a:cubicBezTo>
                    <a:pt x="244" y="1551"/>
                    <a:pt x="183" y="2797"/>
                    <a:pt x="1" y="3496"/>
                  </a:cubicBezTo>
                  <a:cubicBezTo>
                    <a:pt x="2311" y="5806"/>
                    <a:pt x="1855" y="6870"/>
                    <a:pt x="1855" y="6870"/>
                  </a:cubicBezTo>
                  <a:cubicBezTo>
                    <a:pt x="1855" y="6870"/>
                    <a:pt x="3223" y="3921"/>
                    <a:pt x="4104" y="669"/>
                  </a:cubicBezTo>
                  <a:lnTo>
                    <a:pt x="4104" y="669"/>
                  </a:lnTo>
                  <a:cubicBezTo>
                    <a:pt x="3740" y="710"/>
                    <a:pt x="3401" y="728"/>
                    <a:pt x="3088" y="728"/>
                  </a:cubicBezTo>
                  <a:cubicBezTo>
                    <a:pt x="1753" y="728"/>
                    <a:pt x="859" y="394"/>
                    <a:pt x="244"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5"/>
            <p:cNvSpPr/>
            <p:nvPr/>
          </p:nvSpPr>
          <p:spPr>
            <a:xfrm>
              <a:off x="9331750" y="5255650"/>
              <a:ext cx="209750" cy="597300"/>
            </a:xfrm>
            <a:custGeom>
              <a:avLst/>
              <a:gdLst/>
              <a:ahLst/>
              <a:cxnLst/>
              <a:rect l="l" t="t" r="r" b="b"/>
              <a:pathLst>
                <a:path w="8390" h="23892" extrusionOk="0">
                  <a:moveTo>
                    <a:pt x="121" y="1"/>
                  </a:moveTo>
                  <a:cubicBezTo>
                    <a:pt x="43" y="1"/>
                    <a:pt x="0" y="2"/>
                    <a:pt x="0" y="2"/>
                  </a:cubicBezTo>
                  <a:cubicBezTo>
                    <a:pt x="0" y="2"/>
                    <a:pt x="1733" y="15534"/>
                    <a:pt x="1733" y="23163"/>
                  </a:cubicBezTo>
                  <a:cubicBezTo>
                    <a:pt x="2348" y="23557"/>
                    <a:pt x="3242" y="23891"/>
                    <a:pt x="4577" y="23891"/>
                  </a:cubicBezTo>
                  <a:cubicBezTo>
                    <a:pt x="4890" y="23891"/>
                    <a:pt x="5229" y="23873"/>
                    <a:pt x="5593" y="23832"/>
                  </a:cubicBezTo>
                  <a:cubicBezTo>
                    <a:pt x="6140" y="21765"/>
                    <a:pt x="6505" y="19607"/>
                    <a:pt x="6201" y="17996"/>
                  </a:cubicBezTo>
                  <a:cubicBezTo>
                    <a:pt x="5380" y="13802"/>
                    <a:pt x="8390" y="10215"/>
                    <a:pt x="7903" y="5017"/>
                  </a:cubicBezTo>
                  <a:cubicBezTo>
                    <a:pt x="7482" y="183"/>
                    <a:pt x="1082" y="1"/>
                    <a:pt x="12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5"/>
            <p:cNvSpPr/>
            <p:nvPr/>
          </p:nvSpPr>
          <p:spPr>
            <a:xfrm>
              <a:off x="9128100" y="5936550"/>
              <a:ext cx="98050" cy="47900"/>
            </a:xfrm>
            <a:custGeom>
              <a:avLst/>
              <a:gdLst/>
              <a:ahLst/>
              <a:cxnLst/>
              <a:rect l="l" t="t" r="r" b="b"/>
              <a:pathLst>
                <a:path w="3922" h="1916" extrusionOk="0">
                  <a:moveTo>
                    <a:pt x="3131" y="0"/>
                  </a:moveTo>
                  <a:cubicBezTo>
                    <a:pt x="1551" y="365"/>
                    <a:pt x="274" y="791"/>
                    <a:pt x="152" y="1125"/>
                  </a:cubicBezTo>
                  <a:cubicBezTo>
                    <a:pt x="92" y="1277"/>
                    <a:pt x="31" y="1429"/>
                    <a:pt x="0" y="1581"/>
                  </a:cubicBezTo>
                  <a:lnTo>
                    <a:pt x="3921" y="1915"/>
                  </a:lnTo>
                  <a:cubicBezTo>
                    <a:pt x="3891" y="1095"/>
                    <a:pt x="3496" y="426"/>
                    <a:pt x="3131"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5"/>
            <p:cNvSpPr/>
            <p:nvPr/>
          </p:nvSpPr>
          <p:spPr>
            <a:xfrm>
              <a:off x="9207125" y="5903875"/>
              <a:ext cx="233300" cy="98800"/>
            </a:xfrm>
            <a:custGeom>
              <a:avLst/>
              <a:gdLst/>
              <a:ahLst/>
              <a:cxnLst/>
              <a:rect l="l" t="t" r="r" b="b"/>
              <a:pathLst>
                <a:path w="9332" h="3952" extrusionOk="0">
                  <a:moveTo>
                    <a:pt x="6596" y="0"/>
                  </a:moveTo>
                  <a:cubicBezTo>
                    <a:pt x="6596" y="0"/>
                    <a:pt x="2827" y="608"/>
                    <a:pt x="0" y="1307"/>
                  </a:cubicBezTo>
                  <a:cubicBezTo>
                    <a:pt x="335" y="1733"/>
                    <a:pt x="730" y="2402"/>
                    <a:pt x="760" y="3222"/>
                  </a:cubicBezTo>
                  <a:lnTo>
                    <a:pt x="9058" y="3952"/>
                  </a:lnTo>
                  <a:lnTo>
                    <a:pt x="9332" y="1642"/>
                  </a:lnTo>
                  <a:lnTo>
                    <a:pt x="9332" y="1642"/>
                  </a:lnTo>
                  <a:cubicBezTo>
                    <a:pt x="9332" y="1642"/>
                    <a:pt x="9115" y="1696"/>
                    <a:pt x="8799" y="1696"/>
                  </a:cubicBezTo>
                  <a:cubicBezTo>
                    <a:pt x="8140" y="1696"/>
                    <a:pt x="7049" y="1460"/>
                    <a:pt x="65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5"/>
            <p:cNvSpPr/>
            <p:nvPr/>
          </p:nvSpPr>
          <p:spPr>
            <a:xfrm>
              <a:off x="9125825" y="5976050"/>
              <a:ext cx="307775" cy="48675"/>
            </a:xfrm>
            <a:custGeom>
              <a:avLst/>
              <a:gdLst/>
              <a:ahLst/>
              <a:cxnLst/>
              <a:rect l="l" t="t" r="r" b="b"/>
              <a:pathLst>
                <a:path w="12311" h="1947" extrusionOk="0">
                  <a:moveTo>
                    <a:pt x="122" y="1"/>
                  </a:moveTo>
                  <a:lnTo>
                    <a:pt x="122" y="1"/>
                  </a:lnTo>
                  <a:cubicBezTo>
                    <a:pt x="0" y="700"/>
                    <a:pt x="243" y="1217"/>
                    <a:pt x="243" y="1217"/>
                  </a:cubicBezTo>
                  <a:lnTo>
                    <a:pt x="12219" y="1946"/>
                  </a:lnTo>
                  <a:lnTo>
                    <a:pt x="12310" y="1065"/>
                  </a:lnTo>
                  <a:lnTo>
                    <a:pt x="122" y="1"/>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5"/>
            <p:cNvSpPr/>
            <p:nvPr/>
          </p:nvSpPr>
          <p:spPr>
            <a:xfrm>
              <a:off x="9339350" y="5900825"/>
              <a:ext cx="25100" cy="59300"/>
            </a:xfrm>
            <a:custGeom>
              <a:avLst/>
              <a:gdLst/>
              <a:ahLst/>
              <a:cxnLst/>
              <a:rect l="l" t="t" r="r" b="b"/>
              <a:pathLst>
                <a:path w="1004" h="2372" fill="none" extrusionOk="0">
                  <a:moveTo>
                    <a:pt x="0" y="1"/>
                  </a:moveTo>
                  <a:cubicBezTo>
                    <a:pt x="0" y="1"/>
                    <a:pt x="1003" y="669"/>
                    <a:pt x="851" y="237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5"/>
            <p:cNvSpPr/>
            <p:nvPr/>
          </p:nvSpPr>
          <p:spPr>
            <a:xfrm>
              <a:off x="9302100" y="5906900"/>
              <a:ext cx="25100" cy="60075"/>
            </a:xfrm>
            <a:custGeom>
              <a:avLst/>
              <a:gdLst/>
              <a:ahLst/>
              <a:cxnLst/>
              <a:rect l="l" t="t" r="r" b="b"/>
              <a:pathLst>
                <a:path w="1004" h="2403" fill="none" extrusionOk="0">
                  <a:moveTo>
                    <a:pt x="1" y="1"/>
                  </a:moveTo>
                  <a:cubicBezTo>
                    <a:pt x="1" y="1"/>
                    <a:pt x="1004" y="670"/>
                    <a:pt x="852" y="240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5"/>
            <p:cNvSpPr/>
            <p:nvPr/>
          </p:nvSpPr>
          <p:spPr>
            <a:xfrm>
              <a:off x="9253475" y="5923625"/>
              <a:ext cx="25100" cy="59300"/>
            </a:xfrm>
            <a:custGeom>
              <a:avLst/>
              <a:gdLst/>
              <a:ahLst/>
              <a:cxnLst/>
              <a:rect l="l" t="t" r="r" b="b"/>
              <a:pathLst>
                <a:path w="1004" h="2372" fill="none" extrusionOk="0">
                  <a:moveTo>
                    <a:pt x="1" y="1"/>
                  </a:moveTo>
                  <a:cubicBezTo>
                    <a:pt x="1" y="1"/>
                    <a:pt x="1004" y="639"/>
                    <a:pt x="852" y="237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5"/>
            <p:cNvSpPr/>
            <p:nvPr/>
          </p:nvSpPr>
          <p:spPr>
            <a:xfrm>
              <a:off x="9368975" y="5166775"/>
              <a:ext cx="177850" cy="857950"/>
            </a:xfrm>
            <a:custGeom>
              <a:avLst/>
              <a:gdLst/>
              <a:ahLst/>
              <a:cxnLst/>
              <a:rect l="l" t="t" r="r" b="b"/>
              <a:pathLst>
                <a:path w="7114" h="34318" extrusionOk="0">
                  <a:moveTo>
                    <a:pt x="4104" y="1"/>
                  </a:moveTo>
                  <a:cubicBezTo>
                    <a:pt x="4104" y="1"/>
                    <a:pt x="2463" y="13709"/>
                    <a:pt x="2858" y="18603"/>
                  </a:cubicBezTo>
                  <a:cubicBezTo>
                    <a:pt x="3253" y="23496"/>
                    <a:pt x="1" y="34317"/>
                    <a:pt x="1" y="34317"/>
                  </a:cubicBezTo>
                  <a:lnTo>
                    <a:pt x="2493" y="34317"/>
                  </a:lnTo>
                  <a:cubicBezTo>
                    <a:pt x="2493" y="34317"/>
                    <a:pt x="2797" y="31369"/>
                    <a:pt x="3071" y="30548"/>
                  </a:cubicBezTo>
                  <a:cubicBezTo>
                    <a:pt x="3375" y="29728"/>
                    <a:pt x="5046" y="24439"/>
                    <a:pt x="4803" y="22402"/>
                  </a:cubicBezTo>
                  <a:cubicBezTo>
                    <a:pt x="4317" y="19667"/>
                    <a:pt x="4651" y="17995"/>
                    <a:pt x="5624" y="14743"/>
                  </a:cubicBezTo>
                  <a:cubicBezTo>
                    <a:pt x="6597" y="11490"/>
                    <a:pt x="7113" y="7296"/>
                    <a:pt x="6779" y="5989"/>
                  </a:cubicBezTo>
                  <a:cubicBezTo>
                    <a:pt x="6414" y="4712"/>
                    <a:pt x="4104" y="1"/>
                    <a:pt x="4104" y="1"/>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5"/>
            <p:cNvSpPr/>
            <p:nvPr/>
          </p:nvSpPr>
          <p:spPr>
            <a:xfrm>
              <a:off x="9818850" y="5757225"/>
              <a:ext cx="142875" cy="153200"/>
            </a:xfrm>
            <a:custGeom>
              <a:avLst/>
              <a:gdLst/>
              <a:ahLst/>
              <a:cxnLst/>
              <a:rect l="l" t="t" r="r" b="b"/>
              <a:pathLst>
                <a:path w="5715" h="6128" extrusionOk="0">
                  <a:moveTo>
                    <a:pt x="4742" y="0"/>
                  </a:moveTo>
                  <a:cubicBezTo>
                    <a:pt x="3252" y="2128"/>
                    <a:pt x="1277" y="2675"/>
                    <a:pt x="0" y="2796"/>
                  </a:cubicBezTo>
                  <a:cubicBezTo>
                    <a:pt x="669" y="3708"/>
                    <a:pt x="1185" y="4529"/>
                    <a:pt x="1398" y="5198"/>
                  </a:cubicBezTo>
                  <a:cubicBezTo>
                    <a:pt x="1624" y="5882"/>
                    <a:pt x="2072" y="6127"/>
                    <a:pt x="2597" y="6127"/>
                  </a:cubicBezTo>
                  <a:cubicBezTo>
                    <a:pt x="3913" y="6127"/>
                    <a:pt x="5714" y="4590"/>
                    <a:pt x="5714" y="4590"/>
                  </a:cubicBezTo>
                  <a:cubicBezTo>
                    <a:pt x="5714" y="4590"/>
                    <a:pt x="5593" y="2523"/>
                    <a:pt x="4742"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5"/>
            <p:cNvSpPr/>
            <p:nvPr/>
          </p:nvSpPr>
          <p:spPr>
            <a:xfrm>
              <a:off x="9495875" y="5253925"/>
              <a:ext cx="441525" cy="573225"/>
            </a:xfrm>
            <a:custGeom>
              <a:avLst/>
              <a:gdLst/>
              <a:ahLst/>
              <a:cxnLst/>
              <a:rect l="l" t="t" r="r" b="b"/>
              <a:pathLst>
                <a:path w="17661" h="22929" extrusionOk="0">
                  <a:moveTo>
                    <a:pt x="8530" y="0"/>
                  </a:moveTo>
                  <a:cubicBezTo>
                    <a:pt x="6803" y="0"/>
                    <a:pt x="1" y="3323"/>
                    <a:pt x="1" y="3323"/>
                  </a:cubicBezTo>
                  <a:cubicBezTo>
                    <a:pt x="1" y="3323"/>
                    <a:pt x="2949" y="13810"/>
                    <a:pt x="5867" y="15937"/>
                  </a:cubicBezTo>
                  <a:cubicBezTo>
                    <a:pt x="8025" y="17488"/>
                    <a:pt x="11095" y="20497"/>
                    <a:pt x="12919" y="22928"/>
                  </a:cubicBezTo>
                  <a:cubicBezTo>
                    <a:pt x="14196" y="22807"/>
                    <a:pt x="16171" y="22260"/>
                    <a:pt x="17661" y="20132"/>
                  </a:cubicBezTo>
                  <a:cubicBezTo>
                    <a:pt x="16567" y="16758"/>
                    <a:pt x="14196" y="12503"/>
                    <a:pt x="9332" y="11105"/>
                  </a:cubicBezTo>
                  <a:cubicBezTo>
                    <a:pt x="10427" y="6971"/>
                    <a:pt x="9697" y="740"/>
                    <a:pt x="8846" y="71"/>
                  </a:cubicBezTo>
                  <a:cubicBezTo>
                    <a:pt x="8779" y="23"/>
                    <a:pt x="8672" y="0"/>
                    <a:pt x="8530"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5"/>
            <p:cNvSpPr/>
            <p:nvPr/>
          </p:nvSpPr>
          <p:spPr>
            <a:xfrm>
              <a:off x="9747400" y="5893225"/>
              <a:ext cx="240150" cy="212050"/>
            </a:xfrm>
            <a:custGeom>
              <a:avLst/>
              <a:gdLst/>
              <a:ahLst/>
              <a:cxnLst/>
              <a:rect l="l" t="t" r="r" b="b"/>
              <a:pathLst>
                <a:path w="9606" h="8482" extrusionOk="0">
                  <a:moveTo>
                    <a:pt x="9241" y="1"/>
                  </a:moveTo>
                  <a:lnTo>
                    <a:pt x="1" y="7812"/>
                  </a:lnTo>
                  <a:cubicBezTo>
                    <a:pt x="426" y="8177"/>
                    <a:pt x="822" y="8481"/>
                    <a:pt x="822" y="8481"/>
                  </a:cubicBezTo>
                  <a:lnTo>
                    <a:pt x="9606" y="1095"/>
                  </a:lnTo>
                  <a:lnTo>
                    <a:pt x="9241" y="1"/>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5"/>
            <p:cNvSpPr/>
            <p:nvPr/>
          </p:nvSpPr>
          <p:spPr>
            <a:xfrm>
              <a:off x="9769450" y="5826375"/>
              <a:ext cx="209000" cy="189975"/>
            </a:xfrm>
            <a:custGeom>
              <a:avLst/>
              <a:gdLst/>
              <a:ahLst/>
              <a:cxnLst/>
              <a:rect l="l" t="t" r="r" b="b"/>
              <a:pathLst>
                <a:path w="8360" h="7599" extrusionOk="0">
                  <a:moveTo>
                    <a:pt x="7447" y="0"/>
                  </a:moveTo>
                  <a:cubicBezTo>
                    <a:pt x="7447" y="0"/>
                    <a:pt x="7235" y="2167"/>
                    <a:pt x="4488" y="2167"/>
                  </a:cubicBezTo>
                  <a:cubicBezTo>
                    <a:pt x="4115" y="2167"/>
                    <a:pt x="3695" y="2127"/>
                    <a:pt x="3222" y="2037"/>
                  </a:cubicBezTo>
                  <a:cubicBezTo>
                    <a:pt x="3222" y="2037"/>
                    <a:pt x="1429" y="4347"/>
                    <a:pt x="0" y="6444"/>
                  </a:cubicBezTo>
                  <a:cubicBezTo>
                    <a:pt x="639" y="6565"/>
                    <a:pt x="1581" y="6900"/>
                    <a:pt x="2523" y="7599"/>
                  </a:cubicBezTo>
                  <a:lnTo>
                    <a:pt x="8359" y="2675"/>
                  </a:lnTo>
                  <a:lnTo>
                    <a:pt x="74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5"/>
            <p:cNvSpPr/>
            <p:nvPr/>
          </p:nvSpPr>
          <p:spPr>
            <a:xfrm>
              <a:off x="9723100" y="5987450"/>
              <a:ext cx="109450" cy="101100"/>
            </a:xfrm>
            <a:custGeom>
              <a:avLst/>
              <a:gdLst/>
              <a:ahLst/>
              <a:cxnLst/>
              <a:rect l="l" t="t" r="r" b="b"/>
              <a:pathLst>
                <a:path w="4378" h="4044" extrusionOk="0">
                  <a:moveTo>
                    <a:pt x="1854" y="1"/>
                  </a:moveTo>
                  <a:cubicBezTo>
                    <a:pt x="821" y="1521"/>
                    <a:pt x="0" y="2919"/>
                    <a:pt x="243" y="3253"/>
                  </a:cubicBezTo>
                  <a:cubicBezTo>
                    <a:pt x="426" y="3527"/>
                    <a:pt x="699" y="3800"/>
                    <a:pt x="973" y="4043"/>
                  </a:cubicBezTo>
                  <a:lnTo>
                    <a:pt x="4377" y="1156"/>
                  </a:lnTo>
                  <a:cubicBezTo>
                    <a:pt x="3435" y="457"/>
                    <a:pt x="2523" y="153"/>
                    <a:pt x="1854"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5"/>
            <p:cNvSpPr/>
            <p:nvPr/>
          </p:nvSpPr>
          <p:spPr>
            <a:xfrm>
              <a:off x="9783125" y="5953275"/>
              <a:ext cx="62325" cy="22800"/>
            </a:xfrm>
            <a:custGeom>
              <a:avLst/>
              <a:gdLst/>
              <a:ahLst/>
              <a:cxnLst/>
              <a:rect l="l" t="t" r="r" b="b"/>
              <a:pathLst>
                <a:path w="2493" h="912" fill="none" extrusionOk="0">
                  <a:moveTo>
                    <a:pt x="0" y="608"/>
                  </a:moveTo>
                  <a:cubicBezTo>
                    <a:pt x="0" y="608"/>
                    <a:pt x="1034" y="0"/>
                    <a:pt x="2493" y="91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5"/>
            <p:cNvSpPr/>
            <p:nvPr/>
          </p:nvSpPr>
          <p:spPr>
            <a:xfrm>
              <a:off x="9801350" y="5920600"/>
              <a:ext cx="63100" cy="22800"/>
            </a:xfrm>
            <a:custGeom>
              <a:avLst/>
              <a:gdLst/>
              <a:ahLst/>
              <a:cxnLst/>
              <a:rect l="l" t="t" r="r" b="b"/>
              <a:pathLst>
                <a:path w="2524" h="912" fill="none" extrusionOk="0">
                  <a:moveTo>
                    <a:pt x="1" y="578"/>
                  </a:moveTo>
                  <a:cubicBezTo>
                    <a:pt x="1" y="578"/>
                    <a:pt x="1034" y="0"/>
                    <a:pt x="2524" y="91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5"/>
            <p:cNvSpPr/>
            <p:nvPr/>
          </p:nvSpPr>
          <p:spPr>
            <a:xfrm>
              <a:off x="9827200" y="5894000"/>
              <a:ext cx="63100" cy="22825"/>
            </a:xfrm>
            <a:custGeom>
              <a:avLst/>
              <a:gdLst/>
              <a:ahLst/>
              <a:cxnLst/>
              <a:rect l="l" t="t" r="r" b="b"/>
              <a:pathLst>
                <a:path w="2524" h="913" fill="none" extrusionOk="0">
                  <a:moveTo>
                    <a:pt x="0" y="608"/>
                  </a:moveTo>
                  <a:cubicBezTo>
                    <a:pt x="0" y="608"/>
                    <a:pt x="1034" y="0"/>
                    <a:pt x="2523" y="912"/>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5"/>
            <p:cNvSpPr/>
            <p:nvPr/>
          </p:nvSpPr>
          <p:spPr>
            <a:xfrm>
              <a:off x="9656225" y="5175175"/>
              <a:ext cx="332100" cy="767475"/>
            </a:xfrm>
            <a:custGeom>
              <a:avLst/>
              <a:gdLst/>
              <a:ahLst/>
              <a:cxnLst/>
              <a:rect l="l" t="t" r="r" b="b"/>
              <a:pathLst>
                <a:path w="13284" h="30699" extrusionOk="0">
                  <a:moveTo>
                    <a:pt x="1034" y="1"/>
                  </a:moveTo>
                  <a:cubicBezTo>
                    <a:pt x="281" y="1"/>
                    <a:pt x="0" y="2431"/>
                    <a:pt x="0" y="2431"/>
                  </a:cubicBezTo>
                  <a:cubicBezTo>
                    <a:pt x="213" y="4072"/>
                    <a:pt x="395" y="5713"/>
                    <a:pt x="578" y="7355"/>
                  </a:cubicBezTo>
                  <a:cubicBezTo>
                    <a:pt x="699" y="8662"/>
                    <a:pt x="821" y="9969"/>
                    <a:pt x="912" y="11276"/>
                  </a:cubicBezTo>
                  <a:cubicBezTo>
                    <a:pt x="943" y="11944"/>
                    <a:pt x="973" y="12583"/>
                    <a:pt x="973" y="13221"/>
                  </a:cubicBezTo>
                  <a:cubicBezTo>
                    <a:pt x="973" y="13707"/>
                    <a:pt x="821" y="14163"/>
                    <a:pt x="851" y="14650"/>
                  </a:cubicBezTo>
                  <a:cubicBezTo>
                    <a:pt x="912" y="15197"/>
                    <a:pt x="1125" y="15714"/>
                    <a:pt x="1429" y="16169"/>
                  </a:cubicBezTo>
                  <a:cubicBezTo>
                    <a:pt x="2219" y="17294"/>
                    <a:pt x="3283" y="18236"/>
                    <a:pt x="4225" y="19239"/>
                  </a:cubicBezTo>
                  <a:cubicBezTo>
                    <a:pt x="5441" y="20516"/>
                    <a:pt x="6657" y="21793"/>
                    <a:pt x="7812" y="23130"/>
                  </a:cubicBezTo>
                  <a:cubicBezTo>
                    <a:pt x="8846" y="24315"/>
                    <a:pt x="9818" y="25562"/>
                    <a:pt x="10669" y="26929"/>
                  </a:cubicBezTo>
                  <a:cubicBezTo>
                    <a:pt x="11034" y="27537"/>
                    <a:pt x="11368" y="28176"/>
                    <a:pt x="11642" y="28814"/>
                  </a:cubicBezTo>
                  <a:cubicBezTo>
                    <a:pt x="11733" y="29027"/>
                    <a:pt x="12402" y="30547"/>
                    <a:pt x="12219" y="30699"/>
                  </a:cubicBezTo>
                  <a:lnTo>
                    <a:pt x="13283" y="29817"/>
                  </a:lnTo>
                  <a:cubicBezTo>
                    <a:pt x="13283" y="29817"/>
                    <a:pt x="12706" y="28024"/>
                    <a:pt x="12007" y="25835"/>
                  </a:cubicBezTo>
                  <a:cubicBezTo>
                    <a:pt x="11186" y="23160"/>
                    <a:pt x="10122" y="19847"/>
                    <a:pt x="8450" y="17963"/>
                  </a:cubicBezTo>
                  <a:cubicBezTo>
                    <a:pt x="5441" y="14558"/>
                    <a:pt x="2918" y="14255"/>
                    <a:pt x="2918" y="14255"/>
                  </a:cubicBezTo>
                  <a:cubicBezTo>
                    <a:pt x="2918" y="14255"/>
                    <a:pt x="4469" y="7476"/>
                    <a:pt x="2432" y="2127"/>
                  </a:cubicBezTo>
                  <a:cubicBezTo>
                    <a:pt x="1848" y="540"/>
                    <a:pt x="1389" y="1"/>
                    <a:pt x="1034" y="1"/>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5"/>
            <p:cNvSpPr/>
            <p:nvPr/>
          </p:nvSpPr>
          <p:spPr>
            <a:xfrm>
              <a:off x="9280825" y="5004925"/>
              <a:ext cx="391375" cy="362975"/>
            </a:xfrm>
            <a:custGeom>
              <a:avLst/>
              <a:gdLst/>
              <a:ahLst/>
              <a:cxnLst/>
              <a:rect l="l" t="t" r="r" b="b"/>
              <a:pathLst>
                <a:path w="15655" h="14519" extrusionOk="0">
                  <a:moveTo>
                    <a:pt x="5715" y="0"/>
                  </a:moveTo>
                  <a:lnTo>
                    <a:pt x="1" y="8268"/>
                  </a:lnTo>
                  <a:cubicBezTo>
                    <a:pt x="2736" y="11581"/>
                    <a:pt x="5138" y="12736"/>
                    <a:pt x="6718" y="13131"/>
                  </a:cubicBezTo>
                  <a:cubicBezTo>
                    <a:pt x="6779" y="11824"/>
                    <a:pt x="6992" y="9332"/>
                    <a:pt x="7630" y="8633"/>
                  </a:cubicBezTo>
                  <a:cubicBezTo>
                    <a:pt x="7630" y="10426"/>
                    <a:pt x="9059" y="14499"/>
                    <a:pt x="9059" y="14499"/>
                  </a:cubicBezTo>
                  <a:cubicBezTo>
                    <a:pt x="9059" y="14499"/>
                    <a:pt x="9310" y="14518"/>
                    <a:pt x="9747" y="14518"/>
                  </a:cubicBezTo>
                  <a:cubicBezTo>
                    <a:pt x="10867" y="14518"/>
                    <a:pt x="13206" y="14392"/>
                    <a:pt x="15655" y="13496"/>
                  </a:cubicBezTo>
                  <a:cubicBezTo>
                    <a:pt x="15411" y="7599"/>
                    <a:pt x="12311" y="2341"/>
                    <a:pt x="10974" y="365"/>
                  </a:cubicBezTo>
                  <a:cubicBezTo>
                    <a:pt x="8572" y="274"/>
                    <a:pt x="5715" y="0"/>
                    <a:pt x="5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5"/>
            <p:cNvSpPr/>
            <p:nvPr/>
          </p:nvSpPr>
          <p:spPr>
            <a:xfrm>
              <a:off x="9555150" y="5013850"/>
              <a:ext cx="243200" cy="328500"/>
            </a:xfrm>
            <a:custGeom>
              <a:avLst/>
              <a:gdLst/>
              <a:ahLst/>
              <a:cxnLst/>
              <a:rect l="l" t="t" r="r" b="b"/>
              <a:pathLst>
                <a:path w="9728" h="13140" extrusionOk="0">
                  <a:moveTo>
                    <a:pt x="2771" y="0"/>
                  </a:moveTo>
                  <a:cubicBezTo>
                    <a:pt x="2728" y="0"/>
                    <a:pt x="2686" y="3"/>
                    <a:pt x="2645" y="8"/>
                  </a:cubicBezTo>
                  <a:cubicBezTo>
                    <a:pt x="2356" y="39"/>
                    <a:pt x="1961" y="54"/>
                    <a:pt x="1505" y="54"/>
                  </a:cubicBezTo>
                  <a:cubicBezTo>
                    <a:pt x="1049" y="54"/>
                    <a:pt x="533" y="39"/>
                    <a:pt x="1" y="8"/>
                  </a:cubicBezTo>
                  <a:lnTo>
                    <a:pt x="1" y="8"/>
                  </a:lnTo>
                  <a:cubicBezTo>
                    <a:pt x="1338" y="1984"/>
                    <a:pt x="4438" y="7273"/>
                    <a:pt x="4682" y="13139"/>
                  </a:cubicBezTo>
                  <a:cubicBezTo>
                    <a:pt x="6445" y="12501"/>
                    <a:pt x="8268" y="11437"/>
                    <a:pt x="9727" y="9765"/>
                  </a:cubicBezTo>
                  <a:cubicBezTo>
                    <a:pt x="8716" y="5451"/>
                    <a:pt x="4762" y="0"/>
                    <a:pt x="27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5"/>
            <p:cNvSpPr/>
            <p:nvPr/>
          </p:nvSpPr>
          <p:spPr>
            <a:xfrm>
              <a:off x="9448775" y="5220725"/>
              <a:ext cx="59300" cy="147450"/>
            </a:xfrm>
            <a:custGeom>
              <a:avLst/>
              <a:gdLst/>
              <a:ahLst/>
              <a:cxnLst/>
              <a:rect l="l" t="t" r="r" b="b"/>
              <a:pathLst>
                <a:path w="2372" h="5898" extrusionOk="0">
                  <a:moveTo>
                    <a:pt x="912" y="1"/>
                  </a:moveTo>
                  <a:cubicBezTo>
                    <a:pt x="304" y="700"/>
                    <a:pt x="61" y="3192"/>
                    <a:pt x="0" y="4499"/>
                  </a:cubicBezTo>
                  <a:cubicBezTo>
                    <a:pt x="628" y="4644"/>
                    <a:pt x="1119" y="4678"/>
                    <a:pt x="1443" y="4678"/>
                  </a:cubicBezTo>
                  <a:cubicBezTo>
                    <a:pt x="1730" y="4678"/>
                    <a:pt x="1885" y="4651"/>
                    <a:pt x="1885" y="4651"/>
                  </a:cubicBezTo>
                  <a:lnTo>
                    <a:pt x="2371" y="5897"/>
                  </a:lnTo>
                  <a:cubicBezTo>
                    <a:pt x="2371" y="5897"/>
                    <a:pt x="912" y="1794"/>
                    <a:pt x="9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5"/>
            <p:cNvSpPr/>
            <p:nvPr/>
          </p:nvSpPr>
          <p:spPr>
            <a:xfrm>
              <a:off x="9324150" y="4477250"/>
              <a:ext cx="475725" cy="596925"/>
            </a:xfrm>
            <a:custGeom>
              <a:avLst/>
              <a:gdLst/>
              <a:ahLst/>
              <a:cxnLst/>
              <a:rect l="l" t="t" r="r" b="b"/>
              <a:pathLst>
                <a:path w="19029" h="23877" extrusionOk="0">
                  <a:moveTo>
                    <a:pt x="9064" y="1"/>
                  </a:moveTo>
                  <a:cubicBezTo>
                    <a:pt x="1275" y="1"/>
                    <a:pt x="0" y="6153"/>
                    <a:pt x="0" y="6153"/>
                  </a:cubicBezTo>
                  <a:lnTo>
                    <a:pt x="304" y="12536"/>
                  </a:lnTo>
                  <a:cubicBezTo>
                    <a:pt x="304" y="12536"/>
                    <a:pt x="517" y="16214"/>
                    <a:pt x="1551" y="19648"/>
                  </a:cubicBezTo>
                  <a:cubicBezTo>
                    <a:pt x="1611" y="19831"/>
                    <a:pt x="1733" y="20013"/>
                    <a:pt x="1885" y="20165"/>
                  </a:cubicBezTo>
                  <a:cubicBezTo>
                    <a:pt x="3162" y="21563"/>
                    <a:pt x="4651" y="23296"/>
                    <a:pt x="6566" y="23691"/>
                  </a:cubicBezTo>
                  <a:cubicBezTo>
                    <a:pt x="7171" y="23818"/>
                    <a:pt x="7743" y="23877"/>
                    <a:pt x="8284" y="23877"/>
                  </a:cubicBezTo>
                  <a:cubicBezTo>
                    <a:pt x="12773" y="23877"/>
                    <a:pt x="15066" y="19865"/>
                    <a:pt x="15229" y="18129"/>
                  </a:cubicBezTo>
                  <a:cubicBezTo>
                    <a:pt x="15441" y="16153"/>
                    <a:pt x="19028" y="651"/>
                    <a:pt x="10213" y="43"/>
                  </a:cubicBezTo>
                  <a:cubicBezTo>
                    <a:pt x="9815" y="14"/>
                    <a:pt x="9432" y="1"/>
                    <a:pt x="9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5"/>
            <p:cNvSpPr/>
            <p:nvPr/>
          </p:nvSpPr>
          <p:spPr>
            <a:xfrm>
              <a:off x="9201050" y="3805825"/>
              <a:ext cx="369325" cy="762250"/>
            </a:xfrm>
            <a:custGeom>
              <a:avLst/>
              <a:gdLst/>
              <a:ahLst/>
              <a:cxnLst/>
              <a:rect l="l" t="t" r="r" b="b"/>
              <a:pathLst>
                <a:path w="14773" h="30490" extrusionOk="0">
                  <a:moveTo>
                    <a:pt x="10386" y="0"/>
                  </a:moveTo>
                  <a:cubicBezTo>
                    <a:pt x="7490" y="0"/>
                    <a:pt x="4870" y="2054"/>
                    <a:pt x="4317" y="5015"/>
                  </a:cubicBezTo>
                  <a:lnTo>
                    <a:pt x="3557" y="8967"/>
                  </a:lnTo>
                  <a:lnTo>
                    <a:pt x="0" y="11399"/>
                  </a:lnTo>
                  <a:lnTo>
                    <a:pt x="2858" y="12736"/>
                  </a:lnTo>
                  <a:lnTo>
                    <a:pt x="2523" y="14438"/>
                  </a:lnTo>
                  <a:cubicBezTo>
                    <a:pt x="1885" y="17751"/>
                    <a:pt x="4104" y="21004"/>
                    <a:pt x="7447" y="21642"/>
                  </a:cubicBezTo>
                  <a:lnTo>
                    <a:pt x="9301" y="21976"/>
                  </a:lnTo>
                  <a:lnTo>
                    <a:pt x="9818" y="25867"/>
                  </a:lnTo>
                  <a:cubicBezTo>
                    <a:pt x="9818" y="25867"/>
                    <a:pt x="7873" y="29393"/>
                    <a:pt x="8542" y="30305"/>
                  </a:cubicBezTo>
                  <a:cubicBezTo>
                    <a:pt x="8633" y="30431"/>
                    <a:pt x="8830" y="30489"/>
                    <a:pt x="9106" y="30489"/>
                  </a:cubicBezTo>
                  <a:cubicBezTo>
                    <a:pt x="10020" y="30489"/>
                    <a:pt x="11793" y="29848"/>
                    <a:pt x="13405" y="28937"/>
                  </a:cubicBezTo>
                  <a:cubicBezTo>
                    <a:pt x="10152" y="22949"/>
                    <a:pt x="14773" y="15806"/>
                    <a:pt x="14165" y="10608"/>
                  </a:cubicBezTo>
                  <a:cubicBezTo>
                    <a:pt x="10730" y="7447"/>
                    <a:pt x="10700" y="3101"/>
                    <a:pt x="11247" y="61"/>
                  </a:cubicBezTo>
                  <a:cubicBezTo>
                    <a:pt x="10958" y="20"/>
                    <a:pt x="10671" y="0"/>
                    <a:pt x="1038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5"/>
            <p:cNvSpPr/>
            <p:nvPr/>
          </p:nvSpPr>
          <p:spPr>
            <a:xfrm>
              <a:off x="9439642" y="3807327"/>
              <a:ext cx="291076" cy="721925"/>
            </a:xfrm>
            <a:custGeom>
              <a:avLst/>
              <a:gdLst/>
              <a:ahLst/>
              <a:cxnLst/>
              <a:rect l="l" t="t" r="r" b="b"/>
              <a:pathLst>
                <a:path w="11035" h="28877" extrusionOk="0">
                  <a:moveTo>
                    <a:pt x="1095" y="1"/>
                  </a:moveTo>
                  <a:lnTo>
                    <a:pt x="1095" y="1"/>
                  </a:lnTo>
                  <a:cubicBezTo>
                    <a:pt x="548" y="3041"/>
                    <a:pt x="578" y="7417"/>
                    <a:pt x="4013" y="10548"/>
                  </a:cubicBezTo>
                  <a:cubicBezTo>
                    <a:pt x="1976" y="16019"/>
                    <a:pt x="0" y="22889"/>
                    <a:pt x="3253" y="28877"/>
                  </a:cubicBezTo>
                  <a:cubicBezTo>
                    <a:pt x="4803" y="27995"/>
                    <a:pt x="6201" y="26871"/>
                    <a:pt x="6627" y="25776"/>
                  </a:cubicBezTo>
                  <a:cubicBezTo>
                    <a:pt x="5958" y="24956"/>
                    <a:pt x="5806" y="23223"/>
                    <a:pt x="5776" y="22159"/>
                  </a:cubicBezTo>
                  <a:cubicBezTo>
                    <a:pt x="8055" y="21339"/>
                    <a:pt x="9879" y="19363"/>
                    <a:pt x="10365" y="16810"/>
                  </a:cubicBezTo>
                  <a:lnTo>
                    <a:pt x="11034" y="13314"/>
                  </a:lnTo>
                  <a:cubicBezTo>
                    <a:pt x="4864" y="8876"/>
                    <a:pt x="2250" y="2098"/>
                    <a:pt x="1763" y="123"/>
                  </a:cubicBezTo>
                  <a:lnTo>
                    <a:pt x="1368" y="62"/>
                  </a:lnTo>
                  <a:cubicBezTo>
                    <a:pt x="1277" y="31"/>
                    <a:pt x="1186" y="31"/>
                    <a:pt x="1095"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5"/>
            <p:cNvSpPr/>
            <p:nvPr/>
          </p:nvSpPr>
          <p:spPr>
            <a:xfrm>
              <a:off x="9657750" y="4608600"/>
              <a:ext cx="219625" cy="423700"/>
            </a:xfrm>
            <a:custGeom>
              <a:avLst/>
              <a:gdLst/>
              <a:ahLst/>
              <a:cxnLst/>
              <a:rect l="l" t="t" r="r" b="b"/>
              <a:pathLst>
                <a:path w="8785" h="16948" extrusionOk="0">
                  <a:moveTo>
                    <a:pt x="4509" y="0"/>
                  </a:moveTo>
                  <a:cubicBezTo>
                    <a:pt x="3077" y="0"/>
                    <a:pt x="2037" y="716"/>
                    <a:pt x="2037" y="716"/>
                  </a:cubicBezTo>
                  <a:lnTo>
                    <a:pt x="0" y="14668"/>
                  </a:lnTo>
                  <a:cubicBezTo>
                    <a:pt x="0" y="14668"/>
                    <a:pt x="2128" y="16917"/>
                    <a:pt x="4955" y="16948"/>
                  </a:cubicBezTo>
                  <a:cubicBezTo>
                    <a:pt x="5867" y="8467"/>
                    <a:pt x="7721" y="5428"/>
                    <a:pt x="8785" y="4394"/>
                  </a:cubicBezTo>
                  <a:cubicBezTo>
                    <a:pt x="8298" y="2601"/>
                    <a:pt x="7629" y="1203"/>
                    <a:pt x="6870" y="716"/>
                  </a:cubicBezTo>
                  <a:cubicBezTo>
                    <a:pt x="6039" y="179"/>
                    <a:pt x="5225" y="0"/>
                    <a:pt x="4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5"/>
            <p:cNvSpPr/>
            <p:nvPr/>
          </p:nvSpPr>
          <p:spPr>
            <a:xfrm>
              <a:off x="9387975" y="3988150"/>
              <a:ext cx="25100" cy="41900"/>
            </a:xfrm>
            <a:custGeom>
              <a:avLst/>
              <a:gdLst/>
              <a:ahLst/>
              <a:cxnLst/>
              <a:rect l="l" t="t" r="r" b="b"/>
              <a:pathLst>
                <a:path w="1004" h="1676" extrusionOk="0">
                  <a:moveTo>
                    <a:pt x="578" y="0"/>
                  </a:moveTo>
                  <a:cubicBezTo>
                    <a:pt x="345" y="0"/>
                    <a:pt x="120" y="325"/>
                    <a:pt x="61" y="762"/>
                  </a:cubicBezTo>
                  <a:cubicBezTo>
                    <a:pt x="1" y="1248"/>
                    <a:pt x="153" y="1643"/>
                    <a:pt x="396" y="1674"/>
                  </a:cubicBezTo>
                  <a:cubicBezTo>
                    <a:pt x="405" y="1675"/>
                    <a:pt x="415" y="1676"/>
                    <a:pt x="424" y="1676"/>
                  </a:cubicBezTo>
                  <a:cubicBezTo>
                    <a:pt x="658" y="1676"/>
                    <a:pt x="885" y="1322"/>
                    <a:pt x="943" y="884"/>
                  </a:cubicBezTo>
                  <a:cubicBezTo>
                    <a:pt x="1004" y="428"/>
                    <a:pt x="852" y="33"/>
                    <a:pt x="609" y="2"/>
                  </a:cubicBezTo>
                  <a:cubicBezTo>
                    <a:pt x="598" y="1"/>
                    <a:pt x="588" y="0"/>
                    <a:pt x="5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5"/>
            <p:cNvSpPr/>
            <p:nvPr/>
          </p:nvSpPr>
          <p:spPr>
            <a:xfrm>
              <a:off x="9351507" y="4047725"/>
              <a:ext cx="149725" cy="141000"/>
            </a:xfrm>
            <a:custGeom>
              <a:avLst/>
              <a:gdLst/>
              <a:ahLst/>
              <a:cxnLst/>
              <a:rect l="l" t="t" r="r" b="b"/>
              <a:pathLst>
                <a:path w="5989" h="5640" extrusionOk="0">
                  <a:moveTo>
                    <a:pt x="3006" y="1"/>
                  </a:moveTo>
                  <a:cubicBezTo>
                    <a:pt x="1595" y="1"/>
                    <a:pt x="380" y="1046"/>
                    <a:pt x="183" y="2482"/>
                  </a:cubicBezTo>
                  <a:cubicBezTo>
                    <a:pt x="0" y="4033"/>
                    <a:pt x="1094" y="5431"/>
                    <a:pt x="2645" y="5613"/>
                  </a:cubicBezTo>
                  <a:cubicBezTo>
                    <a:pt x="2772" y="5631"/>
                    <a:pt x="2898" y="5639"/>
                    <a:pt x="3022" y="5639"/>
                  </a:cubicBezTo>
                  <a:cubicBezTo>
                    <a:pt x="4416" y="5639"/>
                    <a:pt x="5610" y="4577"/>
                    <a:pt x="5806" y="3182"/>
                  </a:cubicBezTo>
                  <a:cubicBezTo>
                    <a:pt x="5988" y="1631"/>
                    <a:pt x="4894" y="203"/>
                    <a:pt x="3344" y="20"/>
                  </a:cubicBezTo>
                  <a:cubicBezTo>
                    <a:pt x="3230" y="7"/>
                    <a:pt x="3118" y="1"/>
                    <a:pt x="300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5"/>
            <p:cNvSpPr/>
            <p:nvPr/>
          </p:nvSpPr>
          <p:spPr>
            <a:xfrm>
              <a:off x="9264218" y="4121369"/>
              <a:ext cx="77129" cy="83025"/>
            </a:xfrm>
            <a:custGeom>
              <a:avLst/>
              <a:gdLst/>
              <a:ahLst/>
              <a:cxnLst/>
              <a:rect l="l" t="t" r="r" b="b"/>
              <a:pathLst>
                <a:path w="4159" h="3321" extrusionOk="0">
                  <a:moveTo>
                    <a:pt x="3832" y="1"/>
                  </a:moveTo>
                  <a:cubicBezTo>
                    <a:pt x="3726" y="1"/>
                    <a:pt x="3623" y="54"/>
                    <a:pt x="3587" y="175"/>
                  </a:cubicBezTo>
                  <a:cubicBezTo>
                    <a:pt x="3184" y="1529"/>
                    <a:pt x="2098" y="2801"/>
                    <a:pt x="588" y="2801"/>
                  </a:cubicBezTo>
                  <a:cubicBezTo>
                    <a:pt x="505" y="2801"/>
                    <a:pt x="420" y="2797"/>
                    <a:pt x="334" y="2789"/>
                  </a:cubicBezTo>
                  <a:cubicBezTo>
                    <a:pt x="325" y="2788"/>
                    <a:pt x="316" y="2787"/>
                    <a:pt x="307" y="2787"/>
                  </a:cubicBezTo>
                  <a:cubicBezTo>
                    <a:pt x="0" y="2787"/>
                    <a:pt x="10" y="3276"/>
                    <a:pt x="334" y="3305"/>
                  </a:cubicBezTo>
                  <a:cubicBezTo>
                    <a:pt x="435" y="3315"/>
                    <a:pt x="534" y="3320"/>
                    <a:pt x="631" y="3320"/>
                  </a:cubicBezTo>
                  <a:cubicBezTo>
                    <a:pt x="2337" y="3320"/>
                    <a:pt x="3615" y="1851"/>
                    <a:pt x="4104" y="327"/>
                  </a:cubicBezTo>
                  <a:cubicBezTo>
                    <a:pt x="4159" y="125"/>
                    <a:pt x="3992" y="1"/>
                    <a:pt x="38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5"/>
            <p:cNvSpPr/>
            <p:nvPr/>
          </p:nvSpPr>
          <p:spPr>
            <a:xfrm>
              <a:off x="9466250" y="3787575"/>
              <a:ext cx="303975" cy="352625"/>
            </a:xfrm>
            <a:custGeom>
              <a:avLst/>
              <a:gdLst/>
              <a:ahLst/>
              <a:cxnLst/>
              <a:rect l="l" t="t" r="r" b="b"/>
              <a:pathLst>
                <a:path w="12159" h="14105" extrusionOk="0">
                  <a:moveTo>
                    <a:pt x="1307" y="1"/>
                  </a:moveTo>
                  <a:lnTo>
                    <a:pt x="1307" y="1"/>
                  </a:lnTo>
                  <a:cubicBezTo>
                    <a:pt x="0" y="4834"/>
                    <a:pt x="3587" y="10822"/>
                    <a:pt x="10578" y="14104"/>
                  </a:cubicBezTo>
                  <a:lnTo>
                    <a:pt x="11520" y="9119"/>
                  </a:lnTo>
                  <a:cubicBezTo>
                    <a:pt x="12159" y="5806"/>
                    <a:pt x="9940" y="2554"/>
                    <a:pt x="6596" y="1916"/>
                  </a:cubicBezTo>
                  <a:lnTo>
                    <a:pt x="1307" y="1"/>
                  </a:ln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5"/>
            <p:cNvSpPr/>
            <p:nvPr/>
          </p:nvSpPr>
          <p:spPr>
            <a:xfrm>
              <a:off x="9743600" y="3725090"/>
              <a:ext cx="256125" cy="236125"/>
            </a:xfrm>
            <a:custGeom>
              <a:avLst/>
              <a:gdLst/>
              <a:ahLst/>
              <a:cxnLst/>
              <a:rect l="l" t="t" r="r" b="b"/>
              <a:pathLst>
                <a:path w="10245" h="9445" extrusionOk="0">
                  <a:moveTo>
                    <a:pt x="6488" y="0"/>
                  </a:moveTo>
                  <a:cubicBezTo>
                    <a:pt x="5387" y="0"/>
                    <a:pt x="4237" y="262"/>
                    <a:pt x="3344" y="555"/>
                  </a:cubicBezTo>
                  <a:cubicBezTo>
                    <a:pt x="2433" y="859"/>
                    <a:pt x="1581" y="1376"/>
                    <a:pt x="1034" y="2166"/>
                  </a:cubicBezTo>
                  <a:cubicBezTo>
                    <a:pt x="1" y="3655"/>
                    <a:pt x="305" y="5905"/>
                    <a:pt x="974" y="7485"/>
                  </a:cubicBezTo>
                  <a:cubicBezTo>
                    <a:pt x="1126" y="7880"/>
                    <a:pt x="2372" y="8427"/>
                    <a:pt x="2767" y="8610"/>
                  </a:cubicBezTo>
                  <a:cubicBezTo>
                    <a:pt x="3496" y="9005"/>
                    <a:pt x="4317" y="9309"/>
                    <a:pt x="5138" y="9400"/>
                  </a:cubicBezTo>
                  <a:cubicBezTo>
                    <a:pt x="5347" y="9430"/>
                    <a:pt x="5555" y="9445"/>
                    <a:pt x="5760" y="9445"/>
                  </a:cubicBezTo>
                  <a:cubicBezTo>
                    <a:pt x="7011" y="9445"/>
                    <a:pt x="8149" y="8890"/>
                    <a:pt x="8907" y="7820"/>
                  </a:cubicBezTo>
                  <a:cubicBezTo>
                    <a:pt x="9545" y="6908"/>
                    <a:pt x="9879" y="5813"/>
                    <a:pt x="10062" y="4719"/>
                  </a:cubicBezTo>
                  <a:cubicBezTo>
                    <a:pt x="10183" y="3868"/>
                    <a:pt x="10244" y="2926"/>
                    <a:pt x="9971" y="2105"/>
                  </a:cubicBezTo>
                  <a:cubicBezTo>
                    <a:pt x="9441" y="500"/>
                    <a:pt x="8011" y="0"/>
                    <a:pt x="6488" y="0"/>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5"/>
            <p:cNvSpPr/>
            <p:nvPr/>
          </p:nvSpPr>
          <p:spPr>
            <a:xfrm>
              <a:off x="9583275" y="4457475"/>
              <a:ext cx="202900" cy="281500"/>
            </a:xfrm>
            <a:custGeom>
              <a:avLst/>
              <a:gdLst/>
              <a:ahLst/>
              <a:cxnLst/>
              <a:rect l="l" t="t" r="r" b="b"/>
              <a:pathLst>
                <a:path w="8116" h="11260" extrusionOk="0">
                  <a:moveTo>
                    <a:pt x="1620" y="1"/>
                  </a:moveTo>
                  <a:cubicBezTo>
                    <a:pt x="1411" y="1"/>
                    <a:pt x="1196" y="15"/>
                    <a:pt x="973" y="44"/>
                  </a:cubicBezTo>
                  <a:cubicBezTo>
                    <a:pt x="0" y="2871"/>
                    <a:pt x="760" y="10865"/>
                    <a:pt x="760" y="10865"/>
                  </a:cubicBezTo>
                  <a:lnTo>
                    <a:pt x="8116" y="11260"/>
                  </a:lnTo>
                  <a:cubicBezTo>
                    <a:pt x="8116" y="11260"/>
                    <a:pt x="7549" y="1"/>
                    <a:pt x="1620"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5"/>
            <p:cNvSpPr/>
            <p:nvPr/>
          </p:nvSpPr>
          <p:spPr>
            <a:xfrm>
              <a:off x="9781600" y="4718450"/>
              <a:ext cx="129200" cy="313850"/>
            </a:xfrm>
            <a:custGeom>
              <a:avLst/>
              <a:gdLst/>
              <a:ahLst/>
              <a:cxnLst/>
              <a:rect l="l" t="t" r="r" b="b"/>
              <a:pathLst>
                <a:path w="5168" h="12554" extrusionOk="0">
                  <a:moveTo>
                    <a:pt x="3831" y="0"/>
                  </a:moveTo>
                  <a:lnTo>
                    <a:pt x="3831" y="0"/>
                  </a:lnTo>
                  <a:cubicBezTo>
                    <a:pt x="2767" y="1034"/>
                    <a:pt x="913" y="4073"/>
                    <a:pt x="1" y="12554"/>
                  </a:cubicBezTo>
                  <a:cubicBezTo>
                    <a:pt x="761" y="12554"/>
                    <a:pt x="1551" y="12402"/>
                    <a:pt x="2372" y="12037"/>
                  </a:cubicBezTo>
                  <a:cubicBezTo>
                    <a:pt x="5168" y="10730"/>
                    <a:pt x="5046" y="4286"/>
                    <a:pt x="3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5"/>
            <p:cNvSpPr/>
            <p:nvPr/>
          </p:nvSpPr>
          <p:spPr>
            <a:xfrm>
              <a:off x="9400900" y="3922850"/>
              <a:ext cx="65375" cy="33450"/>
            </a:xfrm>
            <a:custGeom>
              <a:avLst/>
              <a:gdLst/>
              <a:ahLst/>
              <a:cxnLst/>
              <a:rect l="l" t="t" r="r" b="b"/>
              <a:pathLst>
                <a:path w="2615" h="1338" extrusionOk="0">
                  <a:moveTo>
                    <a:pt x="1271" y="0"/>
                  </a:moveTo>
                  <a:cubicBezTo>
                    <a:pt x="1064" y="0"/>
                    <a:pt x="862" y="41"/>
                    <a:pt x="699" y="122"/>
                  </a:cubicBezTo>
                  <a:cubicBezTo>
                    <a:pt x="426" y="213"/>
                    <a:pt x="183" y="365"/>
                    <a:pt x="0" y="578"/>
                  </a:cubicBezTo>
                  <a:cubicBezTo>
                    <a:pt x="394" y="462"/>
                    <a:pt x="787" y="364"/>
                    <a:pt x="1154" y="364"/>
                  </a:cubicBezTo>
                  <a:cubicBezTo>
                    <a:pt x="1269" y="364"/>
                    <a:pt x="1381" y="373"/>
                    <a:pt x="1490" y="395"/>
                  </a:cubicBezTo>
                  <a:cubicBezTo>
                    <a:pt x="1703" y="456"/>
                    <a:pt x="1915" y="578"/>
                    <a:pt x="2098" y="760"/>
                  </a:cubicBezTo>
                  <a:cubicBezTo>
                    <a:pt x="2189" y="821"/>
                    <a:pt x="2250" y="942"/>
                    <a:pt x="2341" y="1034"/>
                  </a:cubicBezTo>
                  <a:cubicBezTo>
                    <a:pt x="2432" y="1125"/>
                    <a:pt x="2493" y="1246"/>
                    <a:pt x="2614" y="1338"/>
                  </a:cubicBezTo>
                  <a:cubicBezTo>
                    <a:pt x="2584" y="1216"/>
                    <a:pt x="2554" y="1064"/>
                    <a:pt x="2523" y="942"/>
                  </a:cubicBezTo>
                  <a:cubicBezTo>
                    <a:pt x="2462" y="821"/>
                    <a:pt x="2402" y="669"/>
                    <a:pt x="2310" y="547"/>
                  </a:cubicBezTo>
                  <a:cubicBezTo>
                    <a:pt x="2158" y="304"/>
                    <a:pt x="1885" y="122"/>
                    <a:pt x="1581" y="30"/>
                  </a:cubicBezTo>
                  <a:cubicBezTo>
                    <a:pt x="1480" y="10"/>
                    <a:pt x="1375" y="0"/>
                    <a:pt x="1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5"/>
            <p:cNvSpPr/>
            <p:nvPr/>
          </p:nvSpPr>
          <p:spPr>
            <a:xfrm>
              <a:off x="9707550" y="3719940"/>
              <a:ext cx="121750" cy="180950"/>
            </a:xfrm>
            <a:custGeom>
              <a:avLst/>
              <a:gdLst/>
              <a:ahLst/>
              <a:cxnLst/>
              <a:rect l="l" t="t" r="r" b="b"/>
              <a:pathLst>
                <a:path w="4870" h="7238" extrusionOk="0">
                  <a:moveTo>
                    <a:pt x="1455" y="1"/>
                  </a:moveTo>
                  <a:cubicBezTo>
                    <a:pt x="0" y="1"/>
                    <a:pt x="1990" y="7235"/>
                    <a:pt x="1990" y="7235"/>
                  </a:cubicBezTo>
                  <a:cubicBezTo>
                    <a:pt x="2004" y="7237"/>
                    <a:pt x="2018" y="7237"/>
                    <a:pt x="2032" y="7237"/>
                  </a:cubicBezTo>
                  <a:cubicBezTo>
                    <a:pt x="3389" y="7237"/>
                    <a:pt x="4870" y="1517"/>
                    <a:pt x="4118" y="1095"/>
                  </a:cubicBezTo>
                  <a:cubicBezTo>
                    <a:pt x="4089" y="1080"/>
                    <a:pt x="4059" y="1073"/>
                    <a:pt x="4030" y="1073"/>
                  </a:cubicBezTo>
                  <a:cubicBezTo>
                    <a:pt x="3294" y="1073"/>
                    <a:pt x="2507" y="5655"/>
                    <a:pt x="2507" y="5655"/>
                  </a:cubicBezTo>
                  <a:cubicBezTo>
                    <a:pt x="2507" y="5655"/>
                    <a:pt x="2932" y="62"/>
                    <a:pt x="1473" y="1"/>
                  </a:cubicBezTo>
                  <a:cubicBezTo>
                    <a:pt x="1467" y="1"/>
                    <a:pt x="1461" y="1"/>
                    <a:pt x="14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5"/>
            <p:cNvSpPr/>
            <p:nvPr/>
          </p:nvSpPr>
          <p:spPr>
            <a:xfrm>
              <a:off x="9383425" y="4963825"/>
              <a:ext cx="71450" cy="93550"/>
            </a:xfrm>
            <a:custGeom>
              <a:avLst/>
              <a:gdLst/>
              <a:ahLst/>
              <a:cxnLst/>
              <a:rect l="l" t="t" r="r" b="b"/>
              <a:pathLst>
                <a:path w="2858" h="3742" extrusionOk="0">
                  <a:moveTo>
                    <a:pt x="575" y="1"/>
                  </a:moveTo>
                  <a:cubicBezTo>
                    <a:pt x="566" y="1"/>
                    <a:pt x="557" y="2"/>
                    <a:pt x="547" y="3"/>
                  </a:cubicBezTo>
                  <a:cubicBezTo>
                    <a:pt x="0" y="125"/>
                    <a:pt x="1642" y="2374"/>
                    <a:pt x="2523" y="3529"/>
                  </a:cubicBezTo>
                  <a:cubicBezTo>
                    <a:pt x="2614" y="3590"/>
                    <a:pt x="2736" y="3651"/>
                    <a:pt x="2857" y="3742"/>
                  </a:cubicBezTo>
                  <a:cubicBezTo>
                    <a:pt x="2349" y="2606"/>
                    <a:pt x="1136" y="1"/>
                    <a:pt x="575"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5"/>
            <p:cNvSpPr/>
            <p:nvPr/>
          </p:nvSpPr>
          <p:spPr>
            <a:xfrm>
              <a:off x="9538450" y="5007875"/>
              <a:ext cx="75250" cy="66225"/>
            </a:xfrm>
            <a:custGeom>
              <a:avLst/>
              <a:gdLst/>
              <a:ahLst/>
              <a:cxnLst/>
              <a:rect l="l" t="t" r="r" b="b"/>
              <a:pathLst>
                <a:path w="3010" h="2649" extrusionOk="0">
                  <a:moveTo>
                    <a:pt x="1990" y="1"/>
                  </a:moveTo>
                  <a:cubicBezTo>
                    <a:pt x="1177" y="1"/>
                    <a:pt x="394" y="1636"/>
                    <a:pt x="0" y="2648"/>
                  </a:cubicBezTo>
                  <a:cubicBezTo>
                    <a:pt x="213" y="2618"/>
                    <a:pt x="456" y="2588"/>
                    <a:pt x="699" y="2557"/>
                  </a:cubicBezTo>
                  <a:cubicBezTo>
                    <a:pt x="1702" y="1645"/>
                    <a:pt x="3009" y="278"/>
                    <a:pt x="2189" y="34"/>
                  </a:cubicBezTo>
                  <a:cubicBezTo>
                    <a:pt x="2122" y="12"/>
                    <a:pt x="2056" y="1"/>
                    <a:pt x="1990"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5"/>
            <p:cNvSpPr/>
            <p:nvPr/>
          </p:nvSpPr>
          <p:spPr>
            <a:xfrm>
              <a:off x="9476875" y="5032175"/>
              <a:ext cx="30425" cy="41150"/>
            </a:xfrm>
            <a:custGeom>
              <a:avLst/>
              <a:gdLst/>
              <a:ahLst/>
              <a:cxnLst/>
              <a:rect l="l" t="t" r="r" b="b"/>
              <a:pathLst>
                <a:path w="1217" h="1646" extrusionOk="0">
                  <a:moveTo>
                    <a:pt x="562" y="1"/>
                  </a:moveTo>
                  <a:cubicBezTo>
                    <a:pt x="547" y="1"/>
                    <a:pt x="533" y="2"/>
                    <a:pt x="518" y="5"/>
                  </a:cubicBezTo>
                  <a:cubicBezTo>
                    <a:pt x="1" y="96"/>
                    <a:pt x="1034" y="1433"/>
                    <a:pt x="1217" y="1646"/>
                  </a:cubicBezTo>
                  <a:cubicBezTo>
                    <a:pt x="1217" y="1439"/>
                    <a:pt x="1045" y="1"/>
                    <a:pt x="562"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5"/>
            <p:cNvSpPr/>
            <p:nvPr/>
          </p:nvSpPr>
          <p:spPr>
            <a:xfrm>
              <a:off x="9507275" y="5073325"/>
              <a:ext cx="25" cy="775"/>
            </a:xfrm>
            <a:custGeom>
              <a:avLst/>
              <a:gdLst/>
              <a:ahLst/>
              <a:cxnLst/>
              <a:rect l="l" t="t" r="r" b="b"/>
              <a:pathLst>
                <a:path w="1" h="31" extrusionOk="0">
                  <a:moveTo>
                    <a:pt x="1" y="30"/>
                  </a:moveTo>
                  <a:cubicBezTo>
                    <a:pt x="1" y="30"/>
                    <a:pt x="1" y="0"/>
                    <a:pt x="1" y="0"/>
                  </a:cubicBezTo>
                  <a:cubicBezTo>
                    <a:pt x="1" y="0"/>
                    <a:pt x="1" y="0"/>
                    <a:pt x="1" y="0"/>
                  </a:cubicBezTo>
                  <a:cubicBezTo>
                    <a:pt x="1" y="0"/>
                    <a:pt x="1" y="30"/>
                    <a:pt x="1" y="3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5"/>
            <p:cNvSpPr/>
            <p:nvPr/>
          </p:nvSpPr>
          <p:spPr>
            <a:xfrm>
              <a:off x="9757275" y="4665250"/>
              <a:ext cx="101100" cy="364775"/>
            </a:xfrm>
            <a:custGeom>
              <a:avLst/>
              <a:gdLst/>
              <a:ahLst/>
              <a:cxnLst/>
              <a:rect l="l" t="t" r="r" b="b"/>
              <a:pathLst>
                <a:path w="4044" h="14591" fill="none" extrusionOk="0">
                  <a:moveTo>
                    <a:pt x="1" y="14590"/>
                  </a:moveTo>
                  <a:cubicBezTo>
                    <a:pt x="1" y="14590"/>
                    <a:pt x="31" y="4378"/>
                    <a:pt x="4044" y="1"/>
                  </a:cubicBez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5"/>
            <p:cNvSpPr/>
            <p:nvPr/>
          </p:nvSpPr>
          <p:spPr>
            <a:xfrm>
              <a:off x="9530850" y="4480600"/>
              <a:ext cx="145925" cy="494700"/>
            </a:xfrm>
            <a:custGeom>
              <a:avLst/>
              <a:gdLst/>
              <a:ahLst/>
              <a:cxnLst/>
              <a:rect l="l" t="t" r="r" b="b"/>
              <a:pathLst>
                <a:path w="5837" h="19788" extrusionOk="0">
                  <a:moveTo>
                    <a:pt x="2766" y="0"/>
                  </a:moveTo>
                  <a:cubicBezTo>
                    <a:pt x="0" y="9909"/>
                    <a:pt x="5076" y="19788"/>
                    <a:pt x="5076" y="19788"/>
                  </a:cubicBezTo>
                  <a:cubicBezTo>
                    <a:pt x="5076" y="19788"/>
                    <a:pt x="5836" y="19788"/>
                    <a:pt x="5836" y="18694"/>
                  </a:cubicBezTo>
                  <a:cubicBezTo>
                    <a:pt x="1155" y="7387"/>
                    <a:pt x="4134" y="0"/>
                    <a:pt x="4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5"/>
            <p:cNvSpPr/>
            <p:nvPr/>
          </p:nvSpPr>
          <p:spPr>
            <a:xfrm>
              <a:off x="9450300" y="4425875"/>
              <a:ext cx="181625" cy="154300"/>
            </a:xfrm>
            <a:custGeom>
              <a:avLst/>
              <a:gdLst/>
              <a:ahLst/>
              <a:cxnLst/>
              <a:rect l="l" t="t" r="r" b="b"/>
              <a:pathLst>
                <a:path w="7265" h="6172" extrusionOk="0">
                  <a:moveTo>
                    <a:pt x="2158" y="1"/>
                  </a:moveTo>
                  <a:lnTo>
                    <a:pt x="0" y="4955"/>
                  </a:lnTo>
                  <a:lnTo>
                    <a:pt x="3587" y="6171"/>
                  </a:lnTo>
                  <a:cubicBezTo>
                    <a:pt x="3587" y="6171"/>
                    <a:pt x="5593" y="4591"/>
                    <a:pt x="7265" y="1338"/>
                  </a:cubicBezTo>
                  <a:lnTo>
                    <a:pt x="7265" y="1338"/>
                  </a:lnTo>
                  <a:cubicBezTo>
                    <a:pt x="6156" y="1857"/>
                    <a:pt x="5286" y="2054"/>
                    <a:pt x="4604" y="2054"/>
                  </a:cubicBezTo>
                  <a:cubicBezTo>
                    <a:pt x="2406" y="2054"/>
                    <a:pt x="2158" y="1"/>
                    <a:pt x="2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5"/>
            <p:cNvSpPr/>
            <p:nvPr/>
          </p:nvSpPr>
          <p:spPr>
            <a:xfrm>
              <a:off x="9226871" y="3755460"/>
              <a:ext cx="709775" cy="782884"/>
            </a:xfrm>
            <a:custGeom>
              <a:avLst/>
              <a:gdLst/>
              <a:ahLst/>
              <a:cxnLst/>
              <a:rect l="l" t="t" r="r" b="b"/>
              <a:pathLst>
                <a:path w="28391" h="32244" extrusionOk="0">
                  <a:moveTo>
                    <a:pt x="12975" y="1"/>
                  </a:moveTo>
                  <a:cubicBezTo>
                    <a:pt x="12429" y="1"/>
                    <a:pt x="11855" y="34"/>
                    <a:pt x="11247" y="101"/>
                  </a:cubicBezTo>
                  <a:lnTo>
                    <a:pt x="11217" y="101"/>
                  </a:lnTo>
                  <a:cubicBezTo>
                    <a:pt x="11034" y="101"/>
                    <a:pt x="10852" y="131"/>
                    <a:pt x="10670" y="161"/>
                  </a:cubicBezTo>
                  <a:cubicBezTo>
                    <a:pt x="10427" y="222"/>
                    <a:pt x="10214" y="252"/>
                    <a:pt x="10001" y="313"/>
                  </a:cubicBezTo>
                  <a:cubicBezTo>
                    <a:pt x="9649" y="351"/>
                    <a:pt x="9277" y="367"/>
                    <a:pt x="8893" y="367"/>
                  </a:cubicBezTo>
                  <a:cubicBezTo>
                    <a:pt x="7060" y="367"/>
                    <a:pt x="4944" y="11"/>
                    <a:pt x="3281" y="11"/>
                  </a:cubicBezTo>
                  <a:cubicBezTo>
                    <a:pt x="1926" y="11"/>
                    <a:pt x="872" y="247"/>
                    <a:pt x="518" y="1104"/>
                  </a:cubicBezTo>
                  <a:cubicBezTo>
                    <a:pt x="1" y="2380"/>
                    <a:pt x="2828" y="2836"/>
                    <a:pt x="4043" y="3110"/>
                  </a:cubicBezTo>
                  <a:cubicBezTo>
                    <a:pt x="2280" y="4538"/>
                    <a:pt x="1551" y="6119"/>
                    <a:pt x="2706" y="6970"/>
                  </a:cubicBezTo>
                  <a:cubicBezTo>
                    <a:pt x="2974" y="7180"/>
                    <a:pt x="3253" y="7272"/>
                    <a:pt x="3536" y="7272"/>
                  </a:cubicBezTo>
                  <a:cubicBezTo>
                    <a:pt x="5500" y="7272"/>
                    <a:pt x="7660" y="2837"/>
                    <a:pt x="7660" y="2836"/>
                  </a:cubicBezTo>
                  <a:lnTo>
                    <a:pt x="7660" y="2836"/>
                  </a:lnTo>
                  <a:cubicBezTo>
                    <a:pt x="7660" y="2837"/>
                    <a:pt x="6840" y="5085"/>
                    <a:pt x="7691" y="5541"/>
                  </a:cubicBezTo>
                  <a:cubicBezTo>
                    <a:pt x="7739" y="5567"/>
                    <a:pt x="7790" y="5579"/>
                    <a:pt x="7845" y="5579"/>
                  </a:cubicBezTo>
                  <a:cubicBezTo>
                    <a:pt x="8697" y="5579"/>
                    <a:pt x="10291" y="2611"/>
                    <a:pt x="11220" y="2611"/>
                  </a:cubicBezTo>
                  <a:cubicBezTo>
                    <a:pt x="11283" y="2611"/>
                    <a:pt x="11343" y="2625"/>
                    <a:pt x="11399" y="2654"/>
                  </a:cubicBezTo>
                  <a:cubicBezTo>
                    <a:pt x="12311" y="3140"/>
                    <a:pt x="19211" y="15146"/>
                    <a:pt x="19211" y="15146"/>
                  </a:cubicBezTo>
                  <a:cubicBezTo>
                    <a:pt x="19211" y="15146"/>
                    <a:pt x="9879" y="22320"/>
                    <a:pt x="14196" y="31651"/>
                  </a:cubicBezTo>
                  <a:cubicBezTo>
                    <a:pt x="14547" y="32071"/>
                    <a:pt x="14892" y="32243"/>
                    <a:pt x="15200" y="32243"/>
                  </a:cubicBezTo>
                  <a:cubicBezTo>
                    <a:pt x="16120" y="32243"/>
                    <a:pt x="16710" y="30707"/>
                    <a:pt x="16141" y="29615"/>
                  </a:cubicBezTo>
                  <a:cubicBezTo>
                    <a:pt x="15837" y="29067"/>
                    <a:pt x="14986" y="24417"/>
                    <a:pt x="18451" y="23627"/>
                  </a:cubicBezTo>
                  <a:cubicBezTo>
                    <a:pt x="21916" y="22836"/>
                    <a:pt x="28390" y="19918"/>
                    <a:pt x="24773" y="11590"/>
                  </a:cubicBezTo>
                  <a:cubicBezTo>
                    <a:pt x="21534" y="4218"/>
                    <a:pt x="19141" y="1"/>
                    <a:pt x="12975"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5"/>
            <p:cNvSpPr/>
            <p:nvPr/>
          </p:nvSpPr>
          <p:spPr>
            <a:xfrm>
              <a:off x="9584800" y="4057950"/>
              <a:ext cx="133325" cy="112900"/>
            </a:xfrm>
            <a:custGeom>
              <a:avLst/>
              <a:gdLst/>
              <a:ahLst/>
              <a:cxnLst/>
              <a:rect l="l" t="t" r="r" b="b"/>
              <a:pathLst>
                <a:path w="5333" h="4516" extrusionOk="0">
                  <a:moveTo>
                    <a:pt x="3273" y="0"/>
                  </a:moveTo>
                  <a:cubicBezTo>
                    <a:pt x="1862" y="0"/>
                    <a:pt x="152" y="1040"/>
                    <a:pt x="152" y="1040"/>
                  </a:cubicBezTo>
                  <a:cubicBezTo>
                    <a:pt x="152" y="1040"/>
                    <a:pt x="0" y="3350"/>
                    <a:pt x="152" y="4201"/>
                  </a:cubicBezTo>
                  <a:cubicBezTo>
                    <a:pt x="515" y="4351"/>
                    <a:pt x="1281" y="4515"/>
                    <a:pt x="2104" y="4515"/>
                  </a:cubicBezTo>
                  <a:cubicBezTo>
                    <a:pt x="3621" y="4515"/>
                    <a:pt x="5332" y="3955"/>
                    <a:pt x="5076" y="1709"/>
                  </a:cubicBezTo>
                  <a:cubicBezTo>
                    <a:pt x="4913" y="403"/>
                    <a:pt x="4151" y="0"/>
                    <a:pt x="327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5"/>
            <p:cNvSpPr/>
            <p:nvPr/>
          </p:nvSpPr>
          <p:spPr>
            <a:xfrm>
              <a:off x="9603625" y="4080875"/>
              <a:ext cx="86050" cy="70700"/>
            </a:xfrm>
            <a:custGeom>
              <a:avLst/>
              <a:gdLst/>
              <a:ahLst/>
              <a:cxnLst/>
              <a:rect l="l" t="t" r="r" b="b"/>
              <a:pathLst>
                <a:path w="3442" h="2828" extrusionOk="0">
                  <a:moveTo>
                    <a:pt x="3142" y="1"/>
                  </a:moveTo>
                  <a:cubicBezTo>
                    <a:pt x="1619" y="1"/>
                    <a:pt x="458" y="1204"/>
                    <a:pt x="37" y="2615"/>
                  </a:cubicBezTo>
                  <a:cubicBezTo>
                    <a:pt x="1" y="2744"/>
                    <a:pt x="108" y="2828"/>
                    <a:pt x="212" y="2828"/>
                  </a:cubicBezTo>
                  <a:cubicBezTo>
                    <a:pt x="280" y="2828"/>
                    <a:pt x="348" y="2791"/>
                    <a:pt x="372" y="2707"/>
                  </a:cubicBezTo>
                  <a:cubicBezTo>
                    <a:pt x="762" y="1447"/>
                    <a:pt x="1772" y="366"/>
                    <a:pt x="3142" y="366"/>
                  </a:cubicBezTo>
                  <a:cubicBezTo>
                    <a:pt x="3161" y="366"/>
                    <a:pt x="3180" y="366"/>
                    <a:pt x="3199" y="366"/>
                  </a:cubicBezTo>
                  <a:cubicBezTo>
                    <a:pt x="3442" y="366"/>
                    <a:pt x="3442" y="1"/>
                    <a:pt x="3199" y="1"/>
                  </a:cubicBezTo>
                  <a:cubicBezTo>
                    <a:pt x="3180" y="1"/>
                    <a:pt x="3161" y="1"/>
                    <a:pt x="31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5"/>
            <p:cNvSpPr/>
            <p:nvPr/>
          </p:nvSpPr>
          <p:spPr>
            <a:xfrm>
              <a:off x="9620175" y="4105500"/>
              <a:ext cx="77125" cy="17150"/>
            </a:xfrm>
            <a:custGeom>
              <a:avLst/>
              <a:gdLst/>
              <a:ahLst/>
              <a:cxnLst/>
              <a:rect l="l" t="t" r="r" b="b"/>
              <a:pathLst>
                <a:path w="3085" h="686" extrusionOk="0">
                  <a:moveTo>
                    <a:pt x="1555" y="0"/>
                  </a:moveTo>
                  <a:cubicBezTo>
                    <a:pt x="1079" y="0"/>
                    <a:pt x="597" y="82"/>
                    <a:pt x="196" y="171"/>
                  </a:cubicBezTo>
                  <a:cubicBezTo>
                    <a:pt x="1" y="227"/>
                    <a:pt x="62" y="513"/>
                    <a:pt x="237" y="513"/>
                  </a:cubicBezTo>
                  <a:cubicBezTo>
                    <a:pt x="253" y="513"/>
                    <a:pt x="270" y="511"/>
                    <a:pt x="287" y="506"/>
                  </a:cubicBezTo>
                  <a:cubicBezTo>
                    <a:pt x="652" y="430"/>
                    <a:pt x="1100" y="354"/>
                    <a:pt x="1541" y="354"/>
                  </a:cubicBezTo>
                  <a:cubicBezTo>
                    <a:pt x="1982" y="354"/>
                    <a:pt x="2415" y="430"/>
                    <a:pt x="2749" y="658"/>
                  </a:cubicBezTo>
                  <a:cubicBezTo>
                    <a:pt x="2779" y="677"/>
                    <a:pt x="2808" y="686"/>
                    <a:pt x="2836" y="686"/>
                  </a:cubicBezTo>
                  <a:cubicBezTo>
                    <a:pt x="2981" y="686"/>
                    <a:pt x="3085" y="456"/>
                    <a:pt x="2932" y="354"/>
                  </a:cubicBezTo>
                  <a:cubicBezTo>
                    <a:pt x="2543" y="90"/>
                    <a:pt x="2052" y="0"/>
                    <a:pt x="15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5"/>
            <p:cNvSpPr/>
            <p:nvPr/>
          </p:nvSpPr>
          <p:spPr>
            <a:xfrm>
              <a:off x="9326425" y="4501875"/>
              <a:ext cx="291075" cy="445325"/>
            </a:xfrm>
            <a:custGeom>
              <a:avLst/>
              <a:gdLst/>
              <a:ahLst/>
              <a:cxnLst/>
              <a:rect l="l" t="t" r="r" b="b"/>
              <a:pathLst>
                <a:path w="11643" h="17813" extrusionOk="0">
                  <a:moveTo>
                    <a:pt x="11642" y="1"/>
                  </a:moveTo>
                  <a:lnTo>
                    <a:pt x="761" y="2827"/>
                  </a:lnTo>
                  <a:lnTo>
                    <a:pt x="1" y="17812"/>
                  </a:lnTo>
                  <a:lnTo>
                    <a:pt x="8907" y="1404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5"/>
            <p:cNvSpPr/>
            <p:nvPr/>
          </p:nvSpPr>
          <p:spPr>
            <a:xfrm>
              <a:off x="9179000" y="4483650"/>
              <a:ext cx="53225" cy="379950"/>
            </a:xfrm>
            <a:custGeom>
              <a:avLst/>
              <a:gdLst/>
              <a:ahLst/>
              <a:cxnLst/>
              <a:rect l="l" t="t" r="r" b="b"/>
              <a:pathLst>
                <a:path w="2129" h="15198" extrusionOk="0">
                  <a:moveTo>
                    <a:pt x="2129" y="0"/>
                  </a:moveTo>
                  <a:lnTo>
                    <a:pt x="487" y="517"/>
                  </a:lnTo>
                  <a:lnTo>
                    <a:pt x="1" y="15198"/>
                  </a:lnTo>
                  <a:lnTo>
                    <a:pt x="1" y="15198"/>
                  </a:lnTo>
                  <a:lnTo>
                    <a:pt x="2098" y="14408"/>
                  </a:lnTo>
                  <a:lnTo>
                    <a:pt x="2129" y="14468"/>
                  </a:lnTo>
                  <a:lnTo>
                    <a:pt x="21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5"/>
            <p:cNvSpPr/>
            <p:nvPr/>
          </p:nvSpPr>
          <p:spPr>
            <a:xfrm>
              <a:off x="9099975" y="4355225"/>
              <a:ext cx="91225" cy="509900"/>
            </a:xfrm>
            <a:custGeom>
              <a:avLst/>
              <a:gdLst/>
              <a:ahLst/>
              <a:cxnLst/>
              <a:rect l="l" t="t" r="r" b="b"/>
              <a:pathLst>
                <a:path w="3649" h="20396" extrusionOk="0">
                  <a:moveTo>
                    <a:pt x="1" y="0"/>
                  </a:moveTo>
                  <a:lnTo>
                    <a:pt x="1460" y="17417"/>
                  </a:lnTo>
                  <a:lnTo>
                    <a:pt x="3040" y="20396"/>
                  </a:lnTo>
                  <a:lnTo>
                    <a:pt x="3162" y="20335"/>
                  </a:lnTo>
                  <a:lnTo>
                    <a:pt x="3648" y="5654"/>
                  </a:lnTo>
                  <a:lnTo>
                    <a:pt x="1"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5"/>
            <p:cNvSpPr/>
            <p:nvPr/>
          </p:nvSpPr>
          <p:spPr>
            <a:xfrm>
              <a:off x="9232200" y="4482875"/>
              <a:ext cx="113250" cy="465075"/>
            </a:xfrm>
            <a:custGeom>
              <a:avLst/>
              <a:gdLst/>
              <a:ahLst/>
              <a:cxnLst/>
              <a:rect l="l" t="t" r="r" b="b"/>
              <a:pathLst>
                <a:path w="4530" h="18603" extrusionOk="0">
                  <a:moveTo>
                    <a:pt x="183" y="1"/>
                  </a:moveTo>
                  <a:lnTo>
                    <a:pt x="1" y="31"/>
                  </a:lnTo>
                  <a:lnTo>
                    <a:pt x="1" y="14499"/>
                  </a:lnTo>
                  <a:lnTo>
                    <a:pt x="3709" y="18603"/>
                  </a:lnTo>
                  <a:lnTo>
                    <a:pt x="3770" y="18572"/>
                  </a:lnTo>
                  <a:lnTo>
                    <a:pt x="4530" y="3587"/>
                  </a:lnTo>
                  <a:lnTo>
                    <a:pt x="183" y="1"/>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5"/>
            <p:cNvSpPr/>
            <p:nvPr/>
          </p:nvSpPr>
          <p:spPr>
            <a:xfrm>
              <a:off x="9076425" y="4514700"/>
              <a:ext cx="164925" cy="195400"/>
            </a:xfrm>
            <a:custGeom>
              <a:avLst/>
              <a:gdLst/>
              <a:ahLst/>
              <a:cxnLst/>
              <a:rect l="l" t="t" r="r" b="b"/>
              <a:pathLst>
                <a:path w="6597" h="7816" extrusionOk="0">
                  <a:moveTo>
                    <a:pt x="2693" y="1"/>
                  </a:moveTo>
                  <a:cubicBezTo>
                    <a:pt x="1120" y="1"/>
                    <a:pt x="0" y="4746"/>
                    <a:pt x="0" y="4746"/>
                  </a:cubicBezTo>
                  <a:cubicBezTo>
                    <a:pt x="487" y="6782"/>
                    <a:pt x="2341" y="7816"/>
                    <a:pt x="2341" y="7816"/>
                  </a:cubicBezTo>
                  <a:cubicBezTo>
                    <a:pt x="2341" y="7816"/>
                    <a:pt x="4833" y="6752"/>
                    <a:pt x="5715" y="5658"/>
                  </a:cubicBezTo>
                  <a:cubicBezTo>
                    <a:pt x="6596" y="4533"/>
                    <a:pt x="5289" y="3074"/>
                    <a:pt x="5289" y="3074"/>
                  </a:cubicBezTo>
                  <a:cubicBezTo>
                    <a:pt x="5289" y="3074"/>
                    <a:pt x="6110" y="2588"/>
                    <a:pt x="5897" y="2162"/>
                  </a:cubicBezTo>
                  <a:cubicBezTo>
                    <a:pt x="5857" y="2068"/>
                    <a:pt x="5689" y="2026"/>
                    <a:pt x="5439" y="2026"/>
                  </a:cubicBezTo>
                  <a:cubicBezTo>
                    <a:pt x="4559" y="2026"/>
                    <a:pt x="2663" y="2550"/>
                    <a:pt x="1763" y="3165"/>
                  </a:cubicBezTo>
                  <a:cubicBezTo>
                    <a:pt x="1551" y="2953"/>
                    <a:pt x="3466" y="673"/>
                    <a:pt x="2766" y="4"/>
                  </a:cubicBezTo>
                  <a:cubicBezTo>
                    <a:pt x="2742" y="2"/>
                    <a:pt x="2717" y="1"/>
                    <a:pt x="2693"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5"/>
            <p:cNvSpPr/>
            <p:nvPr/>
          </p:nvSpPr>
          <p:spPr>
            <a:xfrm>
              <a:off x="9146325" y="4591550"/>
              <a:ext cx="62350" cy="25100"/>
            </a:xfrm>
            <a:custGeom>
              <a:avLst/>
              <a:gdLst/>
              <a:ahLst/>
              <a:cxnLst/>
              <a:rect l="l" t="t" r="r" b="b"/>
              <a:pathLst>
                <a:path w="2494" h="1004" extrusionOk="0">
                  <a:moveTo>
                    <a:pt x="2493" y="0"/>
                  </a:moveTo>
                  <a:lnTo>
                    <a:pt x="1" y="1003"/>
                  </a:lnTo>
                  <a:cubicBezTo>
                    <a:pt x="700" y="942"/>
                    <a:pt x="2493" y="0"/>
                    <a:pt x="249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5"/>
            <p:cNvSpPr/>
            <p:nvPr/>
          </p:nvSpPr>
          <p:spPr>
            <a:xfrm>
              <a:off x="9163800" y="4616625"/>
              <a:ext cx="60075" cy="28125"/>
            </a:xfrm>
            <a:custGeom>
              <a:avLst/>
              <a:gdLst/>
              <a:ahLst/>
              <a:cxnLst/>
              <a:rect l="l" t="t" r="r" b="b"/>
              <a:pathLst>
                <a:path w="2403" h="1125" extrusionOk="0">
                  <a:moveTo>
                    <a:pt x="2402" y="0"/>
                  </a:moveTo>
                  <a:lnTo>
                    <a:pt x="1" y="1125"/>
                  </a:lnTo>
                  <a:cubicBezTo>
                    <a:pt x="852" y="1125"/>
                    <a:pt x="2402" y="1"/>
                    <a:pt x="240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5"/>
            <p:cNvSpPr/>
            <p:nvPr/>
          </p:nvSpPr>
          <p:spPr>
            <a:xfrm>
              <a:off x="9354400" y="4650409"/>
              <a:ext cx="431775" cy="312875"/>
            </a:xfrm>
            <a:custGeom>
              <a:avLst/>
              <a:gdLst/>
              <a:ahLst/>
              <a:cxnLst/>
              <a:rect l="l" t="t" r="r" b="b"/>
              <a:pathLst>
                <a:path w="17271" h="12515" extrusionOk="0">
                  <a:moveTo>
                    <a:pt x="3551" y="1"/>
                  </a:moveTo>
                  <a:cubicBezTo>
                    <a:pt x="3545" y="1"/>
                    <a:pt x="3539" y="1"/>
                    <a:pt x="3532" y="1"/>
                  </a:cubicBezTo>
                  <a:cubicBezTo>
                    <a:pt x="2681" y="32"/>
                    <a:pt x="2772" y="1369"/>
                    <a:pt x="2772" y="1369"/>
                  </a:cubicBezTo>
                  <a:cubicBezTo>
                    <a:pt x="2772" y="1369"/>
                    <a:pt x="1009" y="3193"/>
                    <a:pt x="1465" y="4713"/>
                  </a:cubicBezTo>
                  <a:cubicBezTo>
                    <a:pt x="584" y="4257"/>
                    <a:pt x="1070" y="2615"/>
                    <a:pt x="523" y="2342"/>
                  </a:cubicBezTo>
                  <a:cubicBezTo>
                    <a:pt x="502" y="2330"/>
                    <a:pt x="482" y="2325"/>
                    <a:pt x="464" y="2325"/>
                  </a:cubicBezTo>
                  <a:cubicBezTo>
                    <a:pt x="0" y="2325"/>
                    <a:pt x="311" y="5855"/>
                    <a:pt x="1101" y="7053"/>
                  </a:cubicBezTo>
                  <a:cubicBezTo>
                    <a:pt x="1724" y="8001"/>
                    <a:pt x="4650" y="12514"/>
                    <a:pt x="9863" y="12514"/>
                  </a:cubicBezTo>
                  <a:cubicBezTo>
                    <a:pt x="11507" y="12514"/>
                    <a:pt x="13379" y="12065"/>
                    <a:pt x="15478" y="10913"/>
                  </a:cubicBezTo>
                  <a:cubicBezTo>
                    <a:pt x="17271" y="7600"/>
                    <a:pt x="16602" y="3436"/>
                    <a:pt x="16602" y="3436"/>
                  </a:cubicBezTo>
                  <a:lnTo>
                    <a:pt x="12134" y="3254"/>
                  </a:lnTo>
                  <a:lnTo>
                    <a:pt x="12134" y="5929"/>
                  </a:lnTo>
                  <a:lnTo>
                    <a:pt x="7453" y="5929"/>
                  </a:lnTo>
                  <a:cubicBezTo>
                    <a:pt x="7453" y="5929"/>
                    <a:pt x="7180" y="3831"/>
                    <a:pt x="6815" y="3497"/>
                  </a:cubicBezTo>
                  <a:cubicBezTo>
                    <a:pt x="6450" y="3163"/>
                    <a:pt x="7180" y="1339"/>
                    <a:pt x="6481" y="1339"/>
                  </a:cubicBezTo>
                  <a:cubicBezTo>
                    <a:pt x="5812" y="1339"/>
                    <a:pt x="5052" y="3071"/>
                    <a:pt x="5356" y="4804"/>
                  </a:cubicBezTo>
                  <a:cubicBezTo>
                    <a:pt x="4783" y="3929"/>
                    <a:pt x="4389" y="1"/>
                    <a:pt x="355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5"/>
            <p:cNvSpPr/>
            <p:nvPr/>
          </p:nvSpPr>
          <p:spPr>
            <a:xfrm>
              <a:off x="9419125" y="4685775"/>
              <a:ext cx="14475" cy="72200"/>
            </a:xfrm>
            <a:custGeom>
              <a:avLst/>
              <a:gdLst/>
              <a:ahLst/>
              <a:cxnLst/>
              <a:rect l="l" t="t" r="r" b="b"/>
              <a:pathLst>
                <a:path w="579" h="2888" extrusionOk="0">
                  <a:moveTo>
                    <a:pt x="183" y="0"/>
                  </a:moveTo>
                  <a:cubicBezTo>
                    <a:pt x="183" y="1"/>
                    <a:pt x="1" y="2098"/>
                    <a:pt x="578" y="2888"/>
                  </a:cubicBezTo>
                  <a:lnTo>
                    <a:pt x="183"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5"/>
            <p:cNvSpPr/>
            <p:nvPr/>
          </p:nvSpPr>
          <p:spPr>
            <a:xfrm>
              <a:off x="9391775" y="4718450"/>
              <a:ext cx="16750" cy="46375"/>
            </a:xfrm>
            <a:custGeom>
              <a:avLst/>
              <a:gdLst/>
              <a:ahLst/>
              <a:cxnLst/>
              <a:rect l="l" t="t" r="r" b="b"/>
              <a:pathLst>
                <a:path w="670" h="1855" extrusionOk="0">
                  <a:moveTo>
                    <a:pt x="335" y="0"/>
                  </a:moveTo>
                  <a:cubicBezTo>
                    <a:pt x="335" y="1"/>
                    <a:pt x="1" y="1064"/>
                    <a:pt x="669" y="1854"/>
                  </a:cubicBezTo>
                  <a:lnTo>
                    <a:pt x="335"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5"/>
            <p:cNvSpPr/>
            <p:nvPr/>
          </p:nvSpPr>
          <p:spPr>
            <a:xfrm>
              <a:off x="9536150" y="4795950"/>
              <a:ext cx="172525" cy="6875"/>
            </a:xfrm>
            <a:custGeom>
              <a:avLst/>
              <a:gdLst/>
              <a:ahLst/>
              <a:cxnLst/>
              <a:rect l="l" t="t" r="r" b="b"/>
              <a:pathLst>
                <a:path w="6901" h="275" extrusionOk="0">
                  <a:moveTo>
                    <a:pt x="183" y="1"/>
                  </a:moveTo>
                  <a:cubicBezTo>
                    <a:pt x="1" y="1"/>
                    <a:pt x="1" y="274"/>
                    <a:pt x="183" y="274"/>
                  </a:cubicBezTo>
                  <a:lnTo>
                    <a:pt x="6718" y="274"/>
                  </a:lnTo>
                  <a:cubicBezTo>
                    <a:pt x="6901" y="274"/>
                    <a:pt x="6901" y="1"/>
                    <a:pt x="671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5"/>
            <p:cNvSpPr/>
            <p:nvPr/>
          </p:nvSpPr>
          <p:spPr>
            <a:xfrm>
              <a:off x="9120500" y="5818000"/>
              <a:ext cx="89700" cy="118825"/>
            </a:xfrm>
            <a:custGeom>
              <a:avLst/>
              <a:gdLst/>
              <a:ahLst/>
              <a:cxnLst/>
              <a:rect l="l" t="t" r="r" b="b"/>
              <a:pathLst>
                <a:path w="3588" h="4753" extrusionOk="0">
                  <a:moveTo>
                    <a:pt x="2687" y="0"/>
                  </a:moveTo>
                  <a:cubicBezTo>
                    <a:pt x="1831" y="0"/>
                    <a:pt x="2280" y="4134"/>
                    <a:pt x="2280" y="4134"/>
                  </a:cubicBezTo>
                  <a:cubicBezTo>
                    <a:pt x="2280" y="4134"/>
                    <a:pt x="1513" y="2012"/>
                    <a:pt x="870" y="2012"/>
                  </a:cubicBezTo>
                  <a:cubicBezTo>
                    <a:pt x="812" y="2012"/>
                    <a:pt x="755" y="2030"/>
                    <a:pt x="699" y="2068"/>
                  </a:cubicBezTo>
                  <a:cubicBezTo>
                    <a:pt x="0" y="2523"/>
                    <a:pt x="1885" y="4742"/>
                    <a:pt x="1885" y="4742"/>
                  </a:cubicBezTo>
                  <a:cubicBezTo>
                    <a:pt x="1885" y="4742"/>
                    <a:pt x="1935" y="4752"/>
                    <a:pt x="2011" y="4752"/>
                  </a:cubicBezTo>
                  <a:cubicBezTo>
                    <a:pt x="2263" y="4752"/>
                    <a:pt x="2799" y="4644"/>
                    <a:pt x="2706" y="3709"/>
                  </a:cubicBezTo>
                  <a:cubicBezTo>
                    <a:pt x="2706" y="3709"/>
                    <a:pt x="3587" y="61"/>
                    <a:pt x="2706" y="1"/>
                  </a:cubicBezTo>
                  <a:cubicBezTo>
                    <a:pt x="2699" y="0"/>
                    <a:pt x="2693" y="0"/>
                    <a:pt x="2687" y="0"/>
                  </a:cubicBezTo>
                  <a:close/>
                </a:path>
              </a:pathLst>
            </a:custGeom>
            <a:solidFill>
              <a:srgbClr val="B3D1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5"/>
            <p:cNvSpPr/>
            <p:nvPr/>
          </p:nvSpPr>
          <p:spPr>
            <a:xfrm>
              <a:off x="10027050" y="5802050"/>
              <a:ext cx="102475" cy="156350"/>
            </a:xfrm>
            <a:custGeom>
              <a:avLst/>
              <a:gdLst/>
              <a:ahLst/>
              <a:cxnLst/>
              <a:rect l="l" t="t" r="r" b="b"/>
              <a:pathLst>
                <a:path w="4099" h="6254" extrusionOk="0">
                  <a:moveTo>
                    <a:pt x="2022" y="0"/>
                  </a:moveTo>
                  <a:cubicBezTo>
                    <a:pt x="2017" y="0"/>
                    <a:pt x="2012" y="0"/>
                    <a:pt x="2007" y="0"/>
                  </a:cubicBezTo>
                  <a:cubicBezTo>
                    <a:pt x="0" y="61"/>
                    <a:pt x="1429" y="6049"/>
                    <a:pt x="1429" y="6049"/>
                  </a:cubicBezTo>
                  <a:cubicBezTo>
                    <a:pt x="1752" y="6192"/>
                    <a:pt x="2041" y="6253"/>
                    <a:pt x="2296" y="6253"/>
                  </a:cubicBezTo>
                  <a:cubicBezTo>
                    <a:pt x="3721" y="6253"/>
                    <a:pt x="4098" y="4350"/>
                    <a:pt x="3557" y="4195"/>
                  </a:cubicBezTo>
                  <a:cubicBezTo>
                    <a:pt x="3531" y="4189"/>
                    <a:pt x="3505" y="4186"/>
                    <a:pt x="3479" y="4186"/>
                  </a:cubicBezTo>
                  <a:cubicBezTo>
                    <a:pt x="2847" y="4186"/>
                    <a:pt x="2007" y="5867"/>
                    <a:pt x="2007" y="5867"/>
                  </a:cubicBezTo>
                  <a:cubicBezTo>
                    <a:pt x="2007" y="5867"/>
                    <a:pt x="4002" y="0"/>
                    <a:pt x="2022" y="0"/>
                  </a:cubicBezTo>
                  <a:close/>
                </a:path>
              </a:pathLst>
            </a:custGeom>
            <a:solidFill>
              <a:srgbClr val="B3D1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58" name="Google Shape;2258;p65">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262"/>
        <p:cNvGrpSpPr/>
        <p:nvPr/>
      </p:nvGrpSpPr>
      <p:grpSpPr>
        <a:xfrm>
          <a:off x="0" y="0"/>
          <a:ext cx="0" cy="0"/>
          <a:chOff x="0" y="0"/>
          <a:chExt cx="0" cy="0"/>
        </a:xfrm>
      </p:grpSpPr>
      <p:sp>
        <p:nvSpPr>
          <p:cNvPr id="2263" name="Google Shape;2263;p66">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6">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6"/>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 WHERE DO GIRAFFES LIVE?</a:t>
            </a:r>
            <a:endParaRPr/>
          </a:p>
        </p:txBody>
      </p:sp>
      <p:grpSp>
        <p:nvGrpSpPr>
          <p:cNvPr id="2266" name="Google Shape;2266;p66"/>
          <p:cNvGrpSpPr/>
          <p:nvPr/>
        </p:nvGrpSpPr>
        <p:grpSpPr>
          <a:xfrm>
            <a:off x="1315775" y="1716567"/>
            <a:ext cx="3851407" cy="2532583"/>
            <a:chOff x="235800" y="830650"/>
            <a:chExt cx="6978450" cy="4588844"/>
          </a:xfrm>
        </p:grpSpPr>
        <p:sp>
          <p:nvSpPr>
            <p:cNvPr id="2267" name="Google Shape;2267;p6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3" name="Google Shape;2273;p66">
            <a:hlinkClick r:id="rId4" action="ppaction://hlinksldjump"/>
          </p:cNvPr>
          <p:cNvSpPr/>
          <p:nvPr/>
        </p:nvSpPr>
        <p:spPr>
          <a:xfrm>
            <a:off x="6493525" y="3251338"/>
            <a:ext cx="1341900" cy="3696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latin typeface="Patrick Hand"/>
                <a:ea typeface="Patrick Hand"/>
                <a:cs typeface="Patrick Hand"/>
                <a:sym typeface="Patrick Hand"/>
              </a:rPr>
              <a:t>Africa</a:t>
            </a:r>
            <a:endParaRPr sz="2200">
              <a:solidFill>
                <a:schemeClr val="lt1"/>
              </a:solidFill>
              <a:latin typeface="Patrick Hand"/>
              <a:ea typeface="Patrick Hand"/>
              <a:cs typeface="Patrick Hand"/>
              <a:sym typeface="Patrick Hand"/>
            </a:endParaRPr>
          </a:p>
        </p:txBody>
      </p:sp>
      <p:sp>
        <p:nvSpPr>
          <p:cNvPr id="2274" name="Google Shape;2274;p66">
            <a:hlinkClick r:id="rId4" action="ppaction://hlinksldjump"/>
          </p:cNvPr>
          <p:cNvSpPr/>
          <p:nvPr/>
        </p:nvSpPr>
        <p:spPr>
          <a:xfrm>
            <a:off x="6497719" y="2260257"/>
            <a:ext cx="1341900" cy="3696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latin typeface="Patrick Hand"/>
                <a:ea typeface="Patrick Hand"/>
                <a:cs typeface="Patrick Hand"/>
                <a:sym typeface="Patrick Hand"/>
              </a:rPr>
              <a:t>Europe</a:t>
            </a:r>
            <a:endParaRPr sz="2200">
              <a:solidFill>
                <a:schemeClr val="lt1"/>
              </a:solidFill>
              <a:latin typeface="Patrick Hand"/>
              <a:ea typeface="Patrick Hand"/>
              <a:cs typeface="Patrick Hand"/>
              <a:sym typeface="Patrick Hand"/>
            </a:endParaRPr>
          </a:p>
        </p:txBody>
      </p:sp>
      <p:sp>
        <p:nvSpPr>
          <p:cNvPr id="2275" name="Google Shape;2275;p66">
            <a:hlinkClick r:id="rId4" action="ppaction://hlinksldjump"/>
          </p:cNvPr>
          <p:cNvSpPr/>
          <p:nvPr/>
        </p:nvSpPr>
        <p:spPr>
          <a:xfrm>
            <a:off x="6497713" y="1764717"/>
            <a:ext cx="1341900" cy="3696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latin typeface="Patrick Hand"/>
                <a:ea typeface="Patrick Hand"/>
                <a:cs typeface="Patrick Hand"/>
                <a:sym typeface="Patrick Hand"/>
              </a:rPr>
              <a:t>Americas</a:t>
            </a:r>
            <a:endParaRPr sz="2200">
              <a:solidFill>
                <a:schemeClr val="lt1"/>
              </a:solidFill>
              <a:latin typeface="Patrick Hand"/>
              <a:ea typeface="Patrick Hand"/>
              <a:cs typeface="Patrick Hand"/>
              <a:sym typeface="Patrick Hand"/>
            </a:endParaRPr>
          </a:p>
        </p:txBody>
      </p:sp>
      <p:sp>
        <p:nvSpPr>
          <p:cNvPr id="2276" name="Google Shape;2276;p66">
            <a:hlinkClick r:id="rId4" action="ppaction://hlinksldjump"/>
          </p:cNvPr>
          <p:cNvSpPr/>
          <p:nvPr/>
        </p:nvSpPr>
        <p:spPr>
          <a:xfrm>
            <a:off x="6497732" y="2755797"/>
            <a:ext cx="1341900" cy="3696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latin typeface="Patrick Hand"/>
                <a:ea typeface="Patrick Hand"/>
                <a:cs typeface="Patrick Hand"/>
                <a:sym typeface="Patrick Hand"/>
              </a:rPr>
              <a:t>Asia</a:t>
            </a:r>
            <a:endParaRPr sz="2200">
              <a:solidFill>
                <a:schemeClr val="lt1"/>
              </a:solidFill>
              <a:latin typeface="Patrick Hand"/>
              <a:ea typeface="Patrick Hand"/>
              <a:cs typeface="Patrick Hand"/>
              <a:sym typeface="Patrick Hand"/>
            </a:endParaRPr>
          </a:p>
        </p:txBody>
      </p:sp>
      <p:sp>
        <p:nvSpPr>
          <p:cNvPr id="2277" name="Google Shape;2277;p66">
            <a:hlinkClick r:id="rId4" action="ppaction://hlinksldjump"/>
          </p:cNvPr>
          <p:cNvSpPr/>
          <p:nvPr/>
        </p:nvSpPr>
        <p:spPr>
          <a:xfrm>
            <a:off x="6497735" y="3746878"/>
            <a:ext cx="1341900" cy="369600"/>
          </a:xfrm>
          <a:prstGeom prst="roundRect">
            <a:avLst>
              <a:gd name="adj" fmla="val 30219"/>
            </a:avLst>
          </a:prstGeom>
          <a:solidFill>
            <a:schemeClr val="accen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latin typeface="Patrick Hand"/>
                <a:ea typeface="Patrick Hand"/>
                <a:cs typeface="Patrick Hand"/>
                <a:sym typeface="Patrick Hand"/>
              </a:rPr>
              <a:t>Oceania</a:t>
            </a:r>
            <a:endParaRPr sz="2200">
              <a:solidFill>
                <a:schemeClr val="lt1"/>
              </a:solidFill>
              <a:latin typeface="Patrick Hand"/>
              <a:ea typeface="Patrick Hand"/>
              <a:cs typeface="Patrick Hand"/>
              <a:sym typeface="Patrick Hand"/>
            </a:endParaRPr>
          </a:p>
        </p:txBody>
      </p:sp>
      <p:cxnSp>
        <p:nvCxnSpPr>
          <p:cNvPr id="2278" name="Google Shape;2278;p66"/>
          <p:cNvCxnSpPr>
            <a:stCxn id="2275" idx="1"/>
          </p:cNvCxnSpPr>
          <p:nvPr/>
        </p:nvCxnSpPr>
        <p:spPr>
          <a:xfrm rot="10800000">
            <a:off x="1518913" y="1949517"/>
            <a:ext cx="4978800" cy="0"/>
          </a:xfrm>
          <a:prstGeom prst="straightConnector1">
            <a:avLst/>
          </a:prstGeom>
          <a:noFill/>
          <a:ln w="19050" cap="flat" cmpd="sng">
            <a:solidFill>
              <a:schemeClr val="dk1"/>
            </a:solidFill>
            <a:prstDash val="solid"/>
            <a:round/>
            <a:headEnd type="none" w="med" len="med"/>
            <a:tailEnd type="oval" w="med" len="med"/>
          </a:ln>
        </p:spPr>
      </p:cxnSp>
      <p:cxnSp>
        <p:nvCxnSpPr>
          <p:cNvPr id="2279" name="Google Shape;2279;p66"/>
          <p:cNvCxnSpPr>
            <a:stCxn id="2274" idx="1"/>
          </p:cNvCxnSpPr>
          <p:nvPr/>
        </p:nvCxnSpPr>
        <p:spPr>
          <a:xfrm rot="10800000">
            <a:off x="3498019" y="2445057"/>
            <a:ext cx="2999700" cy="0"/>
          </a:xfrm>
          <a:prstGeom prst="straightConnector1">
            <a:avLst/>
          </a:prstGeom>
          <a:noFill/>
          <a:ln w="19050" cap="flat" cmpd="sng">
            <a:solidFill>
              <a:schemeClr val="dk1"/>
            </a:solidFill>
            <a:prstDash val="solid"/>
            <a:round/>
            <a:headEnd type="none" w="med" len="med"/>
            <a:tailEnd type="oval" w="med" len="med"/>
          </a:ln>
        </p:spPr>
      </p:cxnSp>
      <p:cxnSp>
        <p:nvCxnSpPr>
          <p:cNvPr id="2280" name="Google Shape;2280;p66"/>
          <p:cNvCxnSpPr>
            <a:stCxn id="2276" idx="1"/>
          </p:cNvCxnSpPr>
          <p:nvPr/>
        </p:nvCxnSpPr>
        <p:spPr>
          <a:xfrm rot="10800000">
            <a:off x="4664132" y="2940597"/>
            <a:ext cx="1833600" cy="0"/>
          </a:xfrm>
          <a:prstGeom prst="straightConnector1">
            <a:avLst/>
          </a:prstGeom>
          <a:noFill/>
          <a:ln w="19050" cap="flat" cmpd="sng">
            <a:solidFill>
              <a:schemeClr val="dk1"/>
            </a:solidFill>
            <a:prstDash val="solid"/>
            <a:round/>
            <a:headEnd type="none" w="med" len="med"/>
            <a:tailEnd type="oval" w="med" len="med"/>
          </a:ln>
        </p:spPr>
      </p:cxnSp>
      <p:cxnSp>
        <p:nvCxnSpPr>
          <p:cNvPr id="2281" name="Google Shape;2281;p66"/>
          <p:cNvCxnSpPr>
            <a:stCxn id="2273" idx="1"/>
          </p:cNvCxnSpPr>
          <p:nvPr/>
        </p:nvCxnSpPr>
        <p:spPr>
          <a:xfrm rot="10800000">
            <a:off x="3502525" y="3436138"/>
            <a:ext cx="2991000" cy="0"/>
          </a:xfrm>
          <a:prstGeom prst="straightConnector1">
            <a:avLst/>
          </a:prstGeom>
          <a:noFill/>
          <a:ln w="19050" cap="flat" cmpd="sng">
            <a:solidFill>
              <a:schemeClr val="dk1"/>
            </a:solidFill>
            <a:prstDash val="solid"/>
            <a:round/>
            <a:headEnd type="none" w="med" len="med"/>
            <a:tailEnd type="oval" w="med" len="med"/>
          </a:ln>
        </p:spPr>
      </p:cxnSp>
      <p:cxnSp>
        <p:nvCxnSpPr>
          <p:cNvPr id="2282" name="Google Shape;2282;p66"/>
          <p:cNvCxnSpPr>
            <a:stCxn id="2277" idx="1"/>
          </p:cNvCxnSpPr>
          <p:nvPr/>
        </p:nvCxnSpPr>
        <p:spPr>
          <a:xfrm rot="10800000">
            <a:off x="5026535" y="3931678"/>
            <a:ext cx="1471200" cy="0"/>
          </a:xfrm>
          <a:prstGeom prst="straightConnector1">
            <a:avLst/>
          </a:prstGeom>
          <a:noFill/>
          <a:ln w="19050" cap="flat" cmpd="sng">
            <a:solidFill>
              <a:schemeClr val="dk1"/>
            </a:solidFill>
            <a:prstDash val="solid"/>
            <a:round/>
            <a:headEnd type="none" w="med" len="med"/>
            <a:tailEnd type="oval" w="med" len="med"/>
          </a:ln>
        </p:spPr>
      </p:cxnSp>
      <p:pic>
        <p:nvPicPr>
          <p:cNvPr id="2283" name="Google Shape;2283;p66">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287"/>
        <p:cNvGrpSpPr/>
        <p:nvPr/>
      </p:nvGrpSpPr>
      <p:grpSpPr>
        <a:xfrm>
          <a:off x="0" y="0"/>
          <a:ext cx="0" cy="0"/>
          <a:chOff x="0" y="0"/>
          <a:chExt cx="0" cy="0"/>
        </a:xfrm>
      </p:grpSpPr>
      <p:sp>
        <p:nvSpPr>
          <p:cNvPr id="2288" name="Google Shape;2288;p67"/>
          <p:cNvSpPr/>
          <p:nvPr/>
        </p:nvSpPr>
        <p:spPr>
          <a:xfrm flipH="1">
            <a:off x="1536600" y="2461324"/>
            <a:ext cx="825066" cy="479268"/>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7"/>
          <p:cNvSpPr/>
          <p:nvPr/>
        </p:nvSpPr>
        <p:spPr>
          <a:xfrm>
            <a:off x="4806684" y="1865038"/>
            <a:ext cx="2761200" cy="1840800"/>
          </a:xfrm>
          <a:prstGeom prst="wedgeEllipseCallout">
            <a:avLst>
              <a:gd name="adj1" fmla="val -58700"/>
              <a:gd name="adj2" fmla="val 2758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7">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7"/>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We live in Africa</a:t>
            </a:r>
            <a:endParaRPr/>
          </a:p>
        </p:txBody>
      </p:sp>
      <p:sp>
        <p:nvSpPr>
          <p:cNvPr id="2292" name="Google Shape;2292;p67"/>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30 Points!</a:t>
            </a:r>
            <a:endParaRPr/>
          </a:p>
        </p:txBody>
      </p:sp>
      <p:sp>
        <p:nvSpPr>
          <p:cNvPr id="2293" name="Google Shape;2293;p67"/>
          <p:cNvSpPr/>
          <p:nvPr/>
        </p:nvSpPr>
        <p:spPr>
          <a:xfrm>
            <a:off x="245500" y="1738975"/>
            <a:ext cx="1395923" cy="81072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7"/>
          <p:cNvSpPr/>
          <p:nvPr/>
        </p:nvSpPr>
        <p:spPr>
          <a:xfrm>
            <a:off x="8541571" y="1553575"/>
            <a:ext cx="832643" cy="664627"/>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5" name="Google Shape;2295;p67"/>
          <p:cNvGrpSpPr/>
          <p:nvPr/>
        </p:nvGrpSpPr>
        <p:grpSpPr>
          <a:xfrm flipH="1">
            <a:off x="2585080" y="1452004"/>
            <a:ext cx="1687821" cy="3424992"/>
            <a:chOff x="7097400" y="1901775"/>
            <a:chExt cx="849474" cy="1723874"/>
          </a:xfrm>
        </p:grpSpPr>
        <p:sp>
          <p:nvSpPr>
            <p:cNvPr id="2296" name="Google Shape;2296;p67"/>
            <p:cNvSpPr/>
            <p:nvPr/>
          </p:nvSpPr>
          <p:spPr>
            <a:xfrm>
              <a:off x="7851694" y="2950497"/>
              <a:ext cx="95180" cy="347556"/>
            </a:xfrm>
            <a:custGeom>
              <a:avLst/>
              <a:gdLst/>
              <a:ahLst/>
              <a:cxnLst/>
              <a:rect l="l" t="t" r="r" b="b"/>
              <a:pathLst>
                <a:path w="8116" h="29636" extrusionOk="0">
                  <a:moveTo>
                    <a:pt x="152" y="0"/>
                  </a:moveTo>
                  <a:cubicBezTo>
                    <a:pt x="0" y="0"/>
                    <a:pt x="699" y="8936"/>
                    <a:pt x="821" y="9757"/>
                  </a:cubicBezTo>
                  <a:cubicBezTo>
                    <a:pt x="1094" y="11672"/>
                    <a:pt x="1581" y="13648"/>
                    <a:pt x="2401" y="15441"/>
                  </a:cubicBezTo>
                  <a:cubicBezTo>
                    <a:pt x="2827" y="16383"/>
                    <a:pt x="3313" y="17265"/>
                    <a:pt x="3891" y="18116"/>
                  </a:cubicBezTo>
                  <a:cubicBezTo>
                    <a:pt x="4468" y="18937"/>
                    <a:pt x="5198" y="19666"/>
                    <a:pt x="5684" y="20578"/>
                  </a:cubicBezTo>
                  <a:cubicBezTo>
                    <a:pt x="6170" y="21490"/>
                    <a:pt x="6565" y="22462"/>
                    <a:pt x="6809" y="23465"/>
                  </a:cubicBezTo>
                  <a:cubicBezTo>
                    <a:pt x="7295" y="25502"/>
                    <a:pt x="7234" y="27690"/>
                    <a:pt x="6414" y="29636"/>
                  </a:cubicBezTo>
                  <a:cubicBezTo>
                    <a:pt x="6778" y="28815"/>
                    <a:pt x="7265" y="28116"/>
                    <a:pt x="7538" y="27265"/>
                  </a:cubicBezTo>
                  <a:cubicBezTo>
                    <a:pt x="7842" y="26383"/>
                    <a:pt x="7994" y="25472"/>
                    <a:pt x="8024" y="24560"/>
                  </a:cubicBezTo>
                  <a:cubicBezTo>
                    <a:pt x="8116" y="22706"/>
                    <a:pt x="7538" y="20882"/>
                    <a:pt x="6626" y="19271"/>
                  </a:cubicBezTo>
                  <a:cubicBezTo>
                    <a:pt x="5714" y="17630"/>
                    <a:pt x="4377" y="16292"/>
                    <a:pt x="3587" y="14590"/>
                  </a:cubicBezTo>
                  <a:cubicBezTo>
                    <a:pt x="2796" y="12888"/>
                    <a:pt x="2462" y="11034"/>
                    <a:pt x="2128" y="9180"/>
                  </a:cubicBezTo>
                  <a:cubicBezTo>
                    <a:pt x="1702" y="6900"/>
                    <a:pt x="1398" y="4590"/>
                    <a:pt x="1125" y="2280"/>
                  </a:cubicBezTo>
                  <a:cubicBezTo>
                    <a:pt x="1064" y="1520"/>
                    <a:pt x="973" y="760"/>
                    <a:pt x="912"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7"/>
            <p:cNvSpPr/>
            <p:nvPr/>
          </p:nvSpPr>
          <p:spPr>
            <a:xfrm>
              <a:off x="7657415" y="3175067"/>
              <a:ext cx="137610" cy="430259"/>
            </a:xfrm>
            <a:custGeom>
              <a:avLst/>
              <a:gdLst/>
              <a:ahLst/>
              <a:cxnLst/>
              <a:rect l="l" t="t" r="r" b="b"/>
              <a:pathLst>
                <a:path w="11734" h="36688" extrusionOk="0">
                  <a:moveTo>
                    <a:pt x="10122" y="0"/>
                  </a:moveTo>
                  <a:lnTo>
                    <a:pt x="4803" y="2949"/>
                  </a:lnTo>
                  <a:lnTo>
                    <a:pt x="2554" y="18724"/>
                  </a:lnTo>
                  <a:lnTo>
                    <a:pt x="0" y="36688"/>
                  </a:lnTo>
                  <a:lnTo>
                    <a:pt x="5745" y="20426"/>
                  </a:lnTo>
                  <a:lnTo>
                    <a:pt x="11733" y="3526"/>
                  </a:lnTo>
                  <a:lnTo>
                    <a:pt x="10122"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7"/>
            <p:cNvSpPr/>
            <p:nvPr/>
          </p:nvSpPr>
          <p:spPr>
            <a:xfrm>
              <a:off x="7359054" y="3187897"/>
              <a:ext cx="117287" cy="437389"/>
            </a:xfrm>
            <a:custGeom>
              <a:avLst/>
              <a:gdLst/>
              <a:ahLst/>
              <a:cxnLst/>
              <a:rect l="l" t="t" r="r" b="b"/>
              <a:pathLst>
                <a:path w="10001" h="37296" extrusionOk="0">
                  <a:moveTo>
                    <a:pt x="6657" y="1"/>
                  </a:moveTo>
                  <a:cubicBezTo>
                    <a:pt x="6657" y="1"/>
                    <a:pt x="274" y="700"/>
                    <a:pt x="0" y="760"/>
                  </a:cubicBezTo>
                  <a:cubicBezTo>
                    <a:pt x="243" y="760"/>
                    <a:pt x="0" y="5441"/>
                    <a:pt x="0" y="5441"/>
                  </a:cubicBezTo>
                  <a:lnTo>
                    <a:pt x="4742" y="20578"/>
                  </a:lnTo>
                  <a:lnTo>
                    <a:pt x="10000" y="37296"/>
                  </a:lnTo>
                  <a:lnTo>
                    <a:pt x="8511" y="20730"/>
                  </a:lnTo>
                  <a:lnTo>
                    <a:pt x="6657" y="1"/>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7"/>
            <p:cNvSpPr/>
            <p:nvPr/>
          </p:nvSpPr>
          <p:spPr>
            <a:xfrm>
              <a:off x="7258173" y="2009903"/>
              <a:ext cx="183582" cy="873945"/>
            </a:xfrm>
            <a:custGeom>
              <a:avLst/>
              <a:gdLst/>
              <a:ahLst/>
              <a:cxnLst/>
              <a:rect l="l" t="t" r="r" b="b"/>
              <a:pathLst>
                <a:path w="15654" h="74521" extrusionOk="0">
                  <a:moveTo>
                    <a:pt x="4670" y="1"/>
                  </a:moveTo>
                  <a:cubicBezTo>
                    <a:pt x="2648" y="1"/>
                    <a:pt x="0" y="3972"/>
                    <a:pt x="0" y="3972"/>
                  </a:cubicBezTo>
                  <a:lnTo>
                    <a:pt x="8025" y="67955"/>
                  </a:lnTo>
                  <a:lnTo>
                    <a:pt x="11551" y="74520"/>
                  </a:lnTo>
                  <a:cubicBezTo>
                    <a:pt x="11551" y="74520"/>
                    <a:pt x="15654" y="73031"/>
                    <a:pt x="15137" y="71420"/>
                  </a:cubicBezTo>
                  <a:cubicBezTo>
                    <a:pt x="14825" y="70464"/>
                    <a:pt x="13579" y="70275"/>
                    <a:pt x="12643" y="70275"/>
                  </a:cubicBezTo>
                  <a:cubicBezTo>
                    <a:pt x="12030" y="70275"/>
                    <a:pt x="11551" y="70356"/>
                    <a:pt x="11551" y="70356"/>
                  </a:cubicBezTo>
                  <a:cubicBezTo>
                    <a:pt x="11551" y="70356"/>
                    <a:pt x="15654" y="67894"/>
                    <a:pt x="15198" y="66648"/>
                  </a:cubicBezTo>
                  <a:cubicBezTo>
                    <a:pt x="14901" y="65837"/>
                    <a:pt x="13446" y="65695"/>
                    <a:pt x="12466" y="65695"/>
                  </a:cubicBezTo>
                  <a:cubicBezTo>
                    <a:pt x="11940" y="65695"/>
                    <a:pt x="11551" y="65736"/>
                    <a:pt x="11551" y="65736"/>
                  </a:cubicBezTo>
                  <a:cubicBezTo>
                    <a:pt x="11551" y="65736"/>
                    <a:pt x="14408" y="63669"/>
                    <a:pt x="14408" y="62119"/>
                  </a:cubicBezTo>
                  <a:cubicBezTo>
                    <a:pt x="14408" y="61250"/>
                    <a:pt x="13214" y="61059"/>
                    <a:pt x="12165" y="61059"/>
                  </a:cubicBezTo>
                  <a:cubicBezTo>
                    <a:pt x="11342" y="61059"/>
                    <a:pt x="10608" y="61176"/>
                    <a:pt x="10608" y="61176"/>
                  </a:cubicBezTo>
                  <a:cubicBezTo>
                    <a:pt x="10608" y="61176"/>
                    <a:pt x="14225" y="58927"/>
                    <a:pt x="13587" y="56648"/>
                  </a:cubicBezTo>
                  <a:cubicBezTo>
                    <a:pt x="13341" y="55723"/>
                    <a:pt x="12585" y="55449"/>
                    <a:pt x="11773" y="55449"/>
                  </a:cubicBezTo>
                  <a:cubicBezTo>
                    <a:pt x="10582" y="55449"/>
                    <a:pt x="9271" y="56040"/>
                    <a:pt x="9271" y="56040"/>
                  </a:cubicBezTo>
                  <a:cubicBezTo>
                    <a:pt x="9271" y="56040"/>
                    <a:pt x="12888" y="53334"/>
                    <a:pt x="12888" y="51602"/>
                  </a:cubicBezTo>
                  <a:cubicBezTo>
                    <a:pt x="12872" y="50689"/>
                    <a:pt x="11903" y="50469"/>
                    <a:pt x="10972" y="50469"/>
                  </a:cubicBezTo>
                  <a:cubicBezTo>
                    <a:pt x="10105" y="50469"/>
                    <a:pt x="9271" y="50660"/>
                    <a:pt x="9271" y="50660"/>
                  </a:cubicBezTo>
                  <a:cubicBezTo>
                    <a:pt x="9271" y="50660"/>
                    <a:pt x="12432" y="48410"/>
                    <a:pt x="12250" y="46647"/>
                  </a:cubicBezTo>
                  <a:cubicBezTo>
                    <a:pt x="12139" y="45734"/>
                    <a:pt x="10986" y="45514"/>
                    <a:pt x="9899" y="45514"/>
                  </a:cubicBezTo>
                  <a:cubicBezTo>
                    <a:pt x="8887" y="45514"/>
                    <a:pt x="7933" y="45705"/>
                    <a:pt x="7933" y="45705"/>
                  </a:cubicBezTo>
                  <a:cubicBezTo>
                    <a:pt x="7933" y="45705"/>
                    <a:pt x="12462" y="43760"/>
                    <a:pt x="12037" y="42301"/>
                  </a:cubicBezTo>
                  <a:cubicBezTo>
                    <a:pt x="11823" y="41529"/>
                    <a:pt x="10643" y="41352"/>
                    <a:pt x="9603" y="41352"/>
                  </a:cubicBezTo>
                  <a:cubicBezTo>
                    <a:pt x="8717" y="41352"/>
                    <a:pt x="7933" y="41480"/>
                    <a:pt x="7933" y="41480"/>
                  </a:cubicBezTo>
                  <a:cubicBezTo>
                    <a:pt x="7933" y="41480"/>
                    <a:pt x="11520" y="38897"/>
                    <a:pt x="11125" y="37559"/>
                  </a:cubicBezTo>
                  <a:cubicBezTo>
                    <a:pt x="10934" y="36959"/>
                    <a:pt x="9995" y="36793"/>
                    <a:pt x="9019" y="36793"/>
                  </a:cubicBezTo>
                  <a:cubicBezTo>
                    <a:pt x="7821" y="36793"/>
                    <a:pt x="6566" y="37042"/>
                    <a:pt x="6566" y="37042"/>
                  </a:cubicBezTo>
                  <a:cubicBezTo>
                    <a:pt x="6566" y="37042"/>
                    <a:pt x="10821" y="34915"/>
                    <a:pt x="10304" y="33608"/>
                  </a:cubicBezTo>
                  <a:cubicBezTo>
                    <a:pt x="10075" y="33028"/>
                    <a:pt x="9315" y="32867"/>
                    <a:pt x="8539" y="32867"/>
                  </a:cubicBezTo>
                  <a:cubicBezTo>
                    <a:pt x="7564" y="32867"/>
                    <a:pt x="6566" y="33121"/>
                    <a:pt x="6566" y="33121"/>
                  </a:cubicBezTo>
                  <a:cubicBezTo>
                    <a:pt x="6566" y="33121"/>
                    <a:pt x="10608" y="30751"/>
                    <a:pt x="9879" y="29231"/>
                  </a:cubicBezTo>
                  <a:cubicBezTo>
                    <a:pt x="9636" y="28714"/>
                    <a:pt x="9004" y="28542"/>
                    <a:pt x="8270" y="28542"/>
                  </a:cubicBezTo>
                  <a:cubicBezTo>
                    <a:pt x="6802" y="28542"/>
                    <a:pt x="4924" y="29231"/>
                    <a:pt x="4924" y="29231"/>
                  </a:cubicBezTo>
                  <a:cubicBezTo>
                    <a:pt x="4924" y="29231"/>
                    <a:pt x="9058" y="27468"/>
                    <a:pt x="9149" y="24367"/>
                  </a:cubicBezTo>
                  <a:cubicBezTo>
                    <a:pt x="9206" y="22917"/>
                    <a:pt x="8132" y="22531"/>
                    <a:pt x="6972" y="22531"/>
                  </a:cubicBezTo>
                  <a:cubicBezTo>
                    <a:pt x="5654" y="22531"/>
                    <a:pt x="4225" y="23030"/>
                    <a:pt x="4225" y="23030"/>
                  </a:cubicBezTo>
                  <a:cubicBezTo>
                    <a:pt x="4225" y="23030"/>
                    <a:pt x="8633" y="20355"/>
                    <a:pt x="8541" y="18380"/>
                  </a:cubicBezTo>
                  <a:cubicBezTo>
                    <a:pt x="8484" y="17159"/>
                    <a:pt x="6799" y="16932"/>
                    <a:pt x="5552" y="16932"/>
                  </a:cubicBezTo>
                  <a:cubicBezTo>
                    <a:pt x="4812" y="16932"/>
                    <a:pt x="4225" y="17012"/>
                    <a:pt x="4225" y="17012"/>
                  </a:cubicBezTo>
                  <a:cubicBezTo>
                    <a:pt x="4225" y="17012"/>
                    <a:pt x="8237" y="15097"/>
                    <a:pt x="7812" y="13334"/>
                  </a:cubicBezTo>
                  <a:cubicBezTo>
                    <a:pt x="7636" y="12547"/>
                    <a:pt x="6776" y="12329"/>
                    <a:pt x="5877" y="12329"/>
                  </a:cubicBezTo>
                  <a:cubicBezTo>
                    <a:pt x="4762" y="12329"/>
                    <a:pt x="3587" y="12665"/>
                    <a:pt x="3587" y="12665"/>
                  </a:cubicBezTo>
                  <a:cubicBezTo>
                    <a:pt x="3587" y="12665"/>
                    <a:pt x="7903" y="10872"/>
                    <a:pt x="7295" y="9109"/>
                  </a:cubicBezTo>
                  <a:cubicBezTo>
                    <a:pt x="7093" y="8521"/>
                    <a:pt x="6549" y="8325"/>
                    <a:pt x="5914" y="8325"/>
                  </a:cubicBezTo>
                  <a:cubicBezTo>
                    <a:pt x="4852" y="8325"/>
                    <a:pt x="3535" y="8873"/>
                    <a:pt x="3132" y="9053"/>
                  </a:cubicBezTo>
                  <a:lnTo>
                    <a:pt x="3132" y="9053"/>
                  </a:lnTo>
                  <a:cubicBezTo>
                    <a:pt x="3821" y="8732"/>
                    <a:pt x="7160" y="7093"/>
                    <a:pt x="6778" y="5674"/>
                  </a:cubicBezTo>
                  <a:cubicBezTo>
                    <a:pt x="6636" y="5093"/>
                    <a:pt x="6106" y="4908"/>
                    <a:pt x="5487" y="4908"/>
                  </a:cubicBezTo>
                  <a:cubicBezTo>
                    <a:pt x="4389" y="4908"/>
                    <a:pt x="3009" y="5492"/>
                    <a:pt x="3009" y="5492"/>
                  </a:cubicBezTo>
                  <a:cubicBezTo>
                    <a:pt x="3009" y="5492"/>
                    <a:pt x="7478" y="1601"/>
                    <a:pt x="5441" y="233"/>
                  </a:cubicBezTo>
                  <a:cubicBezTo>
                    <a:pt x="5200" y="72"/>
                    <a:pt x="4941" y="1"/>
                    <a:pt x="467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7"/>
            <p:cNvSpPr/>
            <p:nvPr/>
          </p:nvSpPr>
          <p:spPr>
            <a:xfrm>
              <a:off x="7097400" y="1928502"/>
              <a:ext cx="254170" cy="326576"/>
            </a:xfrm>
            <a:custGeom>
              <a:avLst/>
              <a:gdLst/>
              <a:ahLst/>
              <a:cxnLst/>
              <a:rect l="l" t="t" r="r" b="b"/>
              <a:pathLst>
                <a:path w="21673" h="27847" extrusionOk="0">
                  <a:moveTo>
                    <a:pt x="8208" y="1"/>
                  </a:moveTo>
                  <a:cubicBezTo>
                    <a:pt x="8208" y="1"/>
                    <a:pt x="7508" y="4074"/>
                    <a:pt x="7326" y="5320"/>
                  </a:cubicBezTo>
                  <a:cubicBezTo>
                    <a:pt x="6992" y="5351"/>
                    <a:pt x="6688" y="5381"/>
                    <a:pt x="6414" y="5442"/>
                  </a:cubicBezTo>
                  <a:cubicBezTo>
                    <a:pt x="6414" y="5442"/>
                    <a:pt x="5279" y="789"/>
                    <a:pt x="2928" y="789"/>
                  </a:cubicBezTo>
                  <a:cubicBezTo>
                    <a:pt x="2816" y="789"/>
                    <a:pt x="2702" y="800"/>
                    <a:pt x="2584" y="822"/>
                  </a:cubicBezTo>
                  <a:cubicBezTo>
                    <a:pt x="1" y="1308"/>
                    <a:pt x="4499" y="5442"/>
                    <a:pt x="4499" y="5442"/>
                  </a:cubicBezTo>
                  <a:cubicBezTo>
                    <a:pt x="4499" y="5442"/>
                    <a:pt x="2524" y="13557"/>
                    <a:pt x="2584" y="20001"/>
                  </a:cubicBezTo>
                  <a:cubicBezTo>
                    <a:pt x="2615" y="23892"/>
                    <a:pt x="3375" y="27175"/>
                    <a:pt x="5746" y="27752"/>
                  </a:cubicBezTo>
                  <a:cubicBezTo>
                    <a:pt x="6012" y="27816"/>
                    <a:pt x="6274" y="27847"/>
                    <a:pt x="6533" y="27847"/>
                  </a:cubicBezTo>
                  <a:cubicBezTo>
                    <a:pt x="8607" y="27847"/>
                    <a:pt x="10429" y="25868"/>
                    <a:pt x="11916" y="23193"/>
                  </a:cubicBezTo>
                  <a:lnTo>
                    <a:pt x="11946" y="23162"/>
                  </a:lnTo>
                  <a:cubicBezTo>
                    <a:pt x="14621" y="18390"/>
                    <a:pt x="16232" y="11399"/>
                    <a:pt x="16475" y="9667"/>
                  </a:cubicBezTo>
                  <a:cubicBezTo>
                    <a:pt x="20062" y="8846"/>
                    <a:pt x="21673" y="4348"/>
                    <a:pt x="20731" y="3648"/>
                  </a:cubicBezTo>
                  <a:cubicBezTo>
                    <a:pt x="20626" y="3572"/>
                    <a:pt x="20498" y="3537"/>
                    <a:pt x="20350" y="3537"/>
                  </a:cubicBezTo>
                  <a:cubicBezTo>
                    <a:pt x="19201" y="3537"/>
                    <a:pt x="16890" y="5674"/>
                    <a:pt x="15867" y="7478"/>
                  </a:cubicBezTo>
                  <a:cubicBezTo>
                    <a:pt x="15563" y="7114"/>
                    <a:pt x="15442" y="6870"/>
                    <a:pt x="14773" y="6445"/>
                  </a:cubicBezTo>
                  <a:lnTo>
                    <a:pt x="15381" y="609"/>
                  </a:lnTo>
                  <a:lnTo>
                    <a:pt x="14743" y="366"/>
                  </a:lnTo>
                  <a:lnTo>
                    <a:pt x="12858" y="6019"/>
                  </a:lnTo>
                  <a:cubicBezTo>
                    <a:pt x="11977" y="5776"/>
                    <a:pt x="11034" y="5563"/>
                    <a:pt x="10062" y="5442"/>
                  </a:cubicBezTo>
                  <a:cubicBezTo>
                    <a:pt x="9819" y="5411"/>
                    <a:pt x="9575" y="5381"/>
                    <a:pt x="9332" y="5351"/>
                  </a:cubicBezTo>
                  <a:cubicBezTo>
                    <a:pt x="9211" y="5351"/>
                    <a:pt x="9089" y="5320"/>
                    <a:pt x="8998" y="5320"/>
                  </a:cubicBezTo>
                  <a:lnTo>
                    <a:pt x="8694" y="1"/>
                  </a:ln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7"/>
            <p:cNvSpPr/>
            <p:nvPr/>
          </p:nvSpPr>
          <p:spPr>
            <a:xfrm>
              <a:off x="7184888" y="2018053"/>
              <a:ext cx="231090" cy="993073"/>
            </a:xfrm>
            <a:custGeom>
              <a:avLst/>
              <a:gdLst/>
              <a:ahLst/>
              <a:cxnLst/>
              <a:rect l="l" t="t" r="r" b="b"/>
              <a:pathLst>
                <a:path w="19705" h="84679" extrusionOk="0">
                  <a:moveTo>
                    <a:pt x="6340" y="0"/>
                  </a:moveTo>
                  <a:cubicBezTo>
                    <a:pt x="3498" y="0"/>
                    <a:pt x="0" y="1801"/>
                    <a:pt x="2906" y="11970"/>
                  </a:cubicBezTo>
                  <a:cubicBezTo>
                    <a:pt x="3270" y="13216"/>
                    <a:pt x="3605" y="14706"/>
                    <a:pt x="3909" y="16377"/>
                  </a:cubicBezTo>
                  <a:cubicBezTo>
                    <a:pt x="4243" y="18080"/>
                    <a:pt x="4517" y="19964"/>
                    <a:pt x="4821" y="22001"/>
                  </a:cubicBezTo>
                  <a:cubicBezTo>
                    <a:pt x="5216" y="24979"/>
                    <a:pt x="5580" y="28293"/>
                    <a:pt x="5915" y="31727"/>
                  </a:cubicBezTo>
                  <a:cubicBezTo>
                    <a:pt x="6675" y="39782"/>
                    <a:pt x="7191" y="48688"/>
                    <a:pt x="7556" y="56560"/>
                  </a:cubicBezTo>
                  <a:cubicBezTo>
                    <a:pt x="7708" y="59387"/>
                    <a:pt x="7830" y="62092"/>
                    <a:pt x="7921" y="64585"/>
                  </a:cubicBezTo>
                  <a:cubicBezTo>
                    <a:pt x="8012" y="66834"/>
                    <a:pt x="8073" y="68931"/>
                    <a:pt x="8134" y="70725"/>
                  </a:cubicBezTo>
                  <a:cubicBezTo>
                    <a:pt x="8286" y="75497"/>
                    <a:pt x="8346" y="78476"/>
                    <a:pt x="8346" y="78476"/>
                  </a:cubicBezTo>
                  <a:cubicBezTo>
                    <a:pt x="8346" y="78476"/>
                    <a:pt x="10413" y="81242"/>
                    <a:pt x="12754" y="83065"/>
                  </a:cubicBezTo>
                  <a:cubicBezTo>
                    <a:pt x="13926" y="83989"/>
                    <a:pt x="15156" y="84679"/>
                    <a:pt x="16219" y="84679"/>
                  </a:cubicBezTo>
                  <a:cubicBezTo>
                    <a:pt x="18271" y="84679"/>
                    <a:pt x="19705" y="82112"/>
                    <a:pt x="18924" y="73704"/>
                  </a:cubicBezTo>
                  <a:cubicBezTo>
                    <a:pt x="18894" y="73369"/>
                    <a:pt x="18833" y="73004"/>
                    <a:pt x="18803" y="72670"/>
                  </a:cubicBezTo>
                  <a:cubicBezTo>
                    <a:pt x="18164" y="66895"/>
                    <a:pt x="17252" y="59478"/>
                    <a:pt x="16249" y="51636"/>
                  </a:cubicBezTo>
                  <a:cubicBezTo>
                    <a:pt x="15672" y="47259"/>
                    <a:pt x="15094" y="42761"/>
                    <a:pt x="14486" y="38323"/>
                  </a:cubicBezTo>
                  <a:cubicBezTo>
                    <a:pt x="14486" y="38323"/>
                    <a:pt x="14486" y="38293"/>
                    <a:pt x="14486" y="38262"/>
                  </a:cubicBezTo>
                  <a:lnTo>
                    <a:pt x="14486" y="38232"/>
                  </a:lnTo>
                  <a:cubicBezTo>
                    <a:pt x="11872" y="18779"/>
                    <a:pt x="9258" y="541"/>
                    <a:pt x="9258" y="541"/>
                  </a:cubicBezTo>
                  <a:cubicBezTo>
                    <a:pt x="9258" y="541"/>
                    <a:pt x="7898" y="0"/>
                    <a:pt x="6340" y="0"/>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7"/>
            <p:cNvSpPr/>
            <p:nvPr/>
          </p:nvSpPr>
          <p:spPr>
            <a:xfrm>
              <a:off x="7280268" y="2847834"/>
              <a:ext cx="590315" cy="777815"/>
            </a:xfrm>
            <a:custGeom>
              <a:avLst/>
              <a:gdLst/>
              <a:ahLst/>
              <a:cxnLst/>
              <a:rect l="l" t="t" r="r" b="b"/>
              <a:pathLst>
                <a:path w="50336" h="66324" extrusionOk="0">
                  <a:moveTo>
                    <a:pt x="1" y="0"/>
                  </a:moveTo>
                  <a:cubicBezTo>
                    <a:pt x="1" y="0"/>
                    <a:pt x="31" y="2098"/>
                    <a:pt x="62" y="5623"/>
                  </a:cubicBezTo>
                  <a:cubicBezTo>
                    <a:pt x="92" y="8177"/>
                    <a:pt x="153" y="11490"/>
                    <a:pt x="213" y="15228"/>
                  </a:cubicBezTo>
                  <a:cubicBezTo>
                    <a:pt x="305" y="23648"/>
                    <a:pt x="487" y="34378"/>
                    <a:pt x="669" y="44165"/>
                  </a:cubicBezTo>
                  <a:cubicBezTo>
                    <a:pt x="852" y="53162"/>
                    <a:pt x="1065" y="61369"/>
                    <a:pt x="1308" y="66323"/>
                  </a:cubicBezTo>
                  <a:cubicBezTo>
                    <a:pt x="2797" y="58481"/>
                    <a:pt x="3922" y="52676"/>
                    <a:pt x="4955" y="48086"/>
                  </a:cubicBezTo>
                  <a:cubicBezTo>
                    <a:pt x="6627" y="40517"/>
                    <a:pt x="7995" y="36232"/>
                    <a:pt x="10062" y="31460"/>
                  </a:cubicBezTo>
                  <a:cubicBezTo>
                    <a:pt x="14408" y="32219"/>
                    <a:pt x="18512" y="32615"/>
                    <a:pt x="22250" y="32767"/>
                  </a:cubicBezTo>
                  <a:cubicBezTo>
                    <a:pt x="23615" y="32834"/>
                    <a:pt x="24927" y="32859"/>
                    <a:pt x="26180" y="32859"/>
                  </a:cubicBezTo>
                  <a:cubicBezTo>
                    <a:pt x="27775" y="32859"/>
                    <a:pt x="29275" y="32818"/>
                    <a:pt x="30670" y="32767"/>
                  </a:cubicBezTo>
                  <a:cubicBezTo>
                    <a:pt x="37600" y="32432"/>
                    <a:pt x="41916" y="31429"/>
                    <a:pt x="41916" y="31429"/>
                  </a:cubicBezTo>
                  <a:cubicBezTo>
                    <a:pt x="41916" y="31429"/>
                    <a:pt x="42008" y="32068"/>
                    <a:pt x="42160" y="33131"/>
                  </a:cubicBezTo>
                  <a:cubicBezTo>
                    <a:pt x="42524" y="35624"/>
                    <a:pt x="43254" y="40517"/>
                    <a:pt x="44196" y="45715"/>
                  </a:cubicBezTo>
                  <a:cubicBezTo>
                    <a:pt x="45473" y="52828"/>
                    <a:pt x="47144" y="60548"/>
                    <a:pt x="48695" y="63588"/>
                  </a:cubicBezTo>
                  <a:cubicBezTo>
                    <a:pt x="48543" y="60579"/>
                    <a:pt x="48634" y="54682"/>
                    <a:pt x="48816" y="47934"/>
                  </a:cubicBezTo>
                  <a:cubicBezTo>
                    <a:pt x="49120" y="38755"/>
                    <a:pt x="49637" y="27995"/>
                    <a:pt x="50062" y="20730"/>
                  </a:cubicBezTo>
                  <a:cubicBezTo>
                    <a:pt x="50275" y="17356"/>
                    <a:pt x="50336" y="14499"/>
                    <a:pt x="50154" y="12098"/>
                  </a:cubicBezTo>
                  <a:cubicBezTo>
                    <a:pt x="49758" y="7082"/>
                    <a:pt x="48239" y="4073"/>
                    <a:pt x="44348" y="2523"/>
                  </a:cubicBezTo>
                  <a:cubicBezTo>
                    <a:pt x="43132" y="2037"/>
                    <a:pt x="41673" y="1672"/>
                    <a:pt x="39941" y="1459"/>
                  </a:cubicBezTo>
                  <a:cubicBezTo>
                    <a:pt x="38265" y="1255"/>
                    <a:pt x="36275" y="1170"/>
                    <a:pt x="34122" y="1170"/>
                  </a:cubicBezTo>
                  <a:cubicBezTo>
                    <a:pt x="31783" y="1170"/>
                    <a:pt x="29251" y="1271"/>
                    <a:pt x="26719" y="1429"/>
                  </a:cubicBezTo>
                  <a:cubicBezTo>
                    <a:pt x="22098" y="1702"/>
                    <a:pt x="17478" y="2158"/>
                    <a:pt x="14074" y="2553"/>
                  </a:cubicBezTo>
                  <a:cubicBezTo>
                    <a:pt x="12797" y="2705"/>
                    <a:pt x="11673" y="2827"/>
                    <a:pt x="10791" y="2949"/>
                  </a:cubicBezTo>
                  <a:cubicBezTo>
                    <a:pt x="9515" y="3101"/>
                    <a:pt x="8755" y="3192"/>
                    <a:pt x="8694" y="3192"/>
                  </a:cubicBezTo>
                  <a:lnTo>
                    <a:pt x="4499" y="1642"/>
                  </a:lnTo>
                  <a:lnTo>
                    <a:pt x="1" y="0"/>
                  </a:ln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7"/>
            <p:cNvSpPr/>
            <p:nvPr/>
          </p:nvSpPr>
          <p:spPr>
            <a:xfrm>
              <a:off x="7127704" y="2158244"/>
              <a:ext cx="109805" cy="96834"/>
            </a:xfrm>
            <a:custGeom>
              <a:avLst/>
              <a:gdLst/>
              <a:ahLst/>
              <a:cxnLst/>
              <a:rect l="l" t="t" r="r" b="b"/>
              <a:pathLst>
                <a:path w="9363" h="8257" extrusionOk="0">
                  <a:moveTo>
                    <a:pt x="3148" y="1"/>
                  </a:moveTo>
                  <a:cubicBezTo>
                    <a:pt x="1398" y="1"/>
                    <a:pt x="0" y="411"/>
                    <a:pt x="0" y="411"/>
                  </a:cubicBezTo>
                  <a:cubicBezTo>
                    <a:pt x="31" y="4302"/>
                    <a:pt x="791" y="7585"/>
                    <a:pt x="3162" y="8162"/>
                  </a:cubicBezTo>
                  <a:cubicBezTo>
                    <a:pt x="3431" y="8226"/>
                    <a:pt x="3696" y="8257"/>
                    <a:pt x="3957" y="8257"/>
                  </a:cubicBezTo>
                  <a:cubicBezTo>
                    <a:pt x="6047" y="8257"/>
                    <a:pt x="7849" y="6278"/>
                    <a:pt x="9362" y="3603"/>
                  </a:cubicBezTo>
                  <a:cubicBezTo>
                    <a:pt x="8125" y="653"/>
                    <a:pt x="5356" y="1"/>
                    <a:pt x="3148"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7"/>
            <p:cNvSpPr/>
            <p:nvPr/>
          </p:nvSpPr>
          <p:spPr>
            <a:xfrm>
              <a:off x="7142176" y="2179389"/>
              <a:ext cx="16196" cy="30022"/>
            </a:xfrm>
            <a:custGeom>
              <a:avLst/>
              <a:gdLst/>
              <a:ahLst/>
              <a:cxnLst/>
              <a:rect l="l" t="t" r="r" b="b"/>
              <a:pathLst>
                <a:path w="1381" h="2560" extrusionOk="0">
                  <a:moveTo>
                    <a:pt x="597" y="0"/>
                  </a:moveTo>
                  <a:cubicBezTo>
                    <a:pt x="1" y="0"/>
                    <a:pt x="864" y="2560"/>
                    <a:pt x="864" y="2560"/>
                  </a:cubicBezTo>
                  <a:cubicBezTo>
                    <a:pt x="864" y="2560"/>
                    <a:pt x="1380" y="158"/>
                    <a:pt x="651" y="6"/>
                  </a:cubicBezTo>
                  <a:cubicBezTo>
                    <a:pt x="632" y="2"/>
                    <a:pt x="614" y="0"/>
                    <a:pt x="59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7"/>
            <p:cNvSpPr/>
            <p:nvPr/>
          </p:nvSpPr>
          <p:spPr>
            <a:xfrm>
              <a:off x="7206126" y="2194212"/>
              <a:ext cx="18905" cy="16981"/>
            </a:xfrm>
            <a:custGeom>
              <a:avLst/>
              <a:gdLst/>
              <a:ahLst/>
              <a:cxnLst/>
              <a:rect l="l" t="t" r="r" b="b"/>
              <a:pathLst>
                <a:path w="1612" h="1448" extrusionOk="0">
                  <a:moveTo>
                    <a:pt x="825" y="0"/>
                  </a:moveTo>
                  <a:cubicBezTo>
                    <a:pt x="242" y="0"/>
                    <a:pt x="0" y="1448"/>
                    <a:pt x="0" y="1448"/>
                  </a:cubicBezTo>
                  <a:cubicBezTo>
                    <a:pt x="0" y="1448"/>
                    <a:pt x="1611" y="201"/>
                    <a:pt x="943" y="19"/>
                  </a:cubicBezTo>
                  <a:cubicBezTo>
                    <a:pt x="902" y="6"/>
                    <a:pt x="863" y="0"/>
                    <a:pt x="82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7"/>
            <p:cNvSpPr/>
            <p:nvPr/>
          </p:nvSpPr>
          <p:spPr>
            <a:xfrm>
              <a:off x="7145530" y="2056473"/>
              <a:ext cx="37082" cy="39053"/>
            </a:xfrm>
            <a:custGeom>
              <a:avLst/>
              <a:gdLst/>
              <a:ahLst/>
              <a:cxnLst/>
              <a:rect l="l" t="t" r="r" b="b"/>
              <a:pathLst>
                <a:path w="3162" h="3330" extrusionOk="0">
                  <a:moveTo>
                    <a:pt x="426" y="1"/>
                  </a:moveTo>
                  <a:cubicBezTo>
                    <a:pt x="183" y="518"/>
                    <a:pt x="61" y="1095"/>
                    <a:pt x="31" y="1673"/>
                  </a:cubicBezTo>
                  <a:cubicBezTo>
                    <a:pt x="0" y="1977"/>
                    <a:pt x="61" y="2281"/>
                    <a:pt x="152" y="2585"/>
                  </a:cubicBezTo>
                  <a:cubicBezTo>
                    <a:pt x="274" y="2889"/>
                    <a:pt x="578" y="3253"/>
                    <a:pt x="973" y="3314"/>
                  </a:cubicBezTo>
                  <a:cubicBezTo>
                    <a:pt x="1037" y="3325"/>
                    <a:pt x="1102" y="3330"/>
                    <a:pt x="1166" y="3330"/>
                  </a:cubicBezTo>
                  <a:cubicBezTo>
                    <a:pt x="1464" y="3330"/>
                    <a:pt x="1751" y="3221"/>
                    <a:pt x="1976" y="3071"/>
                  </a:cubicBezTo>
                  <a:cubicBezTo>
                    <a:pt x="2249" y="2858"/>
                    <a:pt x="2462" y="2645"/>
                    <a:pt x="2614" y="2372"/>
                  </a:cubicBezTo>
                  <a:cubicBezTo>
                    <a:pt x="2918" y="1886"/>
                    <a:pt x="3100" y="1338"/>
                    <a:pt x="3161" y="761"/>
                  </a:cubicBezTo>
                  <a:lnTo>
                    <a:pt x="3161" y="761"/>
                  </a:lnTo>
                  <a:cubicBezTo>
                    <a:pt x="2857" y="1247"/>
                    <a:pt x="2553" y="1703"/>
                    <a:pt x="2219" y="2098"/>
                  </a:cubicBezTo>
                  <a:cubicBezTo>
                    <a:pt x="1898" y="2446"/>
                    <a:pt x="1554" y="2722"/>
                    <a:pt x="1228" y="2722"/>
                  </a:cubicBezTo>
                  <a:cubicBezTo>
                    <a:pt x="1183" y="2722"/>
                    <a:pt x="1139" y="2717"/>
                    <a:pt x="1094" y="2706"/>
                  </a:cubicBezTo>
                  <a:cubicBezTo>
                    <a:pt x="760" y="2676"/>
                    <a:pt x="578" y="2159"/>
                    <a:pt x="517" y="1642"/>
                  </a:cubicBezTo>
                  <a:cubicBezTo>
                    <a:pt x="456" y="1126"/>
                    <a:pt x="426" y="579"/>
                    <a:pt x="42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7"/>
            <p:cNvSpPr/>
            <p:nvPr/>
          </p:nvSpPr>
          <p:spPr>
            <a:xfrm>
              <a:off x="7230004" y="2076081"/>
              <a:ext cx="37094" cy="38900"/>
            </a:xfrm>
            <a:custGeom>
              <a:avLst/>
              <a:gdLst/>
              <a:ahLst/>
              <a:cxnLst/>
              <a:rect l="l" t="t" r="r" b="b"/>
              <a:pathLst>
                <a:path w="3163" h="3317" extrusionOk="0">
                  <a:moveTo>
                    <a:pt x="92" y="1"/>
                  </a:moveTo>
                  <a:lnTo>
                    <a:pt x="92" y="1"/>
                  </a:lnTo>
                  <a:cubicBezTo>
                    <a:pt x="1" y="639"/>
                    <a:pt x="62" y="1247"/>
                    <a:pt x="244" y="1855"/>
                  </a:cubicBezTo>
                  <a:cubicBezTo>
                    <a:pt x="305" y="2159"/>
                    <a:pt x="457" y="2463"/>
                    <a:pt x="639" y="2767"/>
                  </a:cubicBezTo>
                  <a:cubicBezTo>
                    <a:pt x="822" y="3040"/>
                    <a:pt x="1186" y="3314"/>
                    <a:pt x="1612" y="3314"/>
                  </a:cubicBezTo>
                  <a:cubicBezTo>
                    <a:pt x="1634" y="3315"/>
                    <a:pt x="1655" y="3316"/>
                    <a:pt x="1677" y="3316"/>
                  </a:cubicBezTo>
                  <a:cubicBezTo>
                    <a:pt x="2077" y="3316"/>
                    <a:pt x="2442" y="3055"/>
                    <a:pt x="2615" y="2767"/>
                  </a:cubicBezTo>
                  <a:cubicBezTo>
                    <a:pt x="2828" y="2493"/>
                    <a:pt x="2949" y="2189"/>
                    <a:pt x="3010" y="1855"/>
                  </a:cubicBezTo>
                  <a:cubicBezTo>
                    <a:pt x="3162" y="1247"/>
                    <a:pt x="3162" y="609"/>
                    <a:pt x="3071" y="1"/>
                  </a:cubicBezTo>
                  <a:lnTo>
                    <a:pt x="3071" y="1"/>
                  </a:lnTo>
                  <a:cubicBezTo>
                    <a:pt x="2919" y="609"/>
                    <a:pt x="2767" y="1186"/>
                    <a:pt x="2554" y="1733"/>
                  </a:cubicBezTo>
                  <a:cubicBezTo>
                    <a:pt x="2348" y="2235"/>
                    <a:pt x="2027" y="2707"/>
                    <a:pt x="1675" y="2707"/>
                  </a:cubicBezTo>
                  <a:cubicBezTo>
                    <a:pt x="1664" y="2707"/>
                    <a:pt x="1653" y="2707"/>
                    <a:pt x="1642" y="2706"/>
                  </a:cubicBezTo>
                  <a:cubicBezTo>
                    <a:pt x="1247" y="2706"/>
                    <a:pt x="913" y="2189"/>
                    <a:pt x="700" y="1703"/>
                  </a:cubicBezTo>
                  <a:cubicBezTo>
                    <a:pt x="457" y="1156"/>
                    <a:pt x="274" y="609"/>
                    <a:pt x="9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7"/>
            <p:cNvSpPr/>
            <p:nvPr/>
          </p:nvSpPr>
          <p:spPr>
            <a:xfrm>
              <a:off x="7177968" y="1901775"/>
              <a:ext cx="35300" cy="34948"/>
            </a:xfrm>
            <a:custGeom>
              <a:avLst/>
              <a:gdLst/>
              <a:ahLst/>
              <a:cxnLst/>
              <a:rect l="l" t="t" r="r" b="b"/>
              <a:pathLst>
                <a:path w="3010" h="2980" extrusionOk="0">
                  <a:moveTo>
                    <a:pt x="1490" y="0"/>
                  </a:moveTo>
                  <a:cubicBezTo>
                    <a:pt x="669" y="0"/>
                    <a:pt x="0" y="669"/>
                    <a:pt x="0" y="1490"/>
                  </a:cubicBezTo>
                  <a:cubicBezTo>
                    <a:pt x="0" y="2310"/>
                    <a:pt x="669" y="2979"/>
                    <a:pt x="1490" y="2979"/>
                  </a:cubicBezTo>
                  <a:cubicBezTo>
                    <a:pt x="2341" y="2979"/>
                    <a:pt x="3009" y="2310"/>
                    <a:pt x="3009" y="1490"/>
                  </a:cubicBezTo>
                  <a:cubicBezTo>
                    <a:pt x="3009" y="669"/>
                    <a:pt x="2341" y="0"/>
                    <a:pt x="149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7"/>
            <p:cNvSpPr/>
            <p:nvPr/>
          </p:nvSpPr>
          <p:spPr>
            <a:xfrm>
              <a:off x="7258173" y="1911040"/>
              <a:ext cx="35300" cy="34948"/>
            </a:xfrm>
            <a:custGeom>
              <a:avLst/>
              <a:gdLst/>
              <a:ahLst/>
              <a:cxnLst/>
              <a:rect l="l" t="t" r="r" b="b"/>
              <a:pathLst>
                <a:path w="3010" h="2980" extrusionOk="0">
                  <a:moveTo>
                    <a:pt x="1520" y="1"/>
                  </a:moveTo>
                  <a:cubicBezTo>
                    <a:pt x="669" y="1"/>
                    <a:pt x="0" y="669"/>
                    <a:pt x="0" y="1490"/>
                  </a:cubicBezTo>
                  <a:cubicBezTo>
                    <a:pt x="0" y="2311"/>
                    <a:pt x="669" y="2979"/>
                    <a:pt x="1520" y="2979"/>
                  </a:cubicBezTo>
                  <a:cubicBezTo>
                    <a:pt x="2341" y="2979"/>
                    <a:pt x="3009" y="2311"/>
                    <a:pt x="3009" y="1490"/>
                  </a:cubicBezTo>
                  <a:cubicBezTo>
                    <a:pt x="3009" y="669"/>
                    <a:pt x="2341" y="1"/>
                    <a:pt x="152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7"/>
            <p:cNvSpPr/>
            <p:nvPr/>
          </p:nvSpPr>
          <p:spPr>
            <a:xfrm>
              <a:off x="7869156" y="3281295"/>
              <a:ext cx="73778" cy="78281"/>
            </a:xfrm>
            <a:custGeom>
              <a:avLst/>
              <a:gdLst/>
              <a:ahLst/>
              <a:cxnLst/>
              <a:rect l="l" t="t" r="r" b="b"/>
              <a:pathLst>
                <a:path w="6291" h="6675" extrusionOk="0">
                  <a:moveTo>
                    <a:pt x="5441" y="0"/>
                  </a:moveTo>
                  <a:lnTo>
                    <a:pt x="5441" y="0"/>
                  </a:lnTo>
                  <a:cubicBezTo>
                    <a:pt x="5441" y="0"/>
                    <a:pt x="0" y="1429"/>
                    <a:pt x="760" y="2614"/>
                  </a:cubicBezTo>
                  <a:cubicBezTo>
                    <a:pt x="916" y="2861"/>
                    <a:pt x="1154" y="2958"/>
                    <a:pt x="1431" y="2958"/>
                  </a:cubicBezTo>
                  <a:cubicBezTo>
                    <a:pt x="2452" y="2958"/>
                    <a:pt x="4012" y="1642"/>
                    <a:pt x="4013" y="1642"/>
                  </a:cubicBezTo>
                  <a:lnTo>
                    <a:pt x="4013" y="1642"/>
                  </a:lnTo>
                  <a:cubicBezTo>
                    <a:pt x="4012" y="1643"/>
                    <a:pt x="912" y="5198"/>
                    <a:pt x="1642" y="5775"/>
                  </a:cubicBezTo>
                  <a:cubicBezTo>
                    <a:pt x="1704" y="5822"/>
                    <a:pt x="1777" y="5844"/>
                    <a:pt x="1859" y="5844"/>
                  </a:cubicBezTo>
                  <a:cubicBezTo>
                    <a:pt x="2725" y="5844"/>
                    <a:pt x="4527" y="3408"/>
                    <a:pt x="4529" y="3405"/>
                  </a:cubicBezTo>
                  <a:lnTo>
                    <a:pt x="4529" y="3405"/>
                  </a:lnTo>
                  <a:cubicBezTo>
                    <a:pt x="4527" y="3408"/>
                    <a:pt x="2433" y="6323"/>
                    <a:pt x="3800" y="6657"/>
                  </a:cubicBezTo>
                  <a:cubicBezTo>
                    <a:pt x="3848" y="6669"/>
                    <a:pt x="3896" y="6675"/>
                    <a:pt x="3944" y="6675"/>
                  </a:cubicBezTo>
                  <a:cubicBezTo>
                    <a:pt x="5220" y="6675"/>
                    <a:pt x="6291" y="2490"/>
                    <a:pt x="544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7"/>
            <p:cNvSpPr/>
            <p:nvPr/>
          </p:nvSpPr>
          <p:spPr>
            <a:xfrm>
              <a:off x="7218241" y="2118500"/>
              <a:ext cx="34596" cy="34596"/>
            </a:xfrm>
            <a:custGeom>
              <a:avLst/>
              <a:gdLst/>
              <a:ahLst/>
              <a:cxnLst/>
              <a:rect l="l" t="t" r="r" b="b"/>
              <a:pathLst>
                <a:path w="2950" h="2950" extrusionOk="0">
                  <a:moveTo>
                    <a:pt x="1460" y="1"/>
                  </a:moveTo>
                  <a:cubicBezTo>
                    <a:pt x="670" y="1"/>
                    <a:pt x="1" y="670"/>
                    <a:pt x="1" y="1460"/>
                  </a:cubicBezTo>
                  <a:cubicBezTo>
                    <a:pt x="1" y="2280"/>
                    <a:pt x="670" y="2949"/>
                    <a:pt x="1460" y="2949"/>
                  </a:cubicBezTo>
                  <a:cubicBezTo>
                    <a:pt x="2281" y="2949"/>
                    <a:pt x="2949" y="2280"/>
                    <a:pt x="2949" y="1460"/>
                  </a:cubicBezTo>
                  <a:cubicBezTo>
                    <a:pt x="2949" y="670"/>
                    <a:pt x="2281" y="1"/>
                    <a:pt x="1460"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7"/>
            <p:cNvSpPr/>
            <p:nvPr/>
          </p:nvSpPr>
          <p:spPr>
            <a:xfrm>
              <a:off x="7133767" y="2102820"/>
              <a:ext cx="34584" cy="34233"/>
            </a:xfrm>
            <a:custGeom>
              <a:avLst/>
              <a:gdLst/>
              <a:ahLst/>
              <a:cxnLst/>
              <a:rect l="l" t="t" r="r" b="b"/>
              <a:pathLst>
                <a:path w="2949" h="2919" extrusionOk="0">
                  <a:moveTo>
                    <a:pt x="1459" y="0"/>
                  </a:moveTo>
                  <a:cubicBezTo>
                    <a:pt x="669" y="0"/>
                    <a:pt x="0" y="639"/>
                    <a:pt x="0" y="1459"/>
                  </a:cubicBezTo>
                  <a:cubicBezTo>
                    <a:pt x="0" y="2250"/>
                    <a:pt x="669" y="2918"/>
                    <a:pt x="1459" y="2918"/>
                  </a:cubicBezTo>
                  <a:cubicBezTo>
                    <a:pt x="2280" y="2918"/>
                    <a:pt x="2948" y="2280"/>
                    <a:pt x="2948" y="1459"/>
                  </a:cubicBezTo>
                  <a:cubicBezTo>
                    <a:pt x="2948" y="639"/>
                    <a:pt x="2280" y="0"/>
                    <a:pt x="1459"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7"/>
            <p:cNvSpPr/>
            <p:nvPr/>
          </p:nvSpPr>
          <p:spPr>
            <a:xfrm>
              <a:off x="7273853" y="2680283"/>
              <a:ext cx="58121" cy="95192"/>
            </a:xfrm>
            <a:custGeom>
              <a:avLst/>
              <a:gdLst/>
              <a:ahLst/>
              <a:cxnLst/>
              <a:rect l="l" t="t" r="r" b="b"/>
              <a:pathLst>
                <a:path w="4956" h="8117" extrusionOk="0">
                  <a:moveTo>
                    <a:pt x="937" y="0"/>
                  </a:moveTo>
                  <a:cubicBezTo>
                    <a:pt x="624" y="0"/>
                    <a:pt x="309" y="31"/>
                    <a:pt x="1" y="92"/>
                  </a:cubicBezTo>
                  <a:cubicBezTo>
                    <a:pt x="122" y="2919"/>
                    <a:pt x="244" y="5624"/>
                    <a:pt x="335" y="8117"/>
                  </a:cubicBezTo>
                  <a:cubicBezTo>
                    <a:pt x="2250" y="7235"/>
                    <a:pt x="4560" y="6384"/>
                    <a:pt x="4834" y="3983"/>
                  </a:cubicBezTo>
                  <a:cubicBezTo>
                    <a:pt x="4955" y="2524"/>
                    <a:pt x="4378" y="1430"/>
                    <a:pt x="3435" y="761"/>
                  </a:cubicBezTo>
                  <a:cubicBezTo>
                    <a:pt x="2755" y="262"/>
                    <a:pt x="1855" y="0"/>
                    <a:pt x="93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7"/>
            <p:cNvSpPr/>
            <p:nvPr/>
          </p:nvSpPr>
          <p:spPr>
            <a:xfrm>
              <a:off x="7303090" y="2467487"/>
              <a:ext cx="72370" cy="157559"/>
            </a:xfrm>
            <a:custGeom>
              <a:avLst/>
              <a:gdLst/>
              <a:ahLst/>
              <a:cxnLst/>
              <a:rect l="l" t="t" r="r" b="b"/>
              <a:pathLst>
                <a:path w="6171" h="13435" extrusionOk="0">
                  <a:moveTo>
                    <a:pt x="4407" y="0"/>
                  </a:moveTo>
                  <a:cubicBezTo>
                    <a:pt x="4407" y="0"/>
                    <a:pt x="1246" y="304"/>
                    <a:pt x="1337" y="2553"/>
                  </a:cubicBezTo>
                  <a:cubicBezTo>
                    <a:pt x="1368" y="3283"/>
                    <a:pt x="1277" y="4012"/>
                    <a:pt x="1277" y="4772"/>
                  </a:cubicBezTo>
                  <a:cubicBezTo>
                    <a:pt x="1246" y="5684"/>
                    <a:pt x="1033" y="6566"/>
                    <a:pt x="638" y="7386"/>
                  </a:cubicBezTo>
                  <a:cubicBezTo>
                    <a:pt x="426" y="7873"/>
                    <a:pt x="122" y="8389"/>
                    <a:pt x="61" y="8936"/>
                  </a:cubicBezTo>
                  <a:cubicBezTo>
                    <a:pt x="0" y="9423"/>
                    <a:pt x="122" y="9909"/>
                    <a:pt x="334" y="10365"/>
                  </a:cubicBezTo>
                  <a:cubicBezTo>
                    <a:pt x="1155" y="12158"/>
                    <a:pt x="3070" y="13405"/>
                    <a:pt x="5015" y="13435"/>
                  </a:cubicBezTo>
                  <a:cubicBezTo>
                    <a:pt x="5410" y="13435"/>
                    <a:pt x="5806" y="13405"/>
                    <a:pt x="6170" y="13313"/>
                  </a:cubicBezTo>
                  <a:cubicBezTo>
                    <a:pt x="5593" y="8936"/>
                    <a:pt x="5015" y="4438"/>
                    <a:pt x="440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7"/>
            <p:cNvSpPr/>
            <p:nvPr/>
          </p:nvSpPr>
          <p:spPr>
            <a:xfrm>
              <a:off x="7241415" y="2276035"/>
              <a:ext cx="54556" cy="114566"/>
            </a:xfrm>
            <a:custGeom>
              <a:avLst/>
              <a:gdLst/>
              <a:ahLst/>
              <a:cxnLst/>
              <a:rect l="l" t="t" r="r" b="b"/>
              <a:pathLst>
                <a:path w="4652" h="9769" extrusionOk="0">
                  <a:moveTo>
                    <a:pt x="134" y="0"/>
                  </a:moveTo>
                  <a:cubicBezTo>
                    <a:pt x="89" y="0"/>
                    <a:pt x="45" y="1"/>
                    <a:pt x="1" y="3"/>
                  </a:cubicBezTo>
                  <a:cubicBezTo>
                    <a:pt x="396" y="2981"/>
                    <a:pt x="760" y="6295"/>
                    <a:pt x="1095" y="9760"/>
                  </a:cubicBezTo>
                  <a:cubicBezTo>
                    <a:pt x="1189" y="9766"/>
                    <a:pt x="1283" y="9769"/>
                    <a:pt x="1377" y="9769"/>
                  </a:cubicBezTo>
                  <a:cubicBezTo>
                    <a:pt x="2228" y="9769"/>
                    <a:pt x="3082" y="9520"/>
                    <a:pt x="3739" y="9000"/>
                  </a:cubicBezTo>
                  <a:cubicBezTo>
                    <a:pt x="4013" y="8787"/>
                    <a:pt x="4256" y="8544"/>
                    <a:pt x="4408" y="8240"/>
                  </a:cubicBezTo>
                  <a:cubicBezTo>
                    <a:pt x="4651" y="7632"/>
                    <a:pt x="4499" y="6963"/>
                    <a:pt x="4226" y="6355"/>
                  </a:cubicBezTo>
                  <a:cubicBezTo>
                    <a:pt x="3982" y="5778"/>
                    <a:pt x="3648" y="5200"/>
                    <a:pt x="3526" y="4592"/>
                  </a:cubicBezTo>
                  <a:cubicBezTo>
                    <a:pt x="3405" y="3772"/>
                    <a:pt x="3618" y="2951"/>
                    <a:pt x="3405" y="2161"/>
                  </a:cubicBezTo>
                  <a:cubicBezTo>
                    <a:pt x="3253" y="1553"/>
                    <a:pt x="2797" y="1006"/>
                    <a:pt x="2280" y="641"/>
                  </a:cubicBezTo>
                  <a:cubicBezTo>
                    <a:pt x="1649" y="239"/>
                    <a:pt x="882" y="0"/>
                    <a:pt x="13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7"/>
            <p:cNvSpPr/>
            <p:nvPr/>
          </p:nvSpPr>
          <p:spPr>
            <a:xfrm>
              <a:off x="7798580" y="3370764"/>
              <a:ext cx="54193" cy="222799"/>
            </a:xfrm>
            <a:custGeom>
              <a:avLst/>
              <a:gdLst/>
              <a:ahLst/>
              <a:cxnLst/>
              <a:rect l="l" t="t" r="r" b="b"/>
              <a:pathLst>
                <a:path w="4621" h="18998" extrusionOk="0">
                  <a:moveTo>
                    <a:pt x="1246" y="0"/>
                  </a:moveTo>
                  <a:lnTo>
                    <a:pt x="1246" y="2037"/>
                  </a:lnTo>
                  <a:lnTo>
                    <a:pt x="0" y="1125"/>
                  </a:lnTo>
                  <a:lnTo>
                    <a:pt x="0" y="1125"/>
                  </a:lnTo>
                  <a:cubicBezTo>
                    <a:pt x="1277" y="8238"/>
                    <a:pt x="2948" y="15989"/>
                    <a:pt x="4499" y="18998"/>
                  </a:cubicBezTo>
                  <a:cubicBezTo>
                    <a:pt x="4347" y="15989"/>
                    <a:pt x="4407" y="10092"/>
                    <a:pt x="4620" y="3344"/>
                  </a:cubicBezTo>
                  <a:lnTo>
                    <a:pt x="3435" y="0"/>
                  </a:lnTo>
                  <a:lnTo>
                    <a:pt x="2827" y="3526"/>
                  </a:lnTo>
                  <a:lnTo>
                    <a:pt x="1246"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7"/>
            <p:cNvSpPr/>
            <p:nvPr/>
          </p:nvSpPr>
          <p:spPr>
            <a:xfrm>
              <a:off x="7657415" y="3394641"/>
              <a:ext cx="67386" cy="210685"/>
            </a:xfrm>
            <a:custGeom>
              <a:avLst/>
              <a:gdLst/>
              <a:ahLst/>
              <a:cxnLst/>
              <a:rect l="l" t="t" r="r" b="b"/>
              <a:pathLst>
                <a:path w="5746" h="17965" extrusionOk="0">
                  <a:moveTo>
                    <a:pt x="2554" y="1"/>
                  </a:moveTo>
                  <a:lnTo>
                    <a:pt x="0" y="17965"/>
                  </a:lnTo>
                  <a:lnTo>
                    <a:pt x="5745" y="1703"/>
                  </a:lnTo>
                  <a:lnTo>
                    <a:pt x="3982" y="3162"/>
                  </a:lnTo>
                  <a:lnTo>
                    <a:pt x="3982" y="3162"/>
                  </a:lnTo>
                  <a:lnTo>
                    <a:pt x="4499" y="1034"/>
                  </a:lnTo>
                  <a:lnTo>
                    <a:pt x="4499" y="1034"/>
                  </a:lnTo>
                  <a:lnTo>
                    <a:pt x="3192" y="2797"/>
                  </a:lnTo>
                  <a:lnTo>
                    <a:pt x="2554"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7"/>
            <p:cNvSpPr/>
            <p:nvPr/>
          </p:nvSpPr>
          <p:spPr>
            <a:xfrm>
              <a:off x="7414654" y="3411752"/>
              <a:ext cx="61687" cy="213534"/>
            </a:xfrm>
            <a:custGeom>
              <a:avLst/>
              <a:gdLst/>
              <a:ahLst/>
              <a:cxnLst/>
              <a:rect l="l" t="t" r="r" b="b"/>
              <a:pathLst>
                <a:path w="5260" h="18208" extrusionOk="0">
                  <a:moveTo>
                    <a:pt x="1278" y="1"/>
                  </a:moveTo>
                  <a:lnTo>
                    <a:pt x="1065" y="2159"/>
                  </a:lnTo>
                  <a:lnTo>
                    <a:pt x="1" y="1490"/>
                  </a:lnTo>
                  <a:lnTo>
                    <a:pt x="5259" y="18208"/>
                  </a:lnTo>
                  <a:lnTo>
                    <a:pt x="3770" y="1642"/>
                  </a:lnTo>
                  <a:lnTo>
                    <a:pt x="3588" y="2159"/>
                  </a:lnTo>
                  <a:lnTo>
                    <a:pt x="2858" y="700"/>
                  </a:lnTo>
                  <a:lnTo>
                    <a:pt x="2524" y="4408"/>
                  </a:lnTo>
                  <a:lnTo>
                    <a:pt x="1278"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7"/>
            <p:cNvSpPr/>
            <p:nvPr/>
          </p:nvSpPr>
          <p:spPr>
            <a:xfrm>
              <a:off x="7288114" y="3350804"/>
              <a:ext cx="52410" cy="274482"/>
            </a:xfrm>
            <a:custGeom>
              <a:avLst/>
              <a:gdLst/>
              <a:ahLst/>
              <a:cxnLst/>
              <a:rect l="l" t="t" r="r" b="b"/>
              <a:pathLst>
                <a:path w="4469" h="23405" extrusionOk="0">
                  <a:moveTo>
                    <a:pt x="4469" y="0"/>
                  </a:moveTo>
                  <a:lnTo>
                    <a:pt x="1672" y="4195"/>
                  </a:lnTo>
                  <a:lnTo>
                    <a:pt x="1672" y="760"/>
                  </a:lnTo>
                  <a:lnTo>
                    <a:pt x="700" y="2584"/>
                  </a:lnTo>
                  <a:lnTo>
                    <a:pt x="0" y="1247"/>
                  </a:lnTo>
                  <a:lnTo>
                    <a:pt x="0" y="1247"/>
                  </a:lnTo>
                  <a:cubicBezTo>
                    <a:pt x="183" y="10274"/>
                    <a:pt x="396" y="18481"/>
                    <a:pt x="608" y="23405"/>
                  </a:cubicBezTo>
                  <a:cubicBezTo>
                    <a:pt x="2098" y="15563"/>
                    <a:pt x="3253" y="9788"/>
                    <a:pt x="4286" y="5198"/>
                  </a:cubicBezTo>
                  <a:lnTo>
                    <a:pt x="4469"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7"/>
            <p:cNvSpPr/>
            <p:nvPr/>
          </p:nvSpPr>
          <p:spPr>
            <a:xfrm>
              <a:off x="7445310" y="2864581"/>
              <a:ext cx="148306" cy="66120"/>
            </a:xfrm>
            <a:custGeom>
              <a:avLst/>
              <a:gdLst/>
              <a:ahLst/>
              <a:cxnLst/>
              <a:rect l="l" t="t" r="r" b="b"/>
              <a:pathLst>
                <a:path w="12646" h="5638" extrusionOk="0">
                  <a:moveTo>
                    <a:pt x="12646" y="1"/>
                  </a:moveTo>
                  <a:lnTo>
                    <a:pt x="12646" y="1"/>
                  </a:lnTo>
                  <a:cubicBezTo>
                    <a:pt x="8025" y="274"/>
                    <a:pt x="3405" y="730"/>
                    <a:pt x="1" y="1125"/>
                  </a:cubicBezTo>
                  <a:cubicBezTo>
                    <a:pt x="92" y="1733"/>
                    <a:pt x="791" y="2341"/>
                    <a:pt x="1460" y="2554"/>
                  </a:cubicBezTo>
                  <a:cubicBezTo>
                    <a:pt x="1946" y="2736"/>
                    <a:pt x="2463" y="2828"/>
                    <a:pt x="2919" y="3071"/>
                  </a:cubicBezTo>
                  <a:cubicBezTo>
                    <a:pt x="4044" y="3648"/>
                    <a:pt x="4682" y="4955"/>
                    <a:pt x="5837" y="5411"/>
                  </a:cubicBezTo>
                  <a:cubicBezTo>
                    <a:pt x="6286" y="5591"/>
                    <a:pt x="6768" y="5638"/>
                    <a:pt x="7247" y="5638"/>
                  </a:cubicBezTo>
                  <a:cubicBezTo>
                    <a:pt x="7416" y="5638"/>
                    <a:pt x="7585" y="5632"/>
                    <a:pt x="7752" y="5624"/>
                  </a:cubicBezTo>
                  <a:cubicBezTo>
                    <a:pt x="8785" y="5563"/>
                    <a:pt x="9910" y="5350"/>
                    <a:pt x="10518" y="4560"/>
                  </a:cubicBezTo>
                  <a:cubicBezTo>
                    <a:pt x="10791" y="4165"/>
                    <a:pt x="10943" y="3709"/>
                    <a:pt x="11095" y="3253"/>
                  </a:cubicBezTo>
                  <a:cubicBezTo>
                    <a:pt x="11339" y="2615"/>
                    <a:pt x="11642" y="2037"/>
                    <a:pt x="12007" y="1460"/>
                  </a:cubicBezTo>
                  <a:cubicBezTo>
                    <a:pt x="12311" y="1004"/>
                    <a:pt x="12646" y="517"/>
                    <a:pt x="1264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7"/>
            <p:cNvSpPr/>
            <p:nvPr/>
          </p:nvSpPr>
          <p:spPr>
            <a:xfrm>
              <a:off x="7594673" y="2891671"/>
              <a:ext cx="141527" cy="80146"/>
            </a:xfrm>
            <a:custGeom>
              <a:avLst/>
              <a:gdLst/>
              <a:ahLst/>
              <a:cxnLst/>
              <a:rect l="l" t="t" r="r" b="b"/>
              <a:pathLst>
                <a:path w="12068" h="6834" extrusionOk="0">
                  <a:moveTo>
                    <a:pt x="6749" y="1"/>
                  </a:moveTo>
                  <a:cubicBezTo>
                    <a:pt x="5654" y="1"/>
                    <a:pt x="4499" y="366"/>
                    <a:pt x="3922" y="1308"/>
                  </a:cubicBezTo>
                  <a:cubicBezTo>
                    <a:pt x="3618" y="1825"/>
                    <a:pt x="3527" y="2493"/>
                    <a:pt x="3131" y="2980"/>
                  </a:cubicBezTo>
                  <a:cubicBezTo>
                    <a:pt x="2463" y="3831"/>
                    <a:pt x="1095" y="3831"/>
                    <a:pt x="335" y="4591"/>
                  </a:cubicBezTo>
                  <a:cubicBezTo>
                    <a:pt x="153" y="4803"/>
                    <a:pt x="1" y="5046"/>
                    <a:pt x="1" y="5320"/>
                  </a:cubicBezTo>
                  <a:cubicBezTo>
                    <a:pt x="1" y="5867"/>
                    <a:pt x="578" y="6202"/>
                    <a:pt x="1065" y="6414"/>
                  </a:cubicBezTo>
                  <a:cubicBezTo>
                    <a:pt x="1729" y="6659"/>
                    <a:pt x="2453" y="6833"/>
                    <a:pt x="3157" y="6833"/>
                  </a:cubicBezTo>
                  <a:cubicBezTo>
                    <a:pt x="3677" y="6833"/>
                    <a:pt x="4186" y="6738"/>
                    <a:pt x="4651" y="6505"/>
                  </a:cubicBezTo>
                  <a:cubicBezTo>
                    <a:pt x="5442" y="6110"/>
                    <a:pt x="6019" y="5381"/>
                    <a:pt x="6870" y="5138"/>
                  </a:cubicBezTo>
                  <a:cubicBezTo>
                    <a:pt x="7111" y="5066"/>
                    <a:pt x="7358" y="5041"/>
                    <a:pt x="7609" y="5041"/>
                  </a:cubicBezTo>
                  <a:cubicBezTo>
                    <a:pt x="8248" y="5041"/>
                    <a:pt x="8912" y="5206"/>
                    <a:pt x="9553" y="5206"/>
                  </a:cubicBezTo>
                  <a:cubicBezTo>
                    <a:pt x="9840" y="5206"/>
                    <a:pt x="10123" y="5173"/>
                    <a:pt x="10396" y="5077"/>
                  </a:cubicBezTo>
                  <a:cubicBezTo>
                    <a:pt x="11885" y="4560"/>
                    <a:pt x="12068" y="2493"/>
                    <a:pt x="11095" y="1399"/>
                  </a:cubicBezTo>
                  <a:cubicBezTo>
                    <a:pt x="10183" y="396"/>
                    <a:pt x="7964" y="1"/>
                    <a:pt x="674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7"/>
            <p:cNvSpPr/>
            <p:nvPr/>
          </p:nvSpPr>
          <p:spPr>
            <a:xfrm>
              <a:off x="7280983" y="2907457"/>
              <a:ext cx="96611" cy="124077"/>
            </a:xfrm>
            <a:custGeom>
              <a:avLst/>
              <a:gdLst/>
              <a:ahLst/>
              <a:cxnLst/>
              <a:rect l="l" t="t" r="r" b="b"/>
              <a:pathLst>
                <a:path w="8238" h="10580" extrusionOk="0">
                  <a:moveTo>
                    <a:pt x="2859" y="0"/>
                  </a:moveTo>
                  <a:cubicBezTo>
                    <a:pt x="1855" y="0"/>
                    <a:pt x="811" y="195"/>
                    <a:pt x="1" y="539"/>
                  </a:cubicBezTo>
                  <a:cubicBezTo>
                    <a:pt x="31" y="3093"/>
                    <a:pt x="92" y="6406"/>
                    <a:pt x="122" y="10144"/>
                  </a:cubicBezTo>
                  <a:cubicBezTo>
                    <a:pt x="213" y="10144"/>
                    <a:pt x="304" y="10144"/>
                    <a:pt x="396" y="10175"/>
                  </a:cubicBezTo>
                  <a:cubicBezTo>
                    <a:pt x="1520" y="10266"/>
                    <a:pt x="2615" y="10540"/>
                    <a:pt x="3739" y="10570"/>
                  </a:cubicBezTo>
                  <a:cubicBezTo>
                    <a:pt x="3859" y="10576"/>
                    <a:pt x="3979" y="10580"/>
                    <a:pt x="4099" y="10580"/>
                  </a:cubicBezTo>
                  <a:cubicBezTo>
                    <a:pt x="5112" y="10580"/>
                    <a:pt x="6140" y="10341"/>
                    <a:pt x="6900" y="9688"/>
                  </a:cubicBezTo>
                  <a:cubicBezTo>
                    <a:pt x="7934" y="8837"/>
                    <a:pt x="8238" y="7226"/>
                    <a:pt x="7630" y="6041"/>
                  </a:cubicBezTo>
                  <a:cubicBezTo>
                    <a:pt x="7235" y="5251"/>
                    <a:pt x="6505" y="4643"/>
                    <a:pt x="6323" y="3792"/>
                  </a:cubicBezTo>
                  <a:cubicBezTo>
                    <a:pt x="6171" y="3001"/>
                    <a:pt x="6475" y="2150"/>
                    <a:pt x="6171" y="1421"/>
                  </a:cubicBezTo>
                  <a:cubicBezTo>
                    <a:pt x="5736" y="425"/>
                    <a:pt x="4341" y="0"/>
                    <a:pt x="285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7"/>
            <p:cNvSpPr/>
            <p:nvPr/>
          </p:nvSpPr>
          <p:spPr>
            <a:xfrm>
              <a:off x="7534792" y="3146968"/>
              <a:ext cx="117639" cy="86232"/>
            </a:xfrm>
            <a:custGeom>
              <a:avLst/>
              <a:gdLst/>
              <a:ahLst/>
              <a:cxnLst/>
              <a:rect l="l" t="t" r="r" b="b"/>
              <a:pathLst>
                <a:path w="10031" h="7353" extrusionOk="0">
                  <a:moveTo>
                    <a:pt x="3749" y="1"/>
                  </a:moveTo>
                  <a:cubicBezTo>
                    <a:pt x="3221" y="1"/>
                    <a:pt x="2680" y="179"/>
                    <a:pt x="2219" y="421"/>
                  </a:cubicBezTo>
                  <a:cubicBezTo>
                    <a:pt x="1034" y="998"/>
                    <a:pt x="0" y="2336"/>
                    <a:pt x="426" y="3582"/>
                  </a:cubicBezTo>
                  <a:cubicBezTo>
                    <a:pt x="608" y="4190"/>
                    <a:pt x="1125" y="4676"/>
                    <a:pt x="1155" y="5314"/>
                  </a:cubicBezTo>
                  <a:cubicBezTo>
                    <a:pt x="1186" y="6013"/>
                    <a:pt x="669" y="6621"/>
                    <a:pt x="547" y="7260"/>
                  </a:cubicBezTo>
                  <a:cubicBezTo>
                    <a:pt x="1899" y="7327"/>
                    <a:pt x="3203" y="7352"/>
                    <a:pt x="4455" y="7352"/>
                  </a:cubicBezTo>
                  <a:cubicBezTo>
                    <a:pt x="6047" y="7352"/>
                    <a:pt x="7555" y="7311"/>
                    <a:pt x="8967" y="7260"/>
                  </a:cubicBezTo>
                  <a:cubicBezTo>
                    <a:pt x="9666" y="6317"/>
                    <a:pt x="10031" y="4767"/>
                    <a:pt x="9362" y="3916"/>
                  </a:cubicBezTo>
                  <a:cubicBezTo>
                    <a:pt x="9119" y="3582"/>
                    <a:pt x="8724" y="3369"/>
                    <a:pt x="8359" y="3156"/>
                  </a:cubicBezTo>
                  <a:cubicBezTo>
                    <a:pt x="7630" y="2700"/>
                    <a:pt x="6930" y="2184"/>
                    <a:pt x="6323" y="1576"/>
                  </a:cubicBezTo>
                  <a:cubicBezTo>
                    <a:pt x="5715" y="998"/>
                    <a:pt x="5137" y="299"/>
                    <a:pt x="4347" y="86"/>
                  </a:cubicBezTo>
                  <a:cubicBezTo>
                    <a:pt x="4153" y="27"/>
                    <a:pt x="3952" y="1"/>
                    <a:pt x="374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7"/>
            <p:cNvSpPr/>
            <p:nvPr/>
          </p:nvSpPr>
          <p:spPr>
            <a:xfrm>
              <a:off x="7760794" y="2877423"/>
              <a:ext cx="107658" cy="123643"/>
            </a:xfrm>
            <a:custGeom>
              <a:avLst/>
              <a:gdLst/>
              <a:ahLst/>
              <a:cxnLst/>
              <a:rect l="l" t="t" r="r" b="b"/>
              <a:pathLst>
                <a:path w="9180" h="10543" extrusionOk="0">
                  <a:moveTo>
                    <a:pt x="3344" y="0"/>
                  </a:moveTo>
                  <a:cubicBezTo>
                    <a:pt x="3100" y="61"/>
                    <a:pt x="2857" y="213"/>
                    <a:pt x="2614" y="426"/>
                  </a:cubicBezTo>
                  <a:cubicBezTo>
                    <a:pt x="2097" y="912"/>
                    <a:pt x="2006" y="1733"/>
                    <a:pt x="2037" y="2462"/>
                  </a:cubicBezTo>
                  <a:cubicBezTo>
                    <a:pt x="2097" y="3192"/>
                    <a:pt x="2219" y="3951"/>
                    <a:pt x="1945" y="4651"/>
                  </a:cubicBezTo>
                  <a:cubicBezTo>
                    <a:pt x="1550" y="5684"/>
                    <a:pt x="395" y="6353"/>
                    <a:pt x="182" y="7417"/>
                  </a:cubicBezTo>
                  <a:cubicBezTo>
                    <a:pt x="0" y="8420"/>
                    <a:pt x="699" y="9392"/>
                    <a:pt x="1550" y="9909"/>
                  </a:cubicBezTo>
                  <a:cubicBezTo>
                    <a:pt x="2252" y="10326"/>
                    <a:pt x="3061" y="10542"/>
                    <a:pt x="3872" y="10542"/>
                  </a:cubicBezTo>
                  <a:cubicBezTo>
                    <a:pt x="4361" y="10542"/>
                    <a:pt x="4851" y="10464"/>
                    <a:pt x="5319" y="10304"/>
                  </a:cubicBezTo>
                  <a:cubicBezTo>
                    <a:pt x="6201" y="10000"/>
                    <a:pt x="6991" y="9392"/>
                    <a:pt x="7903" y="9392"/>
                  </a:cubicBezTo>
                  <a:cubicBezTo>
                    <a:pt x="8329" y="9392"/>
                    <a:pt x="8754" y="9514"/>
                    <a:pt x="9180" y="9575"/>
                  </a:cubicBezTo>
                  <a:cubicBezTo>
                    <a:pt x="8784" y="4559"/>
                    <a:pt x="7265" y="1550"/>
                    <a:pt x="337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7"/>
            <p:cNvSpPr/>
            <p:nvPr/>
          </p:nvSpPr>
          <p:spPr>
            <a:xfrm>
              <a:off x="7428563" y="2950743"/>
              <a:ext cx="86584" cy="99086"/>
            </a:xfrm>
            <a:custGeom>
              <a:avLst/>
              <a:gdLst/>
              <a:ahLst/>
              <a:cxnLst/>
              <a:rect l="l" t="t" r="r" b="b"/>
              <a:pathLst>
                <a:path w="7383" h="8449" extrusionOk="0">
                  <a:moveTo>
                    <a:pt x="4947" y="1"/>
                  </a:moveTo>
                  <a:cubicBezTo>
                    <a:pt x="4353" y="1"/>
                    <a:pt x="3739" y="142"/>
                    <a:pt x="3253" y="405"/>
                  </a:cubicBezTo>
                  <a:cubicBezTo>
                    <a:pt x="2979" y="557"/>
                    <a:pt x="2706" y="769"/>
                    <a:pt x="2554" y="1043"/>
                  </a:cubicBezTo>
                  <a:cubicBezTo>
                    <a:pt x="2098" y="1803"/>
                    <a:pt x="2554" y="2775"/>
                    <a:pt x="2280" y="3596"/>
                  </a:cubicBezTo>
                  <a:cubicBezTo>
                    <a:pt x="2098" y="4234"/>
                    <a:pt x="1490" y="4690"/>
                    <a:pt x="973" y="5177"/>
                  </a:cubicBezTo>
                  <a:cubicBezTo>
                    <a:pt x="456" y="5633"/>
                    <a:pt x="0" y="6301"/>
                    <a:pt x="152" y="6970"/>
                  </a:cubicBezTo>
                  <a:cubicBezTo>
                    <a:pt x="335" y="7760"/>
                    <a:pt x="1277" y="8095"/>
                    <a:pt x="2098" y="8247"/>
                  </a:cubicBezTo>
                  <a:cubicBezTo>
                    <a:pt x="2662" y="8355"/>
                    <a:pt x="3227" y="8448"/>
                    <a:pt x="3791" y="8448"/>
                  </a:cubicBezTo>
                  <a:cubicBezTo>
                    <a:pt x="4017" y="8448"/>
                    <a:pt x="4243" y="8433"/>
                    <a:pt x="4468" y="8399"/>
                  </a:cubicBezTo>
                  <a:cubicBezTo>
                    <a:pt x="5259" y="8277"/>
                    <a:pt x="6049" y="7912"/>
                    <a:pt x="6505" y="7274"/>
                  </a:cubicBezTo>
                  <a:cubicBezTo>
                    <a:pt x="7022" y="6545"/>
                    <a:pt x="7083" y="5602"/>
                    <a:pt x="7052" y="4721"/>
                  </a:cubicBezTo>
                  <a:cubicBezTo>
                    <a:pt x="6991" y="3870"/>
                    <a:pt x="6870" y="2958"/>
                    <a:pt x="7052" y="2107"/>
                  </a:cubicBezTo>
                  <a:cubicBezTo>
                    <a:pt x="7383" y="639"/>
                    <a:pt x="6209" y="1"/>
                    <a:pt x="494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7"/>
            <p:cNvSpPr/>
            <p:nvPr/>
          </p:nvSpPr>
          <p:spPr>
            <a:xfrm>
              <a:off x="7674877" y="3030150"/>
              <a:ext cx="160784" cy="80486"/>
            </a:xfrm>
            <a:custGeom>
              <a:avLst/>
              <a:gdLst/>
              <a:ahLst/>
              <a:cxnLst/>
              <a:rect l="l" t="t" r="r" b="b"/>
              <a:pathLst>
                <a:path w="13710" h="6863" extrusionOk="0">
                  <a:moveTo>
                    <a:pt x="10030" y="0"/>
                  </a:moveTo>
                  <a:cubicBezTo>
                    <a:pt x="9461" y="0"/>
                    <a:pt x="8877" y="141"/>
                    <a:pt x="8329" y="442"/>
                  </a:cubicBezTo>
                  <a:cubicBezTo>
                    <a:pt x="7174" y="1050"/>
                    <a:pt x="6232" y="2023"/>
                    <a:pt x="5046" y="2509"/>
                  </a:cubicBezTo>
                  <a:cubicBezTo>
                    <a:pt x="3648" y="3087"/>
                    <a:pt x="2007" y="2995"/>
                    <a:pt x="791" y="3877"/>
                  </a:cubicBezTo>
                  <a:cubicBezTo>
                    <a:pt x="396" y="4181"/>
                    <a:pt x="31" y="4576"/>
                    <a:pt x="31" y="5062"/>
                  </a:cubicBezTo>
                  <a:cubicBezTo>
                    <a:pt x="1" y="5822"/>
                    <a:pt x="730" y="6369"/>
                    <a:pt x="1429" y="6613"/>
                  </a:cubicBezTo>
                  <a:cubicBezTo>
                    <a:pt x="1907" y="6780"/>
                    <a:pt x="2418" y="6863"/>
                    <a:pt x="2931" y="6863"/>
                  </a:cubicBezTo>
                  <a:cubicBezTo>
                    <a:pt x="3722" y="6863"/>
                    <a:pt x="4516" y="6666"/>
                    <a:pt x="5198" y="6278"/>
                  </a:cubicBezTo>
                  <a:cubicBezTo>
                    <a:pt x="5715" y="6005"/>
                    <a:pt x="6171" y="5609"/>
                    <a:pt x="6718" y="5366"/>
                  </a:cubicBezTo>
                  <a:cubicBezTo>
                    <a:pt x="7277" y="5123"/>
                    <a:pt x="7866" y="5055"/>
                    <a:pt x="8468" y="5055"/>
                  </a:cubicBezTo>
                  <a:cubicBezTo>
                    <a:pt x="9234" y="5055"/>
                    <a:pt x="10023" y="5165"/>
                    <a:pt x="10801" y="5165"/>
                  </a:cubicBezTo>
                  <a:cubicBezTo>
                    <a:pt x="10940" y="5165"/>
                    <a:pt x="11079" y="5162"/>
                    <a:pt x="11217" y="5154"/>
                  </a:cubicBezTo>
                  <a:cubicBezTo>
                    <a:pt x="13709" y="4971"/>
                    <a:pt x="13618" y="1780"/>
                    <a:pt x="11946" y="594"/>
                  </a:cubicBezTo>
                  <a:cubicBezTo>
                    <a:pt x="11395" y="210"/>
                    <a:pt x="10724" y="0"/>
                    <a:pt x="1003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7"/>
            <p:cNvSpPr/>
            <p:nvPr/>
          </p:nvSpPr>
          <p:spPr>
            <a:xfrm>
              <a:off x="7379366" y="3074269"/>
              <a:ext cx="127982" cy="85775"/>
            </a:xfrm>
            <a:custGeom>
              <a:avLst/>
              <a:gdLst/>
              <a:ahLst/>
              <a:cxnLst/>
              <a:rect l="l" t="t" r="r" b="b"/>
              <a:pathLst>
                <a:path w="10913" h="7314" extrusionOk="0">
                  <a:moveTo>
                    <a:pt x="8101" y="1"/>
                  </a:moveTo>
                  <a:cubicBezTo>
                    <a:pt x="7219" y="1"/>
                    <a:pt x="6299" y="264"/>
                    <a:pt x="5624" y="601"/>
                  </a:cubicBezTo>
                  <a:cubicBezTo>
                    <a:pt x="4256" y="1270"/>
                    <a:pt x="3131" y="2334"/>
                    <a:pt x="1824" y="3155"/>
                  </a:cubicBezTo>
                  <a:cubicBezTo>
                    <a:pt x="1429" y="3398"/>
                    <a:pt x="1004" y="3641"/>
                    <a:pt x="639" y="3975"/>
                  </a:cubicBezTo>
                  <a:cubicBezTo>
                    <a:pt x="274" y="4310"/>
                    <a:pt x="1" y="4735"/>
                    <a:pt x="31" y="5221"/>
                  </a:cubicBezTo>
                  <a:cubicBezTo>
                    <a:pt x="31" y="5708"/>
                    <a:pt x="305" y="6164"/>
                    <a:pt x="700" y="6468"/>
                  </a:cubicBezTo>
                  <a:cubicBezTo>
                    <a:pt x="1095" y="6741"/>
                    <a:pt x="1551" y="6924"/>
                    <a:pt x="2037" y="7045"/>
                  </a:cubicBezTo>
                  <a:cubicBezTo>
                    <a:pt x="2586" y="7206"/>
                    <a:pt x="3176" y="7313"/>
                    <a:pt x="3750" y="7313"/>
                  </a:cubicBezTo>
                  <a:cubicBezTo>
                    <a:pt x="4480" y="7313"/>
                    <a:pt x="5184" y="7140"/>
                    <a:pt x="5746" y="6680"/>
                  </a:cubicBezTo>
                  <a:cubicBezTo>
                    <a:pt x="6475" y="6042"/>
                    <a:pt x="6809" y="4978"/>
                    <a:pt x="7660" y="4462"/>
                  </a:cubicBezTo>
                  <a:cubicBezTo>
                    <a:pt x="8238" y="4127"/>
                    <a:pt x="8998" y="4158"/>
                    <a:pt x="9606" y="3823"/>
                  </a:cubicBezTo>
                  <a:cubicBezTo>
                    <a:pt x="10639" y="3246"/>
                    <a:pt x="10913" y="1422"/>
                    <a:pt x="10001" y="601"/>
                  </a:cubicBezTo>
                  <a:cubicBezTo>
                    <a:pt x="9488" y="169"/>
                    <a:pt x="8806" y="1"/>
                    <a:pt x="810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7"/>
            <p:cNvSpPr/>
            <p:nvPr/>
          </p:nvSpPr>
          <p:spPr>
            <a:xfrm>
              <a:off x="7232150" y="2113152"/>
              <a:ext cx="38865" cy="96259"/>
            </a:xfrm>
            <a:custGeom>
              <a:avLst/>
              <a:gdLst/>
              <a:ahLst/>
              <a:cxnLst/>
              <a:rect l="l" t="t" r="r" b="b"/>
              <a:pathLst>
                <a:path w="3314" h="8208" extrusionOk="0">
                  <a:moveTo>
                    <a:pt x="3313" y="1"/>
                  </a:moveTo>
                  <a:lnTo>
                    <a:pt x="0" y="8208"/>
                  </a:lnTo>
                  <a:cubicBezTo>
                    <a:pt x="0" y="8208"/>
                    <a:pt x="2857" y="3922"/>
                    <a:pt x="3313"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7"/>
            <p:cNvSpPr/>
            <p:nvPr/>
          </p:nvSpPr>
          <p:spPr>
            <a:xfrm>
              <a:off x="7215755" y="2009785"/>
              <a:ext cx="25671" cy="25671"/>
            </a:xfrm>
            <a:custGeom>
              <a:avLst/>
              <a:gdLst/>
              <a:ahLst/>
              <a:cxnLst/>
              <a:rect l="l" t="t" r="r" b="b"/>
              <a:pathLst>
                <a:path w="2189" h="2189" extrusionOk="0">
                  <a:moveTo>
                    <a:pt x="1094" y="0"/>
                  </a:moveTo>
                  <a:cubicBezTo>
                    <a:pt x="486" y="0"/>
                    <a:pt x="0" y="486"/>
                    <a:pt x="0" y="1094"/>
                  </a:cubicBezTo>
                  <a:cubicBezTo>
                    <a:pt x="0" y="1702"/>
                    <a:pt x="486" y="2189"/>
                    <a:pt x="1094" y="2189"/>
                  </a:cubicBezTo>
                  <a:cubicBezTo>
                    <a:pt x="1702" y="2189"/>
                    <a:pt x="2189" y="1702"/>
                    <a:pt x="2189" y="1094"/>
                  </a:cubicBezTo>
                  <a:cubicBezTo>
                    <a:pt x="2189" y="486"/>
                    <a:pt x="1702" y="0"/>
                    <a:pt x="109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7"/>
            <p:cNvSpPr/>
            <p:nvPr/>
          </p:nvSpPr>
          <p:spPr>
            <a:xfrm>
              <a:off x="7195783" y="2028315"/>
              <a:ext cx="14272" cy="14272"/>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7"/>
            <p:cNvSpPr/>
            <p:nvPr/>
          </p:nvSpPr>
          <p:spPr>
            <a:xfrm>
              <a:off x="7206126" y="1991244"/>
              <a:ext cx="9640" cy="7494"/>
            </a:xfrm>
            <a:custGeom>
              <a:avLst/>
              <a:gdLst/>
              <a:ahLst/>
              <a:cxnLst/>
              <a:rect l="l" t="t" r="r" b="b"/>
              <a:pathLst>
                <a:path w="822" h="639" extrusionOk="0">
                  <a:moveTo>
                    <a:pt x="61" y="1"/>
                  </a:moveTo>
                  <a:cubicBezTo>
                    <a:pt x="31" y="61"/>
                    <a:pt x="0" y="153"/>
                    <a:pt x="0" y="244"/>
                  </a:cubicBezTo>
                  <a:cubicBezTo>
                    <a:pt x="0" y="457"/>
                    <a:pt x="183" y="639"/>
                    <a:pt x="396" y="639"/>
                  </a:cubicBezTo>
                  <a:cubicBezTo>
                    <a:pt x="639" y="639"/>
                    <a:pt x="821" y="457"/>
                    <a:pt x="821" y="244"/>
                  </a:cubicBezTo>
                  <a:cubicBezTo>
                    <a:pt x="821" y="183"/>
                    <a:pt x="821" y="153"/>
                    <a:pt x="791" y="92"/>
                  </a:cubicBezTo>
                  <a:cubicBezTo>
                    <a:pt x="548" y="61"/>
                    <a:pt x="304" y="31"/>
                    <a:pt x="6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7"/>
            <p:cNvSpPr/>
            <p:nvPr/>
          </p:nvSpPr>
          <p:spPr>
            <a:xfrm>
              <a:off x="7291315" y="2001529"/>
              <a:ext cx="36731" cy="22165"/>
            </a:xfrm>
            <a:custGeom>
              <a:avLst/>
              <a:gdLst/>
              <a:ahLst/>
              <a:cxnLst/>
              <a:rect l="l" t="t" r="r" b="b"/>
              <a:pathLst>
                <a:path w="3132" h="1890" extrusionOk="0">
                  <a:moveTo>
                    <a:pt x="2086" y="1"/>
                  </a:moveTo>
                  <a:cubicBezTo>
                    <a:pt x="1208" y="1"/>
                    <a:pt x="1" y="1890"/>
                    <a:pt x="1" y="1890"/>
                  </a:cubicBezTo>
                  <a:cubicBezTo>
                    <a:pt x="1" y="1890"/>
                    <a:pt x="3132" y="339"/>
                    <a:pt x="2281" y="35"/>
                  </a:cubicBezTo>
                  <a:cubicBezTo>
                    <a:pt x="2218" y="12"/>
                    <a:pt x="2153" y="1"/>
                    <a:pt x="208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7"/>
            <p:cNvSpPr/>
            <p:nvPr/>
          </p:nvSpPr>
          <p:spPr>
            <a:xfrm>
              <a:off x="7134119" y="1959521"/>
              <a:ext cx="28169" cy="29952"/>
            </a:xfrm>
            <a:custGeom>
              <a:avLst/>
              <a:gdLst/>
              <a:ahLst/>
              <a:cxnLst/>
              <a:rect l="l" t="t" r="r" b="b"/>
              <a:pathLst>
                <a:path w="2402" h="2554" extrusionOk="0">
                  <a:moveTo>
                    <a:pt x="991" y="0"/>
                  </a:moveTo>
                  <a:cubicBezTo>
                    <a:pt x="985" y="0"/>
                    <a:pt x="979" y="0"/>
                    <a:pt x="973" y="0"/>
                  </a:cubicBezTo>
                  <a:cubicBezTo>
                    <a:pt x="0" y="31"/>
                    <a:pt x="2402" y="2554"/>
                    <a:pt x="2402" y="2554"/>
                  </a:cubicBezTo>
                  <a:cubicBezTo>
                    <a:pt x="2402" y="2554"/>
                    <a:pt x="1981" y="0"/>
                    <a:pt x="99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4" name="Google Shape;2334;p67">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35" name="Google Shape;2335;p67">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339"/>
        <p:cNvGrpSpPr/>
        <p:nvPr/>
      </p:nvGrpSpPr>
      <p:grpSpPr>
        <a:xfrm>
          <a:off x="0" y="0"/>
          <a:ext cx="0" cy="0"/>
          <a:chOff x="0" y="0"/>
          <a:chExt cx="0" cy="0"/>
        </a:xfrm>
      </p:grpSpPr>
      <p:sp>
        <p:nvSpPr>
          <p:cNvPr id="2340" name="Google Shape;2340;p68">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8">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8"/>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 WHAT IS THIS?</a:t>
            </a:r>
            <a:endParaRPr/>
          </a:p>
        </p:txBody>
      </p:sp>
      <p:sp>
        <p:nvSpPr>
          <p:cNvPr id="2343" name="Google Shape;2343;p68"/>
          <p:cNvSpPr txBox="1">
            <a:spLocks noGrp="1"/>
          </p:cNvSpPr>
          <p:nvPr>
            <p:ph type="title" idx="2"/>
          </p:nvPr>
        </p:nvSpPr>
        <p:spPr>
          <a:xfrm>
            <a:off x="1590350" y="1873750"/>
            <a:ext cx="5963400" cy="212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 is a process used by </a:t>
            </a:r>
            <a:r>
              <a:rPr lang="en" b="1"/>
              <a:t>plants</a:t>
            </a:r>
            <a:r>
              <a:rPr lang="en"/>
              <a:t> and other organisms to convert </a:t>
            </a:r>
            <a:r>
              <a:rPr lang="en" b="1"/>
              <a:t>light energy</a:t>
            </a:r>
            <a:r>
              <a:rPr lang="en"/>
              <a:t> into food for them. It gives plants and trees their green color.</a:t>
            </a:r>
            <a:endParaRPr b="0"/>
          </a:p>
        </p:txBody>
      </p:sp>
      <p:grpSp>
        <p:nvGrpSpPr>
          <p:cNvPr id="2344" name="Google Shape;2344;p68"/>
          <p:cNvGrpSpPr/>
          <p:nvPr/>
        </p:nvGrpSpPr>
        <p:grpSpPr>
          <a:xfrm rot="-798535">
            <a:off x="7709390" y="2894887"/>
            <a:ext cx="830956" cy="1118211"/>
            <a:chOff x="-1138858" y="3639035"/>
            <a:chExt cx="1211444" cy="1630231"/>
          </a:xfrm>
        </p:grpSpPr>
        <p:sp>
          <p:nvSpPr>
            <p:cNvPr id="2345" name="Google Shape;2345;p68"/>
            <p:cNvSpPr/>
            <p:nvPr/>
          </p:nvSpPr>
          <p:spPr>
            <a:xfrm>
              <a:off x="-985216" y="4615716"/>
              <a:ext cx="897590" cy="653550"/>
            </a:xfrm>
            <a:custGeom>
              <a:avLst/>
              <a:gdLst/>
              <a:ahLst/>
              <a:cxnLst/>
              <a:rect l="l" t="t" r="r" b="b"/>
              <a:pathLst>
                <a:path w="12432" h="9051" extrusionOk="0">
                  <a:moveTo>
                    <a:pt x="0" y="1"/>
                  </a:moveTo>
                  <a:lnTo>
                    <a:pt x="0" y="1"/>
                  </a:lnTo>
                  <a:cubicBezTo>
                    <a:pt x="0" y="1"/>
                    <a:pt x="730" y="7934"/>
                    <a:pt x="1854" y="8390"/>
                  </a:cubicBezTo>
                  <a:cubicBezTo>
                    <a:pt x="2536" y="8648"/>
                    <a:pt x="5295" y="9051"/>
                    <a:pt x="7721" y="9051"/>
                  </a:cubicBezTo>
                  <a:cubicBezTo>
                    <a:pt x="9298" y="9051"/>
                    <a:pt x="10734" y="8881"/>
                    <a:pt x="11368" y="8390"/>
                  </a:cubicBezTo>
                  <a:cubicBezTo>
                    <a:pt x="12432" y="5958"/>
                    <a:pt x="12310" y="761"/>
                    <a:pt x="12310" y="761"/>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8"/>
            <p:cNvSpPr/>
            <p:nvPr/>
          </p:nvSpPr>
          <p:spPr>
            <a:xfrm>
              <a:off x="-1138858" y="4236121"/>
              <a:ext cx="1211444" cy="576505"/>
            </a:xfrm>
            <a:custGeom>
              <a:avLst/>
              <a:gdLst/>
              <a:ahLst/>
              <a:cxnLst/>
              <a:rect l="l" t="t" r="r" b="b"/>
              <a:pathLst>
                <a:path w="16779" h="7984" extrusionOk="0">
                  <a:moveTo>
                    <a:pt x="9380" y="0"/>
                  </a:moveTo>
                  <a:cubicBezTo>
                    <a:pt x="4747" y="0"/>
                    <a:pt x="456" y="1914"/>
                    <a:pt x="456" y="1914"/>
                  </a:cubicBezTo>
                  <a:cubicBezTo>
                    <a:pt x="456" y="1914"/>
                    <a:pt x="0" y="3829"/>
                    <a:pt x="1034" y="6352"/>
                  </a:cubicBezTo>
                  <a:cubicBezTo>
                    <a:pt x="2801" y="7604"/>
                    <a:pt x="5904" y="7984"/>
                    <a:pt x="8827" y="7984"/>
                  </a:cubicBezTo>
                  <a:cubicBezTo>
                    <a:pt x="12290" y="7984"/>
                    <a:pt x="15499" y="7450"/>
                    <a:pt x="15928" y="7203"/>
                  </a:cubicBezTo>
                  <a:cubicBezTo>
                    <a:pt x="16718" y="6717"/>
                    <a:pt x="16779" y="2461"/>
                    <a:pt x="16779" y="2461"/>
                  </a:cubicBezTo>
                  <a:cubicBezTo>
                    <a:pt x="14665" y="598"/>
                    <a:pt x="11969" y="0"/>
                    <a:pt x="9380"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8"/>
            <p:cNvSpPr/>
            <p:nvPr/>
          </p:nvSpPr>
          <p:spPr>
            <a:xfrm>
              <a:off x="-1105935" y="4242619"/>
              <a:ext cx="1178521" cy="342480"/>
            </a:xfrm>
            <a:custGeom>
              <a:avLst/>
              <a:gdLst/>
              <a:ahLst/>
              <a:cxnLst/>
              <a:rect l="l" t="t" r="r" b="b"/>
              <a:pathLst>
                <a:path w="16323" h="4743" extrusionOk="0">
                  <a:moveTo>
                    <a:pt x="8177" y="0"/>
                  </a:moveTo>
                  <a:cubicBezTo>
                    <a:pt x="3648" y="0"/>
                    <a:pt x="0" y="1064"/>
                    <a:pt x="0" y="2371"/>
                  </a:cubicBezTo>
                  <a:cubicBezTo>
                    <a:pt x="0" y="3678"/>
                    <a:pt x="3648" y="4742"/>
                    <a:pt x="8177" y="4742"/>
                  </a:cubicBezTo>
                  <a:cubicBezTo>
                    <a:pt x="12675" y="4742"/>
                    <a:pt x="16323" y="3678"/>
                    <a:pt x="16323" y="2371"/>
                  </a:cubicBezTo>
                  <a:cubicBezTo>
                    <a:pt x="16323" y="1064"/>
                    <a:pt x="12675" y="0"/>
                    <a:pt x="8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8"/>
            <p:cNvSpPr/>
            <p:nvPr/>
          </p:nvSpPr>
          <p:spPr>
            <a:xfrm>
              <a:off x="-934358" y="4335256"/>
              <a:ext cx="880200" cy="1392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8"/>
            <p:cNvSpPr/>
            <p:nvPr/>
          </p:nvSpPr>
          <p:spPr>
            <a:xfrm>
              <a:off x="-631941" y="3639035"/>
              <a:ext cx="546554" cy="829736"/>
            </a:xfrm>
            <a:custGeom>
              <a:avLst/>
              <a:gdLst/>
              <a:ahLst/>
              <a:cxnLst/>
              <a:rect l="l" t="t" r="r" b="b"/>
              <a:pathLst>
                <a:path w="7570" h="11491" extrusionOk="0">
                  <a:moveTo>
                    <a:pt x="3905" y="0"/>
                  </a:moveTo>
                  <a:cubicBezTo>
                    <a:pt x="2721" y="0"/>
                    <a:pt x="1152" y="6248"/>
                    <a:pt x="426" y="9575"/>
                  </a:cubicBezTo>
                  <a:cubicBezTo>
                    <a:pt x="214" y="10487"/>
                    <a:pt x="62" y="11156"/>
                    <a:pt x="1" y="11460"/>
                  </a:cubicBezTo>
                  <a:cubicBezTo>
                    <a:pt x="426" y="11460"/>
                    <a:pt x="822" y="11490"/>
                    <a:pt x="1277" y="11490"/>
                  </a:cubicBezTo>
                  <a:cubicBezTo>
                    <a:pt x="2828" y="11490"/>
                    <a:pt x="4256" y="11369"/>
                    <a:pt x="5320" y="11217"/>
                  </a:cubicBezTo>
                  <a:cubicBezTo>
                    <a:pt x="5624" y="10882"/>
                    <a:pt x="6019" y="10457"/>
                    <a:pt x="6384" y="10031"/>
                  </a:cubicBezTo>
                  <a:cubicBezTo>
                    <a:pt x="6992" y="9271"/>
                    <a:pt x="7448" y="8542"/>
                    <a:pt x="7144" y="8299"/>
                  </a:cubicBezTo>
                  <a:cubicBezTo>
                    <a:pt x="7096" y="8263"/>
                    <a:pt x="7036" y="8247"/>
                    <a:pt x="6965" y="8247"/>
                  </a:cubicBezTo>
                  <a:cubicBezTo>
                    <a:pt x="6490" y="8247"/>
                    <a:pt x="5532" y="8991"/>
                    <a:pt x="4712" y="9758"/>
                  </a:cubicBezTo>
                  <a:cubicBezTo>
                    <a:pt x="3861" y="10487"/>
                    <a:pt x="3162" y="11217"/>
                    <a:pt x="3162" y="11217"/>
                  </a:cubicBezTo>
                  <a:cubicBezTo>
                    <a:pt x="3162" y="11217"/>
                    <a:pt x="3557" y="10578"/>
                    <a:pt x="4074" y="9666"/>
                  </a:cubicBezTo>
                  <a:cubicBezTo>
                    <a:pt x="5381" y="7448"/>
                    <a:pt x="7569" y="3496"/>
                    <a:pt x="7022" y="3223"/>
                  </a:cubicBezTo>
                  <a:cubicBezTo>
                    <a:pt x="7004" y="3214"/>
                    <a:pt x="6984" y="3210"/>
                    <a:pt x="6963" y="3210"/>
                  </a:cubicBezTo>
                  <a:cubicBezTo>
                    <a:pt x="6300" y="3210"/>
                    <a:pt x="4093" y="7192"/>
                    <a:pt x="2828" y="9606"/>
                  </a:cubicBezTo>
                  <a:cubicBezTo>
                    <a:pt x="2281" y="10639"/>
                    <a:pt x="1916" y="11369"/>
                    <a:pt x="1916" y="11369"/>
                  </a:cubicBezTo>
                  <a:cubicBezTo>
                    <a:pt x="1916" y="11369"/>
                    <a:pt x="2129" y="10669"/>
                    <a:pt x="2433" y="9575"/>
                  </a:cubicBezTo>
                  <a:cubicBezTo>
                    <a:pt x="3375" y="6384"/>
                    <a:pt x="5107" y="61"/>
                    <a:pt x="3922" y="1"/>
                  </a:cubicBezTo>
                  <a:cubicBezTo>
                    <a:pt x="3916" y="0"/>
                    <a:pt x="3911" y="0"/>
                    <a:pt x="3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 name="Google Shape;2350;p68"/>
          <p:cNvGrpSpPr/>
          <p:nvPr/>
        </p:nvGrpSpPr>
        <p:grpSpPr>
          <a:xfrm rot="798535" flipH="1">
            <a:off x="615065" y="2894887"/>
            <a:ext cx="830956" cy="1118211"/>
            <a:chOff x="-1138858" y="3639035"/>
            <a:chExt cx="1211444" cy="1630231"/>
          </a:xfrm>
        </p:grpSpPr>
        <p:sp>
          <p:nvSpPr>
            <p:cNvPr id="2351" name="Google Shape;2351;p68"/>
            <p:cNvSpPr/>
            <p:nvPr/>
          </p:nvSpPr>
          <p:spPr>
            <a:xfrm>
              <a:off x="-985216" y="4615716"/>
              <a:ext cx="897590" cy="653550"/>
            </a:xfrm>
            <a:custGeom>
              <a:avLst/>
              <a:gdLst/>
              <a:ahLst/>
              <a:cxnLst/>
              <a:rect l="l" t="t" r="r" b="b"/>
              <a:pathLst>
                <a:path w="12432" h="9051" extrusionOk="0">
                  <a:moveTo>
                    <a:pt x="0" y="1"/>
                  </a:moveTo>
                  <a:lnTo>
                    <a:pt x="0" y="1"/>
                  </a:lnTo>
                  <a:cubicBezTo>
                    <a:pt x="0" y="1"/>
                    <a:pt x="730" y="7934"/>
                    <a:pt x="1854" y="8390"/>
                  </a:cubicBezTo>
                  <a:cubicBezTo>
                    <a:pt x="2536" y="8648"/>
                    <a:pt x="5295" y="9051"/>
                    <a:pt x="7721" y="9051"/>
                  </a:cubicBezTo>
                  <a:cubicBezTo>
                    <a:pt x="9298" y="9051"/>
                    <a:pt x="10734" y="8881"/>
                    <a:pt x="11368" y="8390"/>
                  </a:cubicBezTo>
                  <a:cubicBezTo>
                    <a:pt x="12432" y="5958"/>
                    <a:pt x="12310" y="761"/>
                    <a:pt x="12310" y="761"/>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8"/>
            <p:cNvSpPr/>
            <p:nvPr/>
          </p:nvSpPr>
          <p:spPr>
            <a:xfrm>
              <a:off x="-1138858" y="4236121"/>
              <a:ext cx="1211444" cy="576505"/>
            </a:xfrm>
            <a:custGeom>
              <a:avLst/>
              <a:gdLst/>
              <a:ahLst/>
              <a:cxnLst/>
              <a:rect l="l" t="t" r="r" b="b"/>
              <a:pathLst>
                <a:path w="16779" h="7984" extrusionOk="0">
                  <a:moveTo>
                    <a:pt x="9380" y="0"/>
                  </a:moveTo>
                  <a:cubicBezTo>
                    <a:pt x="4747" y="0"/>
                    <a:pt x="456" y="1914"/>
                    <a:pt x="456" y="1914"/>
                  </a:cubicBezTo>
                  <a:cubicBezTo>
                    <a:pt x="456" y="1914"/>
                    <a:pt x="0" y="3829"/>
                    <a:pt x="1034" y="6352"/>
                  </a:cubicBezTo>
                  <a:cubicBezTo>
                    <a:pt x="2801" y="7604"/>
                    <a:pt x="5904" y="7984"/>
                    <a:pt x="8827" y="7984"/>
                  </a:cubicBezTo>
                  <a:cubicBezTo>
                    <a:pt x="12290" y="7984"/>
                    <a:pt x="15499" y="7450"/>
                    <a:pt x="15928" y="7203"/>
                  </a:cubicBezTo>
                  <a:cubicBezTo>
                    <a:pt x="16718" y="6717"/>
                    <a:pt x="16779" y="2461"/>
                    <a:pt x="16779" y="2461"/>
                  </a:cubicBezTo>
                  <a:cubicBezTo>
                    <a:pt x="14665" y="598"/>
                    <a:pt x="11969" y="0"/>
                    <a:pt x="93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8"/>
            <p:cNvSpPr/>
            <p:nvPr/>
          </p:nvSpPr>
          <p:spPr>
            <a:xfrm>
              <a:off x="-1105935" y="4242619"/>
              <a:ext cx="1178521" cy="342480"/>
            </a:xfrm>
            <a:custGeom>
              <a:avLst/>
              <a:gdLst/>
              <a:ahLst/>
              <a:cxnLst/>
              <a:rect l="l" t="t" r="r" b="b"/>
              <a:pathLst>
                <a:path w="16323" h="4743" extrusionOk="0">
                  <a:moveTo>
                    <a:pt x="8177" y="0"/>
                  </a:moveTo>
                  <a:cubicBezTo>
                    <a:pt x="3648" y="0"/>
                    <a:pt x="0" y="1064"/>
                    <a:pt x="0" y="2371"/>
                  </a:cubicBezTo>
                  <a:cubicBezTo>
                    <a:pt x="0" y="3678"/>
                    <a:pt x="3648" y="4742"/>
                    <a:pt x="8177" y="4742"/>
                  </a:cubicBezTo>
                  <a:cubicBezTo>
                    <a:pt x="12675" y="4742"/>
                    <a:pt x="16323" y="3678"/>
                    <a:pt x="16323" y="2371"/>
                  </a:cubicBezTo>
                  <a:cubicBezTo>
                    <a:pt x="16323" y="1064"/>
                    <a:pt x="12675" y="0"/>
                    <a:pt x="8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8"/>
            <p:cNvSpPr/>
            <p:nvPr/>
          </p:nvSpPr>
          <p:spPr>
            <a:xfrm>
              <a:off x="-934358" y="4335256"/>
              <a:ext cx="880200" cy="1392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8"/>
            <p:cNvSpPr/>
            <p:nvPr/>
          </p:nvSpPr>
          <p:spPr>
            <a:xfrm>
              <a:off x="-631941" y="3639035"/>
              <a:ext cx="546554" cy="829736"/>
            </a:xfrm>
            <a:custGeom>
              <a:avLst/>
              <a:gdLst/>
              <a:ahLst/>
              <a:cxnLst/>
              <a:rect l="l" t="t" r="r" b="b"/>
              <a:pathLst>
                <a:path w="7570" h="11491" extrusionOk="0">
                  <a:moveTo>
                    <a:pt x="3905" y="0"/>
                  </a:moveTo>
                  <a:cubicBezTo>
                    <a:pt x="2721" y="0"/>
                    <a:pt x="1152" y="6248"/>
                    <a:pt x="426" y="9575"/>
                  </a:cubicBezTo>
                  <a:cubicBezTo>
                    <a:pt x="214" y="10487"/>
                    <a:pt x="62" y="11156"/>
                    <a:pt x="1" y="11460"/>
                  </a:cubicBezTo>
                  <a:cubicBezTo>
                    <a:pt x="426" y="11460"/>
                    <a:pt x="822" y="11490"/>
                    <a:pt x="1277" y="11490"/>
                  </a:cubicBezTo>
                  <a:cubicBezTo>
                    <a:pt x="2828" y="11490"/>
                    <a:pt x="4256" y="11369"/>
                    <a:pt x="5320" y="11217"/>
                  </a:cubicBezTo>
                  <a:cubicBezTo>
                    <a:pt x="5624" y="10882"/>
                    <a:pt x="6019" y="10457"/>
                    <a:pt x="6384" y="10031"/>
                  </a:cubicBezTo>
                  <a:cubicBezTo>
                    <a:pt x="6992" y="9271"/>
                    <a:pt x="7448" y="8542"/>
                    <a:pt x="7144" y="8299"/>
                  </a:cubicBezTo>
                  <a:cubicBezTo>
                    <a:pt x="7096" y="8263"/>
                    <a:pt x="7036" y="8247"/>
                    <a:pt x="6965" y="8247"/>
                  </a:cubicBezTo>
                  <a:cubicBezTo>
                    <a:pt x="6490" y="8247"/>
                    <a:pt x="5532" y="8991"/>
                    <a:pt x="4712" y="9758"/>
                  </a:cubicBezTo>
                  <a:cubicBezTo>
                    <a:pt x="3861" y="10487"/>
                    <a:pt x="3162" y="11217"/>
                    <a:pt x="3162" y="11217"/>
                  </a:cubicBezTo>
                  <a:cubicBezTo>
                    <a:pt x="3162" y="11217"/>
                    <a:pt x="3557" y="10578"/>
                    <a:pt x="4074" y="9666"/>
                  </a:cubicBezTo>
                  <a:cubicBezTo>
                    <a:pt x="5381" y="7448"/>
                    <a:pt x="7569" y="3496"/>
                    <a:pt x="7022" y="3223"/>
                  </a:cubicBezTo>
                  <a:cubicBezTo>
                    <a:pt x="7004" y="3214"/>
                    <a:pt x="6984" y="3210"/>
                    <a:pt x="6963" y="3210"/>
                  </a:cubicBezTo>
                  <a:cubicBezTo>
                    <a:pt x="6300" y="3210"/>
                    <a:pt x="4093" y="7192"/>
                    <a:pt x="2828" y="9606"/>
                  </a:cubicBezTo>
                  <a:cubicBezTo>
                    <a:pt x="2281" y="10639"/>
                    <a:pt x="1916" y="11369"/>
                    <a:pt x="1916" y="11369"/>
                  </a:cubicBezTo>
                  <a:cubicBezTo>
                    <a:pt x="1916" y="11369"/>
                    <a:pt x="2129" y="10669"/>
                    <a:pt x="2433" y="9575"/>
                  </a:cubicBezTo>
                  <a:cubicBezTo>
                    <a:pt x="3375" y="6384"/>
                    <a:pt x="5107" y="61"/>
                    <a:pt x="3922" y="1"/>
                  </a:cubicBezTo>
                  <a:cubicBezTo>
                    <a:pt x="3916" y="0"/>
                    <a:pt x="3911" y="0"/>
                    <a:pt x="3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56" name="Google Shape;2356;p68">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23"/>
        <p:cNvGrpSpPr/>
        <p:nvPr/>
      </p:nvGrpSpPr>
      <p:grpSpPr>
        <a:xfrm>
          <a:off x="0" y="0"/>
          <a:ext cx="0" cy="0"/>
          <a:chOff x="0" y="0"/>
          <a:chExt cx="0" cy="0"/>
        </a:xfrm>
      </p:grpSpPr>
      <p:sp>
        <p:nvSpPr>
          <p:cNvPr id="624" name="Google Shape;624;p42">
            <a:hlinkClick r:id="rId3" action="ppaction://hlinksldjump"/>
          </p:cNvPr>
          <p:cNvSpPr/>
          <p:nvPr/>
        </p:nvSpPr>
        <p:spPr>
          <a:xfrm>
            <a:off x="715225" y="2289917"/>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ato"/>
                <a:ea typeface="Lato"/>
                <a:cs typeface="Lato"/>
                <a:sym typeface="Lato"/>
              </a:rPr>
              <a:t>10 Points</a:t>
            </a:r>
            <a:endParaRPr>
              <a:latin typeface="Lato"/>
              <a:ea typeface="Lato"/>
              <a:cs typeface="Lato"/>
              <a:sym typeface="Lato"/>
            </a:endParaRPr>
          </a:p>
        </p:txBody>
      </p:sp>
      <p:sp>
        <p:nvSpPr>
          <p:cNvPr id="625" name="Google Shape;625;p42">
            <a:hlinkClick r:id="rId4" action="ppaction://hlinksldjump"/>
          </p:cNvPr>
          <p:cNvSpPr/>
          <p:nvPr/>
        </p:nvSpPr>
        <p:spPr>
          <a:xfrm>
            <a:off x="2709500" y="2289917"/>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10 Points</a:t>
            </a:r>
            <a:endParaRPr>
              <a:solidFill>
                <a:schemeClr val="dk1"/>
              </a:solidFill>
              <a:latin typeface="Lato"/>
              <a:ea typeface="Lato"/>
              <a:cs typeface="Lato"/>
              <a:sym typeface="Lato"/>
            </a:endParaRPr>
          </a:p>
        </p:txBody>
      </p:sp>
      <p:sp>
        <p:nvSpPr>
          <p:cNvPr id="626" name="Google Shape;626;p42">
            <a:hlinkClick r:id="rId5" action="ppaction://hlinksldjump"/>
          </p:cNvPr>
          <p:cNvSpPr/>
          <p:nvPr/>
        </p:nvSpPr>
        <p:spPr>
          <a:xfrm>
            <a:off x="4703775" y="2289917"/>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10 Points</a:t>
            </a:r>
            <a:endParaRPr>
              <a:solidFill>
                <a:schemeClr val="dk1"/>
              </a:solidFill>
              <a:latin typeface="Lato"/>
              <a:ea typeface="Lato"/>
              <a:cs typeface="Lato"/>
              <a:sym typeface="Lato"/>
            </a:endParaRPr>
          </a:p>
        </p:txBody>
      </p:sp>
      <p:sp>
        <p:nvSpPr>
          <p:cNvPr id="627" name="Google Shape;627;p42">
            <a:hlinkClick r:id="rId6" action="ppaction://hlinksldjump"/>
          </p:cNvPr>
          <p:cNvSpPr/>
          <p:nvPr/>
        </p:nvSpPr>
        <p:spPr>
          <a:xfrm>
            <a:off x="6698050" y="2289917"/>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10 Points</a:t>
            </a:r>
            <a:endParaRPr>
              <a:solidFill>
                <a:schemeClr val="dk1"/>
              </a:solidFill>
              <a:latin typeface="Lato"/>
              <a:ea typeface="Lato"/>
              <a:cs typeface="Lato"/>
              <a:sym typeface="Lato"/>
            </a:endParaRPr>
          </a:p>
        </p:txBody>
      </p:sp>
      <p:sp>
        <p:nvSpPr>
          <p:cNvPr id="628" name="Google Shape;628;p42">
            <a:hlinkClick r:id="rId7" action="ppaction://hlinksldjump"/>
          </p:cNvPr>
          <p:cNvSpPr/>
          <p:nvPr/>
        </p:nvSpPr>
        <p:spPr>
          <a:xfrm>
            <a:off x="715225" y="2703578"/>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20 Points</a:t>
            </a:r>
            <a:endParaRPr>
              <a:solidFill>
                <a:schemeClr val="dk1"/>
              </a:solidFill>
              <a:latin typeface="Lato"/>
              <a:ea typeface="Lato"/>
              <a:cs typeface="Lato"/>
              <a:sym typeface="Lato"/>
            </a:endParaRPr>
          </a:p>
        </p:txBody>
      </p:sp>
      <p:sp>
        <p:nvSpPr>
          <p:cNvPr id="629" name="Google Shape;629;p42">
            <a:hlinkClick r:id="rId8" action="ppaction://hlinksldjump"/>
          </p:cNvPr>
          <p:cNvSpPr/>
          <p:nvPr/>
        </p:nvSpPr>
        <p:spPr>
          <a:xfrm>
            <a:off x="2709500" y="2703578"/>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20 Points</a:t>
            </a:r>
            <a:endParaRPr/>
          </a:p>
        </p:txBody>
      </p:sp>
      <p:sp>
        <p:nvSpPr>
          <p:cNvPr id="630" name="Google Shape;630;p42">
            <a:hlinkClick r:id="rId9" action="ppaction://hlinksldjump"/>
          </p:cNvPr>
          <p:cNvSpPr/>
          <p:nvPr/>
        </p:nvSpPr>
        <p:spPr>
          <a:xfrm>
            <a:off x="4703775" y="2703578"/>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20 Points</a:t>
            </a:r>
            <a:endParaRPr/>
          </a:p>
        </p:txBody>
      </p:sp>
      <p:sp>
        <p:nvSpPr>
          <p:cNvPr id="631" name="Google Shape;631;p42">
            <a:hlinkClick r:id="rId10" action="ppaction://hlinksldjump"/>
          </p:cNvPr>
          <p:cNvSpPr/>
          <p:nvPr/>
        </p:nvSpPr>
        <p:spPr>
          <a:xfrm>
            <a:off x="6698050" y="2703578"/>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20 Points</a:t>
            </a:r>
            <a:endParaRPr/>
          </a:p>
        </p:txBody>
      </p:sp>
      <p:sp>
        <p:nvSpPr>
          <p:cNvPr id="632" name="Google Shape;632;p42">
            <a:hlinkClick r:id="rId11" action="ppaction://hlinksldjump"/>
          </p:cNvPr>
          <p:cNvSpPr/>
          <p:nvPr/>
        </p:nvSpPr>
        <p:spPr>
          <a:xfrm>
            <a:off x="715225" y="3106376"/>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30 Points</a:t>
            </a:r>
            <a:endParaRPr/>
          </a:p>
        </p:txBody>
      </p:sp>
      <p:sp>
        <p:nvSpPr>
          <p:cNvPr id="633" name="Google Shape;633;p42">
            <a:hlinkClick r:id="rId12" action="ppaction://hlinksldjump"/>
          </p:cNvPr>
          <p:cNvSpPr/>
          <p:nvPr/>
        </p:nvSpPr>
        <p:spPr>
          <a:xfrm>
            <a:off x="2709500" y="3106376"/>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30 Points</a:t>
            </a:r>
            <a:endParaRPr>
              <a:solidFill>
                <a:schemeClr val="dk1"/>
              </a:solidFill>
            </a:endParaRPr>
          </a:p>
        </p:txBody>
      </p:sp>
      <p:sp>
        <p:nvSpPr>
          <p:cNvPr id="634" name="Google Shape;634;p42">
            <a:hlinkClick r:id="rId13" action="ppaction://hlinksldjump"/>
          </p:cNvPr>
          <p:cNvSpPr/>
          <p:nvPr/>
        </p:nvSpPr>
        <p:spPr>
          <a:xfrm>
            <a:off x="4703775" y="3106376"/>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30 Points</a:t>
            </a:r>
            <a:endParaRPr>
              <a:solidFill>
                <a:schemeClr val="dk1"/>
              </a:solidFill>
            </a:endParaRPr>
          </a:p>
        </p:txBody>
      </p:sp>
      <p:sp>
        <p:nvSpPr>
          <p:cNvPr id="635" name="Google Shape;635;p42">
            <a:hlinkClick r:id="rId14" action="ppaction://hlinksldjump"/>
          </p:cNvPr>
          <p:cNvSpPr/>
          <p:nvPr/>
        </p:nvSpPr>
        <p:spPr>
          <a:xfrm>
            <a:off x="6698050" y="3106376"/>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30 Points</a:t>
            </a:r>
            <a:endParaRPr>
              <a:solidFill>
                <a:schemeClr val="dk1"/>
              </a:solidFill>
            </a:endParaRPr>
          </a:p>
        </p:txBody>
      </p:sp>
      <p:sp>
        <p:nvSpPr>
          <p:cNvPr id="636" name="Google Shape;636;p42">
            <a:hlinkClick r:id="rId15" action="ppaction://hlinksldjump"/>
          </p:cNvPr>
          <p:cNvSpPr/>
          <p:nvPr/>
        </p:nvSpPr>
        <p:spPr>
          <a:xfrm>
            <a:off x="715225" y="3515200"/>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40 Points</a:t>
            </a:r>
            <a:endParaRPr/>
          </a:p>
        </p:txBody>
      </p:sp>
      <p:sp>
        <p:nvSpPr>
          <p:cNvPr id="637" name="Google Shape;637;p42">
            <a:hlinkClick r:id="rId16" action="ppaction://hlinksldjump"/>
          </p:cNvPr>
          <p:cNvSpPr/>
          <p:nvPr/>
        </p:nvSpPr>
        <p:spPr>
          <a:xfrm>
            <a:off x="2709500" y="3515200"/>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40 Points</a:t>
            </a:r>
            <a:endParaRPr/>
          </a:p>
        </p:txBody>
      </p:sp>
      <p:sp>
        <p:nvSpPr>
          <p:cNvPr id="638" name="Google Shape;638;p42">
            <a:hlinkClick r:id="rId17" action="ppaction://hlinksldjump"/>
          </p:cNvPr>
          <p:cNvSpPr/>
          <p:nvPr/>
        </p:nvSpPr>
        <p:spPr>
          <a:xfrm>
            <a:off x="4703775" y="3515200"/>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40 Points</a:t>
            </a:r>
            <a:endParaRPr/>
          </a:p>
        </p:txBody>
      </p:sp>
      <p:sp>
        <p:nvSpPr>
          <p:cNvPr id="639" name="Google Shape;639;p42">
            <a:hlinkClick r:id="rId18" action="ppaction://hlinksldjump"/>
          </p:cNvPr>
          <p:cNvSpPr/>
          <p:nvPr/>
        </p:nvSpPr>
        <p:spPr>
          <a:xfrm>
            <a:off x="6698050" y="3515200"/>
            <a:ext cx="1730700" cy="329153"/>
          </a:xfrm>
          <a:prstGeom prst="roundRect">
            <a:avLst>
              <a:gd name="adj" fmla="val 30219"/>
            </a:avLst>
          </a:prstGeom>
          <a:solidFill>
            <a:schemeClr val="l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ato"/>
                <a:ea typeface="Lato"/>
                <a:cs typeface="Lato"/>
                <a:sym typeface="Lato"/>
              </a:rPr>
              <a:t>40 Points</a:t>
            </a:r>
            <a:endParaRPr/>
          </a:p>
        </p:txBody>
      </p:sp>
      <p:sp>
        <p:nvSpPr>
          <p:cNvPr id="640" name="Google Shape;640;p42"/>
          <p:cNvSpPr/>
          <p:nvPr/>
        </p:nvSpPr>
        <p:spPr>
          <a:xfrm>
            <a:off x="7556000" y="896508"/>
            <a:ext cx="1211396" cy="966953"/>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 name="Google Shape;641;p42"/>
          <p:cNvGrpSpPr/>
          <p:nvPr/>
        </p:nvGrpSpPr>
        <p:grpSpPr>
          <a:xfrm>
            <a:off x="7498213" y="3957605"/>
            <a:ext cx="1230754" cy="1438978"/>
            <a:chOff x="4786575" y="766525"/>
            <a:chExt cx="921775" cy="1077725"/>
          </a:xfrm>
        </p:grpSpPr>
        <p:sp>
          <p:nvSpPr>
            <p:cNvPr id="642" name="Google Shape;642;p42"/>
            <p:cNvSpPr/>
            <p:nvPr/>
          </p:nvSpPr>
          <p:spPr>
            <a:xfrm>
              <a:off x="4786575" y="768400"/>
              <a:ext cx="921775" cy="1075850"/>
            </a:xfrm>
            <a:custGeom>
              <a:avLst/>
              <a:gdLst/>
              <a:ahLst/>
              <a:cxnLst/>
              <a:rect l="l" t="t" r="r" b="b"/>
              <a:pathLst>
                <a:path w="36871" h="43034" extrusionOk="0">
                  <a:moveTo>
                    <a:pt x="7113" y="0"/>
                  </a:moveTo>
                  <a:cubicBezTo>
                    <a:pt x="6019" y="790"/>
                    <a:pt x="5502" y="4438"/>
                    <a:pt x="5502" y="4438"/>
                  </a:cubicBezTo>
                  <a:lnTo>
                    <a:pt x="92" y="34560"/>
                  </a:lnTo>
                  <a:cubicBezTo>
                    <a:pt x="1" y="35077"/>
                    <a:pt x="183" y="37691"/>
                    <a:pt x="2949" y="38207"/>
                  </a:cubicBezTo>
                  <a:lnTo>
                    <a:pt x="29819" y="43010"/>
                  </a:lnTo>
                  <a:cubicBezTo>
                    <a:pt x="29890" y="43026"/>
                    <a:pt x="29961" y="43033"/>
                    <a:pt x="30030" y="43033"/>
                  </a:cubicBezTo>
                  <a:cubicBezTo>
                    <a:pt x="30486" y="43033"/>
                    <a:pt x="30864" y="42699"/>
                    <a:pt x="30943" y="42250"/>
                  </a:cubicBezTo>
                  <a:lnTo>
                    <a:pt x="36871" y="9301"/>
                  </a:lnTo>
                  <a:lnTo>
                    <a:pt x="7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2"/>
            <p:cNvSpPr/>
            <p:nvPr/>
          </p:nvSpPr>
          <p:spPr>
            <a:xfrm>
              <a:off x="4812425" y="842100"/>
              <a:ext cx="869325" cy="973025"/>
            </a:xfrm>
            <a:custGeom>
              <a:avLst/>
              <a:gdLst/>
              <a:ahLst/>
              <a:cxnLst/>
              <a:rect l="l" t="t" r="r" b="b"/>
              <a:pathLst>
                <a:path w="34773" h="38921" extrusionOk="0">
                  <a:moveTo>
                    <a:pt x="5988" y="1"/>
                  </a:moveTo>
                  <a:lnTo>
                    <a:pt x="91" y="32949"/>
                  </a:lnTo>
                  <a:cubicBezTo>
                    <a:pt x="0" y="33466"/>
                    <a:pt x="334" y="33983"/>
                    <a:pt x="882" y="34074"/>
                  </a:cubicBezTo>
                  <a:lnTo>
                    <a:pt x="27751" y="38907"/>
                  </a:lnTo>
                  <a:cubicBezTo>
                    <a:pt x="27805" y="38916"/>
                    <a:pt x="27858" y="38921"/>
                    <a:pt x="27911" y="38921"/>
                  </a:cubicBezTo>
                  <a:cubicBezTo>
                    <a:pt x="28371" y="38921"/>
                    <a:pt x="28794" y="38580"/>
                    <a:pt x="28876" y="38117"/>
                  </a:cubicBezTo>
                  <a:lnTo>
                    <a:pt x="34773" y="5168"/>
                  </a:lnTo>
                  <a:lnTo>
                    <a:pt x="5988" y="1"/>
                  </a:ln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2"/>
            <p:cNvSpPr/>
            <p:nvPr/>
          </p:nvSpPr>
          <p:spPr>
            <a:xfrm>
              <a:off x="4805575" y="820825"/>
              <a:ext cx="869350" cy="972275"/>
            </a:xfrm>
            <a:custGeom>
              <a:avLst/>
              <a:gdLst/>
              <a:ahLst/>
              <a:cxnLst/>
              <a:rect l="l" t="t" r="r" b="b"/>
              <a:pathLst>
                <a:path w="34774" h="38891" extrusionOk="0">
                  <a:moveTo>
                    <a:pt x="5988" y="0"/>
                  </a:moveTo>
                  <a:lnTo>
                    <a:pt x="92" y="32919"/>
                  </a:lnTo>
                  <a:cubicBezTo>
                    <a:pt x="1" y="33436"/>
                    <a:pt x="335" y="33952"/>
                    <a:pt x="852" y="34044"/>
                  </a:cubicBezTo>
                  <a:lnTo>
                    <a:pt x="27721" y="38876"/>
                  </a:lnTo>
                  <a:cubicBezTo>
                    <a:pt x="27778" y="38886"/>
                    <a:pt x="27834" y="38890"/>
                    <a:pt x="27889" y="38890"/>
                  </a:cubicBezTo>
                  <a:cubicBezTo>
                    <a:pt x="28365" y="38890"/>
                    <a:pt x="28767" y="38549"/>
                    <a:pt x="28876" y="38086"/>
                  </a:cubicBezTo>
                  <a:lnTo>
                    <a:pt x="34773" y="5168"/>
                  </a:lnTo>
                  <a:lnTo>
                    <a:pt x="59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2"/>
            <p:cNvSpPr/>
            <p:nvPr/>
          </p:nvSpPr>
          <p:spPr>
            <a:xfrm>
              <a:off x="4800250" y="766525"/>
              <a:ext cx="871625" cy="992400"/>
            </a:xfrm>
            <a:custGeom>
              <a:avLst/>
              <a:gdLst/>
              <a:ahLst/>
              <a:cxnLst/>
              <a:rect l="l" t="t" r="r" b="b"/>
              <a:pathLst>
                <a:path w="34865" h="39696" extrusionOk="0">
                  <a:moveTo>
                    <a:pt x="6976" y="0"/>
                  </a:moveTo>
                  <a:cubicBezTo>
                    <a:pt x="6500" y="0"/>
                    <a:pt x="6101" y="341"/>
                    <a:pt x="6019" y="805"/>
                  </a:cubicBezTo>
                  <a:lnTo>
                    <a:pt x="92" y="33723"/>
                  </a:lnTo>
                  <a:cubicBezTo>
                    <a:pt x="1" y="34270"/>
                    <a:pt x="366" y="34757"/>
                    <a:pt x="882" y="34848"/>
                  </a:cubicBezTo>
                  <a:lnTo>
                    <a:pt x="27752" y="39681"/>
                  </a:lnTo>
                  <a:cubicBezTo>
                    <a:pt x="27809" y="39691"/>
                    <a:pt x="27866" y="39696"/>
                    <a:pt x="27922" y="39696"/>
                  </a:cubicBezTo>
                  <a:cubicBezTo>
                    <a:pt x="28377" y="39696"/>
                    <a:pt x="28796" y="39377"/>
                    <a:pt x="28877" y="38890"/>
                  </a:cubicBezTo>
                  <a:lnTo>
                    <a:pt x="34773" y="5972"/>
                  </a:lnTo>
                  <a:cubicBezTo>
                    <a:pt x="34865" y="5455"/>
                    <a:pt x="34530" y="4938"/>
                    <a:pt x="33983" y="4847"/>
                  </a:cubicBezTo>
                  <a:lnTo>
                    <a:pt x="7144" y="14"/>
                  </a:lnTo>
                  <a:cubicBezTo>
                    <a:pt x="7087" y="5"/>
                    <a:pt x="7031" y="0"/>
                    <a:pt x="6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2"/>
            <p:cNvSpPr/>
            <p:nvPr/>
          </p:nvSpPr>
          <p:spPr>
            <a:xfrm>
              <a:off x="5063175" y="985375"/>
              <a:ext cx="364775" cy="252250"/>
            </a:xfrm>
            <a:custGeom>
              <a:avLst/>
              <a:gdLst/>
              <a:ahLst/>
              <a:cxnLst/>
              <a:rect l="l" t="t" r="r" b="b"/>
              <a:pathLst>
                <a:path w="14591" h="10090" extrusionOk="0">
                  <a:moveTo>
                    <a:pt x="2143" y="0"/>
                  </a:moveTo>
                  <a:cubicBezTo>
                    <a:pt x="1667" y="0"/>
                    <a:pt x="1268" y="341"/>
                    <a:pt x="1186" y="805"/>
                  </a:cubicBezTo>
                  <a:lnTo>
                    <a:pt x="92" y="6884"/>
                  </a:lnTo>
                  <a:cubicBezTo>
                    <a:pt x="1" y="7431"/>
                    <a:pt x="335" y="7917"/>
                    <a:pt x="882" y="8008"/>
                  </a:cubicBezTo>
                  <a:lnTo>
                    <a:pt x="12281" y="10075"/>
                  </a:lnTo>
                  <a:cubicBezTo>
                    <a:pt x="12334" y="10085"/>
                    <a:pt x="12388" y="10089"/>
                    <a:pt x="12441" y="10089"/>
                  </a:cubicBezTo>
                  <a:cubicBezTo>
                    <a:pt x="12900" y="10089"/>
                    <a:pt x="13323" y="9748"/>
                    <a:pt x="13405" y="9285"/>
                  </a:cubicBezTo>
                  <a:lnTo>
                    <a:pt x="14499" y="3206"/>
                  </a:lnTo>
                  <a:cubicBezTo>
                    <a:pt x="14591" y="2689"/>
                    <a:pt x="14256" y="2172"/>
                    <a:pt x="13709" y="2081"/>
                  </a:cubicBezTo>
                  <a:lnTo>
                    <a:pt x="2311" y="14"/>
                  </a:lnTo>
                  <a:cubicBezTo>
                    <a:pt x="2254" y="5"/>
                    <a:pt x="2198" y="0"/>
                    <a:pt x="2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 name="Google Shape;647;p42"/>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REVIEW GAMES</a:t>
            </a:r>
            <a:endParaRPr/>
          </a:p>
        </p:txBody>
      </p:sp>
      <p:sp>
        <p:nvSpPr>
          <p:cNvPr id="648" name="Google Shape;648;p42">
            <a:hlinkClick r:id="rId19" action="ppaction://hlinksldjump"/>
          </p:cNvPr>
          <p:cNvSpPr/>
          <p:nvPr/>
        </p:nvSpPr>
        <p:spPr>
          <a:xfrm>
            <a:off x="720900" y="1561725"/>
            <a:ext cx="1730700" cy="648000"/>
          </a:xfrm>
          <a:prstGeom prst="roundRect">
            <a:avLst>
              <a:gd name="adj" fmla="val 30219"/>
            </a:avLst>
          </a:prstGeom>
          <a:solidFill>
            <a:schemeClr val="accent2"/>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2">
            <a:hlinkClick r:id="rId20" action="ppaction://hlinksldjump"/>
          </p:cNvPr>
          <p:cNvSpPr/>
          <p:nvPr/>
        </p:nvSpPr>
        <p:spPr>
          <a:xfrm>
            <a:off x="2715183" y="1561725"/>
            <a:ext cx="1730700" cy="648000"/>
          </a:xfrm>
          <a:prstGeom prst="roundRect">
            <a:avLst>
              <a:gd name="adj" fmla="val 30219"/>
            </a:avLst>
          </a:prstGeom>
          <a:solidFill>
            <a:schemeClr val="lt2"/>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2">
            <a:hlinkClick r:id="rId21" action="ppaction://hlinksldjump"/>
          </p:cNvPr>
          <p:cNvSpPr/>
          <p:nvPr/>
        </p:nvSpPr>
        <p:spPr>
          <a:xfrm>
            <a:off x="4709447" y="1561725"/>
            <a:ext cx="1730700" cy="648000"/>
          </a:xfrm>
          <a:prstGeom prst="roundRect">
            <a:avLst>
              <a:gd name="adj" fmla="val 30219"/>
            </a:avLst>
          </a:prstGeom>
          <a:solidFill>
            <a:schemeClr val="dk2"/>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2">
            <a:hlinkClick r:id="rId22" action="ppaction://hlinksldjump"/>
          </p:cNvPr>
          <p:cNvSpPr/>
          <p:nvPr/>
        </p:nvSpPr>
        <p:spPr>
          <a:xfrm>
            <a:off x="6703700" y="1561725"/>
            <a:ext cx="1730700" cy="648000"/>
          </a:xfrm>
          <a:prstGeom prst="roundRect">
            <a:avLst>
              <a:gd name="adj" fmla="val 30219"/>
            </a:avLst>
          </a:prstGeom>
          <a:solidFill>
            <a:schemeClr val="accent1"/>
          </a:solidFill>
          <a:ln>
            <a:noFill/>
          </a:ln>
          <a:effectLst>
            <a:outerShdw blurRad="57150" dist="38100" dir="7680000" algn="bl" rotWithShape="0">
              <a:srgbClr val="000000">
                <a:alpha val="47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2"/>
          <p:cNvSpPr txBox="1">
            <a:spLocks noGrp="1"/>
          </p:cNvSpPr>
          <p:nvPr>
            <p:ph type="title" idx="2"/>
          </p:nvPr>
        </p:nvSpPr>
        <p:spPr>
          <a:xfrm>
            <a:off x="720900" y="1745125"/>
            <a:ext cx="17283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ENGLISH</a:t>
            </a:r>
            <a:endParaRPr/>
          </a:p>
        </p:txBody>
      </p:sp>
      <p:sp>
        <p:nvSpPr>
          <p:cNvPr id="653" name="Google Shape;653;p42"/>
          <p:cNvSpPr txBox="1">
            <a:spLocks noGrp="1"/>
          </p:cNvSpPr>
          <p:nvPr>
            <p:ph type="title" idx="3"/>
          </p:nvPr>
        </p:nvSpPr>
        <p:spPr>
          <a:xfrm>
            <a:off x="2715175" y="1745125"/>
            <a:ext cx="17283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MATH</a:t>
            </a:r>
            <a:endParaRPr/>
          </a:p>
        </p:txBody>
      </p:sp>
      <p:sp>
        <p:nvSpPr>
          <p:cNvPr id="654" name="Google Shape;654;p42"/>
          <p:cNvSpPr txBox="1">
            <a:spLocks noGrp="1"/>
          </p:cNvSpPr>
          <p:nvPr>
            <p:ph type="title" idx="4"/>
          </p:nvPr>
        </p:nvSpPr>
        <p:spPr>
          <a:xfrm>
            <a:off x="4709450" y="1745125"/>
            <a:ext cx="17283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SCIENCE</a:t>
            </a:r>
            <a:endParaRPr/>
          </a:p>
        </p:txBody>
      </p:sp>
      <p:sp>
        <p:nvSpPr>
          <p:cNvPr id="655" name="Google Shape;655;p42"/>
          <p:cNvSpPr txBox="1">
            <a:spLocks noGrp="1"/>
          </p:cNvSpPr>
          <p:nvPr>
            <p:ph type="title" idx="5"/>
          </p:nvPr>
        </p:nvSpPr>
        <p:spPr>
          <a:xfrm>
            <a:off x="6703726" y="1745125"/>
            <a:ext cx="17283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ART</a:t>
            </a:r>
            <a:endParaRPr/>
          </a:p>
        </p:txBody>
      </p:sp>
      <p:grpSp>
        <p:nvGrpSpPr>
          <p:cNvPr id="656" name="Google Shape;656;p42"/>
          <p:cNvGrpSpPr/>
          <p:nvPr/>
        </p:nvGrpSpPr>
        <p:grpSpPr>
          <a:xfrm>
            <a:off x="285556" y="3645474"/>
            <a:ext cx="1380880" cy="1823176"/>
            <a:chOff x="-5969450" y="12871025"/>
            <a:chExt cx="1275875" cy="1684850"/>
          </a:xfrm>
        </p:grpSpPr>
        <p:sp>
          <p:nvSpPr>
            <p:cNvPr id="657" name="Google Shape;657;p42"/>
            <p:cNvSpPr/>
            <p:nvPr/>
          </p:nvSpPr>
          <p:spPr>
            <a:xfrm>
              <a:off x="-5932225" y="12871025"/>
              <a:ext cx="1221175" cy="1040575"/>
            </a:xfrm>
            <a:custGeom>
              <a:avLst/>
              <a:gdLst/>
              <a:ahLst/>
              <a:cxnLst/>
              <a:rect l="l" t="t" r="r" b="b"/>
              <a:pathLst>
                <a:path w="48847" h="41623" extrusionOk="0">
                  <a:moveTo>
                    <a:pt x="1156" y="0"/>
                  </a:moveTo>
                  <a:cubicBezTo>
                    <a:pt x="719" y="0"/>
                    <a:pt x="364" y="173"/>
                    <a:pt x="1" y="437"/>
                  </a:cubicBezTo>
                  <a:cubicBezTo>
                    <a:pt x="6171" y="8036"/>
                    <a:pt x="13831" y="13933"/>
                    <a:pt x="22129" y="20164"/>
                  </a:cubicBezTo>
                  <a:cubicBezTo>
                    <a:pt x="31217" y="27519"/>
                    <a:pt x="39059" y="34875"/>
                    <a:pt x="48847" y="41623"/>
                  </a:cubicBezTo>
                  <a:cubicBezTo>
                    <a:pt x="48634" y="41258"/>
                    <a:pt x="48360" y="41045"/>
                    <a:pt x="48360" y="41045"/>
                  </a:cubicBezTo>
                  <a:cubicBezTo>
                    <a:pt x="48360" y="41045"/>
                    <a:pt x="7813" y="4692"/>
                    <a:pt x="4712" y="2048"/>
                  </a:cubicBezTo>
                  <a:cubicBezTo>
                    <a:pt x="2948" y="536"/>
                    <a:pt x="1926"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2"/>
            <p:cNvSpPr/>
            <p:nvPr/>
          </p:nvSpPr>
          <p:spPr>
            <a:xfrm>
              <a:off x="-5969450" y="12881925"/>
              <a:ext cx="1275875" cy="1673950"/>
            </a:xfrm>
            <a:custGeom>
              <a:avLst/>
              <a:gdLst/>
              <a:ahLst/>
              <a:cxnLst/>
              <a:rect l="l" t="t" r="r" b="b"/>
              <a:pathLst>
                <a:path w="51035" h="66958" extrusionOk="0">
                  <a:moveTo>
                    <a:pt x="18776" y="26232"/>
                  </a:moveTo>
                  <a:cubicBezTo>
                    <a:pt x="19069" y="26232"/>
                    <a:pt x="19453" y="26428"/>
                    <a:pt x="20122" y="26992"/>
                  </a:cubicBezTo>
                  <a:cubicBezTo>
                    <a:pt x="21278" y="27995"/>
                    <a:pt x="36445" y="41582"/>
                    <a:pt x="36445" y="41582"/>
                  </a:cubicBezTo>
                  <a:cubicBezTo>
                    <a:pt x="36445" y="41582"/>
                    <a:pt x="37114" y="42190"/>
                    <a:pt x="36506" y="42737"/>
                  </a:cubicBezTo>
                  <a:cubicBezTo>
                    <a:pt x="35503" y="43588"/>
                    <a:pt x="27083" y="51126"/>
                    <a:pt x="27083" y="51126"/>
                  </a:cubicBezTo>
                  <a:cubicBezTo>
                    <a:pt x="27083" y="51126"/>
                    <a:pt x="26799" y="51451"/>
                    <a:pt x="26439" y="51451"/>
                  </a:cubicBezTo>
                  <a:cubicBezTo>
                    <a:pt x="26259" y="51451"/>
                    <a:pt x="26060" y="51369"/>
                    <a:pt x="25867" y="51126"/>
                  </a:cubicBezTo>
                  <a:cubicBezTo>
                    <a:pt x="25823" y="51793"/>
                    <a:pt x="25735" y="52012"/>
                    <a:pt x="25604" y="52012"/>
                  </a:cubicBezTo>
                  <a:cubicBezTo>
                    <a:pt x="25466" y="52012"/>
                    <a:pt x="25280" y="51770"/>
                    <a:pt x="25047" y="51552"/>
                  </a:cubicBezTo>
                  <a:cubicBezTo>
                    <a:pt x="24469" y="50974"/>
                    <a:pt x="21247" y="40032"/>
                    <a:pt x="19150" y="33011"/>
                  </a:cubicBezTo>
                  <a:cubicBezTo>
                    <a:pt x="17334" y="26843"/>
                    <a:pt x="17981" y="26468"/>
                    <a:pt x="18165" y="26468"/>
                  </a:cubicBezTo>
                  <a:cubicBezTo>
                    <a:pt x="18191" y="26468"/>
                    <a:pt x="18208" y="26475"/>
                    <a:pt x="18208" y="26475"/>
                  </a:cubicBezTo>
                  <a:cubicBezTo>
                    <a:pt x="18399" y="26335"/>
                    <a:pt x="18564" y="26232"/>
                    <a:pt x="18776" y="26232"/>
                  </a:cubicBezTo>
                  <a:close/>
                  <a:moveTo>
                    <a:pt x="1490" y="1"/>
                  </a:moveTo>
                  <a:cubicBezTo>
                    <a:pt x="1368" y="62"/>
                    <a:pt x="1247" y="153"/>
                    <a:pt x="1156" y="244"/>
                  </a:cubicBezTo>
                  <a:cubicBezTo>
                    <a:pt x="1" y="1186"/>
                    <a:pt x="1611" y="6110"/>
                    <a:pt x="1611" y="6110"/>
                  </a:cubicBezTo>
                  <a:cubicBezTo>
                    <a:pt x="1611" y="6110"/>
                    <a:pt x="20639" y="64288"/>
                    <a:pt x="20974" y="65017"/>
                  </a:cubicBezTo>
                  <a:cubicBezTo>
                    <a:pt x="21623" y="66516"/>
                    <a:pt x="22386" y="66958"/>
                    <a:pt x="23058" y="66958"/>
                  </a:cubicBezTo>
                  <a:cubicBezTo>
                    <a:pt x="24023" y="66958"/>
                    <a:pt x="24803" y="66051"/>
                    <a:pt x="24803" y="66051"/>
                  </a:cubicBezTo>
                  <a:cubicBezTo>
                    <a:pt x="24803" y="66051"/>
                    <a:pt x="47357" y="45929"/>
                    <a:pt x="50001" y="43619"/>
                  </a:cubicBezTo>
                  <a:cubicBezTo>
                    <a:pt x="51035" y="42737"/>
                    <a:pt x="50731" y="41795"/>
                    <a:pt x="50336" y="41187"/>
                  </a:cubicBezTo>
                  <a:cubicBezTo>
                    <a:pt x="40548" y="34439"/>
                    <a:pt x="32706" y="27083"/>
                    <a:pt x="23618" y="19728"/>
                  </a:cubicBezTo>
                  <a:cubicBezTo>
                    <a:pt x="15320" y="13497"/>
                    <a:pt x="7660" y="7600"/>
                    <a:pt x="1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2"/>
            <p:cNvSpPr/>
            <p:nvPr/>
          </p:nvSpPr>
          <p:spPr>
            <a:xfrm>
              <a:off x="-5536100" y="13543625"/>
              <a:ext cx="213350" cy="638600"/>
            </a:xfrm>
            <a:custGeom>
              <a:avLst/>
              <a:gdLst/>
              <a:ahLst/>
              <a:cxnLst/>
              <a:rect l="l" t="t" r="r" b="b"/>
              <a:pathLst>
                <a:path w="8534" h="25544" extrusionOk="0">
                  <a:moveTo>
                    <a:pt x="831" y="0"/>
                  </a:moveTo>
                  <a:cubicBezTo>
                    <a:pt x="647" y="0"/>
                    <a:pt x="0" y="375"/>
                    <a:pt x="1816" y="6543"/>
                  </a:cubicBezTo>
                  <a:cubicBezTo>
                    <a:pt x="3913" y="13594"/>
                    <a:pt x="7135" y="24506"/>
                    <a:pt x="7713" y="25084"/>
                  </a:cubicBezTo>
                  <a:cubicBezTo>
                    <a:pt x="7931" y="25302"/>
                    <a:pt x="8117" y="25544"/>
                    <a:pt x="8259" y="25544"/>
                  </a:cubicBezTo>
                  <a:cubicBezTo>
                    <a:pt x="8394" y="25544"/>
                    <a:pt x="8489" y="25325"/>
                    <a:pt x="8533" y="24658"/>
                  </a:cubicBezTo>
                  <a:cubicBezTo>
                    <a:pt x="8442" y="24567"/>
                    <a:pt x="8381" y="24446"/>
                    <a:pt x="8290" y="24263"/>
                  </a:cubicBezTo>
                  <a:cubicBezTo>
                    <a:pt x="8199" y="23990"/>
                    <a:pt x="1056" y="2196"/>
                    <a:pt x="1056" y="2196"/>
                  </a:cubicBezTo>
                  <a:cubicBezTo>
                    <a:pt x="1056" y="2196"/>
                    <a:pt x="448" y="372"/>
                    <a:pt x="874" y="7"/>
                  </a:cubicBezTo>
                  <a:cubicBezTo>
                    <a:pt x="874" y="7"/>
                    <a:pt x="857" y="0"/>
                    <a:pt x="831" y="0"/>
                  </a:cubicBezTo>
                  <a:close/>
                </a:path>
              </a:pathLst>
            </a:custGeom>
            <a:solidFill>
              <a:srgbClr val="9AE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2"/>
            <p:cNvSpPr/>
            <p:nvPr/>
          </p:nvSpPr>
          <p:spPr>
            <a:xfrm>
              <a:off x="-5845375" y="12930950"/>
              <a:ext cx="47075" cy="52700"/>
            </a:xfrm>
            <a:custGeom>
              <a:avLst/>
              <a:gdLst/>
              <a:ahLst/>
              <a:cxnLst/>
              <a:rect l="l" t="t" r="r" b="b"/>
              <a:pathLst>
                <a:path w="1883" h="2108" extrusionOk="0">
                  <a:moveTo>
                    <a:pt x="1730" y="1"/>
                  </a:moveTo>
                  <a:cubicBezTo>
                    <a:pt x="1705" y="1"/>
                    <a:pt x="1680" y="14"/>
                    <a:pt x="1664" y="46"/>
                  </a:cubicBezTo>
                  <a:cubicBezTo>
                    <a:pt x="1542" y="289"/>
                    <a:pt x="1329" y="502"/>
                    <a:pt x="1117" y="684"/>
                  </a:cubicBezTo>
                  <a:cubicBezTo>
                    <a:pt x="722" y="1079"/>
                    <a:pt x="387" y="1596"/>
                    <a:pt x="22" y="2022"/>
                  </a:cubicBezTo>
                  <a:cubicBezTo>
                    <a:pt x="1" y="2065"/>
                    <a:pt x="25" y="2108"/>
                    <a:pt x="52" y="2108"/>
                  </a:cubicBezTo>
                  <a:cubicBezTo>
                    <a:pt x="63" y="2108"/>
                    <a:pt x="74" y="2100"/>
                    <a:pt x="83" y="2083"/>
                  </a:cubicBezTo>
                  <a:cubicBezTo>
                    <a:pt x="478" y="1657"/>
                    <a:pt x="873" y="1231"/>
                    <a:pt x="1238" y="806"/>
                  </a:cubicBezTo>
                  <a:cubicBezTo>
                    <a:pt x="1421" y="593"/>
                    <a:pt x="1573" y="350"/>
                    <a:pt x="1816" y="168"/>
                  </a:cubicBezTo>
                  <a:cubicBezTo>
                    <a:pt x="1883" y="101"/>
                    <a:pt x="1802" y="1"/>
                    <a:pt x="1730"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2"/>
            <p:cNvSpPr/>
            <p:nvPr/>
          </p:nvSpPr>
          <p:spPr>
            <a:xfrm>
              <a:off x="-5728275" y="13041475"/>
              <a:ext cx="47050" cy="52700"/>
            </a:xfrm>
            <a:custGeom>
              <a:avLst/>
              <a:gdLst/>
              <a:ahLst/>
              <a:cxnLst/>
              <a:rect l="l" t="t" r="r" b="b"/>
              <a:pathLst>
                <a:path w="1882" h="2108" extrusionOk="0">
                  <a:moveTo>
                    <a:pt x="1736" y="0"/>
                  </a:moveTo>
                  <a:cubicBezTo>
                    <a:pt x="1710" y="0"/>
                    <a:pt x="1684" y="10"/>
                    <a:pt x="1661" y="32"/>
                  </a:cubicBezTo>
                  <a:cubicBezTo>
                    <a:pt x="1539" y="276"/>
                    <a:pt x="1326" y="488"/>
                    <a:pt x="1114" y="701"/>
                  </a:cubicBezTo>
                  <a:cubicBezTo>
                    <a:pt x="718" y="1066"/>
                    <a:pt x="384" y="1583"/>
                    <a:pt x="50" y="2008"/>
                  </a:cubicBezTo>
                  <a:cubicBezTo>
                    <a:pt x="0" y="2058"/>
                    <a:pt x="32" y="2107"/>
                    <a:pt x="78" y="2107"/>
                  </a:cubicBezTo>
                  <a:cubicBezTo>
                    <a:pt x="88" y="2107"/>
                    <a:pt x="99" y="2105"/>
                    <a:pt x="111" y="2099"/>
                  </a:cubicBezTo>
                  <a:cubicBezTo>
                    <a:pt x="475" y="1674"/>
                    <a:pt x="870" y="1248"/>
                    <a:pt x="1235" y="792"/>
                  </a:cubicBezTo>
                  <a:cubicBezTo>
                    <a:pt x="1448" y="580"/>
                    <a:pt x="1600" y="336"/>
                    <a:pt x="1813" y="154"/>
                  </a:cubicBezTo>
                  <a:cubicBezTo>
                    <a:pt x="1881" y="86"/>
                    <a:pt x="1813" y="0"/>
                    <a:pt x="1736"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2"/>
            <p:cNvSpPr/>
            <p:nvPr/>
          </p:nvSpPr>
          <p:spPr>
            <a:xfrm>
              <a:off x="-5609050" y="13144475"/>
              <a:ext cx="46325" cy="52700"/>
            </a:xfrm>
            <a:custGeom>
              <a:avLst/>
              <a:gdLst/>
              <a:ahLst/>
              <a:cxnLst/>
              <a:rect l="l" t="t" r="r" b="b"/>
              <a:pathLst>
                <a:path w="1853" h="2108" extrusionOk="0">
                  <a:moveTo>
                    <a:pt x="1725" y="1"/>
                  </a:moveTo>
                  <a:cubicBezTo>
                    <a:pt x="1702" y="1"/>
                    <a:pt x="1680" y="14"/>
                    <a:pt x="1664" y="46"/>
                  </a:cubicBezTo>
                  <a:cubicBezTo>
                    <a:pt x="1512" y="289"/>
                    <a:pt x="1299" y="502"/>
                    <a:pt x="1117" y="685"/>
                  </a:cubicBezTo>
                  <a:cubicBezTo>
                    <a:pt x="691" y="1080"/>
                    <a:pt x="357" y="1596"/>
                    <a:pt x="22" y="2022"/>
                  </a:cubicBezTo>
                  <a:cubicBezTo>
                    <a:pt x="1" y="2065"/>
                    <a:pt x="25" y="2108"/>
                    <a:pt x="52" y="2108"/>
                  </a:cubicBezTo>
                  <a:cubicBezTo>
                    <a:pt x="63" y="2108"/>
                    <a:pt x="74" y="2101"/>
                    <a:pt x="83" y="2083"/>
                  </a:cubicBezTo>
                  <a:cubicBezTo>
                    <a:pt x="478" y="1657"/>
                    <a:pt x="843" y="1232"/>
                    <a:pt x="1238" y="806"/>
                  </a:cubicBezTo>
                  <a:cubicBezTo>
                    <a:pt x="1421" y="593"/>
                    <a:pt x="1573" y="350"/>
                    <a:pt x="1785" y="168"/>
                  </a:cubicBezTo>
                  <a:cubicBezTo>
                    <a:pt x="1852" y="101"/>
                    <a:pt x="1788"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2"/>
            <p:cNvSpPr/>
            <p:nvPr/>
          </p:nvSpPr>
          <p:spPr>
            <a:xfrm>
              <a:off x="-5490575" y="13252250"/>
              <a:ext cx="46300" cy="52425"/>
            </a:xfrm>
            <a:custGeom>
              <a:avLst/>
              <a:gdLst/>
              <a:ahLst/>
              <a:cxnLst/>
              <a:rect l="l" t="t" r="r" b="b"/>
              <a:pathLst>
                <a:path w="1852" h="2097" extrusionOk="0">
                  <a:moveTo>
                    <a:pt x="1737" y="0"/>
                  </a:moveTo>
                  <a:cubicBezTo>
                    <a:pt x="1711" y="0"/>
                    <a:pt x="1685" y="15"/>
                    <a:pt x="1667" y="51"/>
                  </a:cubicBezTo>
                  <a:cubicBezTo>
                    <a:pt x="1515" y="264"/>
                    <a:pt x="1302" y="477"/>
                    <a:pt x="1119" y="690"/>
                  </a:cubicBezTo>
                  <a:cubicBezTo>
                    <a:pt x="694" y="1085"/>
                    <a:pt x="360" y="1571"/>
                    <a:pt x="25" y="2027"/>
                  </a:cubicBezTo>
                  <a:cubicBezTo>
                    <a:pt x="1" y="2052"/>
                    <a:pt x="36" y="2096"/>
                    <a:pt x="66" y="2096"/>
                  </a:cubicBezTo>
                  <a:cubicBezTo>
                    <a:pt x="73" y="2096"/>
                    <a:pt x="80" y="2094"/>
                    <a:pt x="86" y="2088"/>
                  </a:cubicBezTo>
                  <a:cubicBezTo>
                    <a:pt x="481" y="1662"/>
                    <a:pt x="846" y="1237"/>
                    <a:pt x="1211" y="811"/>
                  </a:cubicBezTo>
                  <a:cubicBezTo>
                    <a:pt x="1423" y="568"/>
                    <a:pt x="1575" y="325"/>
                    <a:pt x="1788" y="143"/>
                  </a:cubicBezTo>
                  <a:cubicBezTo>
                    <a:pt x="1852" y="79"/>
                    <a:pt x="1797" y="0"/>
                    <a:pt x="173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2"/>
            <p:cNvSpPr/>
            <p:nvPr/>
          </p:nvSpPr>
          <p:spPr>
            <a:xfrm>
              <a:off x="-5391775" y="13339000"/>
              <a:ext cx="46375" cy="52300"/>
            </a:xfrm>
            <a:custGeom>
              <a:avLst/>
              <a:gdLst/>
              <a:ahLst/>
              <a:cxnLst/>
              <a:rect l="l" t="t" r="r" b="b"/>
              <a:pathLst>
                <a:path w="1855" h="2092" extrusionOk="0">
                  <a:moveTo>
                    <a:pt x="1729" y="1"/>
                  </a:moveTo>
                  <a:cubicBezTo>
                    <a:pt x="1706" y="1"/>
                    <a:pt x="1683" y="14"/>
                    <a:pt x="1666" y="46"/>
                  </a:cubicBezTo>
                  <a:cubicBezTo>
                    <a:pt x="1514" y="290"/>
                    <a:pt x="1301" y="502"/>
                    <a:pt x="1119" y="685"/>
                  </a:cubicBezTo>
                  <a:cubicBezTo>
                    <a:pt x="724" y="1080"/>
                    <a:pt x="359" y="1566"/>
                    <a:pt x="25" y="2022"/>
                  </a:cubicBezTo>
                  <a:cubicBezTo>
                    <a:pt x="0" y="2047"/>
                    <a:pt x="35" y="2091"/>
                    <a:pt x="66" y="2091"/>
                  </a:cubicBezTo>
                  <a:cubicBezTo>
                    <a:pt x="73" y="2091"/>
                    <a:pt x="80" y="2089"/>
                    <a:pt x="85" y="2083"/>
                  </a:cubicBezTo>
                  <a:cubicBezTo>
                    <a:pt x="481" y="1657"/>
                    <a:pt x="845" y="1232"/>
                    <a:pt x="1240" y="806"/>
                  </a:cubicBezTo>
                  <a:cubicBezTo>
                    <a:pt x="1423" y="594"/>
                    <a:pt x="1575" y="320"/>
                    <a:pt x="1788" y="138"/>
                  </a:cubicBezTo>
                  <a:cubicBezTo>
                    <a:pt x="1854" y="93"/>
                    <a:pt x="1791" y="1"/>
                    <a:pt x="1729"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2"/>
            <p:cNvSpPr/>
            <p:nvPr/>
          </p:nvSpPr>
          <p:spPr>
            <a:xfrm>
              <a:off x="-5298325" y="13421400"/>
              <a:ext cx="46425" cy="52725"/>
            </a:xfrm>
            <a:custGeom>
              <a:avLst/>
              <a:gdLst/>
              <a:ahLst/>
              <a:cxnLst/>
              <a:rect l="l" t="t" r="r" b="b"/>
              <a:pathLst>
                <a:path w="1857" h="2109" extrusionOk="0">
                  <a:moveTo>
                    <a:pt x="1724" y="1"/>
                  </a:moveTo>
                  <a:cubicBezTo>
                    <a:pt x="1703" y="1"/>
                    <a:pt x="1682" y="10"/>
                    <a:pt x="1667" y="33"/>
                  </a:cubicBezTo>
                  <a:cubicBezTo>
                    <a:pt x="1515" y="276"/>
                    <a:pt x="1302" y="489"/>
                    <a:pt x="1120" y="702"/>
                  </a:cubicBezTo>
                  <a:cubicBezTo>
                    <a:pt x="694" y="1067"/>
                    <a:pt x="360" y="1583"/>
                    <a:pt x="25" y="2009"/>
                  </a:cubicBezTo>
                  <a:cubicBezTo>
                    <a:pt x="0" y="2059"/>
                    <a:pt x="36" y="2108"/>
                    <a:pt x="67" y="2108"/>
                  </a:cubicBezTo>
                  <a:cubicBezTo>
                    <a:pt x="74" y="2108"/>
                    <a:pt x="81" y="2106"/>
                    <a:pt x="86" y="2100"/>
                  </a:cubicBezTo>
                  <a:cubicBezTo>
                    <a:pt x="481" y="1675"/>
                    <a:pt x="846" y="1249"/>
                    <a:pt x="1211" y="793"/>
                  </a:cubicBezTo>
                  <a:cubicBezTo>
                    <a:pt x="1424" y="580"/>
                    <a:pt x="1575" y="337"/>
                    <a:pt x="1788" y="155"/>
                  </a:cubicBezTo>
                  <a:cubicBezTo>
                    <a:pt x="1857" y="86"/>
                    <a:pt x="1788" y="1"/>
                    <a:pt x="1724"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2"/>
            <p:cNvSpPr/>
            <p:nvPr/>
          </p:nvSpPr>
          <p:spPr>
            <a:xfrm>
              <a:off x="-5211700" y="13502250"/>
              <a:ext cx="47075" cy="52425"/>
            </a:xfrm>
            <a:custGeom>
              <a:avLst/>
              <a:gdLst/>
              <a:ahLst/>
              <a:cxnLst/>
              <a:rect l="l" t="t" r="r" b="b"/>
              <a:pathLst>
                <a:path w="1883" h="2097" extrusionOk="0">
                  <a:moveTo>
                    <a:pt x="1757" y="0"/>
                  </a:moveTo>
                  <a:cubicBezTo>
                    <a:pt x="1727" y="0"/>
                    <a:pt x="1694" y="15"/>
                    <a:pt x="1667" y="52"/>
                  </a:cubicBezTo>
                  <a:cubicBezTo>
                    <a:pt x="1545" y="264"/>
                    <a:pt x="1332" y="477"/>
                    <a:pt x="1120" y="690"/>
                  </a:cubicBezTo>
                  <a:cubicBezTo>
                    <a:pt x="725" y="1085"/>
                    <a:pt x="390" y="1571"/>
                    <a:pt x="25" y="2027"/>
                  </a:cubicBezTo>
                  <a:cubicBezTo>
                    <a:pt x="1" y="2052"/>
                    <a:pt x="36" y="2096"/>
                    <a:pt x="82" y="2096"/>
                  </a:cubicBezTo>
                  <a:cubicBezTo>
                    <a:pt x="93" y="2096"/>
                    <a:pt x="105" y="2094"/>
                    <a:pt x="117" y="2088"/>
                  </a:cubicBezTo>
                  <a:cubicBezTo>
                    <a:pt x="481" y="1662"/>
                    <a:pt x="877" y="1237"/>
                    <a:pt x="1241" y="811"/>
                  </a:cubicBezTo>
                  <a:cubicBezTo>
                    <a:pt x="1424" y="568"/>
                    <a:pt x="1576" y="325"/>
                    <a:pt x="1819" y="143"/>
                  </a:cubicBezTo>
                  <a:cubicBezTo>
                    <a:pt x="1883"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2"/>
            <p:cNvSpPr/>
            <p:nvPr/>
          </p:nvSpPr>
          <p:spPr>
            <a:xfrm>
              <a:off x="-5120425" y="13584475"/>
              <a:ext cx="46875" cy="52675"/>
            </a:xfrm>
            <a:custGeom>
              <a:avLst/>
              <a:gdLst/>
              <a:ahLst/>
              <a:cxnLst/>
              <a:rect l="l" t="t" r="r" b="b"/>
              <a:pathLst>
                <a:path w="1875" h="2107" extrusionOk="0">
                  <a:moveTo>
                    <a:pt x="1729" y="0"/>
                  </a:moveTo>
                  <a:cubicBezTo>
                    <a:pt x="1704" y="0"/>
                    <a:pt x="1679" y="13"/>
                    <a:pt x="1663" y="45"/>
                  </a:cubicBezTo>
                  <a:cubicBezTo>
                    <a:pt x="1511" y="288"/>
                    <a:pt x="1299" y="501"/>
                    <a:pt x="1116" y="684"/>
                  </a:cubicBezTo>
                  <a:cubicBezTo>
                    <a:pt x="721" y="1079"/>
                    <a:pt x="387" y="1595"/>
                    <a:pt x="22" y="2021"/>
                  </a:cubicBezTo>
                  <a:cubicBezTo>
                    <a:pt x="0" y="2064"/>
                    <a:pt x="25" y="2107"/>
                    <a:pt x="51" y="2107"/>
                  </a:cubicBezTo>
                  <a:cubicBezTo>
                    <a:pt x="62" y="2107"/>
                    <a:pt x="74" y="2100"/>
                    <a:pt x="83" y="2082"/>
                  </a:cubicBezTo>
                  <a:cubicBezTo>
                    <a:pt x="478" y="1656"/>
                    <a:pt x="843" y="1231"/>
                    <a:pt x="1238" y="805"/>
                  </a:cubicBezTo>
                  <a:cubicBezTo>
                    <a:pt x="1420" y="592"/>
                    <a:pt x="1572" y="349"/>
                    <a:pt x="1785" y="167"/>
                  </a:cubicBezTo>
                  <a:cubicBezTo>
                    <a:pt x="1874" y="100"/>
                    <a:pt x="1799" y="0"/>
                    <a:pt x="1729"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2"/>
            <p:cNvSpPr/>
            <p:nvPr/>
          </p:nvSpPr>
          <p:spPr>
            <a:xfrm>
              <a:off x="-5039950" y="13649675"/>
              <a:ext cx="47050" cy="52400"/>
            </a:xfrm>
            <a:custGeom>
              <a:avLst/>
              <a:gdLst/>
              <a:ahLst/>
              <a:cxnLst/>
              <a:rect l="l" t="t" r="r" b="b"/>
              <a:pathLst>
                <a:path w="1882" h="2096" extrusionOk="0">
                  <a:moveTo>
                    <a:pt x="1757" y="0"/>
                  </a:moveTo>
                  <a:cubicBezTo>
                    <a:pt x="1727" y="0"/>
                    <a:pt x="1694" y="15"/>
                    <a:pt x="1666" y="51"/>
                  </a:cubicBezTo>
                  <a:cubicBezTo>
                    <a:pt x="1545" y="264"/>
                    <a:pt x="1332" y="477"/>
                    <a:pt x="1119" y="690"/>
                  </a:cubicBezTo>
                  <a:cubicBezTo>
                    <a:pt x="724" y="1085"/>
                    <a:pt x="390" y="1571"/>
                    <a:pt x="25" y="2027"/>
                  </a:cubicBezTo>
                  <a:cubicBezTo>
                    <a:pt x="0" y="2052"/>
                    <a:pt x="35" y="2096"/>
                    <a:pt x="66" y="2096"/>
                  </a:cubicBezTo>
                  <a:cubicBezTo>
                    <a:pt x="73" y="2096"/>
                    <a:pt x="80" y="2094"/>
                    <a:pt x="86" y="2088"/>
                  </a:cubicBezTo>
                  <a:cubicBezTo>
                    <a:pt x="481" y="1662"/>
                    <a:pt x="876" y="1237"/>
                    <a:pt x="1241" y="811"/>
                  </a:cubicBezTo>
                  <a:cubicBezTo>
                    <a:pt x="1423" y="568"/>
                    <a:pt x="1575" y="325"/>
                    <a:pt x="1818" y="142"/>
                  </a:cubicBezTo>
                  <a:cubicBezTo>
                    <a:pt x="1882" y="79"/>
                    <a:pt x="1827" y="0"/>
                    <a:pt x="1757" y="0"/>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2"/>
            <p:cNvSpPr/>
            <p:nvPr/>
          </p:nvSpPr>
          <p:spPr>
            <a:xfrm>
              <a:off x="-4959325" y="13725800"/>
              <a:ext cx="46300" cy="52700"/>
            </a:xfrm>
            <a:custGeom>
              <a:avLst/>
              <a:gdLst/>
              <a:ahLst/>
              <a:cxnLst/>
              <a:rect l="l" t="t" r="r" b="b"/>
              <a:pathLst>
                <a:path w="1852" h="2108" extrusionOk="0">
                  <a:moveTo>
                    <a:pt x="1725" y="1"/>
                  </a:moveTo>
                  <a:cubicBezTo>
                    <a:pt x="1702" y="1"/>
                    <a:pt x="1679" y="14"/>
                    <a:pt x="1663" y="46"/>
                  </a:cubicBezTo>
                  <a:cubicBezTo>
                    <a:pt x="1511" y="289"/>
                    <a:pt x="1298" y="502"/>
                    <a:pt x="1116" y="684"/>
                  </a:cubicBezTo>
                  <a:cubicBezTo>
                    <a:pt x="721" y="1079"/>
                    <a:pt x="356" y="1596"/>
                    <a:pt x="22" y="2022"/>
                  </a:cubicBezTo>
                  <a:cubicBezTo>
                    <a:pt x="0" y="2065"/>
                    <a:pt x="24" y="2108"/>
                    <a:pt x="51" y="2108"/>
                  </a:cubicBezTo>
                  <a:cubicBezTo>
                    <a:pt x="62" y="2108"/>
                    <a:pt x="74" y="2100"/>
                    <a:pt x="83" y="2082"/>
                  </a:cubicBezTo>
                  <a:cubicBezTo>
                    <a:pt x="478" y="1657"/>
                    <a:pt x="842" y="1231"/>
                    <a:pt x="1238" y="806"/>
                  </a:cubicBezTo>
                  <a:cubicBezTo>
                    <a:pt x="1420" y="593"/>
                    <a:pt x="1572" y="350"/>
                    <a:pt x="1785" y="167"/>
                  </a:cubicBezTo>
                  <a:cubicBezTo>
                    <a:pt x="1852" y="100"/>
                    <a:pt x="1787" y="1"/>
                    <a:pt x="172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2"/>
            <p:cNvSpPr/>
            <p:nvPr/>
          </p:nvSpPr>
          <p:spPr>
            <a:xfrm>
              <a:off x="-4866700" y="13806325"/>
              <a:ext cx="47125" cy="52300"/>
            </a:xfrm>
            <a:custGeom>
              <a:avLst/>
              <a:gdLst/>
              <a:ahLst/>
              <a:cxnLst/>
              <a:rect l="l" t="t" r="r" b="b"/>
              <a:pathLst>
                <a:path w="1885" h="2092" extrusionOk="0">
                  <a:moveTo>
                    <a:pt x="1735" y="1"/>
                  </a:moveTo>
                  <a:cubicBezTo>
                    <a:pt x="1708" y="1"/>
                    <a:pt x="1683" y="14"/>
                    <a:pt x="1666" y="47"/>
                  </a:cubicBezTo>
                  <a:cubicBezTo>
                    <a:pt x="1514" y="290"/>
                    <a:pt x="1332" y="503"/>
                    <a:pt x="1119" y="685"/>
                  </a:cubicBezTo>
                  <a:cubicBezTo>
                    <a:pt x="724" y="1080"/>
                    <a:pt x="390" y="1567"/>
                    <a:pt x="25" y="2022"/>
                  </a:cubicBezTo>
                  <a:cubicBezTo>
                    <a:pt x="0" y="2047"/>
                    <a:pt x="36" y="2092"/>
                    <a:pt x="66" y="2092"/>
                  </a:cubicBezTo>
                  <a:cubicBezTo>
                    <a:pt x="73" y="2092"/>
                    <a:pt x="80" y="2089"/>
                    <a:pt x="86" y="2083"/>
                  </a:cubicBezTo>
                  <a:cubicBezTo>
                    <a:pt x="481" y="1658"/>
                    <a:pt x="876" y="1232"/>
                    <a:pt x="1241" y="807"/>
                  </a:cubicBezTo>
                  <a:cubicBezTo>
                    <a:pt x="1423" y="594"/>
                    <a:pt x="1575" y="320"/>
                    <a:pt x="1818" y="138"/>
                  </a:cubicBezTo>
                  <a:cubicBezTo>
                    <a:pt x="1885" y="94"/>
                    <a:pt x="1806" y="1"/>
                    <a:pt x="1735" y="1"/>
                  </a:cubicBez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42"/>
          <p:cNvGrpSpPr/>
          <p:nvPr/>
        </p:nvGrpSpPr>
        <p:grpSpPr>
          <a:xfrm>
            <a:off x="-385433" y="3639035"/>
            <a:ext cx="1211444" cy="1630231"/>
            <a:chOff x="-1138858" y="3639035"/>
            <a:chExt cx="1211444" cy="1630231"/>
          </a:xfrm>
        </p:grpSpPr>
        <p:sp>
          <p:nvSpPr>
            <p:cNvPr id="672" name="Google Shape;672;p42"/>
            <p:cNvSpPr/>
            <p:nvPr/>
          </p:nvSpPr>
          <p:spPr>
            <a:xfrm>
              <a:off x="-985216" y="4615716"/>
              <a:ext cx="897590" cy="653550"/>
            </a:xfrm>
            <a:custGeom>
              <a:avLst/>
              <a:gdLst/>
              <a:ahLst/>
              <a:cxnLst/>
              <a:rect l="l" t="t" r="r" b="b"/>
              <a:pathLst>
                <a:path w="12432" h="9051" extrusionOk="0">
                  <a:moveTo>
                    <a:pt x="0" y="1"/>
                  </a:moveTo>
                  <a:lnTo>
                    <a:pt x="0" y="1"/>
                  </a:lnTo>
                  <a:cubicBezTo>
                    <a:pt x="0" y="1"/>
                    <a:pt x="730" y="7934"/>
                    <a:pt x="1854" y="8390"/>
                  </a:cubicBezTo>
                  <a:cubicBezTo>
                    <a:pt x="2536" y="8648"/>
                    <a:pt x="5295" y="9051"/>
                    <a:pt x="7721" y="9051"/>
                  </a:cubicBezTo>
                  <a:cubicBezTo>
                    <a:pt x="9298" y="9051"/>
                    <a:pt x="10734" y="8881"/>
                    <a:pt x="11368" y="8390"/>
                  </a:cubicBezTo>
                  <a:cubicBezTo>
                    <a:pt x="12432" y="5958"/>
                    <a:pt x="12310" y="761"/>
                    <a:pt x="12310" y="761"/>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2"/>
            <p:cNvSpPr/>
            <p:nvPr/>
          </p:nvSpPr>
          <p:spPr>
            <a:xfrm>
              <a:off x="-1138858" y="4236121"/>
              <a:ext cx="1211444" cy="576505"/>
            </a:xfrm>
            <a:custGeom>
              <a:avLst/>
              <a:gdLst/>
              <a:ahLst/>
              <a:cxnLst/>
              <a:rect l="l" t="t" r="r" b="b"/>
              <a:pathLst>
                <a:path w="16779" h="7984" extrusionOk="0">
                  <a:moveTo>
                    <a:pt x="9380" y="0"/>
                  </a:moveTo>
                  <a:cubicBezTo>
                    <a:pt x="4747" y="0"/>
                    <a:pt x="456" y="1914"/>
                    <a:pt x="456" y="1914"/>
                  </a:cubicBezTo>
                  <a:cubicBezTo>
                    <a:pt x="456" y="1914"/>
                    <a:pt x="0" y="3829"/>
                    <a:pt x="1034" y="6352"/>
                  </a:cubicBezTo>
                  <a:cubicBezTo>
                    <a:pt x="2801" y="7604"/>
                    <a:pt x="5904" y="7984"/>
                    <a:pt x="8827" y="7984"/>
                  </a:cubicBezTo>
                  <a:cubicBezTo>
                    <a:pt x="12290" y="7984"/>
                    <a:pt x="15499" y="7450"/>
                    <a:pt x="15928" y="7203"/>
                  </a:cubicBezTo>
                  <a:cubicBezTo>
                    <a:pt x="16718" y="6717"/>
                    <a:pt x="16779" y="2461"/>
                    <a:pt x="16779" y="2461"/>
                  </a:cubicBezTo>
                  <a:cubicBezTo>
                    <a:pt x="14665" y="598"/>
                    <a:pt x="11969" y="0"/>
                    <a:pt x="93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2"/>
            <p:cNvSpPr/>
            <p:nvPr/>
          </p:nvSpPr>
          <p:spPr>
            <a:xfrm>
              <a:off x="-1105935" y="4242619"/>
              <a:ext cx="1178521" cy="342480"/>
            </a:xfrm>
            <a:custGeom>
              <a:avLst/>
              <a:gdLst/>
              <a:ahLst/>
              <a:cxnLst/>
              <a:rect l="l" t="t" r="r" b="b"/>
              <a:pathLst>
                <a:path w="16323" h="4743" extrusionOk="0">
                  <a:moveTo>
                    <a:pt x="8177" y="0"/>
                  </a:moveTo>
                  <a:cubicBezTo>
                    <a:pt x="3648" y="0"/>
                    <a:pt x="0" y="1064"/>
                    <a:pt x="0" y="2371"/>
                  </a:cubicBezTo>
                  <a:cubicBezTo>
                    <a:pt x="0" y="3678"/>
                    <a:pt x="3648" y="4742"/>
                    <a:pt x="8177" y="4742"/>
                  </a:cubicBezTo>
                  <a:cubicBezTo>
                    <a:pt x="12675" y="4742"/>
                    <a:pt x="16323" y="3678"/>
                    <a:pt x="16323" y="2371"/>
                  </a:cubicBezTo>
                  <a:cubicBezTo>
                    <a:pt x="16323" y="1064"/>
                    <a:pt x="12675" y="0"/>
                    <a:pt x="8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2"/>
            <p:cNvSpPr/>
            <p:nvPr/>
          </p:nvSpPr>
          <p:spPr>
            <a:xfrm>
              <a:off x="-934358" y="4335256"/>
              <a:ext cx="880200" cy="1392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2"/>
            <p:cNvSpPr/>
            <p:nvPr/>
          </p:nvSpPr>
          <p:spPr>
            <a:xfrm>
              <a:off x="-631941" y="3639035"/>
              <a:ext cx="546554" cy="829736"/>
            </a:xfrm>
            <a:custGeom>
              <a:avLst/>
              <a:gdLst/>
              <a:ahLst/>
              <a:cxnLst/>
              <a:rect l="l" t="t" r="r" b="b"/>
              <a:pathLst>
                <a:path w="7570" h="11491" extrusionOk="0">
                  <a:moveTo>
                    <a:pt x="3905" y="0"/>
                  </a:moveTo>
                  <a:cubicBezTo>
                    <a:pt x="2721" y="0"/>
                    <a:pt x="1152" y="6248"/>
                    <a:pt x="426" y="9575"/>
                  </a:cubicBezTo>
                  <a:cubicBezTo>
                    <a:pt x="214" y="10487"/>
                    <a:pt x="62" y="11156"/>
                    <a:pt x="1" y="11460"/>
                  </a:cubicBezTo>
                  <a:cubicBezTo>
                    <a:pt x="426" y="11460"/>
                    <a:pt x="822" y="11490"/>
                    <a:pt x="1277" y="11490"/>
                  </a:cubicBezTo>
                  <a:cubicBezTo>
                    <a:pt x="2828" y="11490"/>
                    <a:pt x="4256" y="11369"/>
                    <a:pt x="5320" y="11217"/>
                  </a:cubicBezTo>
                  <a:cubicBezTo>
                    <a:pt x="5624" y="10882"/>
                    <a:pt x="6019" y="10457"/>
                    <a:pt x="6384" y="10031"/>
                  </a:cubicBezTo>
                  <a:cubicBezTo>
                    <a:pt x="6992" y="9271"/>
                    <a:pt x="7448" y="8542"/>
                    <a:pt x="7144" y="8299"/>
                  </a:cubicBezTo>
                  <a:cubicBezTo>
                    <a:pt x="7096" y="8263"/>
                    <a:pt x="7036" y="8247"/>
                    <a:pt x="6965" y="8247"/>
                  </a:cubicBezTo>
                  <a:cubicBezTo>
                    <a:pt x="6490" y="8247"/>
                    <a:pt x="5532" y="8991"/>
                    <a:pt x="4712" y="9758"/>
                  </a:cubicBezTo>
                  <a:cubicBezTo>
                    <a:pt x="3861" y="10487"/>
                    <a:pt x="3162" y="11217"/>
                    <a:pt x="3162" y="11217"/>
                  </a:cubicBezTo>
                  <a:cubicBezTo>
                    <a:pt x="3162" y="11217"/>
                    <a:pt x="3557" y="10578"/>
                    <a:pt x="4074" y="9666"/>
                  </a:cubicBezTo>
                  <a:cubicBezTo>
                    <a:pt x="5381" y="7448"/>
                    <a:pt x="7569" y="3496"/>
                    <a:pt x="7022" y="3223"/>
                  </a:cubicBezTo>
                  <a:cubicBezTo>
                    <a:pt x="7004" y="3214"/>
                    <a:pt x="6984" y="3210"/>
                    <a:pt x="6963" y="3210"/>
                  </a:cubicBezTo>
                  <a:cubicBezTo>
                    <a:pt x="6300" y="3210"/>
                    <a:pt x="4093" y="7192"/>
                    <a:pt x="2828" y="9606"/>
                  </a:cubicBezTo>
                  <a:cubicBezTo>
                    <a:pt x="2281" y="10639"/>
                    <a:pt x="1916" y="11369"/>
                    <a:pt x="1916" y="11369"/>
                  </a:cubicBezTo>
                  <a:cubicBezTo>
                    <a:pt x="1916" y="11369"/>
                    <a:pt x="2129" y="10669"/>
                    <a:pt x="2433" y="9575"/>
                  </a:cubicBezTo>
                  <a:cubicBezTo>
                    <a:pt x="3375" y="6384"/>
                    <a:pt x="5107" y="61"/>
                    <a:pt x="3922" y="1"/>
                  </a:cubicBezTo>
                  <a:cubicBezTo>
                    <a:pt x="3916" y="0"/>
                    <a:pt x="3911" y="0"/>
                    <a:pt x="39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 name="Google Shape;677;p42"/>
          <p:cNvSpPr/>
          <p:nvPr/>
        </p:nvSpPr>
        <p:spPr>
          <a:xfrm>
            <a:off x="1599200" y="1039990"/>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2"/>
          <p:cNvSpPr txBox="1">
            <a:spLocks noGrp="1"/>
          </p:cNvSpPr>
          <p:nvPr>
            <p:ph type="subTitle" idx="1"/>
          </p:nvPr>
        </p:nvSpPr>
        <p:spPr>
          <a:xfrm>
            <a:off x="1599200" y="4008300"/>
            <a:ext cx="5956800" cy="52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This is an interactive template: each button is linked to a different slide.</a:t>
            </a:r>
            <a:endParaRPr dirty="0"/>
          </a:p>
          <a:p>
            <a:pPr marL="0" lvl="0" indent="0" algn="ctr" rtl="0">
              <a:spcBef>
                <a:spcPts val="0"/>
              </a:spcBef>
              <a:spcAft>
                <a:spcPts val="0"/>
              </a:spcAft>
              <a:buNone/>
            </a:pPr>
            <a:r>
              <a:rPr lang="en" dirty="0"/>
              <a:t>Please modify these links accordingly when you’re done editing this presentation.</a:t>
            </a:r>
            <a:endParaRPr dirty="0"/>
          </a:p>
        </p:txBody>
      </p:sp>
      <p:grpSp>
        <p:nvGrpSpPr>
          <p:cNvPr id="679" name="Google Shape;679;p42"/>
          <p:cNvGrpSpPr/>
          <p:nvPr/>
        </p:nvGrpSpPr>
        <p:grpSpPr>
          <a:xfrm>
            <a:off x="8095965" y="4008298"/>
            <a:ext cx="1950884" cy="1283366"/>
            <a:chOff x="2238621" y="-1082064"/>
            <a:chExt cx="1831816" cy="1205152"/>
          </a:xfrm>
        </p:grpSpPr>
        <p:grpSp>
          <p:nvGrpSpPr>
            <p:cNvPr id="680" name="Google Shape;680;p42"/>
            <p:cNvGrpSpPr/>
            <p:nvPr/>
          </p:nvGrpSpPr>
          <p:grpSpPr>
            <a:xfrm>
              <a:off x="2238621" y="-1082064"/>
              <a:ext cx="1405317" cy="1205152"/>
              <a:chOff x="7020531" y="2940607"/>
              <a:chExt cx="1260261" cy="1080756"/>
            </a:xfrm>
          </p:grpSpPr>
          <p:sp>
            <p:nvSpPr>
              <p:cNvPr id="681" name="Google Shape;681;p42"/>
              <p:cNvSpPr/>
              <p:nvPr/>
            </p:nvSpPr>
            <p:spPr>
              <a:xfrm>
                <a:off x="7047373" y="2940607"/>
                <a:ext cx="1233419" cy="1080351"/>
              </a:xfrm>
              <a:custGeom>
                <a:avLst/>
                <a:gdLst/>
                <a:ahLst/>
                <a:cxnLst/>
                <a:rect l="l" t="t" r="r" b="b"/>
                <a:pathLst>
                  <a:path w="51694" h="45274" extrusionOk="0">
                    <a:moveTo>
                      <a:pt x="37153" y="14505"/>
                    </a:moveTo>
                    <a:cubicBezTo>
                      <a:pt x="37897" y="14505"/>
                      <a:pt x="38566" y="14735"/>
                      <a:pt x="39059" y="15216"/>
                    </a:cubicBezTo>
                    <a:cubicBezTo>
                      <a:pt x="40396" y="16523"/>
                      <a:pt x="39910" y="19167"/>
                      <a:pt x="37995" y="21143"/>
                    </a:cubicBezTo>
                    <a:cubicBezTo>
                      <a:pt x="36785" y="22391"/>
                      <a:pt x="35295" y="23069"/>
                      <a:pt x="34025" y="23069"/>
                    </a:cubicBezTo>
                    <a:cubicBezTo>
                      <a:pt x="33286" y="23069"/>
                      <a:pt x="32621" y="22840"/>
                      <a:pt x="32128" y="22359"/>
                    </a:cubicBezTo>
                    <a:cubicBezTo>
                      <a:pt x="30791" y="21052"/>
                      <a:pt x="31247" y="18407"/>
                      <a:pt x="33162" y="16431"/>
                    </a:cubicBezTo>
                    <a:cubicBezTo>
                      <a:pt x="34372" y="15183"/>
                      <a:pt x="35874" y="14505"/>
                      <a:pt x="37153" y="14505"/>
                    </a:cubicBezTo>
                    <a:close/>
                    <a:moveTo>
                      <a:pt x="32645" y="1"/>
                    </a:moveTo>
                    <a:cubicBezTo>
                      <a:pt x="28949" y="1"/>
                      <a:pt x="24832" y="1426"/>
                      <a:pt x="21368" y="4091"/>
                    </a:cubicBezTo>
                    <a:cubicBezTo>
                      <a:pt x="14742" y="9167"/>
                      <a:pt x="0" y="31568"/>
                      <a:pt x="13374" y="42055"/>
                    </a:cubicBezTo>
                    <a:cubicBezTo>
                      <a:pt x="16290" y="44329"/>
                      <a:pt x="19514" y="45273"/>
                      <a:pt x="22804" y="45273"/>
                    </a:cubicBezTo>
                    <a:cubicBezTo>
                      <a:pt x="34639" y="45273"/>
                      <a:pt x="47313" y="33053"/>
                      <a:pt x="49454" y="26584"/>
                    </a:cubicBezTo>
                    <a:cubicBezTo>
                      <a:pt x="51693" y="19714"/>
                      <a:pt x="48850" y="16719"/>
                      <a:pt x="46201" y="16719"/>
                    </a:cubicBezTo>
                    <a:cubicBezTo>
                      <a:pt x="45650" y="16719"/>
                      <a:pt x="45108" y="16849"/>
                      <a:pt x="44621" y="17100"/>
                    </a:cubicBezTo>
                    <a:cubicBezTo>
                      <a:pt x="43838" y="17513"/>
                      <a:pt x="43209" y="17676"/>
                      <a:pt x="42710" y="17676"/>
                    </a:cubicBezTo>
                    <a:cubicBezTo>
                      <a:pt x="41407" y="17676"/>
                      <a:pt x="40990" y="16566"/>
                      <a:pt x="41034" y="15884"/>
                    </a:cubicBezTo>
                    <a:cubicBezTo>
                      <a:pt x="41277" y="12906"/>
                      <a:pt x="44773" y="8863"/>
                      <a:pt x="40852" y="3635"/>
                    </a:cubicBezTo>
                    <a:cubicBezTo>
                      <a:pt x="38990" y="1166"/>
                      <a:pt x="35989" y="1"/>
                      <a:pt x="32645" y="1"/>
                    </a:cubicBezTo>
                    <a:close/>
                  </a:path>
                </a:pathLst>
              </a:custGeom>
              <a:solidFill>
                <a:srgbClr val="EC9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2"/>
              <p:cNvSpPr/>
              <p:nvPr/>
            </p:nvSpPr>
            <p:spPr>
              <a:xfrm>
                <a:off x="7020531" y="2940989"/>
                <a:ext cx="1018273" cy="1065532"/>
              </a:xfrm>
              <a:custGeom>
                <a:avLst/>
                <a:gdLst/>
                <a:ahLst/>
                <a:cxnLst/>
                <a:rect l="l" t="t" r="r" b="b"/>
                <a:pathLst>
                  <a:path w="42677" h="44653" extrusionOk="0">
                    <a:moveTo>
                      <a:pt x="32630" y="1"/>
                    </a:moveTo>
                    <a:cubicBezTo>
                      <a:pt x="28941" y="1"/>
                      <a:pt x="24838" y="1417"/>
                      <a:pt x="21369" y="4075"/>
                    </a:cubicBezTo>
                    <a:cubicBezTo>
                      <a:pt x="14773" y="9151"/>
                      <a:pt x="0" y="31583"/>
                      <a:pt x="13405" y="42039"/>
                    </a:cubicBezTo>
                    <a:cubicBezTo>
                      <a:pt x="14986" y="43285"/>
                      <a:pt x="16688" y="44136"/>
                      <a:pt x="18420" y="44653"/>
                    </a:cubicBezTo>
                    <a:cubicBezTo>
                      <a:pt x="25259" y="38270"/>
                      <a:pt x="30974" y="30853"/>
                      <a:pt x="35624" y="22738"/>
                    </a:cubicBezTo>
                    <a:lnTo>
                      <a:pt x="35624" y="22738"/>
                    </a:lnTo>
                    <a:cubicBezTo>
                      <a:pt x="35073" y="22951"/>
                      <a:pt x="34522" y="23060"/>
                      <a:pt x="34006" y="23060"/>
                    </a:cubicBezTo>
                    <a:cubicBezTo>
                      <a:pt x="33272" y="23060"/>
                      <a:pt x="32611" y="22837"/>
                      <a:pt x="32129" y="22373"/>
                    </a:cubicBezTo>
                    <a:cubicBezTo>
                      <a:pt x="30791" y="21066"/>
                      <a:pt x="31278" y="18422"/>
                      <a:pt x="33193" y="16446"/>
                    </a:cubicBezTo>
                    <a:cubicBezTo>
                      <a:pt x="34410" y="15190"/>
                      <a:pt x="35922" y="14511"/>
                      <a:pt x="37197" y="14511"/>
                    </a:cubicBezTo>
                    <a:cubicBezTo>
                      <a:pt x="37929" y="14511"/>
                      <a:pt x="38583" y="14734"/>
                      <a:pt x="39059" y="15200"/>
                    </a:cubicBezTo>
                    <a:cubicBezTo>
                      <a:pt x="39181" y="15321"/>
                      <a:pt x="39302" y="15473"/>
                      <a:pt x="39393" y="15595"/>
                    </a:cubicBezTo>
                    <a:cubicBezTo>
                      <a:pt x="40579" y="13133"/>
                      <a:pt x="41673" y="10610"/>
                      <a:pt x="42676" y="8057"/>
                    </a:cubicBezTo>
                    <a:cubicBezTo>
                      <a:pt x="42554" y="6689"/>
                      <a:pt x="42068" y="5230"/>
                      <a:pt x="40883" y="3649"/>
                    </a:cubicBezTo>
                    <a:cubicBezTo>
                      <a:pt x="39000" y="1173"/>
                      <a:pt x="35986" y="1"/>
                      <a:pt x="3263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2"/>
              <p:cNvSpPr/>
              <p:nvPr/>
            </p:nvSpPr>
            <p:spPr>
              <a:xfrm>
                <a:off x="7460032" y="3133225"/>
                <a:ext cx="794466" cy="888138"/>
              </a:xfrm>
              <a:custGeom>
                <a:avLst/>
                <a:gdLst/>
                <a:ahLst/>
                <a:cxnLst/>
                <a:rect l="l" t="t" r="r" b="b"/>
                <a:pathLst>
                  <a:path w="33297" h="37219" extrusionOk="0">
                    <a:moveTo>
                      <a:pt x="24256" y="1"/>
                    </a:moveTo>
                    <a:cubicBezTo>
                      <a:pt x="23253" y="2554"/>
                      <a:pt x="22159" y="5077"/>
                      <a:pt x="20973" y="7539"/>
                    </a:cubicBezTo>
                    <a:cubicBezTo>
                      <a:pt x="21885" y="8937"/>
                      <a:pt x="21338" y="11277"/>
                      <a:pt x="19606" y="13071"/>
                    </a:cubicBezTo>
                    <a:cubicBezTo>
                      <a:pt x="18876" y="13831"/>
                      <a:pt x="18025" y="14378"/>
                      <a:pt x="17204" y="14682"/>
                    </a:cubicBezTo>
                    <a:cubicBezTo>
                      <a:pt x="12554" y="22797"/>
                      <a:pt x="6839" y="30214"/>
                      <a:pt x="0" y="36597"/>
                    </a:cubicBezTo>
                    <a:cubicBezTo>
                      <a:pt x="1447" y="37024"/>
                      <a:pt x="2930" y="37219"/>
                      <a:pt x="4426" y="37219"/>
                    </a:cubicBezTo>
                    <a:cubicBezTo>
                      <a:pt x="16255" y="37219"/>
                      <a:pt x="28903" y="25015"/>
                      <a:pt x="31034" y="18512"/>
                    </a:cubicBezTo>
                    <a:cubicBezTo>
                      <a:pt x="33296" y="11651"/>
                      <a:pt x="30446" y="8675"/>
                      <a:pt x="27793" y="8675"/>
                    </a:cubicBezTo>
                    <a:cubicBezTo>
                      <a:pt x="27238" y="8675"/>
                      <a:pt x="26691" y="8806"/>
                      <a:pt x="26201" y="9059"/>
                    </a:cubicBezTo>
                    <a:cubicBezTo>
                      <a:pt x="25421" y="9461"/>
                      <a:pt x="24793" y="9621"/>
                      <a:pt x="24295" y="9621"/>
                    </a:cubicBezTo>
                    <a:cubicBezTo>
                      <a:pt x="22989" y="9621"/>
                      <a:pt x="22571" y="8525"/>
                      <a:pt x="22615" y="7843"/>
                    </a:cubicBezTo>
                    <a:cubicBezTo>
                      <a:pt x="22797" y="5745"/>
                      <a:pt x="24530" y="3162"/>
                      <a:pt x="24256" y="1"/>
                    </a:cubicBezTo>
                    <a:close/>
                  </a:path>
                </a:pathLst>
              </a:custGeom>
              <a:solidFill>
                <a:srgbClr val="F4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2"/>
              <p:cNvSpPr/>
              <p:nvPr/>
            </p:nvSpPr>
            <p:spPr>
              <a:xfrm>
                <a:off x="7640604" y="3017230"/>
                <a:ext cx="159576" cy="175509"/>
              </a:xfrm>
              <a:custGeom>
                <a:avLst/>
                <a:gdLst/>
                <a:ahLst/>
                <a:cxnLst/>
                <a:rect l="l" t="t" r="r" b="b"/>
                <a:pathLst>
                  <a:path w="6688" h="7355" extrusionOk="0">
                    <a:moveTo>
                      <a:pt x="5311" y="0"/>
                    </a:moveTo>
                    <a:cubicBezTo>
                      <a:pt x="4164" y="0"/>
                      <a:pt x="2986" y="468"/>
                      <a:pt x="2037" y="1761"/>
                    </a:cubicBezTo>
                    <a:cubicBezTo>
                      <a:pt x="1" y="4558"/>
                      <a:pt x="2129" y="6746"/>
                      <a:pt x="4591" y="7354"/>
                    </a:cubicBezTo>
                    <a:cubicBezTo>
                      <a:pt x="4499" y="4679"/>
                      <a:pt x="5077" y="2096"/>
                      <a:pt x="6688" y="211"/>
                    </a:cubicBezTo>
                    <a:cubicBezTo>
                      <a:pt x="6246" y="79"/>
                      <a:pt x="5781" y="0"/>
                      <a:pt x="5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2"/>
              <p:cNvSpPr/>
              <p:nvPr/>
            </p:nvSpPr>
            <p:spPr>
              <a:xfrm>
                <a:off x="7747950" y="3022265"/>
                <a:ext cx="155233" cy="174387"/>
              </a:xfrm>
              <a:custGeom>
                <a:avLst/>
                <a:gdLst/>
                <a:ahLst/>
                <a:cxnLst/>
                <a:rect l="l" t="t" r="r" b="b"/>
                <a:pathLst>
                  <a:path w="6506" h="7308" extrusionOk="0">
                    <a:moveTo>
                      <a:pt x="2189" y="0"/>
                    </a:moveTo>
                    <a:cubicBezTo>
                      <a:pt x="578" y="1885"/>
                      <a:pt x="0" y="4468"/>
                      <a:pt x="92" y="7143"/>
                    </a:cubicBezTo>
                    <a:cubicBezTo>
                      <a:pt x="541" y="7251"/>
                      <a:pt x="999" y="7308"/>
                      <a:pt x="1446" y="7308"/>
                    </a:cubicBezTo>
                    <a:cubicBezTo>
                      <a:pt x="2390" y="7308"/>
                      <a:pt x="3282" y="7052"/>
                      <a:pt x="3921" y="6474"/>
                    </a:cubicBezTo>
                    <a:cubicBezTo>
                      <a:pt x="6505" y="4104"/>
                      <a:pt x="5441" y="2523"/>
                      <a:pt x="4651" y="1550"/>
                    </a:cubicBezTo>
                    <a:cubicBezTo>
                      <a:pt x="4195" y="973"/>
                      <a:pt x="3283" y="335"/>
                      <a:pt x="21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2"/>
              <p:cNvSpPr/>
              <p:nvPr/>
            </p:nvSpPr>
            <p:spPr>
              <a:xfrm>
                <a:off x="7405798" y="3186176"/>
                <a:ext cx="123881" cy="177513"/>
              </a:xfrm>
              <a:custGeom>
                <a:avLst/>
                <a:gdLst/>
                <a:ahLst/>
                <a:cxnLst/>
                <a:rect l="l" t="t" r="r" b="b"/>
                <a:pathLst>
                  <a:path w="5192" h="7439" extrusionOk="0">
                    <a:moveTo>
                      <a:pt x="4918" y="1"/>
                    </a:moveTo>
                    <a:lnTo>
                      <a:pt x="4918" y="1"/>
                    </a:lnTo>
                    <a:cubicBezTo>
                      <a:pt x="3337" y="31"/>
                      <a:pt x="1665" y="760"/>
                      <a:pt x="966" y="2919"/>
                    </a:cubicBezTo>
                    <a:cubicBezTo>
                      <a:pt x="1" y="6014"/>
                      <a:pt x="2299" y="7438"/>
                      <a:pt x="4688" y="7438"/>
                    </a:cubicBezTo>
                    <a:cubicBezTo>
                      <a:pt x="4855" y="7438"/>
                      <a:pt x="5024" y="7431"/>
                      <a:pt x="5191" y="7417"/>
                    </a:cubicBezTo>
                    <a:cubicBezTo>
                      <a:pt x="4249" y="4925"/>
                      <a:pt x="3975" y="2280"/>
                      <a:pt x="4918"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2"/>
              <p:cNvSpPr/>
              <p:nvPr/>
            </p:nvSpPr>
            <p:spPr>
              <a:xfrm>
                <a:off x="7500642" y="3186129"/>
                <a:ext cx="150867" cy="177060"/>
              </a:xfrm>
              <a:custGeom>
                <a:avLst/>
                <a:gdLst/>
                <a:ahLst/>
                <a:cxnLst/>
                <a:rect l="l" t="t" r="r" b="b"/>
                <a:pathLst>
                  <a:path w="6323" h="7420" extrusionOk="0">
                    <a:moveTo>
                      <a:pt x="1098" y="0"/>
                    </a:moveTo>
                    <a:cubicBezTo>
                      <a:pt x="1046" y="0"/>
                      <a:pt x="995" y="1"/>
                      <a:pt x="943" y="3"/>
                    </a:cubicBezTo>
                    <a:cubicBezTo>
                      <a:pt x="0" y="2282"/>
                      <a:pt x="274" y="4927"/>
                      <a:pt x="1216" y="7419"/>
                    </a:cubicBezTo>
                    <a:cubicBezTo>
                      <a:pt x="2645" y="7298"/>
                      <a:pt x="4013" y="6690"/>
                      <a:pt x="4621" y="5565"/>
                    </a:cubicBezTo>
                    <a:cubicBezTo>
                      <a:pt x="6323" y="2525"/>
                      <a:pt x="4803" y="1370"/>
                      <a:pt x="3769" y="702"/>
                    </a:cubicBezTo>
                    <a:cubicBezTo>
                      <a:pt x="3161" y="296"/>
                      <a:pt x="2165" y="0"/>
                      <a:pt x="1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2"/>
              <p:cNvSpPr/>
              <p:nvPr/>
            </p:nvSpPr>
            <p:spPr>
              <a:xfrm>
                <a:off x="7295398" y="3487178"/>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2"/>
              <p:cNvSpPr/>
              <p:nvPr/>
            </p:nvSpPr>
            <p:spPr>
              <a:xfrm>
                <a:off x="7354857" y="3469544"/>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2"/>
              <p:cNvSpPr/>
              <p:nvPr/>
            </p:nvSpPr>
            <p:spPr>
              <a:xfrm>
                <a:off x="7376617" y="3753364"/>
                <a:ext cx="164658" cy="168350"/>
              </a:xfrm>
              <a:custGeom>
                <a:avLst/>
                <a:gdLst/>
                <a:ahLst/>
                <a:cxnLst/>
                <a:rect l="l" t="t" r="r" b="b"/>
                <a:pathLst>
                  <a:path w="6901" h="7055" extrusionOk="0">
                    <a:moveTo>
                      <a:pt x="2068" y="1"/>
                    </a:moveTo>
                    <a:cubicBezTo>
                      <a:pt x="852" y="1004"/>
                      <a:pt x="1" y="2615"/>
                      <a:pt x="821" y="4743"/>
                    </a:cubicBezTo>
                    <a:cubicBezTo>
                      <a:pt x="1448" y="6403"/>
                      <a:pt x="2551" y="7054"/>
                      <a:pt x="3727" y="7054"/>
                    </a:cubicBezTo>
                    <a:cubicBezTo>
                      <a:pt x="4832" y="7054"/>
                      <a:pt x="6002" y="6478"/>
                      <a:pt x="6901" y="5624"/>
                    </a:cubicBezTo>
                    <a:cubicBezTo>
                      <a:pt x="4621" y="4256"/>
                      <a:pt x="2736" y="2372"/>
                      <a:pt x="2068"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2"/>
              <p:cNvSpPr/>
              <p:nvPr/>
            </p:nvSpPr>
            <p:spPr>
              <a:xfrm>
                <a:off x="7425936" y="3722749"/>
                <a:ext cx="156689" cy="164842"/>
              </a:xfrm>
              <a:custGeom>
                <a:avLst/>
                <a:gdLst/>
                <a:ahLst/>
                <a:cxnLst/>
                <a:rect l="l" t="t" r="r" b="b"/>
                <a:pathLst>
                  <a:path w="6567" h="6908" extrusionOk="0">
                    <a:moveTo>
                      <a:pt x="3302" y="0"/>
                    </a:moveTo>
                    <a:cubicBezTo>
                      <a:pt x="3071" y="0"/>
                      <a:pt x="2850" y="18"/>
                      <a:pt x="2645" y="38"/>
                    </a:cubicBezTo>
                    <a:cubicBezTo>
                      <a:pt x="1916" y="129"/>
                      <a:pt x="852" y="554"/>
                      <a:pt x="1" y="1284"/>
                    </a:cubicBezTo>
                    <a:cubicBezTo>
                      <a:pt x="669" y="3655"/>
                      <a:pt x="2554" y="5539"/>
                      <a:pt x="4834" y="6907"/>
                    </a:cubicBezTo>
                    <a:cubicBezTo>
                      <a:pt x="5867" y="5934"/>
                      <a:pt x="6566" y="4597"/>
                      <a:pt x="6353" y="3351"/>
                    </a:cubicBezTo>
                    <a:cubicBezTo>
                      <a:pt x="5871" y="454"/>
                      <a:pt x="4475" y="0"/>
                      <a:pt x="3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 name="Google Shape;692;p42"/>
            <p:cNvGrpSpPr/>
            <p:nvPr/>
          </p:nvGrpSpPr>
          <p:grpSpPr>
            <a:xfrm rot="-3668426">
              <a:off x="3073974" y="-844863"/>
              <a:ext cx="912500" cy="730750"/>
              <a:chOff x="2179003" y="2368249"/>
              <a:chExt cx="1738088" cy="1391899"/>
            </a:xfrm>
          </p:grpSpPr>
          <p:sp>
            <p:nvSpPr>
              <p:cNvPr id="693" name="Google Shape;693;p42"/>
              <p:cNvSpPr/>
              <p:nvPr/>
            </p:nvSpPr>
            <p:spPr>
              <a:xfrm rot="3281200">
                <a:off x="2454539" y="2964003"/>
                <a:ext cx="322662" cy="842178"/>
              </a:xfrm>
              <a:custGeom>
                <a:avLst/>
                <a:gdLst/>
                <a:ahLst/>
                <a:cxnLst/>
                <a:rect l="l" t="t" r="r" b="b"/>
                <a:pathLst>
                  <a:path w="4378" h="11427" extrusionOk="0">
                    <a:moveTo>
                      <a:pt x="547" y="1"/>
                    </a:moveTo>
                    <a:cubicBezTo>
                      <a:pt x="91" y="3983"/>
                      <a:pt x="0" y="9363"/>
                      <a:pt x="2401" y="11247"/>
                    </a:cubicBezTo>
                    <a:cubicBezTo>
                      <a:pt x="2557" y="11373"/>
                      <a:pt x="2696" y="11427"/>
                      <a:pt x="2823" y="11427"/>
                    </a:cubicBezTo>
                    <a:cubicBezTo>
                      <a:pt x="3217" y="11427"/>
                      <a:pt x="3493" y="10909"/>
                      <a:pt x="3769" y="10427"/>
                    </a:cubicBezTo>
                    <a:cubicBezTo>
                      <a:pt x="4012" y="9971"/>
                      <a:pt x="4225" y="9332"/>
                      <a:pt x="4377" y="8542"/>
                    </a:cubicBezTo>
                    <a:cubicBezTo>
                      <a:pt x="2584" y="6050"/>
                      <a:pt x="1368" y="3040"/>
                      <a:pt x="547"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2"/>
              <p:cNvSpPr/>
              <p:nvPr/>
            </p:nvSpPr>
            <p:spPr>
              <a:xfrm rot="3281200">
                <a:off x="2704715" y="2770707"/>
                <a:ext cx="342782" cy="983536"/>
              </a:xfrm>
              <a:custGeom>
                <a:avLst/>
                <a:gdLst/>
                <a:ahLst/>
                <a:cxnLst/>
                <a:rect l="l" t="t" r="r" b="b"/>
                <a:pathLst>
                  <a:path w="4651" h="13345" extrusionOk="0">
                    <a:moveTo>
                      <a:pt x="3009" y="0"/>
                    </a:moveTo>
                    <a:lnTo>
                      <a:pt x="760" y="152"/>
                    </a:lnTo>
                    <a:cubicBezTo>
                      <a:pt x="760" y="152"/>
                      <a:pt x="304" y="2158"/>
                      <a:pt x="0" y="4803"/>
                    </a:cubicBezTo>
                    <a:cubicBezTo>
                      <a:pt x="821" y="7842"/>
                      <a:pt x="2037" y="10852"/>
                      <a:pt x="3830" y="13344"/>
                    </a:cubicBezTo>
                    <a:cubicBezTo>
                      <a:pt x="4651" y="8997"/>
                      <a:pt x="3952" y="608"/>
                      <a:pt x="3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2"/>
              <p:cNvSpPr/>
              <p:nvPr/>
            </p:nvSpPr>
            <p:spPr>
              <a:xfrm rot="3281200">
                <a:off x="3315949" y="2423720"/>
                <a:ext cx="403290" cy="535362"/>
              </a:xfrm>
              <a:custGeom>
                <a:avLst/>
                <a:gdLst/>
                <a:ahLst/>
                <a:cxnLst/>
                <a:rect l="l" t="t" r="r" b="b"/>
                <a:pathLst>
                  <a:path w="5472" h="7264" extrusionOk="0">
                    <a:moveTo>
                      <a:pt x="2948" y="0"/>
                    </a:moveTo>
                    <a:cubicBezTo>
                      <a:pt x="3404" y="2432"/>
                      <a:pt x="0" y="4772"/>
                      <a:pt x="2584" y="6991"/>
                    </a:cubicBezTo>
                    <a:cubicBezTo>
                      <a:pt x="2614" y="7022"/>
                      <a:pt x="2584" y="7052"/>
                      <a:pt x="2553" y="7052"/>
                    </a:cubicBezTo>
                    <a:cubicBezTo>
                      <a:pt x="2657" y="7091"/>
                      <a:pt x="2889" y="7174"/>
                      <a:pt x="3184" y="7224"/>
                    </a:cubicBezTo>
                    <a:lnTo>
                      <a:pt x="3184" y="7224"/>
                    </a:lnTo>
                    <a:cubicBezTo>
                      <a:pt x="1587" y="4947"/>
                      <a:pt x="3525" y="2398"/>
                      <a:pt x="2948" y="0"/>
                    </a:cubicBezTo>
                    <a:close/>
                    <a:moveTo>
                      <a:pt x="3344" y="547"/>
                    </a:moveTo>
                    <a:lnTo>
                      <a:pt x="3344" y="547"/>
                    </a:lnTo>
                    <a:cubicBezTo>
                      <a:pt x="3435" y="912"/>
                      <a:pt x="3496" y="1277"/>
                      <a:pt x="3647" y="1581"/>
                    </a:cubicBezTo>
                    <a:cubicBezTo>
                      <a:pt x="3860" y="2037"/>
                      <a:pt x="4012" y="2584"/>
                      <a:pt x="3982" y="3070"/>
                    </a:cubicBezTo>
                    <a:cubicBezTo>
                      <a:pt x="3951" y="4499"/>
                      <a:pt x="3344" y="5715"/>
                      <a:pt x="3587" y="7174"/>
                    </a:cubicBezTo>
                    <a:cubicBezTo>
                      <a:pt x="3587" y="7211"/>
                      <a:pt x="3563" y="7237"/>
                      <a:pt x="3539" y="7237"/>
                    </a:cubicBezTo>
                    <a:cubicBezTo>
                      <a:pt x="3523" y="7237"/>
                      <a:pt x="3507" y="7227"/>
                      <a:pt x="3496" y="7204"/>
                    </a:cubicBezTo>
                    <a:cubicBezTo>
                      <a:pt x="3192" y="6049"/>
                      <a:pt x="3526" y="5107"/>
                      <a:pt x="3739" y="3952"/>
                    </a:cubicBezTo>
                    <a:cubicBezTo>
                      <a:pt x="3921" y="2918"/>
                      <a:pt x="3647" y="2189"/>
                      <a:pt x="3283" y="1216"/>
                    </a:cubicBezTo>
                    <a:cubicBezTo>
                      <a:pt x="3252" y="1186"/>
                      <a:pt x="3252" y="1125"/>
                      <a:pt x="3222" y="1064"/>
                    </a:cubicBezTo>
                    <a:lnTo>
                      <a:pt x="3222" y="1064"/>
                    </a:lnTo>
                    <a:cubicBezTo>
                      <a:pt x="3222" y="3131"/>
                      <a:pt x="2097" y="5137"/>
                      <a:pt x="3252" y="7204"/>
                    </a:cubicBezTo>
                    <a:cubicBezTo>
                      <a:pt x="3252" y="7215"/>
                      <a:pt x="3249" y="7225"/>
                      <a:pt x="3243" y="7233"/>
                    </a:cubicBezTo>
                    <a:lnTo>
                      <a:pt x="3243" y="7233"/>
                    </a:lnTo>
                    <a:cubicBezTo>
                      <a:pt x="3223" y="7230"/>
                      <a:pt x="3203" y="7227"/>
                      <a:pt x="3184" y="7224"/>
                    </a:cubicBezTo>
                    <a:lnTo>
                      <a:pt x="3184" y="7224"/>
                    </a:lnTo>
                    <a:cubicBezTo>
                      <a:pt x="3187" y="7227"/>
                      <a:pt x="3189" y="7231"/>
                      <a:pt x="3192" y="7234"/>
                    </a:cubicBezTo>
                    <a:cubicBezTo>
                      <a:pt x="3200" y="7243"/>
                      <a:pt x="3209" y="7247"/>
                      <a:pt x="3218" y="7247"/>
                    </a:cubicBezTo>
                    <a:cubicBezTo>
                      <a:pt x="3228" y="7247"/>
                      <a:pt x="3236" y="7241"/>
                      <a:pt x="3243" y="7233"/>
                    </a:cubicBezTo>
                    <a:lnTo>
                      <a:pt x="3243" y="7233"/>
                    </a:lnTo>
                    <a:cubicBezTo>
                      <a:pt x="3366" y="7251"/>
                      <a:pt x="3499" y="7263"/>
                      <a:pt x="3638" y="7263"/>
                    </a:cubicBezTo>
                    <a:cubicBezTo>
                      <a:pt x="3934" y="7263"/>
                      <a:pt x="4255" y="7210"/>
                      <a:pt x="4559" y="7052"/>
                    </a:cubicBezTo>
                    <a:cubicBezTo>
                      <a:pt x="4559" y="7052"/>
                      <a:pt x="4529" y="7022"/>
                      <a:pt x="4559" y="6991"/>
                    </a:cubicBezTo>
                    <a:cubicBezTo>
                      <a:pt x="5106" y="5745"/>
                      <a:pt x="5471" y="4286"/>
                      <a:pt x="5076" y="2918"/>
                    </a:cubicBezTo>
                    <a:cubicBezTo>
                      <a:pt x="4833" y="1976"/>
                      <a:pt x="4286" y="1277"/>
                      <a:pt x="3647" y="639"/>
                    </a:cubicBezTo>
                    <a:lnTo>
                      <a:pt x="3647" y="639"/>
                    </a:lnTo>
                    <a:cubicBezTo>
                      <a:pt x="4134" y="1398"/>
                      <a:pt x="4651" y="2067"/>
                      <a:pt x="4772" y="3070"/>
                    </a:cubicBezTo>
                    <a:cubicBezTo>
                      <a:pt x="4833" y="3648"/>
                      <a:pt x="4863" y="4256"/>
                      <a:pt x="4711" y="4833"/>
                    </a:cubicBezTo>
                    <a:cubicBezTo>
                      <a:pt x="4529" y="5563"/>
                      <a:pt x="4225" y="6262"/>
                      <a:pt x="4347" y="7052"/>
                    </a:cubicBezTo>
                    <a:cubicBezTo>
                      <a:pt x="4365" y="7090"/>
                      <a:pt x="4338" y="7116"/>
                      <a:pt x="4307" y="7116"/>
                    </a:cubicBezTo>
                    <a:cubicBezTo>
                      <a:pt x="4288" y="7116"/>
                      <a:pt x="4267" y="7106"/>
                      <a:pt x="4255" y="7082"/>
                    </a:cubicBezTo>
                    <a:cubicBezTo>
                      <a:pt x="3982" y="5988"/>
                      <a:pt x="4711" y="5046"/>
                      <a:pt x="4681" y="3952"/>
                    </a:cubicBezTo>
                    <a:cubicBezTo>
                      <a:pt x="4620" y="2918"/>
                      <a:pt x="4407" y="1946"/>
                      <a:pt x="3769" y="1094"/>
                    </a:cubicBezTo>
                    <a:cubicBezTo>
                      <a:pt x="3617" y="912"/>
                      <a:pt x="3496" y="730"/>
                      <a:pt x="3344" y="547"/>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2"/>
              <p:cNvSpPr/>
              <p:nvPr/>
            </p:nvSpPr>
            <p:spPr>
              <a:xfrm rot="3281200">
                <a:off x="3411557" y="2385923"/>
                <a:ext cx="174818" cy="461587"/>
              </a:xfrm>
              <a:custGeom>
                <a:avLst/>
                <a:gdLst/>
                <a:ahLst/>
                <a:cxnLst/>
                <a:rect l="l" t="t" r="r" b="b"/>
                <a:pathLst>
                  <a:path w="2372" h="6263" extrusionOk="0">
                    <a:moveTo>
                      <a:pt x="2219" y="1"/>
                    </a:moveTo>
                    <a:cubicBezTo>
                      <a:pt x="2219" y="31"/>
                      <a:pt x="2219" y="31"/>
                      <a:pt x="2219" y="31"/>
                    </a:cubicBezTo>
                    <a:cubicBezTo>
                      <a:pt x="2098" y="1521"/>
                      <a:pt x="1156" y="1156"/>
                      <a:pt x="669" y="3436"/>
                    </a:cubicBezTo>
                    <a:cubicBezTo>
                      <a:pt x="365" y="4712"/>
                      <a:pt x="821" y="5685"/>
                      <a:pt x="1277" y="6262"/>
                    </a:cubicBezTo>
                    <a:cubicBezTo>
                      <a:pt x="1" y="4408"/>
                      <a:pt x="2371" y="1977"/>
                      <a:pt x="2219" y="1"/>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2"/>
              <p:cNvSpPr/>
              <p:nvPr/>
            </p:nvSpPr>
            <p:spPr>
              <a:xfrm rot="3281200">
                <a:off x="3496570" y="2567043"/>
                <a:ext cx="271145" cy="506324"/>
              </a:xfrm>
              <a:custGeom>
                <a:avLst/>
                <a:gdLst/>
                <a:ahLst/>
                <a:cxnLst/>
                <a:rect l="l" t="t" r="r" b="b"/>
                <a:pathLst>
                  <a:path w="3679" h="6870" extrusionOk="0">
                    <a:moveTo>
                      <a:pt x="1" y="0"/>
                    </a:moveTo>
                    <a:cubicBezTo>
                      <a:pt x="31" y="92"/>
                      <a:pt x="92" y="183"/>
                      <a:pt x="153" y="274"/>
                    </a:cubicBezTo>
                    <a:cubicBezTo>
                      <a:pt x="2250" y="1885"/>
                      <a:pt x="2615" y="4469"/>
                      <a:pt x="1582" y="6870"/>
                    </a:cubicBezTo>
                    <a:cubicBezTo>
                      <a:pt x="3679" y="4165"/>
                      <a:pt x="1065" y="487"/>
                      <a:pt x="1" y="0"/>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2"/>
              <p:cNvSpPr/>
              <p:nvPr/>
            </p:nvSpPr>
            <p:spPr>
              <a:xfrm rot="3281200">
                <a:off x="3438478" y="2414098"/>
                <a:ext cx="145706" cy="533225"/>
              </a:xfrm>
              <a:custGeom>
                <a:avLst/>
                <a:gdLst/>
                <a:ahLst/>
                <a:cxnLst/>
                <a:rect l="l" t="t" r="r" b="b"/>
                <a:pathLst>
                  <a:path w="1977" h="7235" extrusionOk="0">
                    <a:moveTo>
                      <a:pt x="1399" y="0"/>
                    </a:moveTo>
                    <a:cubicBezTo>
                      <a:pt x="1976" y="2401"/>
                      <a:pt x="1" y="4955"/>
                      <a:pt x="1581" y="7234"/>
                    </a:cubicBezTo>
                    <a:cubicBezTo>
                      <a:pt x="1581" y="7234"/>
                      <a:pt x="1612" y="7234"/>
                      <a:pt x="1612" y="7204"/>
                    </a:cubicBezTo>
                    <a:cubicBezTo>
                      <a:pt x="487" y="5107"/>
                      <a:pt x="1672" y="3131"/>
                      <a:pt x="1703" y="1064"/>
                    </a:cubicBezTo>
                    <a:cubicBezTo>
                      <a:pt x="1612" y="730"/>
                      <a:pt x="1581" y="304"/>
                      <a:pt x="142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2"/>
              <p:cNvSpPr/>
              <p:nvPr/>
            </p:nvSpPr>
            <p:spPr>
              <a:xfrm rot="3281200">
                <a:off x="3515869" y="2489403"/>
                <a:ext cx="62793" cy="515684"/>
              </a:xfrm>
              <a:custGeom>
                <a:avLst/>
                <a:gdLst/>
                <a:ahLst/>
                <a:cxnLst/>
                <a:rect l="l" t="t" r="r" b="b"/>
                <a:pathLst>
                  <a:path w="852" h="6997" extrusionOk="0">
                    <a:moveTo>
                      <a:pt x="61" y="0"/>
                    </a:moveTo>
                    <a:lnTo>
                      <a:pt x="61" y="0"/>
                    </a:lnTo>
                    <a:cubicBezTo>
                      <a:pt x="91" y="274"/>
                      <a:pt x="122" y="548"/>
                      <a:pt x="122" y="821"/>
                    </a:cubicBezTo>
                    <a:cubicBezTo>
                      <a:pt x="122" y="882"/>
                      <a:pt x="152" y="912"/>
                      <a:pt x="152" y="973"/>
                    </a:cubicBezTo>
                    <a:cubicBezTo>
                      <a:pt x="517" y="1976"/>
                      <a:pt x="760" y="2675"/>
                      <a:pt x="578" y="3739"/>
                    </a:cubicBezTo>
                    <a:cubicBezTo>
                      <a:pt x="365" y="4864"/>
                      <a:pt x="0" y="5806"/>
                      <a:pt x="304" y="6961"/>
                    </a:cubicBezTo>
                    <a:cubicBezTo>
                      <a:pt x="304" y="6987"/>
                      <a:pt x="315" y="6996"/>
                      <a:pt x="328" y="6996"/>
                    </a:cubicBezTo>
                    <a:cubicBezTo>
                      <a:pt x="345" y="6996"/>
                      <a:pt x="365" y="6979"/>
                      <a:pt x="365" y="6961"/>
                    </a:cubicBezTo>
                    <a:cubicBezTo>
                      <a:pt x="183" y="5472"/>
                      <a:pt x="790" y="4286"/>
                      <a:pt x="851" y="2858"/>
                    </a:cubicBezTo>
                    <a:cubicBezTo>
                      <a:pt x="851" y="2341"/>
                      <a:pt x="730" y="1794"/>
                      <a:pt x="517" y="1338"/>
                    </a:cubicBezTo>
                    <a:cubicBezTo>
                      <a:pt x="395" y="1064"/>
                      <a:pt x="335" y="669"/>
                      <a:pt x="243" y="304"/>
                    </a:cubicBezTo>
                    <a:cubicBezTo>
                      <a:pt x="183" y="213"/>
                      <a:pt x="122" y="122"/>
                      <a:pt x="6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2"/>
              <p:cNvSpPr/>
              <p:nvPr/>
            </p:nvSpPr>
            <p:spPr>
              <a:xfrm rot="3281200">
                <a:off x="3711370" y="2544766"/>
                <a:ext cx="20194" cy="78491"/>
              </a:xfrm>
              <a:custGeom>
                <a:avLst/>
                <a:gdLst/>
                <a:ahLst/>
                <a:cxnLst/>
                <a:rect l="l" t="t" r="r" b="b"/>
                <a:pathLst>
                  <a:path w="274" h="1065" extrusionOk="0">
                    <a:moveTo>
                      <a:pt x="0" y="0"/>
                    </a:moveTo>
                    <a:cubicBezTo>
                      <a:pt x="152" y="304"/>
                      <a:pt x="183" y="730"/>
                      <a:pt x="274" y="1064"/>
                    </a:cubicBezTo>
                    <a:cubicBezTo>
                      <a:pt x="274" y="791"/>
                      <a:pt x="243" y="517"/>
                      <a:pt x="213" y="243"/>
                    </a:cubicBezTo>
                    <a:cubicBezTo>
                      <a:pt x="183" y="213"/>
                      <a:pt x="183" y="183"/>
                      <a:pt x="152" y="152"/>
                    </a:cubicBezTo>
                    <a:cubicBezTo>
                      <a:pt x="91" y="91"/>
                      <a:pt x="61" y="6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2"/>
              <p:cNvSpPr/>
              <p:nvPr/>
            </p:nvSpPr>
            <p:spPr>
              <a:xfrm rot="3281200">
                <a:off x="3749911" y="2548728"/>
                <a:ext cx="4569" cy="2285"/>
              </a:xfrm>
              <a:custGeom>
                <a:avLst/>
                <a:gdLst/>
                <a:ahLst/>
                <a:cxnLst/>
                <a:rect l="l" t="t" r="r" b="b"/>
                <a:pathLst>
                  <a:path w="62" h="31" extrusionOk="0">
                    <a:moveTo>
                      <a:pt x="1" y="0"/>
                    </a:moveTo>
                    <a:cubicBezTo>
                      <a:pt x="1" y="0"/>
                      <a:pt x="1" y="30"/>
                      <a:pt x="1" y="30"/>
                    </a:cubicBezTo>
                    <a:cubicBezTo>
                      <a:pt x="1" y="30"/>
                      <a:pt x="14" y="17"/>
                      <a:pt x="32" y="17"/>
                    </a:cubicBezTo>
                    <a:cubicBezTo>
                      <a:pt x="41" y="17"/>
                      <a:pt x="51" y="20"/>
                      <a:pt x="62" y="30"/>
                    </a:cubicBezTo>
                    <a:cubicBezTo>
                      <a:pt x="62" y="0"/>
                      <a:pt x="62" y="0"/>
                      <a:pt x="62"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2"/>
              <p:cNvSpPr/>
              <p:nvPr/>
            </p:nvSpPr>
            <p:spPr>
              <a:xfrm rot="3281200">
                <a:off x="3515055" y="2525910"/>
                <a:ext cx="112099" cy="502197"/>
              </a:xfrm>
              <a:custGeom>
                <a:avLst/>
                <a:gdLst/>
                <a:ahLst/>
                <a:cxnLst/>
                <a:rect l="l" t="t" r="r" b="b"/>
                <a:pathLst>
                  <a:path w="1521" h="6814" extrusionOk="0">
                    <a:moveTo>
                      <a:pt x="1" y="0"/>
                    </a:moveTo>
                    <a:lnTo>
                      <a:pt x="1" y="0"/>
                    </a:lnTo>
                    <a:cubicBezTo>
                      <a:pt x="31" y="91"/>
                      <a:pt x="31" y="152"/>
                      <a:pt x="61" y="243"/>
                    </a:cubicBezTo>
                    <a:cubicBezTo>
                      <a:pt x="183" y="426"/>
                      <a:pt x="335" y="608"/>
                      <a:pt x="456" y="821"/>
                    </a:cubicBezTo>
                    <a:cubicBezTo>
                      <a:pt x="1095" y="1672"/>
                      <a:pt x="1308" y="2614"/>
                      <a:pt x="1338" y="3678"/>
                    </a:cubicBezTo>
                    <a:cubicBezTo>
                      <a:pt x="1368" y="4742"/>
                      <a:pt x="608" y="5684"/>
                      <a:pt x="882" y="6778"/>
                    </a:cubicBezTo>
                    <a:cubicBezTo>
                      <a:pt x="882" y="6804"/>
                      <a:pt x="898" y="6813"/>
                      <a:pt x="917" y="6813"/>
                    </a:cubicBezTo>
                    <a:cubicBezTo>
                      <a:pt x="943" y="6813"/>
                      <a:pt x="973" y="6796"/>
                      <a:pt x="973" y="6778"/>
                    </a:cubicBezTo>
                    <a:cubicBezTo>
                      <a:pt x="852" y="5988"/>
                      <a:pt x="1156" y="5289"/>
                      <a:pt x="1368" y="4560"/>
                    </a:cubicBezTo>
                    <a:cubicBezTo>
                      <a:pt x="1520" y="3982"/>
                      <a:pt x="1490" y="3374"/>
                      <a:pt x="1429" y="2797"/>
                    </a:cubicBezTo>
                    <a:cubicBezTo>
                      <a:pt x="1338" y="1794"/>
                      <a:pt x="852" y="1094"/>
                      <a:pt x="335" y="335"/>
                    </a:cubicBezTo>
                    <a:cubicBezTo>
                      <a:pt x="244" y="243"/>
                      <a:pt x="122" y="122"/>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2"/>
              <p:cNvSpPr/>
              <p:nvPr/>
            </p:nvSpPr>
            <p:spPr>
              <a:xfrm rot="3281200">
                <a:off x="3747947" y="2562766"/>
                <a:ext cx="17983" cy="22405"/>
              </a:xfrm>
              <a:custGeom>
                <a:avLst/>
                <a:gdLst/>
                <a:ahLst/>
                <a:cxnLst/>
                <a:rect l="l" t="t" r="r" b="b"/>
                <a:pathLst>
                  <a:path w="244" h="304" extrusionOk="0">
                    <a:moveTo>
                      <a:pt x="1" y="0"/>
                    </a:moveTo>
                    <a:cubicBezTo>
                      <a:pt x="31" y="61"/>
                      <a:pt x="61" y="152"/>
                      <a:pt x="92" y="213"/>
                    </a:cubicBezTo>
                    <a:cubicBezTo>
                      <a:pt x="122" y="243"/>
                      <a:pt x="183" y="274"/>
                      <a:pt x="244" y="304"/>
                    </a:cubicBezTo>
                    <a:cubicBezTo>
                      <a:pt x="183" y="213"/>
                      <a:pt x="122" y="122"/>
                      <a:pt x="92" y="30"/>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2"/>
              <p:cNvSpPr/>
              <p:nvPr/>
            </p:nvSpPr>
            <p:spPr>
              <a:xfrm rot="3281200">
                <a:off x="3731875" y="2573432"/>
                <a:ext cx="13561" cy="26974"/>
              </a:xfrm>
              <a:custGeom>
                <a:avLst/>
                <a:gdLst/>
                <a:ahLst/>
                <a:cxnLst/>
                <a:rect l="l" t="t" r="r" b="b"/>
                <a:pathLst>
                  <a:path w="184" h="366" extrusionOk="0">
                    <a:moveTo>
                      <a:pt x="1" y="1"/>
                    </a:moveTo>
                    <a:cubicBezTo>
                      <a:pt x="1" y="31"/>
                      <a:pt x="1" y="61"/>
                      <a:pt x="1" y="61"/>
                    </a:cubicBezTo>
                    <a:cubicBezTo>
                      <a:pt x="62" y="183"/>
                      <a:pt x="123" y="274"/>
                      <a:pt x="183" y="365"/>
                    </a:cubicBezTo>
                    <a:cubicBezTo>
                      <a:pt x="153" y="274"/>
                      <a:pt x="153" y="213"/>
                      <a:pt x="123" y="122"/>
                    </a:cubicBez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2"/>
              <p:cNvSpPr/>
              <p:nvPr/>
            </p:nvSpPr>
            <p:spPr>
              <a:xfrm rot="3281200">
                <a:off x="3751302" y="2558708"/>
                <a:ext cx="8991" cy="15698"/>
              </a:xfrm>
              <a:custGeom>
                <a:avLst/>
                <a:gdLst/>
                <a:ahLst/>
                <a:cxnLst/>
                <a:rect l="l" t="t" r="r" b="b"/>
                <a:pathLst>
                  <a:path w="122" h="213" extrusionOk="0">
                    <a:moveTo>
                      <a:pt x="0" y="0"/>
                    </a:moveTo>
                    <a:cubicBezTo>
                      <a:pt x="0" y="61"/>
                      <a:pt x="31" y="91"/>
                      <a:pt x="31" y="152"/>
                    </a:cubicBezTo>
                    <a:cubicBezTo>
                      <a:pt x="61" y="152"/>
                      <a:pt x="91" y="182"/>
                      <a:pt x="122" y="213"/>
                    </a:cubicBezTo>
                    <a:cubicBezTo>
                      <a:pt x="91" y="152"/>
                      <a:pt x="61" y="61"/>
                      <a:pt x="3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2"/>
              <p:cNvSpPr/>
              <p:nvPr/>
            </p:nvSpPr>
            <p:spPr>
              <a:xfrm rot="3281200">
                <a:off x="3741275" y="2569108"/>
                <a:ext cx="4496" cy="6780"/>
              </a:xfrm>
              <a:custGeom>
                <a:avLst/>
                <a:gdLst/>
                <a:ahLst/>
                <a:cxnLst/>
                <a:rect l="l" t="t" r="r" b="b"/>
                <a:pathLst>
                  <a:path w="61" h="92" extrusionOk="0">
                    <a:moveTo>
                      <a:pt x="0" y="0"/>
                    </a:moveTo>
                    <a:cubicBezTo>
                      <a:pt x="31" y="31"/>
                      <a:pt x="31" y="61"/>
                      <a:pt x="61" y="91"/>
                    </a:cubicBezTo>
                    <a:cubicBezTo>
                      <a:pt x="61" y="91"/>
                      <a:pt x="61" y="61"/>
                      <a:pt x="61" y="31"/>
                    </a:cubicBezTo>
                    <a:cubicBezTo>
                      <a:pt x="31" y="31"/>
                      <a:pt x="31" y="0"/>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2"/>
              <p:cNvSpPr/>
              <p:nvPr/>
            </p:nvSpPr>
            <p:spPr>
              <a:xfrm rot="3281200">
                <a:off x="3748780" y="2552904"/>
                <a:ext cx="11276" cy="10023"/>
              </a:xfrm>
              <a:custGeom>
                <a:avLst/>
                <a:gdLst/>
                <a:ahLst/>
                <a:cxnLst/>
                <a:rect l="l" t="t" r="r" b="b"/>
                <a:pathLst>
                  <a:path w="153" h="136" extrusionOk="0">
                    <a:moveTo>
                      <a:pt x="32" y="1"/>
                    </a:moveTo>
                    <a:cubicBezTo>
                      <a:pt x="21" y="1"/>
                      <a:pt x="11" y="4"/>
                      <a:pt x="1" y="14"/>
                    </a:cubicBezTo>
                    <a:cubicBezTo>
                      <a:pt x="1" y="14"/>
                      <a:pt x="1" y="14"/>
                      <a:pt x="1" y="44"/>
                    </a:cubicBezTo>
                    <a:cubicBezTo>
                      <a:pt x="61" y="75"/>
                      <a:pt x="92" y="105"/>
                      <a:pt x="153" y="136"/>
                    </a:cubicBezTo>
                    <a:cubicBezTo>
                      <a:pt x="122" y="105"/>
                      <a:pt x="122" y="44"/>
                      <a:pt x="122" y="14"/>
                    </a:cubicBezTo>
                    <a:cubicBezTo>
                      <a:pt x="82" y="14"/>
                      <a:pt x="55"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2"/>
              <p:cNvSpPr/>
              <p:nvPr/>
            </p:nvSpPr>
            <p:spPr>
              <a:xfrm rot="3281200">
                <a:off x="3283186" y="2762538"/>
                <a:ext cx="51590" cy="51590"/>
              </a:xfrm>
              <a:custGeom>
                <a:avLst/>
                <a:gdLst/>
                <a:ahLst/>
                <a:cxnLst/>
                <a:rect l="l" t="t" r="r" b="b"/>
                <a:pathLst>
                  <a:path w="700" h="700" extrusionOk="0">
                    <a:moveTo>
                      <a:pt x="1" y="1"/>
                    </a:moveTo>
                    <a:lnTo>
                      <a:pt x="1" y="1"/>
                    </a:lnTo>
                    <a:cubicBezTo>
                      <a:pt x="153" y="244"/>
                      <a:pt x="366" y="457"/>
                      <a:pt x="639" y="700"/>
                    </a:cubicBezTo>
                    <a:lnTo>
                      <a:pt x="700" y="700"/>
                    </a:lnTo>
                    <a:cubicBezTo>
                      <a:pt x="669" y="670"/>
                      <a:pt x="639" y="670"/>
                      <a:pt x="639" y="670"/>
                    </a:cubicBezTo>
                    <a:cubicBezTo>
                      <a:pt x="639" y="670"/>
                      <a:pt x="305" y="426"/>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2"/>
              <p:cNvSpPr/>
              <p:nvPr/>
            </p:nvSpPr>
            <p:spPr>
              <a:xfrm rot="3281200">
                <a:off x="3356734" y="2360472"/>
                <a:ext cx="253162" cy="526444"/>
              </a:xfrm>
              <a:custGeom>
                <a:avLst/>
                <a:gdLst/>
                <a:ahLst/>
                <a:cxnLst/>
                <a:rect l="l" t="t" r="r" b="b"/>
                <a:pathLst>
                  <a:path w="3435" h="7143" extrusionOk="0">
                    <a:moveTo>
                      <a:pt x="2979" y="0"/>
                    </a:moveTo>
                    <a:cubicBezTo>
                      <a:pt x="2888" y="30"/>
                      <a:pt x="2857" y="91"/>
                      <a:pt x="2857" y="213"/>
                    </a:cubicBezTo>
                    <a:cubicBezTo>
                      <a:pt x="2979" y="2189"/>
                      <a:pt x="578" y="4559"/>
                      <a:pt x="1824" y="6444"/>
                    </a:cubicBezTo>
                    <a:cubicBezTo>
                      <a:pt x="2158" y="6869"/>
                      <a:pt x="2462" y="7113"/>
                      <a:pt x="2462" y="7113"/>
                    </a:cubicBezTo>
                    <a:cubicBezTo>
                      <a:pt x="2462" y="7113"/>
                      <a:pt x="2492" y="7113"/>
                      <a:pt x="2523" y="7143"/>
                    </a:cubicBezTo>
                    <a:cubicBezTo>
                      <a:pt x="2553" y="7113"/>
                      <a:pt x="2553" y="7082"/>
                      <a:pt x="2523" y="7052"/>
                    </a:cubicBezTo>
                    <a:cubicBezTo>
                      <a:pt x="0" y="4803"/>
                      <a:pt x="3435" y="2492"/>
                      <a:pt x="2979" y="91"/>
                    </a:cubicBezTo>
                    <a:lnTo>
                      <a:pt x="2979" y="61"/>
                    </a:lnTo>
                    <a:cubicBezTo>
                      <a:pt x="2979" y="61"/>
                      <a:pt x="2979" y="61"/>
                      <a:pt x="2979" y="30"/>
                    </a:cubicBezTo>
                    <a:cubicBezTo>
                      <a:pt x="2979" y="0"/>
                      <a:pt x="2979" y="0"/>
                      <a:pt x="297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2"/>
              <p:cNvSpPr/>
              <p:nvPr/>
            </p:nvSpPr>
            <p:spPr>
              <a:xfrm rot="3281200">
                <a:off x="3751851" y="2542911"/>
                <a:ext cx="2285" cy="4569"/>
              </a:xfrm>
              <a:custGeom>
                <a:avLst/>
                <a:gdLst/>
                <a:ahLst/>
                <a:cxnLst/>
                <a:rect l="l" t="t" r="r" b="b"/>
                <a:pathLst>
                  <a:path w="31" h="62" extrusionOk="0">
                    <a:moveTo>
                      <a:pt x="0" y="0"/>
                    </a:moveTo>
                    <a:cubicBezTo>
                      <a:pt x="0" y="31"/>
                      <a:pt x="0" y="61"/>
                      <a:pt x="0" y="61"/>
                    </a:cubicBezTo>
                    <a:lnTo>
                      <a:pt x="31" y="61"/>
                    </a:lnTo>
                    <a:lnTo>
                      <a:pt x="31" y="31"/>
                    </a:lnTo>
                    <a:cubicBezTo>
                      <a:pt x="31" y="31"/>
                      <a:pt x="31" y="3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2"/>
              <p:cNvSpPr/>
              <p:nvPr/>
            </p:nvSpPr>
            <p:spPr>
              <a:xfrm rot="3281200">
                <a:off x="3750860" y="2546894"/>
                <a:ext cx="74" cy="2285"/>
              </a:xfrm>
              <a:custGeom>
                <a:avLst/>
                <a:gdLst/>
                <a:ahLst/>
                <a:cxnLst/>
                <a:rect l="l" t="t" r="r" b="b"/>
                <a:pathLst>
                  <a:path w="1" h="31" extrusionOk="0">
                    <a:moveTo>
                      <a:pt x="1" y="0"/>
                    </a:moveTo>
                    <a:cubicBezTo>
                      <a:pt x="1" y="0"/>
                      <a:pt x="1" y="0"/>
                      <a:pt x="1" y="0"/>
                    </a:cubicBezTo>
                    <a:cubicBezTo>
                      <a:pt x="1" y="0"/>
                      <a:pt x="1" y="30"/>
                      <a:pt x="1" y="30"/>
                    </a:cubicBezTo>
                    <a:lnTo>
                      <a:pt x="1" y="30"/>
                    </a:lnTo>
                    <a:lnTo>
                      <a:pt x="1" y="30"/>
                    </a:lnTo>
                    <a:cubicBezTo>
                      <a:pt x="1" y="30"/>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2"/>
              <p:cNvSpPr/>
              <p:nvPr/>
            </p:nvSpPr>
            <p:spPr>
              <a:xfrm rot="3281200">
                <a:off x="3509519" y="2552166"/>
                <a:ext cx="174818" cy="506397"/>
              </a:xfrm>
              <a:custGeom>
                <a:avLst/>
                <a:gdLst/>
                <a:ahLst/>
                <a:cxnLst/>
                <a:rect l="l" t="t" r="r" b="b"/>
                <a:pathLst>
                  <a:path w="2372" h="6871" extrusionOk="0">
                    <a:moveTo>
                      <a:pt x="1" y="1"/>
                    </a:moveTo>
                    <a:lnTo>
                      <a:pt x="1" y="1"/>
                    </a:lnTo>
                    <a:cubicBezTo>
                      <a:pt x="62" y="153"/>
                      <a:pt x="153" y="305"/>
                      <a:pt x="244" y="427"/>
                    </a:cubicBezTo>
                    <a:cubicBezTo>
                      <a:pt x="882" y="1095"/>
                      <a:pt x="1399" y="1794"/>
                      <a:pt x="1672" y="2737"/>
                    </a:cubicBezTo>
                    <a:cubicBezTo>
                      <a:pt x="2037" y="4104"/>
                      <a:pt x="1642" y="5563"/>
                      <a:pt x="1065" y="6810"/>
                    </a:cubicBezTo>
                    <a:cubicBezTo>
                      <a:pt x="1065" y="6810"/>
                      <a:pt x="1065" y="6840"/>
                      <a:pt x="1065" y="6870"/>
                    </a:cubicBezTo>
                    <a:cubicBezTo>
                      <a:pt x="1095" y="6840"/>
                      <a:pt x="1125" y="6840"/>
                      <a:pt x="1156" y="6810"/>
                    </a:cubicBezTo>
                    <a:cubicBezTo>
                      <a:pt x="1217" y="6749"/>
                      <a:pt x="1277" y="6688"/>
                      <a:pt x="1308" y="6597"/>
                    </a:cubicBezTo>
                    <a:cubicBezTo>
                      <a:pt x="2372" y="4226"/>
                      <a:pt x="2037" y="1642"/>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2"/>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2"/>
              <p:cNvSpPr/>
              <p:nvPr/>
            </p:nvSpPr>
            <p:spPr>
              <a:xfrm rot="3281200">
                <a:off x="3746739" y="2550367"/>
                <a:ext cx="2358" cy="2358"/>
              </a:xfrm>
              <a:custGeom>
                <a:avLst/>
                <a:gdLst/>
                <a:ahLst/>
                <a:cxnLst/>
                <a:rect l="l" t="t" r="r" b="b"/>
                <a:pathLst>
                  <a:path w="32" h="32" extrusionOk="0">
                    <a:moveTo>
                      <a:pt x="1" y="1"/>
                    </a:moveTo>
                    <a:cubicBezTo>
                      <a:pt x="1" y="1"/>
                      <a:pt x="1" y="1"/>
                      <a:pt x="1" y="31"/>
                    </a:cubicBezTo>
                    <a:lnTo>
                      <a:pt x="31" y="31"/>
                    </a:lnTo>
                    <a:cubicBezTo>
                      <a:pt x="31" y="3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2"/>
              <p:cNvSpPr/>
              <p:nvPr/>
            </p:nvSpPr>
            <p:spPr>
              <a:xfrm rot="3281200">
                <a:off x="3748153" y="2549916"/>
                <a:ext cx="74" cy="74"/>
              </a:xfrm>
              <a:custGeom>
                <a:avLst/>
                <a:gdLst/>
                <a:ahLst/>
                <a:cxnLst/>
                <a:rect l="l" t="t" r="r" b="b"/>
                <a:pathLst>
                  <a:path w="1" h="1" extrusionOk="0">
                    <a:moveTo>
                      <a:pt x="1" y="1"/>
                    </a:moveTo>
                    <a:lnTo>
                      <a:pt x="1" y="1"/>
                    </a:ln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2"/>
              <p:cNvSpPr/>
              <p:nvPr/>
            </p:nvSpPr>
            <p:spPr>
              <a:xfrm rot="3281200">
                <a:off x="3741128" y="2550015"/>
                <a:ext cx="13561" cy="16804"/>
              </a:xfrm>
              <a:custGeom>
                <a:avLst/>
                <a:gdLst/>
                <a:ahLst/>
                <a:cxnLst/>
                <a:rect l="l" t="t" r="r" b="b"/>
                <a:pathLst>
                  <a:path w="184" h="228" extrusionOk="0">
                    <a:moveTo>
                      <a:pt x="32" y="1"/>
                    </a:moveTo>
                    <a:cubicBezTo>
                      <a:pt x="14" y="1"/>
                      <a:pt x="1" y="14"/>
                      <a:pt x="1" y="14"/>
                    </a:cubicBezTo>
                    <a:lnTo>
                      <a:pt x="1" y="45"/>
                    </a:lnTo>
                    <a:cubicBezTo>
                      <a:pt x="1" y="45"/>
                      <a:pt x="31" y="75"/>
                      <a:pt x="31" y="75"/>
                    </a:cubicBezTo>
                    <a:cubicBezTo>
                      <a:pt x="92" y="136"/>
                      <a:pt x="122" y="166"/>
                      <a:pt x="183" y="227"/>
                    </a:cubicBezTo>
                    <a:cubicBezTo>
                      <a:pt x="153" y="166"/>
                      <a:pt x="122" y="106"/>
                      <a:pt x="62" y="14"/>
                    </a:cubicBezTo>
                    <a:cubicBezTo>
                      <a:pt x="51" y="4"/>
                      <a:pt x="41"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2"/>
              <p:cNvSpPr/>
              <p:nvPr/>
            </p:nvSpPr>
            <p:spPr>
              <a:xfrm rot="3281200">
                <a:off x="3730275" y="2578513"/>
                <a:ext cx="29185" cy="38177"/>
              </a:xfrm>
              <a:custGeom>
                <a:avLst/>
                <a:gdLst/>
                <a:ahLst/>
                <a:cxnLst/>
                <a:rect l="l" t="t" r="r" b="b"/>
                <a:pathLst>
                  <a:path w="396" h="518" extrusionOk="0">
                    <a:moveTo>
                      <a:pt x="1" y="1"/>
                    </a:moveTo>
                    <a:cubicBezTo>
                      <a:pt x="31" y="62"/>
                      <a:pt x="31" y="122"/>
                      <a:pt x="62" y="183"/>
                    </a:cubicBezTo>
                    <a:cubicBezTo>
                      <a:pt x="183" y="305"/>
                      <a:pt x="305" y="426"/>
                      <a:pt x="396" y="518"/>
                    </a:cubicBezTo>
                    <a:cubicBezTo>
                      <a:pt x="305" y="396"/>
                      <a:pt x="214" y="244"/>
                      <a:pt x="153" y="92"/>
                    </a:cubicBezTo>
                    <a:cubicBezTo>
                      <a:pt x="92" y="62"/>
                      <a:pt x="31" y="3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2"/>
              <p:cNvSpPr/>
              <p:nvPr/>
            </p:nvSpPr>
            <p:spPr>
              <a:xfrm rot="3281200">
                <a:off x="3742025" y="2567438"/>
                <a:ext cx="11276" cy="17983"/>
              </a:xfrm>
              <a:custGeom>
                <a:avLst/>
                <a:gdLst/>
                <a:ahLst/>
                <a:cxnLst/>
                <a:rect l="l" t="t" r="r" b="b"/>
                <a:pathLst>
                  <a:path w="153" h="244" extrusionOk="0">
                    <a:moveTo>
                      <a:pt x="1" y="0"/>
                    </a:moveTo>
                    <a:cubicBezTo>
                      <a:pt x="1" y="30"/>
                      <a:pt x="1" y="91"/>
                      <a:pt x="31" y="122"/>
                    </a:cubicBezTo>
                    <a:lnTo>
                      <a:pt x="153" y="243"/>
                    </a:lnTo>
                    <a:cubicBezTo>
                      <a:pt x="122" y="182"/>
                      <a:pt x="122" y="122"/>
                      <a:pt x="92" y="61"/>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2"/>
              <p:cNvSpPr/>
              <p:nvPr/>
            </p:nvSpPr>
            <p:spPr>
              <a:xfrm rot="3281200">
                <a:off x="3742886" y="2553099"/>
                <a:ext cx="11276" cy="17983"/>
              </a:xfrm>
              <a:custGeom>
                <a:avLst/>
                <a:gdLst/>
                <a:ahLst/>
                <a:cxnLst/>
                <a:rect l="l" t="t" r="r" b="b"/>
                <a:pathLst>
                  <a:path w="153" h="244" extrusionOk="0">
                    <a:moveTo>
                      <a:pt x="1" y="0"/>
                    </a:moveTo>
                    <a:lnTo>
                      <a:pt x="1" y="0"/>
                    </a:lnTo>
                    <a:cubicBezTo>
                      <a:pt x="31" y="61"/>
                      <a:pt x="92" y="152"/>
                      <a:pt x="122" y="213"/>
                    </a:cubicBezTo>
                    <a:cubicBezTo>
                      <a:pt x="122" y="213"/>
                      <a:pt x="153" y="244"/>
                      <a:pt x="153" y="244"/>
                    </a:cubicBezTo>
                    <a:cubicBezTo>
                      <a:pt x="153" y="213"/>
                      <a:pt x="153" y="152"/>
                      <a:pt x="153" y="92"/>
                    </a:cubicBezTo>
                    <a:cubicBezTo>
                      <a:pt x="92" y="61"/>
                      <a:pt x="61" y="31"/>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2"/>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2"/>
              <p:cNvSpPr/>
              <p:nvPr/>
            </p:nvSpPr>
            <p:spPr>
              <a:xfrm rot="3281200">
                <a:off x="3749056" y="2548172"/>
                <a:ext cx="74" cy="2285"/>
              </a:xfrm>
              <a:custGeom>
                <a:avLst/>
                <a:gdLst/>
                <a:ahLst/>
                <a:cxnLst/>
                <a:rect l="l" t="t" r="r" b="b"/>
                <a:pathLst>
                  <a:path w="1" h="31" extrusionOk="0">
                    <a:moveTo>
                      <a:pt x="1" y="31"/>
                    </a:moveTo>
                    <a:lnTo>
                      <a:pt x="1" y="0"/>
                    </a:lnTo>
                    <a:lnTo>
                      <a:pt x="1" y="0"/>
                    </a:lnTo>
                    <a:cubicBezTo>
                      <a:pt x="1" y="31"/>
                      <a:pt x="1" y="31"/>
                      <a:pt x="1" y="31"/>
                    </a:cubicBezTo>
                    <a:cubicBezTo>
                      <a:pt x="1" y="31"/>
                      <a:pt x="1" y="31"/>
                      <a:pt x="1" y="3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2"/>
              <p:cNvSpPr/>
              <p:nvPr/>
            </p:nvSpPr>
            <p:spPr>
              <a:xfrm rot="3281200">
                <a:off x="3749056" y="2548172"/>
                <a:ext cx="74" cy="2285"/>
              </a:xfrm>
              <a:custGeom>
                <a:avLst/>
                <a:gdLst/>
                <a:ahLst/>
                <a:cxnLst/>
                <a:rect l="l" t="t" r="r" b="b"/>
                <a:pathLst>
                  <a:path w="1" h="31" extrusionOk="0">
                    <a:moveTo>
                      <a:pt x="1" y="0"/>
                    </a:moveTo>
                    <a:lnTo>
                      <a:pt x="1" y="31"/>
                    </a:lnTo>
                    <a:cubicBezTo>
                      <a:pt x="1" y="31"/>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2"/>
              <p:cNvSpPr/>
              <p:nvPr/>
            </p:nvSpPr>
            <p:spPr>
              <a:xfrm rot="3281200">
                <a:off x="3178614" y="2832990"/>
                <a:ext cx="217343" cy="146370"/>
              </a:xfrm>
              <a:custGeom>
                <a:avLst/>
                <a:gdLst/>
                <a:ahLst/>
                <a:cxnLst/>
                <a:rect l="l" t="t" r="r" b="b"/>
                <a:pathLst>
                  <a:path w="2949" h="1986" extrusionOk="0">
                    <a:moveTo>
                      <a:pt x="791" y="0"/>
                    </a:moveTo>
                    <a:cubicBezTo>
                      <a:pt x="0" y="456"/>
                      <a:pt x="669" y="1763"/>
                      <a:pt x="669" y="1763"/>
                    </a:cubicBezTo>
                    <a:cubicBezTo>
                      <a:pt x="954" y="1927"/>
                      <a:pt x="1258" y="1986"/>
                      <a:pt x="1547" y="1986"/>
                    </a:cubicBezTo>
                    <a:cubicBezTo>
                      <a:pt x="2279" y="1986"/>
                      <a:pt x="2918" y="1611"/>
                      <a:pt x="2918" y="1611"/>
                    </a:cubicBezTo>
                    <a:cubicBezTo>
                      <a:pt x="2949" y="1581"/>
                      <a:pt x="2949" y="1551"/>
                      <a:pt x="2949" y="1520"/>
                    </a:cubicBezTo>
                    <a:cubicBezTo>
                      <a:pt x="2098" y="1186"/>
                      <a:pt x="1338" y="70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2"/>
              <p:cNvSpPr/>
              <p:nvPr/>
            </p:nvSpPr>
            <p:spPr>
              <a:xfrm rot="3281200">
                <a:off x="3236367" y="2858296"/>
                <a:ext cx="177840" cy="128976"/>
              </a:xfrm>
              <a:custGeom>
                <a:avLst/>
                <a:gdLst/>
                <a:ahLst/>
                <a:cxnLst/>
                <a:rect l="l" t="t" r="r" b="b"/>
                <a:pathLst>
                  <a:path w="2413" h="1750" extrusionOk="0">
                    <a:moveTo>
                      <a:pt x="1113" y="1"/>
                    </a:moveTo>
                    <a:cubicBezTo>
                      <a:pt x="865" y="1"/>
                      <a:pt x="590" y="42"/>
                      <a:pt x="305" y="108"/>
                    </a:cubicBezTo>
                    <a:cubicBezTo>
                      <a:pt x="183" y="138"/>
                      <a:pt x="92" y="199"/>
                      <a:pt x="1" y="229"/>
                    </a:cubicBezTo>
                    <a:cubicBezTo>
                      <a:pt x="548" y="929"/>
                      <a:pt x="1308" y="1415"/>
                      <a:pt x="2159" y="1749"/>
                    </a:cubicBezTo>
                    <a:cubicBezTo>
                      <a:pt x="2413" y="411"/>
                      <a:pt x="1895" y="1"/>
                      <a:pt x="1113" y="1"/>
                    </a:cubicBez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sp>
        <p:nvSpPr>
          <p:cNvPr id="2361" name="Google Shape;2361;p69"/>
          <p:cNvSpPr/>
          <p:nvPr/>
        </p:nvSpPr>
        <p:spPr>
          <a:xfrm>
            <a:off x="4806684" y="1865038"/>
            <a:ext cx="2761200" cy="1840800"/>
          </a:xfrm>
          <a:prstGeom prst="wedgeEllipseCallout">
            <a:avLst>
              <a:gd name="adj1" fmla="val -58700"/>
              <a:gd name="adj2" fmla="val 2758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9">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9"/>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Photo-</a:t>
            </a:r>
            <a:endParaRPr/>
          </a:p>
          <a:p>
            <a:pPr marL="0" lvl="0" indent="0" algn="ctr" rtl="0">
              <a:spcBef>
                <a:spcPts val="0"/>
              </a:spcBef>
              <a:spcAft>
                <a:spcPts val="0"/>
              </a:spcAft>
              <a:buNone/>
            </a:pPr>
            <a:r>
              <a:rPr lang="en"/>
              <a:t>synthesis</a:t>
            </a:r>
            <a:endParaRPr/>
          </a:p>
        </p:txBody>
      </p:sp>
      <p:sp>
        <p:nvSpPr>
          <p:cNvPr id="2364" name="Google Shape;2364;p69"/>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40 Points!</a:t>
            </a:r>
            <a:endParaRPr/>
          </a:p>
        </p:txBody>
      </p:sp>
      <p:sp>
        <p:nvSpPr>
          <p:cNvPr id="2365" name="Google Shape;2365;p69"/>
          <p:cNvSpPr/>
          <p:nvPr/>
        </p:nvSpPr>
        <p:spPr>
          <a:xfrm>
            <a:off x="-545200" y="2114025"/>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9"/>
          <p:cNvSpPr/>
          <p:nvPr/>
        </p:nvSpPr>
        <p:spPr>
          <a:xfrm>
            <a:off x="8171298" y="1735876"/>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7" name="Google Shape;2367;p69"/>
          <p:cNvGrpSpPr/>
          <p:nvPr/>
        </p:nvGrpSpPr>
        <p:grpSpPr>
          <a:xfrm>
            <a:off x="1537151" y="1507822"/>
            <a:ext cx="2924711" cy="3464600"/>
            <a:chOff x="2270138" y="1801825"/>
            <a:chExt cx="1459000" cy="1728325"/>
          </a:xfrm>
        </p:grpSpPr>
        <p:sp>
          <p:nvSpPr>
            <p:cNvPr id="2368" name="Google Shape;2368;p69"/>
            <p:cNvSpPr/>
            <p:nvPr/>
          </p:nvSpPr>
          <p:spPr>
            <a:xfrm>
              <a:off x="2815738" y="2769675"/>
              <a:ext cx="329050" cy="229525"/>
            </a:xfrm>
            <a:custGeom>
              <a:avLst/>
              <a:gdLst/>
              <a:ahLst/>
              <a:cxnLst/>
              <a:rect l="l" t="t" r="r" b="b"/>
              <a:pathLst>
                <a:path w="13162" h="9181" extrusionOk="0">
                  <a:moveTo>
                    <a:pt x="6171" y="1"/>
                  </a:moveTo>
                  <a:lnTo>
                    <a:pt x="0" y="1612"/>
                  </a:lnTo>
                  <a:lnTo>
                    <a:pt x="4833" y="9180"/>
                  </a:lnTo>
                  <a:lnTo>
                    <a:pt x="12493" y="8694"/>
                  </a:lnTo>
                  <a:lnTo>
                    <a:pt x="13162" y="6414"/>
                  </a:lnTo>
                  <a:lnTo>
                    <a:pt x="7538" y="4742"/>
                  </a:lnTo>
                  <a:lnTo>
                    <a:pt x="6171"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9"/>
            <p:cNvSpPr/>
            <p:nvPr/>
          </p:nvSpPr>
          <p:spPr>
            <a:xfrm>
              <a:off x="3074088" y="2791868"/>
              <a:ext cx="301700" cy="318675"/>
            </a:xfrm>
            <a:custGeom>
              <a:avLst/>
              <a:gdLst/>
              <a:ahLst/>
              <a:cxnLst/>
              <a:rect l="l" t="t" r="r" b="b"/>
              <a:pathLst>
                <a:path w="12068" h="12747" extrusionOk="0">
                  <a:moveTo>
                    <a:pt x="11004" y="0"/>
                  </a:moveTo>
                  <a:cubicBezTo>
                    <a:pt x="10396" y="274"/>
                    <a:pt x="9819" y="669"/>
                    <a:pt x="9332" y="1186"/>
                  </a:cubicBezTo>
                  <a:cubicBezTo>
                    <a:pt x="8664" y="1915"/>
                    <a:pt x="8268" y="2858"/>
                    <a:pt x="7539" y="3557"/>
                  </a:cubicBezTo>
                  <a:cubicBezTo>
                    <a:pt x="6749" y="4317"/>
                    <a:pt x="5654" y="4681"/>
                    <a:pt x="4530" y="4773"/>
                  </a:cubicBezTo>
                  <a:cubicBezTo>
                    <a:pt x="3557" y="4864"/>
                    <a:pt x="2524" y="4742"/>
                    <a:pt x="1612" y="5137"/>
                  </a:cubicBezTo>
                  <a:cubicBezTo>
                    <a:pt x="669" y="5532"/>
                    <a:pt x="92" y="6505"/>
                    <a:pt x="1" y="7508"/>
                  </a:cubicBezTo>
                  <a:cubicBezTo>
                    <a:pt x="1125" y="8298"/>
                    <a:pt x="2584" y="8633"/>
                    <a:pt x="3375" y="9757"/>
                  </a:cubicBezTo>
                  <a:cubicBezTo>
                    <a:pt x="3800" y="10305"/>
                    <a:pt x="3952" y="11034"/>
                    <a:pt x="4408" y="11581"/>
                  </a:cubicBezTo>
                  <a:cubicBezTo>
                    <a:pt x="5016" y="12280"/>
                    <a:pt x="5989" y="12523"/>
                    <a:pt x="6901" y="12645"/>
                  </a:cubicBezTo>
                  <a:cubicBezTo>
                    <a:pt x="7306" y="12706"/>
                    <a:pt x="7725" y="12746"/>
                    <a:pt x="8139" y="12746"/>
                  </a:cubicBezTo>
                  <a:cubicBezTo>
                    <a:pt x="8968" y="12746"/>
                    <a:pt x="9778" y="12584"/>
                    <a:pt x="10427" y="12098"/>
                  </a:cubicBezTo>
                  <a:cubicBezTo>
                    <a:pt x="11490" y="11277"/>
                    <a:pt x="11794" y="9788"/>
                    <a:pt x="11734" y="8420"/>
                  </a:cubicBezTo>
                  <a:cubicBezTo>
                    <a:pt x="11703" y="7083"/>
                    <a:pt x="11369" y="5745"/>
                    <a:pt x="11490" y="4377"/>
                  </a:cubicBezTo>
                  <a:cubicBezTo>
                    <a:pt x="11612" y="3070"/>
                    <a:pt x="12068" y="1064"/>
                    <a:pt x="11004" y="0"/>
                  </a:cubicBezTo>
                  <a:close/>
                </a:path>
              </a:pathLst>
            </a:custGeom>
            <a:solidFill>
              <a:srgbClr val="A7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9"/>
            <p:cNvSpPr/>
            <p:nvPr/>
          </p:nvSpPr>
          <p:spPr>
            <a:xfrm>
              <a:off x="3028513" y="2774650"/>
              <a:ext cx="320675" cy="209350"/>
            </a:xfrm>
            <a:custGeom>
              <a:avLst/>
              <a:gdLst/>
              <a:ahLst/>
              <a:cxnLst/>
              <a:rect l="l" t="t" r="r" b="b"/>
              <a:pathLst>
                <a:path w="12827" h="8374" extrusionOk="0">
                  <a:moveTo>
                    <a:pt x="10429" y="0"/>
                  </a:moveTo>
                  <a:cubicBezTo>
                    <a:pt x="9163" y="0"/>
                    <a:pt x="7839" y="490"/>
                    <a:pt x="6991" y="1261"/>
                  </a:cubicBezTo>
                  <a:cubicBezTo>
                    <a:pt x="6687" y="1534"/>
                    <a:pt x="6383" y="1899"/>
                    <a:pt x="6018" y="2142"/>
                  </a:cubicBezTo>
                  <a:cubicBezTo>
                    <a:pt x="4924" y="2902"/>
                    <a:pt x="3404" y="2689"/>
                    <a:pt x="2189" y="3267"/>
                  </a:cubicBezTo>
                  <a:cubicBezTo>
                    <a:pt x="608" y="4027"/>
                    <a:pt x="0" y="6306"/>
                    <a:pt x="1064" y="7674"/>
                  </a:cubicBezTo>
                  <a:cubicBezTo>
                    <a:pt x="1277" y="7948"/>
                    <a:pt x="1550" y="8191"/>
                    <a:pt x="1824" y="8373"/>
                  </a:cubicBezTo>
                  <a:cubicBezTo>
                    <a:pt x="1915" y="7370"/>
                    <a:pt x="2492" y="6397"/>
                    <a:pt x="3435" y="6002"/>
                  </a:cubicBezTo>
                  <a:cubicBezTo>
                    <a:pt x="4347" y="5607"/>
                    <a:pt x="5380" y="5729"/>
                    <a:pt x="6353" y="5638"/>
                  </a:cubicBezTo>
                  <a:cubicBezTo>
                    <a:pt x="7447" y="5546"/>
                    <a:pt x="8572" y="5182"/>
                    <a:pt x="9362" y="4422"/>
                  </a:cubicBezTo>
                  <a:cubicBezTo>
                    <a:pt x="10091" y="3723"/>
                    <a:pt x="10487" y="2780"/>
                    <a:pt x="11155" y="2051"/>
                  </a:cubicBezTo>
                  <a:cubicBezTo>
                    <a:pt x="11642" y="1534"/>
                    <a:pt x="12189" y="1139"/>
                    <a:pt x="12827" y="865"/>
                  </a:cubicBezTo>
                  <a:cubicBezTo>
                    <a:pt x="12736" y="744"/>
                    <a:pt x="12614" y="622"/>
                    <a:pt x="12462" y="531"/>
                  </a:cubicBezTo>
                  <a:cubicBezTo>
                    <a:pt x="11872" y="164"/>
                    <a:pt x="11160" y="0"/>
                    <a:pt x="10429" y="0"/>
                  </a:cubicBezTo>
                  <a:close/>
                </a:path>
              </a:pathLst>
            </a:custGeom>
            <a:solidFill>
              <a:srgbClr val="B06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9"/>
            <p:cNvSpPr/>
            <p:nvPr/>
          </p:nvSpPr>
          <p:spPr>
            <a:xfrm>
              <a:off x="3362863" y="3190650"/>
              <a:ext cx="310800" cy="226075"/>
            </a:xfrm>
            <a:custGeom>
              <a:avLst/>
              <a:gdLst/>
              <a:ahLst/>
              <a:cxnLst/>
              <a:rect l="l" t="t" r="r" b="b"/>
              <a:pathLst>
                <a:path w="12432" h="9043" extrusionOk="0">
                  <a:moveTo>
                    <a:pt x="0" y="1"/>
                  </a:moveTo>
                  <a:cubicBezTo>
                    <a:pt x="0" y="1"/>
                    <a:pt x="730" y="7904"/>
                    <a:pt x="1854" y="8360"/>
                  </a:cubicBezTo>
                  <a:cubicBezTo>
                    <a:pt x="2533" y="8635"/>
                    <a:pt x="5269" y="9042"/>
                    <a:pt x="7687" y="9042"/>
                  </a:cubicBezTo>
                  <a:cubicBezTo>
                    <a:pt x="9277" y="9042"/>
                    <a:pt x="10729" y="8866"/>
                    <a:pt x="11368" y="8360"/>
                  </a:cubicBezTo>
                  <a:cubicBezTo>
                    <a:pt x="12432" y="5958"/>
                    <a:pt x="12310" y="761"/>
                    <a:pt x="12310" y="761"/>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9"/>
            <p:cNvSpPr/>
            <p:nvPr/>
          </p:nvSpPr>
          <p:spPr>
            <a:xfrm>
              <a:off x="3309663" y="3058800"/>
              <a:ext cx="419475" cy="199400"/>
            </a:xfrm>
            <a:custGeom>
              <a:avLst/>
              <a:gdLst/>
              <a:ahLst/>
              <a:cxnLst/>
              <a:rect l="l" t="t" r="r" b="b"/>
              <a:pathLst>
                <a:path w="16779" h="7976" extrusionOk="0">
                  <a:moveTo>
                    <a:pt x="9376" y="0"/>
                  </a:moveTo>
                  <a:cubicBezTo>
                    <a:pt x="4745" y="0"/>
                    <a:pt x="456" y="1901"/>
                    <a:pt x="456" y="1901"/>
                  </a:cubicBezTo>
                  <a:cubicBezTo>
                    <a:pt x="456" y="1901"/>
                    <a:pt x="0" y="3816"/>
                    <a:pt x="1034" y="6369"/>
                  </a:cubicBezTo>
                  <a:cubicBezTo>
                    <a:pt x="2791" y="7600"/>
                    <a:pt x="5870" y="7975"/>
                    <a:pt x="8779" y="7975"/>
                  </a:cubicBezTo>
                  <a:cubicBezTo>
                    <a:pt x="12261" y="7975"/>
                    <a:pt x="15497" y="7438"/>
                    <a:pt x="15928" y="7190"/>
                  </a:cubicBezTo>
                  <a:cubicBezTo>
                    <a:pt x="16718" y="6734"/>
                    <a:pt x="16779" y="2448"/>
                    <a:pt x="16779" y="2448"/>
                  </a:cubicBezTo>
                  <a:cubicBezTo>
                    <a:pt x="14664" y="595"/>
                    <a:pt x="11967" y="0"/>
                    <a:pt x="9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9"/>
            <p:cNvSpPr/>
            <p:nvPr/>
          </p:nvSpPr>
          <p:spPr>
            <a:xfrm>
              <a:off x="2650063" y="3015125"/>
              <a:ext cx="584250" cy="405450"/>
            </a:xfrm>
            <a:custGeom>
              <a:avLst/>
              <a:gdLst/>
              <a:ahLst/>
              <a:cxnLst/>
              <a:rect l="l" t="t" r="r" b="b"/>
              <a:pathLst>
                <a:path w="23370" h="16218" extrusionOk="0">
                  <a:moveTo>
                    <a:pt x="7022" y="0"/>
                  </a:moveTo>
                  <a:lnTo>
                    <a:pt x="1" y="4833"/>
                  </a:lnTo>
                  <a:cubicBezTo>
                    <a:pt x="1" y="4833"/>
                    <a:pt x="10092" y="15472"/>
                    <a:pt x="14561" y="16110"/>
                  </a:cubicBezTo>
                  <a:cubicBezTo>
                    <a:pt x="15055" y="16181"/>
                    <a:pt x="15550" y="16217"/>
                    <a:pt x="16038" y="16217"/>
                  </a:cubicBezTo>
                  <a:cubicBezTo>
                    <a:pt x="19957" y="16217"/>
                    <a:pt x="23370" y="13864"/>
                    <a:pt x="21612" y="8025"/>
                  </a:cubicBezTo>
                  <a:cubicBezTo>
                    <a:pt x="19606" y="1429"/>
                    <a:pt x="7022" y="0"/>
                    <a:pt x="7022" y="0"/>
                  </a:cubicBezTo>
                  <a:close/>
                </a:path>
              </a:pathLst>
            </a:custGeom>
            <a:solidFill>
              <a:srgbClr val="A7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9"/>
            <p:cNvSpPr/>
            <p:nvPr/>
          </p:nvSpPr>
          <p:spPr>
            <a:xfrm>
              <a:off x="2356763" y="2888225"/>
              <a:ext cx="730275" cy="585050"/>
            </a:xfrm>
            <a:custGeom>
              <a:avLst/>
              <a:gdLst/>
              <a:ahLst/>
              <a:cxnLst/>
              <a:rect l="l" t="t" r="r" b="b"/>
              <a:pathLst>
                <a:path w="29211" h="23402" extrusionOk="0">
                  <a:moveTo>
                    <a:pt x="7265" y="0"/>
                  </a:moveTo>
                  <a:cubicBezTo>
                    <a:pt x="7265" y="0"/>
                    <a:pt x="0" y="5137"/>
                    <a:pt x="1094" y="12128"/>
                  </a:cubicBezTo>
                  <a:cubicBezTo>
                    <a:pt x="1672" y="15654"/>
                    <a:pt x="3131" y="19393"/>
                    <a:pt x="6535" y="21004"/>
                  </a:cubicBezTo>
                  <a:cubicBezTo>
                    <a:pt x="8146" y="21741"/>
                    <a:pt x="9868" y="21896"/>
                    <a:pt x="11606" y="21896"/>
                  </a:cubicBezTo>
                  <a:cubicBezTo>
                    <a:pt x="12591" y="21896"/>
                    <a:pt x="13581" y="21846"/>
                    <a:pt x="14560" y="21824"/>
                  </a:cubicBezTo>
                  <a:cubicBezTo>
                    <a:pt x="14816" y="21819"/>
                    <a:pt x="15073" y="21815"/>
                    <a:pt x="15330" y="21815"/>
                  </a:cubicBezTo>
                  <a:cubicBezTo>
                    <a:pt x="16479" y="21815"/>
                    <a:pt x="17637" y="21886"/>
                    <a:pt x="18754" y="22159"/>
                  </a:cubicBezTo>
                  <a:cubicBezTo>
                    <a:pt x="20061" y="22463"/>
                    <a:pt x="21277" y="23253"/>
                    <a:pt x="22645" y="23375"/>
                  </a:cubicBezTo>
                  <a:cubicBezTo>
                    <a:pt x="22810" y="23392"/>
                    <a:pt x="22976" y="23401"/>
                    <a:pt x="23142" y="23401"/>
                  </a:cubicBezTo>
                  <a:cubicBezTo>
                    <a:pt x="24389" y="23401"/>
                    <a:pt x="25665" y="22917"/>
                    <a:pt x="26657" y="22219"/>
                  </a:cubicBezTo>
                  <a:cubicBezTo>
                    <a:pt x="27569" y="21581"/>
                    <a:pt x="28329" y="20669"/>
                    <a:pt x="28663" y="19575"/>
                  </a:cubicBezTo>
                  <a:cubicBezTo>
                    <a:pt x="29211" y="17751"/>
                    <a:pt x="28329" y="15715"/>
                    <a:pt x="27235" y="14256"/>
                  </a:cubicBezTo>
                  <a:cubicBezTo>
                    <a:pt x="26262" y="12979"/>
                    <a:pt x="24682" y="12280"/>
                    <a:pt x="23192" y="11794"/>
                  </a:cubicBezTo>
                  <a:cubicBezTo>
                    <a:pt x="18633" y="10244"/>
                    <a:pt x="15624" y="5076"/>
                    <a:pt x="15624" y="5076"/>
                  </a:cubicBezTo>
                  <a:lnTo>
                    <a:pt x="7265" y="0"/>
                  </a:lnTo>
                  <a:close/>
                </a:path>
              </a:pathLst>
            </a:custGeom>
            <a:solidFill>
              <a:srgbClr val="B06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9"/>
            <p:cNvSpPr/>
            <p:nvPr/>
          </p:nvSpPr>
          <p:spPr>
            <a:xfrm>
              <a:off x="2684638" y="2510300"/>
              <a:ext cx="319575" cy="309550"/>
            </a:xfrm>
            <a:custGeom>
              <a:avLst/>
              <a:gdLst/>
              <a:ahLst/>
              <a:cxnLst/>
              <a:rect l="l" t="t" r="r" b="b"/>
              <a:pathLst>
                <a:path w="12783" h="12382" extrusionOk="0">
                  <a:moveTo>
                    <a:pt x="5072" y="0"/>
                  </a:moveTo>
                  <a:cubicBezTo>
                    <a:pt x="1" y="0"/>
                    <a:pt x="7706" y="12382"/>
                    <a:pt x="7706" y="12382"/>
                  </a:cubicBezTo>
                  <a:lnTo>
                    <a:pt x="12782" y="10892"/>
                  </a:lnTo>
                  <a:cubicBezTo>
                    <a:pt x="12782" y="10892"/>
                    <a:pt x="10928" y="467"/>
                    <a:pt x="5335" y="11"/>
                  </a:cubicBezTo>
                  <a:cubicBezTo>
                    <a:pt x="5244" y="4"/>
                    <a:pt x="5156" y="0"/>
                    <a:pt x="5072"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9"/>
            <p:cNvSpPr/>
            <p:nvPr/>
          </p:nvSpPr>
          <p:spPr>
            <a:xfrm>
              <a:off x="2467713" y="2477350"/>
              <a:ext cx="533450" cy="537825"/>
            </a:xfrm>
            <a:custGeom>
              <a:avLst/>
              <a:gdLst/>
              <a:ahLst/>
              <a:cxnLst/>
              <a:rect l="l" t="t" r="r" b="b"/>
              <a:pathLst>
                <a:path w="21338" h="21513" extrusionOk="0">
                  <a:moveTo>
                    <a:pt x="9849" y="1"/>
                  </a:moveTo>
                  <a:cubicBezTo>
                    <a:pt x="8741" y="1"/>
                    <a:pt x="7646" y="220"/>
                    <a:pt x="6626" y="751"/>
                  </a:cubicBezTo>
                  <a:cubicBezTo>
                    <a:pt x="4529" y="1845"/>
                    <a:pt x="3192" y="3943"/>
                    <a:pt x="2189" y="5979"/>
                  </a:cubicBezTo>
                  <a:cubicBezTo>
                    <a:pt x="730" y="8928"/>
                    <a:pt x="0" y="11937"/>
                    <a:pt x="1155" y="15159"/>
                  </a:cubicBezTo>
                  <a:cubicBezTo>
                    <a:pt x="1581" y="16344"/>
                    <a:pt x="2280" y="17499"/>
                    <a:pt x="3009" y="18563"/>
                  </a:cubicBezTo>
                  <a:cubicBezTo>
                    <a:pt x="3617" y="19414"/>
                    <a:pt x="4103" y="19961"/>
                    <a:pt x="5076" y="20448"/>
                  </a:cubicBezTo>
                  <a:cubicBezTo>
                    <a:pt x="5927" y="20843"/>
                    <a:pt x="6839" y="21147"/>
                    <a:pt x="7781" y="21329"/>
                  </a:cubicBezTo>
                  <a:cubicBezTo>
                    <a:pt x="8399" y="21449"/>
                    <a:pt x="9033" y="21513"/>
                    <a:pt x="9666" y="21513"/>
                  </a:cubicBezTo>
                  <a:cubicBezTo>
                    <a:pt x="10965" y="21513"/>
                    <a:pt x="12260" y="21243"/>
                    <a:pt x="13405" y="20630"/>
                  </a:cubicBezTo>
                  <a:cubicBezTo>
                    <a:pt x="15745" y="19414"/>
                    <a:pt x="17082" y="17013"/>
                    <a:pt x="17842" y="14581"/>
                  </a:cubicBezTo>
                  <a:cubicBezTo>
                    <a:pt x="21338" y="3548"/>
                    <a:pt x="13526" y="690"/>
                    <a:pt x="13526" y="690"/>
                  </a:cubicBezTo>
                  <a:cubicBezTo>
                    <a:pt x="12340" y="274"/>
                    <a:pt x="11086" y="1"/>
                    <a:pt x="9849" y="1"/>
                  </a:cubicBezTo>
                  <a:close/>
                </a:path>
              </a:pathLst>
            </a:custGeom>
            <a:solidFill>
              <a:srgbClr val="FFCD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9"/>
            <p:cNvSpPr/>
            <p:nvPr/>
          </p:nvSpPr>
          <p:spPr>
            <a:xfrm>
              <a:off x="2935788" y="1874525"/>
              <a:ext cx="395175" cy="760675"/>
            </a:xfrm>
            <a:custGeom>
              <a:avLst/>
              <a:gdLst/>
              <a:ahLst/>
              <a:cxnLst/>
              <a:rect l="l" t="t" r="r" b="b"/>
              <a:pathLst>
                <a:path w="15807" h="30427" extrusionOk="0">
                  <a:moveTo>
                    <a:pt x="7113" y="1"/>
                  </a:moveTo>
                  <a:lnTo>
                    <a:pt x="1" y="23071"/>
                  </a:lnTo>
                  <a:lnTo>
                    <a:pt x="5837" y="27387"/>
                  </a:lnTo>
                  <a:cubicBezTo>
                    <a:pt x="5837" y="27387"/>
                    <a:pt x="5685" y="24803"/>
                    <a:pt x="9150" y="23527"/>
                  </a:cubicBezTo>
                  <a:lnTo>
                    <a:pt x="9150" y="23527"/>
                  </a:lnTo>
                  <a:cubicBezTo>
                    <a:pt x="7022" y="26627"/>
                    <a:pt x="7934" y="28147"/>
                    <a:pt x="7934" y="28147"/>
                  </a:cubicBezTo>
                  <a:lnTo>
                    <a:pt x="15320" y="30427"/>
                  </a:lnTo>
                  <a:cubicBezTo>
                    <a:pt x="15259" y="30396"/>
                    <a:pt x="15259" y="27600"/>
                    <a:pt x="15229" y="27387"/>
                  </a:cubicBezTo>
                  <a:cubicBezTo>
                    <a:pt x="15077" y="25928"/>
                    <a:pt x="14864" y="24317"/>
                    <a:pt x="13831" y="23162"/>
                  </a:cubicBezTo>
                  <a:cubicBezTo>
                    <a:pt x="13010" y="22250"/>
                    <a:pt x="13436" y="21369"/>
                    <a:pt x="14074" y="20426"/>
                  </a:cubicBezTo>
                  <a:cubicBezTo>
                    <a:pt x="14651" y="19545"/>
                    <a:pt x="15533" y="18755"/>
                    <a:pt x="15685" y="17691"/>
                  </a:cubicBezTo>
                  <a:cubicBezTo>
                    <a:pt x="15807" y="16931"/>
                    <a:pt x="15503" y="16171"/>
                    <a:pt x="15047" y="15502"/>
                  </a:cubicBezTo>
                  <a:cubicBezTo>
                    <a:pt x="14439" y="14591"/>
                    <a:pt x="13648" y="13831"/>
                    <a:pt x="13071" y="12888"/>
                  </a:cubicBezTo>
                  <a:cubicBezTo>
                    <a:pt x="12129" y="11338"/>
                    <a:pt x="11308" y="9545"/>
                    <a:pt x="11612" y="7660"/>
                  </a:cubicBezTo>
                  <a:cubicBezTo>
                    <a:pt x="12220" y="4165"/>
                    <a:pt x="9302" y="365"/>
                    <a:pt x="71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9"/>
            <p:cNvSpPr/>
            <p:nvPr/>
          </p:nvSpPr>
          <p:spPr>
            <a:xfrm>
              <a:off x="2659963" y="1962675"/>
              <a:ext cx="509150" cy="550175"/>
            </a:xfrm>
            <a:custGeom>
              <a:avLst/>
              <a:gdLst/>
              <a:ahLst/>
              <a:cxnLst/>
              <a:rect l="l" t="t" r="r" b="b"/>
              <a:pathLst>
                <a:path w="20366" h="22007" extrusionOk="0">
                  <a:moveTo>
                    <a:pt x="20335" y="1"/>
                  </a:moveTo>
                  <a:cubicBezTo>
                    <a:pt x="17350" y="4589"/>
                    <a:pt x="10857" y="5537"/>
                    <a:pt x="6057" y="5537"/>
                  </a:cubicBezTo>
                  <a:cubicBezTo>
                    <a:pt x="4306" y="5537"/>
                    <a:pt x="2781" y="5411"/>
                    <a:pt x="1733" y="5289"/>
                  </a:cubicBezTo>
                  <a:lnTo>
                    <a:pt x="669" y="9697"/>
                  </a:lnTo>
                  <a:cubicBezTo>
                    <a:pt x="0" y="12402"/>
                    <a:pt x="882" y="15138"/>
                    <a:pt x="2705" y="16961"/>
                  </a:cubicBezTo>
                  <a:lnTo>
                    <a:pt x="2249" y="20730"/>
                  </a:lnTo>
                  <a:cubicBezTo>
                    <a:pt x="2249" y="20730"/>
                    <a:pt x="1581" y="21125"/>
                    <a:pt x="2462" y="22007"/>
                  </a:cubicBezTo>
                  <a:cubicBezTo>
                    <a:pt x="3496" y="21673"/>
                    <a:pt x="5015" y="20791"/>
                    <a:pt x="6353" y="18511"/>
                  </a:cubicBezTo>
                  <a:cubicBezTo>
                    <a:pt x="2675" y="16718"/>
                    <a:pt x="5350" y="8846"/>
                    <a:pt x="5350" y="8846"/>
                  </a:cubicBezTo>
                  <a:cubicBezTo>
                    <a:pt x="14438" y="8633"/>
                    <a:pt x="18754" y="2949"/>
                    <a:pt x="20365" y="31"/>
                  </a:cubicBezTo>
                  <a:lnTo>
                    <a:pt x="20335"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9"/>
            <p:cNvSpPr/>
            <p:nvPr/>
          </p:nvSpPr>
          <p:spPr>
            <a:xfrm>
              <a:off x="2717105" y="1963425"/>
              <a:ext cx="498500" cy="604075"/>
            </a:xfrm>
            <a:custGeom>
              <a:avLst/>
              <a:gdLst/>
              <a:ahLst/>
              <a:cxnLst/>
              <a:rect l="l" t="t" r="r" b="b"/>
              <a:pathLst>
                <a:path w="19940" h="24163" extrusionOk="0">
                  <a:moveTo>
                    <a:pt x="17903" y="1"/>
                  </a:moveTo>
                  <a:cubicBezTo>
                    <a:pt x="16292" y="2919"/>
                    <a:pt x="11976" y="8603"/>
                    <a:pt x="2888" y="8816"/>
                  </a:cubicBezTo>
                  <a:cubicBezTo>
                    <a:pt x="2888" y="8816"/>
                    <a:pt x="213" y="16688"/>
                    <a:pt x="3891" y="18481"/>
                  </a:cubicBezTo>
                  <a:cubicBezTo>
                    <a:pt x="2553" y="20761"/>
                    <a:pt x="1034" y="21643"/>
                    <a:pt x="0" y="22007"/>
                  </a:cubicBezTo>
                  <a:cubicBezTo>
                    <a:pt x="851" y="22858"/>
                    <a:pt x="1976" y="23770"/>
                    <a:pt x="2979" y="24044"/>
                  </a:cubicBezTo>
                  <a:cubicBezTo>
                    <a:pt x="3299" y="24127"/>
                    <a:pt x="3600" y="24163"/>
                    <a:pt x="3882" y="24163"/>
                  </a:cubicBezTo>
                  <a:cubicBezTo>
                    <a:pt x="5445" y="24163"/>
                    <a:pt x="6383" y="23071"/>
                    <a:pt x="6383" y="23071"/>
                  </a:cubicBezTo>
                  <a:lnTo>
                    <a:pt x="5532" y="21551"/>
                  </a:lnTo>
                  <a:lnTo>
                    <a:pt x="6140" y="19576"/>
                  </a:lnTo>
                  <a:lnTo>
                    <a:pt x="8116" y="20062"/>
                  </a:lnTo>
                  <a:cubicBezTo>
                    <a:pt x="8720" y="20210"/>
                    <a:pt x="9326" y="20280"/>
                    <a:pt x="9924" y="20280"/>
                  </a:cubicBezTo>
                  <a:cubicBezTo>
                    <a:pt x="13393" y="20280"/>
                    <a:pt x="16592" y="17908"/>
                    <a:pt x="17447" y="14408"/>
                  </a:cubicBezTo>
                  <a:lnTo>
                    <a:pt x="19332" y="6627"/>
                  </a:lnTo>
                  <a:cubicBezTo>
                    <a:pt x="19940" y="4226"/>
                    <a:pt x="19332" y="1825"/>
                    <a:pt x="17903"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9"/>
            <p:cNvSpPr/>
            <p:nvPr/>
          </p:nvSpPr>
          <p:spPr>
            <a:xfrm>
              <a:off x="2878813" y="2186475"/>
              <a:ext cx="27375" cy="40850"/>
            </a:xfrm>
            <a:custGeom>
              <a:avLst/>
              <a:gdLst/>
              <a:ahLst/>
              <a:cxnLst/>
              <a:rect l="l" t="t" r="r" b="b"/>
              <a:pathLst>
                <a:path w="1095" h="1634" extrusionOk="0">
                  <a:moveTo>
                    <a:pt x="677" y="0"/>
                  </a:moveTo>
                  <a:cubicBezTo>
                    <a:pt x="457" y="0"/>
                    <a:pt x="230" y="306"/>
                    <a:pt x="122" y="684"/>
                  </a:cubicBezTo>
                  <a:cubicBezTo>
                    <a:pt x="0" y="1140"/>
                    <a:pt x="122" y="1565"/>
                    <a:pt x="365" y="1626"/>
                  </a:cubicBezTo>
                  <a:cubicBezTo>
                    <a:pt x="382" y="1631"/>
                    <a:pt x="399" y="1633"/>
                    <a:pt x="417" y="1633"/>
                  </a:cubicBezTo>
                  <a:cubicBezTo>
                    <a:pt x="625" y="1633"/>
                    <a:pt x="889" y="1319"/>
                    <a:pt x="973" y="927"/>
                  </a:cubicBezTo>
                  <a:cubicBezTo>
                    <a:pt x="1094" y="471"/>
                    <a:pt x="1003" y="76"/>
                    <a:pt x="760" y="15"/>
                  </a:cubicBezTo>
                  <a:cubicBezTo>
                    <a:pt x="733" y="5"/>
                    <a:pt x="705" y="0"/>
                    <a:pt x="6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9"/>
            <p:cNvSpPr/>
            <p:nvPr/>
          </p:nvSpPr>
          <p:spPr>
            <a:xfrm>
              <a:off x="3109813" y="2234525"/>
              <a:ext cx="26625" cy="40675"/>
            </a:xfrm>
            <a:custGeom>
              <a:avLst/>
              <a:gdLst/>
              <a:ahLst/>
              <a:cxnLst/>
              <a:rect l="l" t="t" r="r" b="b"/>
              <a:pathLst>
                <a:path w="1065" h="1627" extrusionOk="0">
                  <a:moveTo>
                    <a:pt x="674" y="0"/>
                  </a:moveTo>
                  <a:cubicBezTo>
                    <a:pt x="467" y="0"/>
                    <a:pt x="205" y="290"/>
                    <a:pt x="122" y="707"/>
                  </a:cubicBezTo>
                  <a:cubicBezTo>
                    <a:pt x="0" y="1163"/>
                    <a:pt x="92" y="1558"/>
                    <a:pt x="335" y="1619"/>
                  </a:cubicBezTo>
                  <a:cubicBezTo>
                    <a:pt x="356" y="1624"/>
                    <a:pt x="377" y="1627"/>
                    <a:pt x="398" y="1627"/>
                  </a:cubicBezTo>
                  <a:cubicBezTo>
                    <a:pt x="624" y="1627"/>
                    <a:pt x="862" y="1337"/>
                    <a:pt x="973" y="920"/>
                  </a:cubicBezTo>
                  <a:cubicBezTo>
                    <a:pt x="1064" y="464"/>
                    <a:pt x="973" y="69"/>
                    <a:pt x="730" y="8"/>
                  </a:cubicBezTo>
                  <a:cubicBezTo>
                    <a:pt x="712" y="3"/>
                    <a:pt x="693" y="0"/>
                    <a:pt x="6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9"/>
            <p:cNvSpPr/>
            <p:nvPr/>
          </p:nvSpPr>
          <p:spPr>
            <a:xfrm>
              <a:off x="2859813" y="2111625"/>
              <a:ext cx="76000" cy="22800"/>
            </a:xfrm>
            <a:custGeom>
              <a:avLst/>
              <a:gdLst/>
              <a:ahLst/>
              <a:cxnLst/>
              <a:rect l="l" t="t" r="r" b="b"/>
              <a:pathLst>
                <a:path w="3040" h="912" extrusionOk="0">
                  <a:moveTo>
                    <a:pt x="1581" y="0"/>
                  </a:moveTo>
                  <a:cubicBezTo>
                    <a:pt x="1277" y="0"/>
                    <a:pt x="973" y="30"/>
                    <a:pt x="699" y="182"/>
                  </a:cubicBezTo>
                  <a:cubicBezTo>
                    <a:pt x="426" y="274"/>
                    <a:pt x="183" y="486"/>
                    <a:pt x="0" y="730"/>
                  </a:cubicBezTo>
                  <a:cubicBezTo>
                    <a:pt x="304" y="699"/>
                    <a:pt x="547" y="638"/>
                    <a:pt x="821" y="608"/>
                  </a:cubicBezTo>
                  <a:cubicBezTo>
                    <a:pt x="942" y="593"/>
                    <a:pt x="1064" y="585"/>
                    <a:pt x="1186" y="585"/>
                  </a:cubicBezTo>
                  <a:cubicBezTo>
                    <a:pt x="1307" y="585"/>
                    <a:pt x="1429" y="593"/>
                    <a:pt x="1550" y="608"/>
                  </a:cubicBezTo>
                  <a:cubicBezTo>
                    <a:pt x="2006" y="638"/>
                    <a:pt x="2493" y="760"/>
                    <a:pt x="3040" y="912"/>
                  </a:cubicBezTo>
                  <a:cubicBezTo>
                    <a:pt x="2918" y="638"/>
                    <a:pt x="2705" y="426"/>
                    <a:pt x="2432" y="274"/>
                  </a:cubicBezTo>
                  <a:cubicBezTo>
                    <a:pt x="2189" y="122"/>
                    <a:pt x="1885" y="30"/>
                    <a:pt x="15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9"/>
            <p:cNvSpPr/>
            <p:nvPr/>
          </p:nvSpPr>
          <p:spPr>
            <a:xfrm>
              <a:off x="3104488" y="2169925"/>
              <a:ext cx="60050" cy="27575"/>
            </a:xfrm>
            <a:custGeom>
              <a:avLst/>
              <a:gdLst/>
              <a:ahLst/>
              <a:cxnLst/>
              <a:rect l="l" t="t" r="r" b="b"/>
              <a:pathLst>
                <a:path w="2402" h="1103" extrusionOk="0">
                  <a:moveTo>
                    <a:pt x="1169" y="1"/>
                  </a:moveTo>
                  <a:cubicBezTo>
                    <a:pt x="934" y="1"/>
                    <a:pt x="690" y="64"/>
                    <a:pt x="487" y="191"/>
                  </a:cubicBezTo>
                  <a:cubicBezTo>
                    <a:pt x="274" y="343"/>
                    <a:pt x="92" y="556"/>
                    <a:pt x="1" y="799"/>
                  </a:cubicBezTo>
                  <a:cubicBezTo>
                    <a:pt x="383" y="679"/>
                    <a:pt x="709" y="597"/>
                    <a:pt x="1008" y="597"/>
                  </a:cubicBezTo>
                  <a:cubicBezTo>
                    <a:pt x="1090" y="597"/>
                    <a:pt x="1169" y="603"/>
                    <a:pt x="1247" y="616"/>
                  </a:cubicBezTo>
                  <a:cubicBezTo>
                    <a:pt x="1399" y="647"/>
                    <a:pt x="1581" y="708"/>
                    <a:pt x="1764" y="768"/>
                  </a:cubicBezTo>
                  <a:cubicBezTo>
                    <a:pt x="1855" y="829"/>
                    <a:pt x="1976" y="890"/>
                    <a:pt x="2068" y="920"/>
                  </a:cubicBezTo>
                  <a:cubicBezTo>
                    <a:pt x="2159" y="981"/>
                    <a:pt x="2280" y="1042"/>
                    <a:pt x="2402" y="1103"/>
                  </a:cubicBezTo>
                  <a:cubicBezTo>
                    <a:pt x="2341" y="829"/>
                    <a:pt x="2250" y="586"/>
                    <a:pt x="2037" y="404"/>
                  </a:cubicBezTo>
                  <a:cubicBezTo>
                    <a:pt x="1855" y="221"/>
                    <a:pt x="1612" y="69"/>
                    <a:pt x="1308" y="9"/>
                  </a:cubicBezTo>
                  <a:cubicBezTo>
                    <a:pt x="1262" y="3"/>
                    <a:pt x="1216" y="1"/>
                    <a:pt x="11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9"/>
            <p:cNvSpPr/>
            <p:nvPr/>
          </p:nvSpPr>
          <p:spPr>
            <a:xfrm>
              <a:off x="2995313" y="2227400"/>
              <a:ext cx="76900" cy="95625"/>
            </a:xfrm>
            <a:custGeom>
              <a:avLst/>
              <a:gdLst/>
              <a:ahLst/>
              <a:cxnLst/>
              <a:rect l="l" t="t" r="r" b="b"/>
              <a:pathLst>
                <a:path w="3076" h="3825" extrusionOk="0">
                  <a:moveTo>
                    <a:pt x="2868" y="0"/>
                  </a:moveTo>
                  <a:cubicBezTo>
                    <a:pt x="2755" y="0"/>
                    <a:pt x="2635" y="76"/>
                    <a:pt x="2635" y="232"/>
                  </a:cubicBezTo>
                  <a:cubicBezTo>
                    <a:pt x="2579" y="1271"/>
                    <a:pt x="2523" y="2310"/>
                    <a:pt x="2443" y="3349"/>
                  </a:cubicBezTo>
                  <a:lnTo>
                    <a:pt x="2443" y="3349"/>
                  </a:lnTo>
                  <a:lnTo>
                    <a:pt x="386" y="3029"/>
                  </a:lnTo>
                  <a:cubicBezTo>
                    <a:pt x="376" y="3028"/>
                    <a:pt x="367" y="3027"/>
                    <a:pt x="358" y="3027"/>
                  </a:cubicBezTo>
                  <a:cubicBezTo>
                    <a:pt x="104" y="3027"/>
                    <a:pt x="0" y="3425"/>
                    <a:pt x="264" y="3454"/>
                  </a:cubicBezTo>
                  <a:lnTo>
                    <a:pt x="2605" y="3819"/>
                  </a:lnTo>
                  <a:cubicBezTo>
                    <a:pt x="2624" y="3823"/>
                    <a:pt x="2643" y="3825"/>
                    <a:pt x="2662" y="3825"/>
                  </a:cubicBezTo>
                  <a:cubicBezTo>
                    <a:pt x="2786" y="3825"/>
                    <a:pt x="2878" y="3739"/>
                    <a:pt x="2878" y="3606"/>
                  </a:cubicBezTo>
                  <a:cubicBezTo>
                    <a:pt x="2939" y="2482"/>
                    <a:pt x="3000" y="1357"/>
                    <a:pt x="3061" y="202"/>
                  </a:cubicBezTo>
                  <a:cubicBezTo>
                    <a:pt x="3075" y="69"/>
                    <a:pt x="2975" y="0"/>
                    <a:pt x="28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9"/>
            <p:cNvSpPr/>
            <p:nvPr/>
          </p:nvSpPr>
          <p:spPr>
            <a:xfrm>
              <a:off x="2708588" y="2199850"/>
              <a:ext cx="166450" cy="150575"/>
            </a:xfrm>
            <a:custGeom>
              <a:avLst/>
              <a:gdLst/>
              <a:ahLst/>
              <a:cxnLst/>
              <a:rect l="l" t="t" r="r" b="b"/>
              <a:pathLst>
                <a:path w="6658" h="6023" extrusionOk="0">
                  <a:moveTo>
                    <a:pt x="3348" y="0"/>
                  </a:moveTo>
                  <a:cubicBezTo>
                    <a:pt x="1997" y="0"/>
                    <a:pt x="762" y="908"/>
                    <a:pt x="426" y="2277"/>
                  </a:cubicBezTo>
                  <a:cubicBezTo>
                    <a:pt x="0" y="3888"/>
                    <a:pt x="973" y="5529"/>
                    <a:pt x="2584" y="5924"/>
                  </a:cubicBezTo>
                  <a:cubicBezTo>
                    <a:pt x="2835" y="5990"/>
                    <a:pt x="3087" y="6022"/>
                    <a:pt x="3335" y="6022"/>
                  </a:cubicBezTo>
                  <a:cubicBezTo>
                    <a:pt x="4677" y="6022"/>
                    <a:pt x="5898" y="5095"/>
                    <a:pt x="6232" y="3736"/>
                  </a:cubicBezTo>
                  <a:cubicBezTo>
                    <a:pt x="6657" y="2125"/>
                    <a:pt x="5684" y="514"/>
                    <a:pt x="4073" y="88"/>
                  </a:cubicBezTo>
                  <a:cubicBezTo>
                    <a:pt x="3831" y="29"/>
                    <a:pt x="3588" y="0"/>
                    <a:pt x="334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9"/>
            <p:cNvSpPr/>
            <p:nvPr/>
          </p:nvSpPr>
          <p:spPr>
            <a:xfrm>
              <a:off x="3072563" y="2285000"/>
              <a:ext cx="94250" cy="132125"/>
            </a:xfrm>
            <a:custGeom>
              <a:avLst/>
              <a:gdLst/>
              <a:ahLst/>
              <a:cxnLst/>
              <a:rect l="l" t="t" r="r" b="b"/>
              <a:pathLst>
                <a:path w="3770" h="5285" extrusionOk="0">
                  <a:moveTo>
                    <a:pt x="3199" y="1"/>
                  </a:moveTo>
                  <a:cubicBezTo>
                    <a:pt x="1855" y="1"/>
                    <a:pt x="621" y="916"/>
                    <a:pt x="275" y="2275"/>
                  </a:cubicBezTo>
                  <a:cubicBezTo>
                    <a:pt x="1" y="3400"/>
                    <a:pt x="396" y="4555"/>
                    <a:pt x="1217" y="5284"/>
                  </a:cubicBezTo>
                  <a:cubicBezTo>
                    <a:pt x="2250" y="4281"/>
                    <a:pt x="3041" y="3035"/>
                    <a:pt x="3405" y="1545"/>
                  </a:cubicBezTo>
                  <a:lnTo>
                    <a:pt x="3770" y="56"/>
                  </a:lnTo>
                  <a:cubicBezTo>
                    <a:pt x="3579" y="19"/>
                    <a:pt x="3388" y="1"/>
                    <a:pt x="3199"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9"/>
            <p:cNvSpPr/>
            <p:nvPr/>
          </p:nvSpPr>
          <p:spPr>
            <a:xfrm>
              <a:off x="2897788" y="2297225"/>
              <a:ext cx="103150" cy="64450"/>
            </a:xfrm>
            <a:custGeom>
              <a:avLst/>
              <a:gdLst/>
              <a:ahLst/>
              <a:cxnLst/>
              <a:rect l="l" t="t" r="r" b="b"/>
              <a:pathLst>
                <a:path w="4126" h="2578" extrusionOk="0">
                  <a:moveTo>
                    <a:pt x="218" y="0"/>
                  </a:moveTo>
                  <a:cubicBezTo>
                    <a:pt x="107" y="0"/>
                    <a:pt x="1" y="69"/>
                    <a:pt x="1" y="205"/>
                  </a:cubicBezTo>
                  <a:cubicBezTo>
                    <a:pt x="123" y="1877"/>
                    <a:pt x="2463" y="2424"/>
                    <a:pt x="3740" y="2576"/>
                  </a:cubicBezTo>
                  <a:cubicBezTo>
                    <a:pt x="3749" y="2577"/>
                    <a:pt x="3758" y="2578"/>
                    <a:pt x="3767" y="2578"/>
                  </a:cubicBezTo>
                  <a:cubicBezTo>
                    <a:pt x="4021" y="2578"/>
                    <a:pt x="4125" y="2179"/>
                    <a:pt x="3861" y="2120"/>
                  </a:cubicBezTo>
                  <a:cubicBezTo>
                    <a:pt x="2828" y="2029"/>
                    <a:pt x="548" y="1634"/>
                    <a:pt x="457" y="205"/>
                  </a:cubicBezTo>
                  <a:cubicBezTo>
                    <a:pt x="442" y="69"/>
                    <a:pt x="328"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9"/>
            <p:cNvSpPr/>
            <p:nvPr/>
          </p:nvSpPr>
          <p:spPr>
            <a:xfrm>
              <a:off x="2703263" y="1863750"/>
              <a:ext cx="465075" cy="237500"/>
            </a:xfrm>
            <a:custGeom>
              <a:avLst/>
              <a:gdLst/>
              <a:ahLst/>
              <a:cxnLst/>
              <a:rect l="l" t="t" r="r" b="b"/>
              <a:pathLst>
                <a:path w="18603" h="9500" extrusionOk="0">
                  <a:moveTo>
                    <a:pt x="8365" y="1"/>
                  </a:moveTo>
                  <a:cubicBezTo>
                    <a:pt x="4884" y="1"/>
                    <a:pt x="1707" y="2373"/>
                    <a:pt x="852" y="5872"/>
                  </a:cubicBezTo>
                  <a:lnTo>
                    <a:pt x="1" y="9246"/>
                  </a:lnTo>
                  <a:cubicBezTo>
                    <a:pt x="1059" y="9369"/>
                    <a:pt x="2605" y="9499"/>
                    <a:pt x="4379" y="9499"/>
                  </a:cubicBezTo>
                  <a:cubicBezTo>
                    <a:pt x="9174" y="9499"/>
                    <a:pt x="15630" y="8551"/>
                    <a:pt x="18603" y="3958"/>
                  </a:cubicBezTo>
                  <a:cubicBezTo>
                    <a:pt x="17569" y="2681"/>
                    <a:pt x="16141" y="1708"/>
                    <a:pt x="14439" y="1283"/>
                  </a:cubicBezTo>
                  <a:lnTo>
                    <a:pt x="10183" y="219"/>
                  </a:lnTo>
                  <a:cubicBezTo>
                    <a:pt x="9575" y="71"/>
                    <a:pt x="8965" y="1"/>
                    <a:pt x="83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9"/>
            <p:cNvSpPr/>
            <p:nvPr/>
          </p:nvSpPr>
          <p:spPr>
            <a:xfrm>
              <a:off x="2270138" y="1801825"/>
              <a:ext cx="898975" cy="692550"/>
            </a:xfrm>
            <a:custGeom>
              <a:avLst/>
              <a:gdLst/>
              <a:ahLst/>
              <a:cxnLst/>
              <a:rect l="l" t="t" r="r" b="b"/>
              <a:pathLst>
                <a:path w="35959" h="27702" extrusionOk="0">
                  <a:moveTo>
                    <a:pt x="22837" y="1"/>
                  </a:moveTo>
                  <a:cubicBezTo>
                    <a:pt x="22112" y="1"/>
                    <a:pt x="21400" y="102"/>
                    <a:pt x="20730" y="386"/>
                  </a:cubicBezTo>
                  <a:cubicBezTo>
                    <a:pt x="19180" y="1024"/>
                    <a:pt x="17842" y="2210"/>
                    <a:pt x="16535" y="3213"/>
                  </a:cubicBezTo>
                  <a:cubicBezTo>
                    <a:pt x="15502" y="4033"/>
                    <a:pt x="14468" y="4884"/>
                    <a:pt x="13253" y="5401"/>
                  </a:cubicBezTo>
                  <a:cubicBezTo>
                    <a:pt x="11247" y="6283"/>
                    <a:pt x="8906" y="5918"/>
                    <a:pt x="6870" y="6617"/>
                  </a:cubicBezTo>
                  <a:cubicBezTo>
                    <a:pt x="5775" y="6982"/>
                    <a:pt x="4711" y="7620"/>
                    <a:pt x="4073" y="8562"/>
                  </a:cubicBezTo>
                  <a:cubicBezTo>
                    <a:pt x="3435" y="9504"/>
                    <a:pt x="3222" y="10659"/>
                    <a:pt x="3192" y="11815"/>
                  </a:cubicBezTo>
                  <a:cubicBezTo>
                    <a:pt x="3131" y="14185"/>
                    <a:pt x="3830" y="17590"/>
                    <a:pt x="1672" y="19353"/>
                  </a:cubicBezTo>
                  <a:cubicBezTo>
                    <a:pt x="0" y="20690"/>
                    <a:pt x="395" y="24885"/>
                    <a:pt x="699" y="25948"/>
                  </a:cubicBezTo>
                  <a:cubicBezTo>
                    <a:pt x="1065" y="25855"/>
                    <a:pt x="1506" y="25819"/>
                    <a:pt x="1973" y="25819"/>
                  </a:cubicBezTo>
                  <a:cubicBezTo>
                    <a:pt x="3638" y="25819"/>
                    <a:pt x="5623" y="26283"/>
                    <a:pt x="5623" y="26283"/>
                  </a:cubicBezTo>
                  <a:cubicBezTo>
                    <a:pt x="5623" y="26283"/>
                    <a:pt x="4620" y="23000"/>
                    <a:pt x="7356" y="20872"/>
                  </a:cubicBezTo>
                  <a:lnTo>
                    <a:pt x="7356" y="20872"/>
                  </a:lnTo>
                  <a:cubicBezTo>
                    <a:pt x="5167" y="23760"/>
                    <a:pt x="7356" y="26739"/>
                    <a:pt x="7356" y="26739"/>
                  </a:cubicBezTo>
                  <a:cubicBezTo>
                    <a:pt x="7356" y="26739"/>
                    <a:pt x="7605" y="26632"/>
                    <a:pt x="8182" y="26632"/>
                  </a:cubicBezTo>
                  <a:cubicBezTo>
                    <a:pt x="8798" y="26632"/>
                    <a:pt x="9788" y="26753"/>
                    <a:pt x="11247" y="27255"/>
                  </a:cubicBezTo>
                  <a:cubicBezTo>
                    <a:pt x="12179" y="27590"/>
                    <a:pt x="13023" y="27701"/>
                    <a:pt x="13734" y="27701"/>
                  </a:cubicBezTo>
                  <a:cubicBezTo>
                    <a:pt x="15157" y="27701"/>
                    <a:pt x="16049" y="27255"/>
                    <a:pt x="16049" y="27255"/>
                  </a:cubicBezTo>
                  <a:cubicBezTo>
                    <a:pt x="16049" y="27255"/>
                    <a:pt x="14803" y="24763"/>
                    <a:pt x="16049" y="23243"/>
                  </a:cubicBezTo>
                  <a:cubicBezTo>
                    <a:pt x="16049" y="25736"/>
                    <a:pt x="16931" y="26739"/>
                    <a:pt x="16931" y="26739"/>
                  </a:cubicBezTo>
                  <a:cubicBezTo>
                    <a:pt x="16931" y="26739"/>
                    <a:pt x="17508" y="26739"/>
                    <a:pt x="19514" y="26283"/>
                  </a:cubicBezTo>
                  <a:cubicBezTo>
                    <a:pt x="16627" y="21176"/>
                    <a:pt x="17508" y="10994"/>
                    <a:pt x="17508" y="10994"/>
                  </a:cubicBezTo>
                  <a:lnTo>
                    <a:pt x="35867" y="6404"/>
                  </a:lnTo>
                  <a:cubicBezTo>
                    <a:pt x="35958" y="5462"/>
                    <a:pt x="35533" y="4550"/>
                    <a:pt x="34864" y="3820"/>
                  </a:cubicBezTo>
                  <a:cubicBezTo>
                    <a:pt x="34226" y="3121"/>
                    <a:pt x="33405" y="2635"/>
                    <a:pt x="32554" y="2240"/>
                  </a:cubicBezTo>
                  <a:cubicBezTo>
                    <a:pt x="30609" y="1328"/>
                    <a:pt x="28542" y="842"/>
                    <a:pt x="26475" y="477"/>
                  </a:cubicBezTo>
                  <a:cubicBezTo>
                    <a:pt x="25313" y="287"/>
                    <a:pt x="24056" y="1"/>
                    <a:pt x="228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9"/>
            <p:cNvSpPr/>
            <p:nvPr/>
          </p:nvSpPr>
          <p:spPr>
            <a:xfrm>
              <a:off x="3090813" y="1811550"/>
              <a:ext cx="107175" cy="78200"/>
            </a:xfrm>
            <a:custGeom>
              <a:avLst/>
              <a:gdLst/>
              <a:ahLst/>
              <a:cxnLst/>
              <a:rect l="l" t="t" r="r" b="b"/>
              <a:pathLst>
                <a:path w="4287" h="3128" extrusionOk="0">
                  <a:moveTo>
                    <a:pt x="2601" y="1"/>
                  </a:moveTo>
                  <a:cubicBezTo>
                    <a:pt x="1348" y="1"/>
                    <a:pt x="0" y="3128"/>
                    <a:pt x="0" y="3128"/>
                  </a:cubicBezTo>
                  <a:cubicBezTo>
                    <a:pt x="0" y="3128"/>
                    <a:pt x="4286" y="757"/>
                    <a:pt x="2949" y="88"/>
                  </a:cubicBezTo>
                  <a:cubicBezTo>
                    <a:pt x="2835" y="28"/>
                    <a:pt x="2718" y="1"/>
                    <a:pt x="26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9"/>
            <p:cNvSpPr/>
            <p:nvPr/>
          </p:nvSpPr>
          <p:spPr>
            <a:xfrm>
              <a:off x="3094613" y="1848500"/>
              <a:ext cx="137575" cy="31375"/>
            </a:xfrm>
            <a:custGeom>
              <a:avLst/>
              <a:gdLst/>
              <a:ahLst/>
              <a:cxnLst/>
              <a:rect l="l" t="t" r="r" b="b"/>
              <a:pathLst>
                <a:path w="5503" h="1255" extrusionOk="0">
                  <a:moveTo>
                    <a:pt x="3767" y="0"/>
                  </a:moveTo>
                  <a:cubicBezTo>
                    <a:pt x="2367" y="0"/>
                    <a:pt x="0" y="1254"/>
                    <a:pt x="0" y="1254"/>
                  </a:cubicBezTo>
                  <a:cubicBezTo>
                    <a:pt x="0" y="1254"/>
                    <a:pt x="5502" y="1102"/>
                    <a:pt x="4529" y="221"/>
                  </a:cubicBezTo>
                  <a:cubicBezTo>
                    <a:pt x="4350" y="64"/>
                    <a:pt x="4083" y="0"/>
                    <a:pt x="37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9"/>
            <p:cNvSpPr/>
            <p:nvPr/>
          </p:nvSpPr>
          <p:spPr>
            <a:xfrm>
              <a:off x="3173638" y="2545275"/>
              <a:ext cx="56625" cy="288250"/>
            </a:xfrm>
            <a:custGeom>
              <a:avLst/>
              <a:gdLst/>
              <a:ahLst/>
              <a:cxnLst/>
              <a:rect l="l" t="t" r="r" b="b"/>
              <a:pathLst>
                <a:path w="2265" h="11530" extrusionOk="0">
                  <a:moveTo>
                    <a:pt x="1180" y="0"/>
                  </a:moveTo>
                  <a:cubicBezTo>
                    <a:pt x="1163" y="0"/>
                    <a:pt x="1144" y="3"/>
                    <a:pt x="1125" y="10"/>
                  </a:cubicBezTo>
                  <a:cubicBezTo>
                    <a:pt x="1" y="405"/>
                    <a:pt x="1125" y="11530"/>
                    <a:pt x="1125" y="11530"/>
                  </a:cubicBezTo>
                  <a:lnTo>
                    <a:pt x="1794" y="11530"/>
                  </a:lnTo>
                  <a:cubicBezTo>
                    <a:pt x="1794" y="11530"/>
                    <a:pt x="2265" y="0"/>
                    <a:pt x="1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9"/>
            <p:cNvSpPr/>
            <p:nvPr/>
          </p:nvSpPr>
          <p:spPr>
            <a:xfrm>
              <a:off x="3211638" y="2670050"/>
              <a:ext cx="80075" cy="149800"/>
            </a:xfrm>
            <a:custGeom>
              <a:avLst/>
              <a:gdLst/>
              <a:ahLst/>
              <a:cxnLst/>
              <a:rect l="l" t="t" r="r" b="b"/>
              <a:pathLst>
                <a:path w="3203" h="5992" extrusionOk="0">
                  <a:moveTo>
                    <a:pt x="2346" y="1"/>
                  </a:moveTo>
                  <a:cubicBezTo>
                    <a:pt x="2334" y="1"/>
                    <a:pt x="2323" y="2"/>
                    <a:pt x="2310" y="4"/>
                  </a:cubicBezTo>
                  <a:cubicBezTo>
                    <a:pt x="1368" y="125"/>
                    <a:pt x="0" y="5992"/>
                    <a:pt x="0" y="5992"/>
                  </a:cubicBezTo>
                  <a:cubicBezTo>
                    <a:pt x="1290" y="5632"/>
                    <a:pt x="3202" y="1"/>
                    <a:pt x="23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9"/>
            <p:cNvSpPr/>
            <p:nvPr/>
          </p:nvSpPr>
          <p:spPr>
            <a:xfrm>
              <a:off x="3243563" y="2643875"/>
              <a:ext cx="150475" cy="166100"/>
            </a:xfrm>
            <a:custGeom>
              <a:avLst/>
              <a:gdLst/>
              <a:ahLst/>
              <a:cxnLst/>
              <a:rect l="l" t="t" r="r" b="b"/>
              <a:pathLst>
                <a:path w="6019" h="6644" extrusionOk="0">
                  <a:moveTo>
                    <a:pt x="3673" y="1"/>
                  </a:moveTo>
                  <a:cubicBezTo>
                    <a:pt x="1744" y="1"/>
                    <a:pt x="0" y="6644"/>
                    <a:pt x="0" y="6644"/>
                  </a:cubicBezTo>
                  <a:cubicBezTo>
                    <a:pt x="0" y="6644"/>
                    <a:pt x="6018" y="716"/>
                    <a:pt x="3951" y="48"/>
                  </a:cubicBezTo>
                  <a:cubicBezTo>
                    <a:pt x="3858" y="16"/>
                    <a:pt x="3765" y="1"/>
                    <a:pt x="36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9"/>
            <p:cNvSpPr/>
            <p:nvPr/>
          </p:nvSpPr>
          <p:spPr>
            <a:xfrm>
              <a:off x="3052813" y="2650925"/>
              <a:ext cx="121575" cy="217175"/>
            </a:xfrm>
            <a:custGeom>
              <a:avLst/>
              <a:gdLst/>
              <a:ahLst/>
              <a:cxnLst/>
              <a:rect l="l" t="t" r="r" b="b"/>
              <a:pathLst>
                <a:path w="4863" h="8687" extrusionOk="0">
                  <a:moveTo>
                    <a:pt x="1030" y="1"/>
                  </a:moveTo>
                  <a:cubicBezTo>
                    <a:pt x="1010" y="1"/>
                    <a:pt x="992" y="3"/>
                    <a:pt x="973" y="9"/>
                  </a:cubicBezTo>
                  <a:cubicBezTo>
                    <a:pt x="1" y="313"/>
                    <a:pt x="3071" y="7790"/>
                    <a:pt x="4074" y="8489"/>
                  </a:cubicBezTo>
                  <a:cubicBezTo>
                    <a:pt x="4279" y="8631"/>
                    <a:pt x="4420" y="8686"/>
                    <a:pt x="4514" y="8686"/>
                  </a:cubicBezTo>
                  <a:cubicBezTo>
                    <a:pt x="4862" y="8686"/>
                    <a:pt x="4560" y="7912"/>
                    <a:pt x="4560" y="7912"/>
                  </a:cubicBezTo>
                  <a:cubicBezTo>
                    <a:pt x="4560" y="7912"/>
                    <a:pt x="2070" y="1"/>
                    <a:pt x="1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9"/>
            <p:cNvSpPr/>
            <p:nvPr/>
          </p:nvSpPr>
          <p:spPr>
            <a:xfrm>
              <a:off x="3030013" y="2785300"/>
              <a:ext cx="127700" cy="91550"/>
            </a:xfrm>
            <a:custGeom>
              <a:avLst/>
              <a:gdLst/>
              <a:ahLst/>
              <a:cxnLst/>
              <a:rect l="l" t="t" r="r" b="b"/>
              <a:pathLst>
                <a:path w="5108" h="3662" extrusionOk="0">
                  <a:moveTo>
                    <a:pt x="1016" y="0"/>
                  </a:moveTo>
                  <a:cubicBezTo>
                    <a:pt x="979" y="0"/>
                    <a:pt x="944" y="5"/>
                    <a:pt x="913" y="14"/>
                  </a:cubicBezTo>
                  <a:cubicBezTo>
                    <a:pt x="1" y="287"/>
                    <a:pt x="3527" y="3479"/>
                    <a:pt x="5107" y="3661"/>
                  </a:cubicBezTo>
                  <a:cubicBezTo>
                    <a:pt x="5107" y="3661"/>
                    <a:pt x="2071" y="0"/>
                    <a:pt x="10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9"/>
            <p:cNvSpPr/>
            <p:nvPr/>
          </p:nvSpPr>
          <p:spPr>
            <a:xfrm>
              <a:off x="3485188" y="3454325"/>
              <a:ext cx="100350" cy="40300"/>
            </a:xfrm>
            <a:custGeom>
              <a:avLst/>
              <a:gdLst/>
              <a:ahLst/>
              <a:cxnLst/>
              <a:rect l="l" t="t" r="r" b="b"/>
              <a:pathLst>
                <a:path w="4014" h="1612" extrusionOk="0">
                  <a:moveTo>
                    <a:pt x="2231" y="0"/>
                  </a:moveTo>
                  <a:cubicBezTo>
                    <a:pt x="1588" y="0"/>
                    <a:pt x="820" y="161"/>
                    <a:pt x="396" y="518"/>
                  </a:cubicBezTo>
                  <a:lnTo>
                    <a:pt x="366" y="518"/>
                  </a:lnTo>
                  <a:cubicBezTo>
                    <a:pt x="122" y="731"/>
                    <a:pt x="1" y="1126"/>
                    <a:pt x="214" y="1369"/>
                  </a:cubicBezTo>
                  <a:cubicBezTo>
                    <a:pt x="396" y="1612"/>
                    <a:pt x="730" y="1612"/>
                    <a:pt x="1034" y="1612"/>
                  </a:cubicBezTo>
                  <a:cubicBezTo>
                    <a:pt x="1916" y="1551"/>
                    <a:pt x="2828" y="1490"/>
                    <a:pt x="3709" y="1369"/>
                  </a:cubicBezTo>
                  <a:cubicBezTo>
                    <a:pt x="3770" y="1369"/>
                    <a:pt x="3861" y="1369"/>
                    <a:pt x="3922" y="1308"/>
                  </a:cubicBezTo>
                  <a:cubicBezTo>
                    <a:pt x="4013" y="1217"/>
                    <a:pt x="4013" y="1065"/>
                    <a:pt x="3952" y="943"/>
                  </a:cubicBezTo>
                  <a:cubicBezTo>
                    <a:pt x="3770" y="487"/>
                    <a:pt x="3314" y="183"/>
                    <a:pt x="2858" y="62"/>
                  </a:cubicBezTo>
                  <a:cubicBezTo>
                    <a:pt x="2680" y="21"/>
                    <a:pt x="2464" y="0"/>
                    <a:pt x="2231" y="0"/>
                  </a:cubicBezTo>
                  <a:close/>
                </a:path>
              </a:pathLst>
            </a:custGeom>
            <a:solidFill>
              <a:srgbClr val="A7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9"/>
            <p:cNvSpPr/>
            <p:nvPr/>
          </p:nvSpPr>
          <p:spPr>
            <a:xfrm>
              <a:off x="3321063" y="3060725"/>
              <a:ext cx="408075" cy="119325"/>
            </a:xfrm>
            <a:custGeom>
              <a:avLst/>
              <a:gdLst/>
              <a:ahLst/>
              <a:cxnLst/>
              <a:rect l="l" t="t" r="r" b="b"/>
              <a:pathLst>
                <a:path w="16323" h="4773" extrusionOk="0">
                  <a:moveTo>
                    <a:pt x="8177" y="0"/>
                  </a:moveTo>
                  <a:cubicBezTo>
                    <a:pt x="3648" y="0"/>
                    <a:pt x="0" y="1064"/>
                    <a:pt x="0" y="2371"/>
                  </a:cubicBezTo>
                  <a:cubicBezTo>
                    <a:pt x="0" y="3708"/>
                    <a:pt x="3648" y="4772"/>
                    <a:pt x="8177" y="4772"/>
                  </a:cubicBezTo>
                  <a:cubicBezTo>
                    <a:pt x="12675" y="4772"/>
                    <a:pt x="16323" y="3708"/>
                    <a:pt x="16323" y="2371"/>
                  </a:cubicBezTo>
                  <a:cubicBezTo>
                    <a:pt x="16323" y="1064"/>
                    <a:pt x="12675" y="0"/>
                    <a:pt x="81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9"/>
            <p:cNvSpPr/>
            <p:nvPr/>
          </p:nvSpPr>
          <p:spPr>
            <a:xfrm>
              <a:off x="2573438" y="2095825"/>
              <a:ext cx="154925" cy="153425"/>
            </a:xfrm>
            <a:custGeom>
              <a:avLst/>
              <a:gdLst/>
              <a:ahLst/>
              <a:cxnLst/>
              <a:rect l="l" t="t" r="r" b="b"/>
              <a:pathLst>
                <a:path w="6197" h="6137" extrusionOk="0">
                  <a:moveTo>
                    <a:pt x="3947" y="1"/>
                  </a:moveTo>
                  <a:cubicBezTo>
                    <a:pt x="3445" y="1"/>
                    <a:pt x="2831" y="218"/>
                    <a:pt x="2093" y="814"/>
                  </a:cubicBezTo>
                  <a:cubicBezTo>
                    <a:pt x="0" y="2549"/>
                    <a:pt x="1555" y="6137"/>
                    <a:pt x="5397" y="6137"/>
                  </a:cubicBezTo>
                  <a:cubicBezTo>
                    <a:pt x="5460" y="6137"/>
                    <a:pt x="5524" y="6136"/>
                    <a:pt x="5589" y="6134"/>
                  </a:cubicBezTo>
                  <a:cubicBezTo>
                    <a:pt x="6197" y="4097"/>
                    <a:pt x="5832" y="1544"/>
                    <a:pt x="5832" y="1544"/>
                  </a:cubicBezTo>
                  <a:cubicBezTo>
                    <a:pt x="5832" y="1544"/>
                    <a:pt x="5285" y="1"/>
                    <a:pt x="3947"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9"/>
            <p:cNvSpPr/>
            <p:nvPr/>
          </p:nvSpPr>
          <p:spPr>
            <a:xfrm>
              <a:off x="2627288" y="2125250"/>
              <a:ext cx="80950" cy="102075"/>
            </a:xfrm>
            <a:custGeom>
              <a:avLst/>
              <a:gdLst/>
              <a:ahLst/>
              <a:cxnLst/>
              <a:rect l="l" t="t" r="r" b="b"/>
              <a:pathLst>
                <a:path w="3238" h="4083" extrusionOk="0">
                  <a:moveTo>
                    <a:pt x="705" y="0"/>
                  </a:moveTo>
                  <a:cubicBezTo>
                    <a:pt x="510" y="0"/>
                    <a:pt x="434" y="338"/>
                    <a:pt x="638" y="367"/>
                  </a:cubicBezTo>
                  <a:cubicBezTo>
                    <a:pt x="1550" y="488"/>
                    <a:pt x="2128" y="1248"/>
                    <a:pt x="2462" y="2160"/>
                  </a:cubicBezTo>
                  <a:cubicBezTo>
                    <a:pt x="1763" y="1856"/>
                    <a:pt x="973" y="1674"/>
                    <a:pt x="213" y="1674"/>
                  </a:cubicBezTo>
                  <a:cubicBezTo>
                    <a:pt x="0" y="1674"/>
                    <a:pt x="0" y="2039"/>
                    <a:pt x="213" y="2039"/>
                  </a:cubicBezTo>
                  <a:cubicBezTo>
                    <a:pt x="1034" y="2039"/>
                    <a:pt x="1885" y="2251"/>
                    <a:pt x="2614" y="2586"/>
                  </a:cubicBezTo>
                  <a:cubicBezTo>
                    <a:pt x="2736" y="3042"/>
                    <a:pt x="2827" y="3498"/>
                    <a:pt x="2888" y="3923"/>
                  </a:cubicBezTo>
                  <a:cubicBezTo>
                    <a:pt x="2888" y="4030"/>
                    <a:pt x="2979" y="4083"/>
                    <a:pt x="3066" y="4083"/>
                  </a:cubicBezTo>
                  <a:cubicBezTo>
                    <a:pt x="3154" y="4083"/>
                    <a:pt x="3237" y="4030"/>
                    <a:pt x="3222" y="3923"/>
                  </a:cubicBezTo>
                  <a:cubicBezTo>
                    <a:pt x="3070" y="2434"/>
                    <a:pt x="2462" y="276"/>
                    <a:pt x="730" y="2"/>
                  </a:cubicBezTo>
                  <a:cubicBezTo>
                    <a:pt x="721" y="1"/>
                    <a:pt x="713" y="0"/>
                    <a:pt x="7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9"/>
            <p:cNvSpPr/>
            <p:nvPr/>
          </p:nvSpPr>
          <p:spPr>
            <a:xfrm>
              <a:off x="3251138" y="2785575"/>
              <a:ext cx="228775" cy="230225"/>
            </a:xfrm>
            <a:custGeom>
              <a:avLst/>
              <a:gdLst/>
              <a:ahLst/>
              <a:cxnLst/>
              <a:rect l="l" t="t" r="r" b="b"/>
              <a:pathLst>
                <a:path w="9151" h="9209" extrusionOk="0">
                  <a:moveTo>
                    <a:pt x="4971" y="0"/>
                  </a:moveTo>
                  <a:cubicBezTo>
                    <a:pt x="4390" y="0"/>
                    <a:pt x="3814" y="107"/>
                    <a:pt x="3314" y="307"/>
                  </a:cubicBezTo>
                  <a:cubicBezTo>
                    <a:pt x="852" y="1280"/>
                    <a:pt x="1" y="3529"/>
                    <a:pt x="366" y="4106"/>
                  </a:cubicBezTo>
                  <a:cubicBezTo>
                    <a:pt x="418" y="4184"/>
                    <a:pt x="529" y="4218"/>
                    <a:pt x="683" y="4218"/>
                  </a:cubicBezTo>
                  <a:cubicBezTo>
                    <a:pt x="1601" y="4218"/>
                    <a:pt x="4013" y="3012"/>
                    <a:pt x="4013" y="3012"/>
                  </a:cubicBezTo>
                  <a:lnTo>
                    <a:pt x="4013" y="3012"/>
                  </a:lnTo>
                  <a:cubicBezTo>
                    <a:pt x="4013" y="3013"/>
                    <a:pt x="1338" y="6386"/>
                    <a:pt x="1825" y="6751"/>
                  </a:cubicBezTo>
                  <a:cubicBezTo>
                    <a:pt x="1977" y="6872"/>
                    <a:pt x="2085" y="6913"/>
                    <a:pt x="2161" y="6913"/>
                  </a:cubicBezTo>
                  <a:cubicBezTo>
                    <a:pt x="2231" y="6913"/>
                    <a:pt x="2274" y="6880"/>
                    <a:pt x="2301" y="6843"/>
                  </a:cubicBezTo>
                  <a:lnTo>
                    <a:pt x="2301" y="6843"/>
                  </a:lnTo>
                  <a:cubicBezTo>
                    <a:pt x="2218" y="7075"/>
                    <a:pt x="2131" y="7663"/>
                    <a:pt x="3375" y="7663"/>
                  </a:cubicBezTo>
                  <a:cubicBezTo>
                    <a:pt x="4561" y="7663"/>
                    <a:pt x="5155" y="7366"/>
                    <a:pt x="5358" y="7236"/>
                  </a:cubicBezTo>
                  <a:lnTo>
                    <a:pt x="5358" y="7236"/>
                  </a:lnTo>
                  <a:cubicBezTo>
                    <a:pt x="4917" y="7556"/>
                    <a:pt x="2893" y="9047"/>
                    <a:pt x="3436" y="9182"/>
                  </a:cubicBezTo>
                  <a:cubicBezTo>
                    <a:pt x="3521" y="9200"/>
                    <a:pt x="3610" y="9209"/>
                    <a:pt x="3704" y="9209"/>
                  </a:cubicBezTo>
                  <a:cubicBezTo>
                    <a:pt x="4715" y="9209"/>
                    <a:pt x="6170" y="8224"/>
                    <a:pt x="6810" y="7723"/>
                  </a:cubicBezTo>
                  <a:cubicBezTo>
                    <a:pt x="8755" y="6204"/>
                    <a:pt x="9150" y="3924"/>
                    <a:pt x="8117" y="1705"/>
                  </a:cubicBezTo>
                  <a:cubicBezTo>
                    <a:pt x="7995" y="1432"/>
                    <a:pt x="7843" y="1219"/>
                    <a:pt x="7661" y="1036"/>
                  </a:cubicBezTo>
                  <a:cubicBezTo>
                    <a:pt x="7005" y="322"/>
                    <a:pt x="5981" y="0"/>
                    <a:pt x="49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9"/>
            <p:cNvSpPr/>
            <p:nvPr/>
          </p:nvSpPr>
          <p:spPr>
            <a:xfrm>
              <a:off x="3255113" y="2772800"/>
              <a:ext cx="118400" cy="37450"/>
            </a:xfrm>
            <a:custGeom>
              <a:avLst/>
              <a:gdLst/>
              <a:ahLst/>
              <a:cxnLst/>
              <a:rect l="l" t="t" r="r" b="b"/>
              <a:pathLst>
                <a:path w="4736" h="1498" extrusionOk="0">
                  <a:moveTo>
                    <a:pt x="2146" y="1"/>
                  </a:moveTo>
                  <a:cubicBezTo>
                    <a:pt x="1548" y="1"/>
                    <a:pt x="997" y="129"/>
                    <a:pt x="693" y="514"/>
                  </a:cubicBezTo>
                  <a:cubicBezTo>
                    <a:pt x="0" y="1392"/>
                    <a:pt x="2169" y="1497"/>
                    <a:pt x="3250" y="1497"/>
                  </a:cubicBezTo>
                  <a:cubicBezTo>
                    <a:pt x="3591" y="1497"/>
                    <a:pt x="3824" y="1487"/>
                    <a:pt x="3824" y="1487"/>
                  </a:cubicBezTo>
                  <a:lnTo>
                    <a:pt x="4736" y="514"/>
                  </a:lnTo>
                  <a:cubicBezTo>
                    <a:pt x="4736" y="514"/>
                    <a:pt x="3344" y="1"/>
                    <a:pt x="2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9"/>
            <p:cNvSpPr/>
            <p:nvPr/>
          </p:nvSpPr>
          <p:spPr>
            <a:xfrm>
              <a:off x="3116113" y="3399625"/>
              <a:ext cx="198125" cy="100325"/>
            </a:xfrm>
            <a:custGeom>
              <a:avLst/>
              <a:gdLst/>
              <a:ahLst/>
              <a:cxnLst/>
              <a:rect l="l" t="t" r="r" b="b"/>
              <a:pathLst>
                <a:path w="7925" h="4013" extrusionOk="0">
                  <a:moveTo>
                    <a:pt x="6162" y="1"/>
                  </a:moveTo>
                  <a:cubicBezTo>
                    <a:pt x="5493" y="608"/>
                    <a:pt x="5220" y="1308"/>
                    <a:pt x="5220" y="1308"/>
                  </a:cubicBezTo>
                  <a:cubicBezTo>
                    <a:pt x="5220" y="1308"/>
                    <a:pt x="4449" y="1192"/>
                    <a:pt x="3513" y="1192"/>
                  </a:cubicBezTo>
                  <a:cubicBezTo>
                    <a:pt x="2149" y="1192"/>
                    <a:pt x="433" y="1437"/>
                    <a:pt x="235" y="2645"/>
                  </a:cubicBezTo>
                  <a:cubicBezTo>
                    <a:pt x="1" y="3866"/>
                    <a:pt x="2364" y="3955"/>
                    <a:pt x="3531" y="3955"/>
                  </a:cubicBezTo>
                  <a:cubicBezTo>
                    <a:pt x="3729" y="3955"/>
                    <a:pt x="3893" y="3952"/>
                    <a:pt x="4004" y="3952"/>
                  </a:cubicBezTo>
                  <a:cubicBezTo>
                    <a:pt x="4764" y="3982"/>
                    <a:pt x="5463" y="3952"/>
                    <a:pt x="6162" y="4013"/>
                  </a:cubicBezTo>
                  <a:cubicBezTo>
                    <a:pt x="6709" y="3678"/>
                    <a:pt x="7226" y="3253"/>
                    <a:pt x="7530" y="2675"/>
                  </a:cubicBezTo>
                  <a:cubicBezTo>
                    <a:pt x="7925" y="1915"/>
                    <a:pt x="7864" y="852"/>
                    <a:pt x="7195" y="335"/>
                  </a:cubicBezTo>
                  <a:cubicBezTo>
                    <a:pt x="6891" y="92"/>
                    <a:pt x="6527" y="1"/>
                    <a:pt x="6162" y="1"/>
                  </a:cubicBezTo>
                  <a:close/>
                </a:path>
              </a:pathLst>
            </a:custGeom>
            <a:solidFill>
              <a:srgbClr val="B06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9"/>
            <p:cNvSpPr/>
            <p:nvPr/>
          </p:nvSpPr>
          <p:spPr>
            <a:xfrm>
              <a:off x="3270138" y="3379875"/>
              <a:ext cx="186800" cy="150275"/>
            </a:xfrm>
            <a:custGeom>
              <a:avLst/>
              <a:gdLst/>
              <a:ahLst/>
              <a:cxnLst/>
              <a:rect l="l" t="t" r="r" b="b"/>
              <a:pathLst>
                <a:path w="7472" h="6011" extrusionOk="0">
                  <a:moveTo>
                    <a:pt x="1977" y="0"/>
                  </a:moveTo>
                  <a:cubicBezTo>
                    <a:pt x="1126" y="0"/>
                    <a:pt x="457" y="365"/>
                    <a:pt x="1" y="791"/>
                  </a:cubicBezTo>
                  <a:cubicBezTo>
                    <a:pt x="366" y="791"/>
                    <a:pt x="730" y="882"/>
                    <a:pt x="1034" y="1125"/>
                  </a:cubicBezTo>
                  <a:cubicBezTo>
                    <a:pt x="1703" y="1642"/>
                    <a:pt x="1764" y="2705"/>
                    <a:pt x="1369" y="3465"/>
                  </a:cubicBezTo>
                  <a:cubicBezTo>
                    <a:pt x="1065" y="4043"/>
                    <a:pt x="548" y="4468"/>
                    <a:pt x="1" y="4803"/>
                  </a:cubicBezTo>
                  <a:cubicBezTo>
                    <a:pt x="335" y="4833"/>
                    <a:pt x="700" y="4894"/>
                    <a:pt x="1065" y="4985"/>
                  </a:cubicBezTo>
                  <a:cubicBezTo>
                    <a:pt x="1800" y="5159"/>
                    <a:pt x="4026" y="6011"/>
                    <a:pt x="5617" y="6011"/>
                  </a:cubicBezTo>
                  <a:cubicBezTo>
                    <a:pt x="6525" y="6011"/>
                    <a:pt x="7227" y="5733"/>
                    <a:pt x="7326" y="4894"/>
                  </a:cubicBezTo>
                  <a:cubicBezTo>
                    <a:pt x="7472" y="3561"/>
                    <a:pt x="5782" y="3426"/>
                    <a:pt x="5091" y="3426"/>
                  </a:cubicBezTo>
                  <a:cubicBezTo>
                    <a:pt x="4915" y="3426"/>
                    <a:pt x="4803" y="3435"/>
                    <a:pt x="4803" y="3435"/>
                  </a:cubicBezTo>
                  <a:cubicBezTo>
                    <a:pt x="4803" y="3435"/>
                    <a:pt x="4044" y="0"/>
                    <a:pt x="1977" y="0"/>
                  </a:cubicBezTo>
                  <a:close/>
                </a:path>
              </a:pathLst>
            </a:custGeom>
            <a:solidFill>
              <a:srgbClr val="A7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9"/>
            <p:cNvSpPr/>
            <p:nvPr/>
          </p:nvSpPr>
          <p:spPr>
            <a:xfrm>
              <a:off x="3368163" y="3091875"/>
              <a:ext cx="126925" cy="46375"/>
            </a:xfrm>
            <a:custGeom>
              <a:avLst/>
              <a:gdLst/>
              <a:ahLst/>
              <a:cxnLst/>
              <a:rect l="l" t="t" r="r" b="b"/>
              <a:pathLst>
                <a:path w="5077" h="1855" extrusionOk="0">
                  <a:moveTo>
                    <a:pt x="5077" y="0"/>
                  </a:moveTo>
                  <a:cubicBezTo>
                    <a:pt x="2220" y="61"/>
                    <a:pt x="1" y="456"/>
                    <a:pt x="1" y="943"/>
                  </a:cubicBezTo>
                  <a:cubicBezTo>
                    <a:pt x="1" y="1399"/>
                    <a:pt x="2007" y="1763"/>
                    <a:pt x="4682" y="1854"/>
                  </a:cubicBezTo>
                  <a:cubicBezTo>
                    <a:pt x="4743" y="1581"/>
                    <a:pt x="4895" y="882"/>
                    <a:pt x="5077" y="0"/>
                  </a:cubicBezTo>
                  <a:close/>
                </a:path>
              </a:pathLst>
            </a:custGeom>
            <a:solidFill>
              <a:srgbClr val="A7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9"/>
            <p:cNvSpPr/>
            <p:nvPr/>
          </p:nvSpPr>
          <p:spPr>
            <a:xfrm>
              <a:off x="3485188" y="2851750"/>
              <a:ext cx="189250" cy="287250"/>
            </a:xfrm>
            <a:custGeom>
              <a:avLst/>
              <a:gdLst/>
              <a:ahLst/>
              <a:cxnLst/>
              <a:rect l="l" t="t" r="r" b="b"/>
              <a:pathLst>
                <a:path w="7570" h="11490" extrusionOk="0">
                  <a:moveTo>
                    <a:pt x="3913" y="0"/>
                  </a:moveTo>
                  <a:cubicBezTo>
                    <a:pt x="2729" y="0"/>
                    <a:pt x="1154" y="6240"/>
                    <a:pt x="426" y="9575"/>
                  </a:cubicBezTo>
                  <a:cubicBezTo>
                    <a:pt x="214" y="10487"/>
                    <a:pt x="62" y="11186"/>
                    <a:pt x="1" y="11459"/>
                  </a:cubicBezTo>
                  <a:cubicBezTo>
                    <a:pt x="426" y="11490"/>
                    <a:pt x="822" y="11490"/>
                    <a:pt x="1277" y="11490"/>
                  </a:cubicBezTo>
                  <a:cubicBezTo>
                    <a:pt x="2828" y="11490"/>
                    <a:pt x="4256" y="11399"/>
                    <a:pt x="5320" y="11216"/>
                  </a:cubicBezTo>
                  <a:cubicBezTo>
                    <a:pt x="5624" y="10882"/>
                    <a:pt x="6019" y="10456"/>
                    <a:pt x="6384" y="10031"/>
                  </a:cubicBezTo>
                  <a:cubicBezTo>
                    <a:pt x="6992" y="9301"/>
                    <a:pt x="7448" y="8572"/>
                    <a:pt x="7144" y="8329"/>
                  </a:cubicBezTo>
                  <a:cubicBezTo>
                    <a:pt x="7094" y="8287"/>
                    <a:pt x="7029" y="8267"/>
                    <a:pt x="6952" y="8267"/>
                  </a:cubicBezTo>
                  <a:cubicBezTo>
                    <a:pt x="6472" y="8267"/>
                    <a:pt x="5524" y="9024"/>
                    <a:pt x="4712" y="9757"/>
                  </a:cubicBezTo>
                  <a:cubicBezTo>
                    <a:pt x="3861" y="10487"/>
                    <a:pt x="3162" y="11216"/>
                    <a:pt x="3162" y="11216"/>
                  </a:cubicBezTo>
                  <a:cubicBezTo>
                    <a:pt x="3162" y="11216"/>
                    <a:pt x="3557" y="10608"/>
                    <a:pt x="4074" y="9697"/>
                  </a:cubicBezTo>
                  <a:cubicBezTo>
                    <a:pt x="5381" y="7447"/>
                    <a:pt x="7569" y="3496"/>
                    <a:pt x="7022" y="3222"/>
                  </a:cubicBezTo>
                  <a:cubicBezTo>
                    <a:pt x="7004" y="3214"/>
                    <a:pt x="6984" y="3210"/>
                    <a:pt x="6963" y="3210"/>
                  </a:cubicBezTo>
                  <a:cubicBezTo>
                    <a:pt x="6301" y="3210"/>
                    <a:pt x="4094" y="7220"/>
                    <a:pt x="2828" y="9605"/>
                  </a:cubicBezTo>
                  <a:cubicBezTo>
                    <a:pt x="2281" y="10639"/>
                    <a:pt x="1916" y="11368"/>
                    <a:pt x="1916" y="11368"/>
                  </a:cubicBezTo>
                  <a:cubicBezTo>
                    <a:pt x="1916" y="11368"/>
                    <a:pt x="2129" y="10669"/>
                    <a:pt x="2433" y="9605"/>
                  </a:cubicBezTo>
                  <a:cubicBezTo>
                    <a:pt x="3375" y="6414"/>
                    <a:pt x="5107" y="61"/>
                    <a:pt x="3922" y="0"/>
                  </a:cubicBezTo>
                  <a:cubicBezTo>
                    <a:pt x="3919" y="0"/>
                    <a:pt x="3916" y="0"/>
                    <a:pt x="3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9"/>
            <p:cNvSpPr/>
            <p:nvPr/>
          </p:nvSpPr>
          <p:spPr>
            <a:xfrm>
              <a:off x="3564238" y="3094150"/>
              <a:ext cx="38775" cy="38025"/>
            </a:xfrm>
            <a:custGeom>
              <a:avLst/>
              <a:gdLst/>
              <a:ahLst/>
              <a:cxnLst/>
              <a:rect l="l" t="t" r="r" b="b"/>
              <a:pathLst>
                <a:path w="1551" h="1521" extrusionOk="0">
                  <a:moveTo>
                    <a:pt x="912" y="1"/>
                  </a:moveTo>
                  <a:cubicBezTo>
                    <a:pt x="395" y="912"/>
                    <a:pt x="0" y="1520"/>
                    <a:pt x="0" y="1520"/>
                  </a:cubicBezTo>
                  <a:cubicBezTo>
                    <a:pt x="0" y="1520"/>
                    <a:pt x="699" y="791"/>
                    <a:pt x="1550" y="61"/>
                  </a:cubicBezTo>
                  <a:cubicBezTo>
                    <a:pt x="1337" y="31"/>
                    <a:pt x="1125" y="1"/>
                    <a:pt x="912" y="1"/>
                  </a:cubicBezTo>
                  <a:close/>
                </a:path>
              </a:pathLst>
            </a:custGeom>
            <a:solidFill>
              <a:srgbClr val="A7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9"/>
            <p:cNvSpPr/>
            <p:nvPr/>
          </p:nvSpPr>
          <p:spPr>
            <a:xfrm>
              <a:off x="3618188" y="3102500"/>
              <a:ext cx="47125" cy="30425"/>
            </a:xfrm>
            <a:custGeom>
              <a:avLst/>
              <a:gdLst/>
              <a:ahLst/>
              <a:cxnLst/>
              <a:rect l="l" t="t" r="r" b="b"/>
              <a:pathLst>
                <a:path w="1885" h="1217" extrusionOk="0">
                  <a:moveTo>
                    <a:pt x="1064" y="1"/>
                  </a:moveTo>
                  <a:cubicBezTo>
                    <a:pt x="699" y="426"/>
                    <a:pt x="304" y="852"/>
                    <a:pt x="0" y="1217"/>
                  </a:cubicBezTo>
                  <a:cubicBezTo>
                    <a:pt x="1155" y="1034"/>
                    <a:pt x="1885" y="791"/>
                    <a:pt x="1885" y="518"/>
                  </a:cubicBezTo>
                  <a:cubicBezTo>
                    <a:pt x="1885" y="335"/>
                    <a:pt x="1581" y="153"/>
                    <a:pt x="1064" y="1"/>
                  </a:cubicBezTo>
                  <a:close/>
                </a:path>
              </a:pathLst>
            </a:custGeom>
            <a:solidFill>
              <a:srgbClr val="A7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9"/>
            <p:cNvSpPr/>
            <p:nvPr/>
          </p:nvSpPr>
          <p:spPr>
            <a:xfrm>
              <a:off x="3532313" y="3091875"/>
              <a:ext cx="23575" cy="44100"/>
            </a:xfrm>
            <a:custGeom>
              <a:avLst/>
              <a:gdLst/>
              <a:ahLst/>
              <a:cxnLst/>
              <a:rect l="l" t="t" r="r" b="b"/>
              <a:pathLst>
                <a:path w="943" h="1764" extrusionOk="0">
                  <a:moveTo>
                    <a:pt x="548" y="0"/>
                  </a:moveTo>
                  <a:cubicBezTo>
                    <a:pt x="244" y="1064"/>
                    <a:pt x="0" y="1763"/>
                    <a:pt x="0" y="1763"/>
                  </a:cubicBezTo>
                  <a:cubicBezTo>
                    <a:pt x="0" y="1763"/>
                    <a:pt x="396" y="1034"/>
                    <a:pt x="943" y="0"/>
                  </a:cubicBezTo>
                  <a:close/>
                </a:path>
              </a:pathLst>
            </a:custGeom>
            <a:solidFill>
              <a:srgbClr val="A7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9"/>
            <p:cNvSpPr/>
            <p:nvPr/>
          </p:nvSpPr>
          <p:spPr>
            <a:xfrm>
              <a:off x="3309663" y="2900375"/>
              <a:ext cx="88925" cy="53975"/>
            </a:xfrm>
            <a:custGeom>
              <a:avLst/>
              <a:gdLst/>
              <a:ahLst/>
              <a:cxnLst/>
              <a:rect l="l" t="t" r="r" b="b"/>
              <a:pathLst>
                <a:path w="3557" h="2159" extrusionOk="0">
                  <a:moveTo>
                    <a:pt x="3557" y="1"/>
                  </a:moveTo>
                  <a:lnTo>
                    <a:pt x="0" y="2159"/>
                  </a:lnTo>
                  <a:cubicBezTo>
                    <a:pt x="0" y="2159"/>
                    <a:pt x="2949" y="1034"/>
                    <a:pt x="3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9"/>
            <p:cNvSpPr/>
            <p:nvPr/>
          </p:nvSpPr>
          <p:spPr>
            <a:xfrm>
              <a:off x="2549763" y="2769675"/>
              <a:ext cx="213550" cy="300950"/>
            </a:xfrm>
            <a:custGeom>
              <a:avLst/>
              <a:gdLst/>
              <a:ahLst/>
              <a:cxnLst/>
              <a:rect l="l" t="t" r="r" b="b"/>
              <a:pathLst>
                <a:path w="8542" h="12038" extrusionOk="0">
                  <a:moveTo>
                    <a:pt x="973" y="1"/>
                  </a:moveTo>
                  <a:cubicBezTo>
                    <a:pt x="973" y="1"/>
                    <a:pt x="1" y="7083"/>
                    <a:pt x="1733" y="9818"/>
                  </a:cubicBezTo>
                  <a:cubicBezTo>
                    <a:pt x="2584" y="11186"/>
                    <a:pt x="5259" y="11764"/>
                    <a:pt x="8542" y="12037"/>
                  </a:cubicBezTo>
                  <a:cubicBezTo>
                    <a:pt x="2493" y="9818"/>
                    <a:pt x="2706" y="2554"/>
                    <a:pt x="2706" y="2554"/>
                  </a:cubicBezTo>
                  <a:cubicBezTo>
                    <a:pt x="2706" y="2554"/>
                    <a:pt x="6718" y="2311"/>
                    <a:pt x="8056" y="2250"/>
                  </a:cubicBezTo>
                  <a:lnTo>
                    <a:pt x="7843"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9"/>
            <p:cNvSpPr/>
            <p:nvPr/>
          </p:nvSpPr>
          <p:spPr>
            <a:xfrm>
              <a:off x="2612088" y="2825900"/>
              <a:ext cx="423275" cy="252325"/>
            </a:xfrm>
            <a:custGeom>
              <a:avLst/>
              <a:gdLst/>
              <a:ahLst/>
              <a:cxnLst/>
              <a:rect l="l" t="t" r="r" b="b"/>
              <a:pathLst>
                <a:path w="16931" h="10093" extrusionOk="0">
                  <a:moveTo>
                    <a:pt x="5532" y="1"/>
                  </a:moveTo>
                  <a:cubicBezTo>
                    <a:pt x="4225" y="62"/>
                    <a:pt x="213" y="305"/>
                    <a:pt x="213" y="305"/>
                  </a:cubicBezTo>
                  <a:cubicBezTo>
                    <a:pt x="213" y="305"/>
                    <a:pt x="0" y="7569"/>
                    <a:pt x="6049" y="9788"/>
                  </a:cubicBezTo>
                  <a:cubicBezTo>
                    <a:pt x="9332" y="10062"/>
                    <a:pt x="13222" y="10031"/>
                    <a:pt x="16535" y="10092"/>
                  </a:cubicBezTo>
                  <a:cubicBezTo>
                    <a:pt x="16931" y="7843"/>
                    <a:pt x="16080" y="6414"/>
                    <a:pt x="16080" y="6414"/>
                  </a:cubicBezTo>
                  <a:lnTo>
                    <a:pt x="5867" y="3405"/>
                  </a:lnTo>
                  <a:lnTo>
                    <a:pt x="5532"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9"/>
            <p:cNvSpPr/>
            <p:nvPr/>
          </p:nvSpPr>
          <p:spPr>
            <a:xfrm>
              <a:off x="2538363" y="2545475"/>
              <a:ext cx="272825" cy="264500"/>
            </a:xfrm>
            <a:custGeom>
              <a:avLst/>
              <a:gdLst/>
              <a:ahLst/>
              <a:cxnLst/>
              <a:rect l="l" t="t" r="r" b="b"/>
              <a:pathLst>
                <a:path w="10913" h="10580" extrusionOk="0">
                  <a:moveTo>
                    <a:pt x="6206" y="1"/>
                  </a:moveTo>
                  <a:cubicBezTo>
                    <a:pt x="3001" y="1"/>
                    <a:pt x="579" y="4580"/>
                    <a:pt x="1" y="10580"/>
                  </a:cubicBezTo>
                  <a:lnTo>
                    <a:pt x="9363" y="10580"/>
                  </a:lnTo>
                  <a:cubicBezTo>
                    <a:pt x="9363" y="10580"/>
                    <a:pt x="10913" y="1248"/>
                    <a:pt x="7235" y="154"/>
                  </a:cubicBezTo>
                  <a:cubicBezTo>
                    <a:pt x="6884" y="50"/>
                    <a:pt x="6541" y="1"/>
                    <a:pt x="6206"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9"/>
            <p:cNvSpPr/>
            <p:nvPr/>
          </p:nvSpPr>
          <p:spPr>
            <a:xfrm>
              <a:off x="2953263" y="2922125"/>
              <a:ext cx="365550" cy="214000"/>
            </a:xfrm>
            <a:custGeom>
              <a:avLst/>
              <a:gdLst/>
              <a:ahLst/>
              <a:cxnLst/>
              <a:rect l="l" t="t" r="r" b="b"/>
              <a:pathLst>
                <a:path w="14622" h="8560" extrusionOk="0">
                  <a:moveTo>
                    <a:pt x="11391" y="0"/>
                  </a:moveTo>
                  <a:cubicBezTo>
                    <a:pt x="11229" y="0"/>
                    <a:pt x="11022" y="57"/>
                    <a:pt x="10761" y="194"/>
                  </a:cubicBezTo>
                  <a:cubicBezTo>
                    <a:pt x="10292" y="453"/>
                    <a:pt x="9768" y="819"/>
                    <a:pt x="8896" y="819"/>
                  </a:cubicBezTo>
                  <a:cubicBezTo>
                    <a:pt x="8639" y="819"/>
                    <a:pt x="8351" y="787"/>
                    <a:pt x="8025" y="711"/>
                  </a:cubicBezTo>
                  <a:cubicBezTo>
                    <a:pt x="7567" y="594"/>
                    <a:pt x="7161" y="539"/>
                    <a:pt x="6802" y="539"/>
                  </a:cubicBezTo>
                  <a:cubicBezTo>
                    <a:pt x="5400" y="539"/>
                    <a:pt x="4730" y="1373"/>
                    <a:pt x="4560" y="2535"/>
                  </a:cubicBezTo>
                  <a:lnTo>
                    <a:pt x="1612" y="985"/>
                  </a:lnTo>
                  <a:cubicBezTo>
                    <a:pt x="1612" y="985"/>
                    <a:pt x="1" y="4298"/>
                    <a:pt x="1612" y="7489"/>
                  </a:cubicBezTo>
                  <a:cubicBezTo>
                    <a:pt x="3664" y="7060"/>
                    <a:pt x="5223" y="6723"/>
                    <a:pt x="6277" y="6723"/>
                  </a:cubicBezTo>
                  <a:cubicBezTo>
                    <a:pt x="6940" y="6723"/>
                    <a:pt x="7402" y="6857"/>
                    <a:pt x="7661" y="7185"/>
                  </a:cubicBezTo>
                  <a:cubicBezTo>
                    <a:pt x="8102" y="7747"/>
                    <a:pt x="10235" y="8559"/>
                    <a:pt x="11732" y="8559"/>
                  </a:cubicBezTo>
                  <a:cubicBezTo>
                    <a:pt x="12505" y="8559"/>
                    <a:pt x="13109" y="8343"/>
                    <a:pt x="13223" y="7763"/>
                  </a:cubicBezTo>
                  <a:cubicBezTo>
                    <a:pt x="13253" y="6851"/>
                    <a:pt x="10974" y="7246"/>
                    <a:pt x="10487" y="6730"/>
                  </a:cubicBezTo>
                  <a:cubicBezTo>
                    <a:pt x="10487" y="6730"/>
                    <a:pt x="13345" y="6061"/>
                    <a:pt x="13436" y="3720"/>
                  </a:cubicBezTo>
                  <a:cubicBezTo>
                    <a:pt x="14621" y="2231"/>
                    <a:pt x="14317" y="1319"/>
                    <a:pt x="13740" y="1289"/>
                  </a:cubicBezTo>
                  <a:cubicBezTo>
                    <a:pt x="13721" y="1287"/>
                    <a:pt x="13700" y="1286"/>
                    <a:pt x="13678" y="1286"/>
                  </a:cubicBezTo>
                  <a:cubicBezTo>
                    <a:pt x="13011" y="1286"/>
                    <a:pt x="11175" y="2182"/>
                    <a:pt x="10822" y="3477"/>
                  </a:cubicBezTo>
                  <a:lnTo>
                    <a:pt x="8664" y="3234"/>
                  </a:lnTo>
                  <a:cubicBezTo>
                    <a:pt x="8664" y="3234"/>
                    <a:pt x="11764" y="1258"/>
                    <a:pt x="11855" y="1015"/>
                  </a:cubicBezTo>
                  <a:cubicBezTo>
                    <a:pt x="11973" y="662"/>
                    <a:pt x="11945" y="0"/>
                    <a:pt x="113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9"/>
            <p:cNvSpPr/>
            <p:nvPr/>
          </p:nvSpPr>
          <p:spPr>
            <a:xfrm>
              <a:off x="3220763" y="3015125"/>
              <a:ext cx="68400" cy="38025"/>
            </a:xfrm>
            <a:custGeom>
              <a:avLst/>
              <a:gdLst/>
              <a:ahLst/>
              <a:cxnLst/>
              <a:rect l="l" t="t" r="r" b="b"/>
              <a:pathLst>
                <a:path w="2736" h="1521" extrusionOk="0">
                  <a:moveTo>
                    <a:pt x="2736" y="0"/>
                  </a:moveTo>
                  <a:lnTo>
                    <a:pt x="0" y="1520"/>
                  </a:lnTo>
                  <a:cubicBezTo>
                    <a:pt x="1915" y="1520"/>
                    <a:pt x="2736" y="1"/>
                    <a:pt x="2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6" name="Google Shape;2416;p69"/>
          <p:cNvSpPr/>
          <p:nvPr/>
        </p:nvSpPr>
        <p:spPr>
          <a:xfrm>
            <a:off x="7567875" y="335280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9">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18" name="Google Shape;2418;p69">
            <a:hlinkClick r:id="rId5" action="ppaction://hlinksldjump"/>
          </p:cNvPr>
          <p:cNvPicPr preferRelativeResize="0"/>
          <p:nvPr/>
        </p:nvPicPr>
        <p:blipFill>
          <a:blip r:embed="rId6">
            <a:alphaModFix/>
          </a:blip>
          <a:stretch>
            <a:fillRect/>
          </a:stretch>
        </p:blipFill>
        <p:spPr>
          <a:xfrm>
            <a:off x="8271100" y="4584717"/>
            <a:ext cx="319350" cy="3193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422"/>
        <p:cNvGrpSpPr/>
        <p:nvPr/>
      </p:nvGrpSpPr>
      <p:grpSpPr>
        <a:xfrm>
          <a:off x="0" y="0"/>
          <a:ext cx="0" cy="0"/>
          <a:chOff x="0" y="0"/>
          <a:chExt cx="0" cy="0"/>
        </a:xfrm>
      </p:grpSpPr>
      <p:sp>
        <p:nvSpPr>
          <p:cNvPr id="2423" name="Google Shape;2423;p70"/>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ARTS</a:t>
            </a:r>
            <a:endParaRPr/>
          </a:p>
        </p:txBody>
      </p:sp>
      <p:sp>
        <p:nvSpPr>
          <p:cNvPr id="2424" name="Google Shape;2424;p70"/>
          <p:cNvSpPr txBox="1">
            <a:spLocks noGrp="1"/>
          </p:cNvSpPr>
          <p:nvPr>
            <p:ph type="subTitle" idx="1"/>
          </p:nvPr>
        </p:nvSpPr>
        <p:spPr>
          <a:xfrm>
            <a:off x="720900" y="1310531"/>
            <a:ext cx="3851100" cy="54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Art for art’s sake!</a:t>
            </a:r>
            <a:endParaRPr/>
          </a:p>
        </p:txBody>
      </p:sp>
      <p:grpSp>
        <p:nvGrpSpPr>
          <p:cNvPr id="2425" name="Google Shape;2425;p70"/>
          <p:cNvGrpSpPr/>
          <p:nvPr/>
        </p:nvGrpSpPr>
        <p:grpSpPr>
          <a:xfrm>
            <a:off x="-1200" y="4647276"/>
            <a:ext cx="9144287" cy="496238"/>
            <a:chOff x="6554556" y="4848176"/>
            <a:chExt cx="7127825" cy="496238"/>
          </a:xfrm>
        </p:grpSpPr>
        <p:sp>
          <p:nvSpPr>
            <p:cNvPr id="2426" name="Google Shape;2426;p70"/>
            <p:cNvSpPr/>
            <p:nvPr/>
          </p:nvSpPr>
          <p:spPr>
            <a:xfrm>
              <a:off x="6554556" y="4848176"/>
              <a:ext cx="7127825" cy="404993"/>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0"/>
            <p:cNvSpPr/>
            <p:nvPr/>
          </p:nvSpPr>
          <p:spPr>
            <a:xfrm>
              <a:off x="6554556" y="4943339"/>
              <a:ext cx="7127825" cy="401075"/>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8" name="Google Shape;2428;p70"/>
          <p:cNvGrpSpPr/>
          <p:nvPr/>
        </p:nvGrpSpPr>
        <p:grpSpPr>
          <a:xfrm>
            <a:off x="5675286" y="816120"/>
            <a:ext cx="2379432" cy="4103650"/>
            <a:chOff x="6093972" y="739900"/>
            <a:chExt cx="2135361" cy="3682716"/>
          </a:xfrm>
        </p:grpSpPr>
        <p:sp>
          <p:nvSpPr>
            <p:cNvPr id="2429" name="Google Shape;2429;p70"/>
            <p:cNvSpPr/>
            <p:nvPr/>
          </p:nvSpPr>
          <p:spPr>
            <a:xfrm>
              <a:off x="6914981" y="2096108"/>
              <a:ext cx="880542" cy="535049"/>
            </a:xfrm>
            <a:custGeom>
              <a:avLst/>
              <a:gdLst/>
              <a:ahLst/>
              <a:cxnLst/>
              <a:rect l="l" t="t" r="r" b="b"/>
              <a:pathLst>
                <a:path w="16658" h="10122" extrusionOk="0">
                  <a:moveTo>
                    <a:pt x="16657" y="0"/>
                  </a:moveTo>
                  <a:lnTo>
                    <a:pt x="1" y="61"/>
                  </a:lnTo>
                  <a:lnTo>
                    <a:pt x="1" y="10122"/>
                  </a:lnTo>
                  <a:lnTo>
                    <a:pt x="16019" y="10091"/>
                  </a:lnTo>
                  <a:lnTo>
                    <a:pt x="16657"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0"/>
            <p:cNvSpPr/>
            <p:nvPr/>
          </p:nvSpPr>
          <p:spPr>
            <a:xfrm>
              <a:off x="6755928" y="1835830"/>
              <a:ext cx="122159" cy="1049218"/>
            </a:xfrm>
            <a:custGeom>
              <a:avLst/>
              <a:gdLst/>
              <a:ahLst/>
              <a:cxnLst/>
              <a:rect l="l" t="t" r="r" b="b"/>
              <a:pathLst>
                <a:path w="2311" h="19849" extrusionOk="0">
                  <a:moveTo>
                    <a:pt x="2159" y="0"/>
                  </a:moveTo>
                  <a:lnTo>
                    <a:pt x="304" y="61"/>
                  </a:lnTo>
                  <a:lnTo>
                    <a:pt x="0" y="19848"/>
                  </a:lnTo>
                  <a:lnTo>
                    <a:pt x="0" y="19848"/>
                  </a:lnTo>
                  <a:lnTo>
                    <a:pt x="2311" y="19757"/>
                  </a:lnTo>
                  <a:lnTo>
                    <a:pt x="2159"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0"/>
            <p:cNvSpPr/>
            <p:nvPr/>
          </p:nvSpPr>
          <p:spPr>
            <a:xfrm>
              <a:off x="6869998" y="1835830"/>
              <a:ext cx="72365" cy="1044408"/>
            </a:xfrm>
            <a:custGeom>
              <a:avLst/>
              <a:gdLst/>
              <a:ahLst/>
              <a:cxnLst/>
              <a:rect l="l" t="t" r="r" b="b"/>
              <a:pathLst>
                <a:path w="1369" h="19758" extrusionOk="0">
                  <a:moveTo>
                    <a:pt x="1" y="0"/>
                  </a:moveTo>
                  <a:lnTo>
                    <a:pt x="153" y="19757"/>
                  </a:lnTo>
                  <a:lnTo>
                    <a:pt x="1368" y="19727"/>
                  </a:lnTo>
                  <a:lnTo>
                    <a:pt x="1368" y="1003"/>
                  </a:lnTo>
                  <a:lnTo>
                    <a:pt x="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0"/>
            <p:cNvSpPr/>
            <p:nvPr/>
          </p:nvSpPr>
          <p:spPr>
            <a:xfrm>
              <a:off x="7705490" y="1863105"/>
              <a:ext cx="149488" cy="1044408"/>
            </a:xfrm>
            <a:custGeom>
              <a:avLst/>
              <a:gdLst/>
              <a:ahLst/>
              <a:cxnLst/>
              <a:rect l="l" t="t" r="r" b="b"/>
              <a:pathLst>
                <a:path w="2828" h="19758" extrusionOk="0">
                  <a:moveTo>
                    <a:pt x="973" y="1"/>
                  </a:moveTo>
                  <a:lnTo>
                    <a:pt x="0" y="19758"/>
                  </a:lnTo>
                  <a:lnTo>
                    <a:pt x="2341" y="19758"/>
                  </a:lnTo>
                  <a:lnTo>
                    <a:pt x="2827"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0"/>
            <p:cNvSpPr/>
            <p:nvPr/>
          </p:nvSpPr>
          <p:spPr>
            <a:xfrm>
              <a:off x="7829181" y="1863105"/>
              <a:ext cx="96470" cy="1044408"/>
            </a:xfrm>
            <a:custGeom>
              <a:avLst/>
              <a:gdLst/>
              <a:ahLst/>
              <a:cxnLst/>
              <a:rect l="l" t="t" r="r" b="b"/>
              <a:pathLst>
                <a:path w="1825" h="19758" extrusionOk="0">
                  <a:moveTo>
                    <a:pt x="487" y="1"/>
                  </a:moveTo>
                  <a:lnTo>
                    <a:pt x="1" y="19758"/>
                  </a:lnTo>
                  <a:lnTo>
                    <a:pt x="1217" y="19758"/>
                  </a:lnTo>
                  <a:lnTo>
                    <a:pt x="1825" y="1034"/>
                  </a:lnTo>
                  <a:lnTo>
                    <a:pt x="487"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0"/>
            <p:cNvSpPr/>
            <p:nvPr/>
          </p:nvSpPr>
          <p:spPr>
            <a:xfrm>
              <a:off x="6911757" y="2950841"/>
              <a:ext cx="123798" cy="1025114"/>
            </a:xfrm>
            <a:custGeom>
              <a:avLst/>
              <a:gdLst/>
              <a:ahLst/>
              <a:cxnLst/>
              <a:rect l="l" t="t" r="r" b="b"/>
              <a:pathLst>
                <a:path w="2342" h="19393" extrusionOk="0">
                  <a:moveTo>
                    <a:pt x="1" y="1"/>
                  </a:moveTo>
                  <a:lnTo>
                    <a:pt x="518" y="19332"/>
                  </a:lnTo>
                  <a:lnTo>
                    <a:pt x="2341" y="19393"/>
                  </a:lnTo>
                  <a:lnTo>
                    <a:pt x="2341" y="19393"/>
                  </a:lnTo>
                  <a:lnTo>
                    <a:pt x="2281" y="61"/>
                  </a:lnTo>
                  <a:lnTo>
                    <a:pt x="1"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0"/>
            <p:cNvSpPr/>
            <p:nvPr/>
          </p:nvSpPr>
          <p:spPr>
            <a:xfrm>
              <a:off x="7032276" y="2954066"/>
              <a:ext cx="72365" cy="1021890"/>
            </a:xfrm>
            <a:custGeom>
              <a:avLst/>
              <a:gdLst/>
              <a:ahLst/>
              <a:cxnLst/>
              <a:rect l="l" t="t" r="r" b="b"/>
              <a:pathLst>
                <a:path w="1369" h="19332" extrusionOk="0">
                  <a:moveTo>
                    <a:pt x="1" y="0"/>
                  </a:moveTo>
                  <a:lnTo>
                    <a:pt x="61" y="19332"/>
                  </a:lnTo>
                  <a:lnTo>
                    <a:pt x="1368" y="18329"/>
                  </a:lnTo>
                  <a:lnTo>
                    <a:pt x="1186" y="31"/>
                  </a:lnTo>
                  <a:lnTo>
                    <a:pt x="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0"/>
            <p:cNvSpPr/>
            <p:nvPr/>
          </p:nvSpPr>
          <p:spPr>
            <a:xfrm>
              <a:off x="7744025" y="3002273"/>
              <a:ext cx="143092" cy="1021890"/>
            </a:xfrm>
            <a:custGeom>
              <a:avLst/>
              <a:gdLst/>
              <a:ahLst/>
              <a:cxnLst/>
              <a:rect l="l" t="t" r="r" b="b"/>
              <a:pathLst>
                <a:path w="2707" h="19332" extrusionOk="0">
                  <a:moveTo>
                    <a:pt x="1" y="0"/>
                  </a:moveTo>
                  <a:lnTo>
                    <a:pt x="882" y="19332"/>
                  </a:lnTo>
                  <a:lnTo>
                    <a:pt x="2706" y="19332"/>
                  </a:lnTo>
                  <a:lnTo>
                    <a:pt x="2281" y="31"/>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0"/>
            <p:cNvSpPr/>
            <p:nvPr/>
          </p:nvSpPr>
          <p:spPr>
            <a:xfrm>
              <a:off x="7864544" y="3003859"/>
              <a:ext cx="90021" cy="1020304"/>
            </a:xfrm>
            <a:custGeom>
              <a:avLst/>
              <a:gdLst/>
              <a:ahLst/>
              <a:cxnLst/>
              <a:rect l="l" t="t" r="r" b="b"/>
              <a:pathLst>
                <a:path w="1703" h="19302" extrusionOk="0">
                  <a:moveTo>
                    <a:pt x="1" y="1"/>
                  </a:moveTo>
                  <a:lnTo>
                    <a:pt x="426" y="19302"/>
                  </a:lnTo>
                  <a:lnTo>
                    <a:pt x="1703" y="18299"/>
                  </a:lnTo>
                  <a:lnTo>
                    <a:pt x="1186"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0"/>
            <p:cNvSpPr/>
            <p:nvPr/>
          </p:nvSpPr>
          <p:spPr>
            <a:xfrm>
              <a:off x="6850704" y="2006089"/>
              <a:ext cx="904646" cy="565655"/>
            </a:xfrm>
            <a:custGeom>
              <a:avLst/>
              <a:gdLst/>
              <a:ahLst/>
              <a:cxnLst/>
              <a:rect l="l" t="t" r="r" b="b"/>
              <a:pathLst>
                <a:path w="17114" h="10701" extrusionOk="0">
                  <a:moveTo>
                    <a:pt x="1" y="1"/>
                  </a:moveTo>
                  <a:lnTo>
                    <a:pt x="487" y="10700"/>
                  </a:lnTo>
                  <a:lnTo>
                    <a:pt x="16506" y="10639"/>
                  </a:lnTo>
                  <a:lnTo>
                    <a:pt x="17114" y="548"/>
                  </a:lnTo>
                  <a:lnTo>
                    <a:pt x="1"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0"/>
            <p:cNvSpPr/>
            <p:nvPr/>
          </p:nvSpPr>
          <p:spPr>
            <a:xfrm>
              <a:off x="6976034" y="3378208"/>
              <a:ext cx="294113" cy="250715"/>
            </a:xfrm>
            <a:custGeom>
              <a:avLst/>
              <a:gdLst/>
              <a:ahLst/>
              <a:cxnLst/>
              <a:rect l="l" t="t" r="r" b="b"/>
              <a:pathLst>
                <a:path w="5564" h="4743" extrusionOk="0">
                  <a:moveTo>
                    <a:pt x="1" y="1"/>
                  </a:moveTo>
                  <a:lnTo>
                    <a:pt x="548" y="4742"/>
                  </a:lnTo>
                  <a:cubicBezTo>
                    <a:pt x="2068" y="3770"/>
                    <a:pt x="3739" y="3071"/>
                    <a:pt x="5502" y="2676"/>
                  </a:cubicBezTo>
                  <a:lnTo>
                    <a:pt x="5563"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0"/>
            <p:cNvSpPr/>
            <p:nvPr/>
          </p:nvSpPr>
          <p:spPr>
            <a:xfrm>
              <a:off x="7004948" y="3519606"/>
              <a:ext cx="261974" cy="435461"/>
            </a:xfrm>
            <a:custGeom>
              <a:avLst/>
              <a:gdLst/>
              <a:ahLst/>
              <a:cxnLst/>
              <a:rect l="l" t="t" r="r" b="b"/>
              <a:pathLst>
                <a:path w="4956" h="8238" extrusionOk="0">
                  <a:moveTo>
                    <a:pt x="4955" y="1"/>
                  </a:moveTo>
                  <a:lnTo>
                    <a:pt x="4955" y="1"/>
                  </a:lnTo>
                  <a:cubicBezTo>
                    <a:pt x="3192" y="396"/>
                    <a:pt x="1521" y="1064"/>
                    <a:pt x="1" y="2067"/>
                  </a:cubicBezTo>
                  <a:lnTo>
                    <a:pt x="761" y="8207"/>
                  </a:lnTo>
                  <a:lnTo>
                    <a:pt x="4773" y="8238"/>
                  </a:lnTo>
                  <a:lnTo>
                    <a:pt x="4955" y="1"/>
                  </a:ln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0"/>
            <p:cNvSpPr/>
            <p:nvPr/>
          </p:nvSpPr>
          <p:spPr>
            <a:xfrm>
              <a:off x="6868412" y="3929794"/>
              <a:ext cx="395287" cy="330798"/>
            </a:xfrm>
            <a:custGeom>
              <a:avLst/>
              <a:gdLst/>
              <a:ahLst/>
              <a:cxnLst/>
              <a:rect l="l" t="t" r="r" b="b"/>
              <a:pathLst>
                <a:path w="7478" h="6258" extrusionOk="0">
                  <a:moveTo>
                    <a:pt x="7388" y="1"/>
                  </a:moveTo>
                  <a:cubicBezTo>
                    <a:pt x="7336" y="1"/>
                    <a:pt x="7219" y="1108"/>
                    <a:pt x="5548" y="1108"/>
                  </a:cubicBezTo>
                  <a:cubicBezTo>
                    <a:pt x="4993" y="1108"/>
                    <a:pt x="4266" y="986"/>
                    <a:pt x="3313" y="660"/>
                  </a:cubicBezTo>
                  <a:cubicBezTo>
                    <a:pt x="3313" y="660"/>
                    <a:pt x="0" y="6071"/>
                    <a:pt x="2736" y="6253"/>
                  </a:cubicBezTo>
                  <a:cubicBezTo>
                    <a:pt x="2782" y="6256"/>
                    <a:pt x="2828" y="6257"/>
                    <a:pt x="2874" y="6257"/>
                  </a:cubicBezTo>
                  <a:cubicBezTo>
                    <a:pt x="5856" y="6257"/>
                    <a:pt x="7478" y="478"/>
                    <a:pt x="7478" y="478"/>
                  </a:cubicBezTo>
                  <a:cubicBezTo>
                    <a:pt x="7415" y="130"/>
                    <a:pt x="7405" y="1"/>
                    <a:pt x="738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0"/>
            <p:cNvSpPr/>
            <p:nvPr/>
          </p:nvSpPr>
          <p:spPr>
            <a:xfrm>
              <a:off x="6964775" y="3943801"/>
              <a:ext cx="292474" cy="183213"/>
            </a:xfrm>
            <a:custGeom>
              <a:avLst/>
              <a:gdLst/>
              <a:ahLst/>
              <a:cxnLst/>
              <a:rect l="l" t="t" r="r" b="b"/>
              <a:pathLst>
                <a:path w="5533" h="3466" extrusionOk="0">
                  <a:moveTo>
                    <a:pt x="1490" y="0"/>
                  </a:moveTo>
                  <a:cubicBezTo>
                    <a:pt x="1490" y="0"/>
                    <a:pt x="426" y="1763"/>
                    <a:pt x="1" y="3313"/>
                  </a:cubicBezTo>
                  <a:cubicBezTo>
                    <a:pt x="574" y="3118"/>
                    <a:pt x="1153" y="3028"/>
                    <a:pt x="1730" y="3028"/>
                  </a:cubicBezTo>
                  <a:cubicBezTo>
                    <a:pt x="2500" y="3028"/>
                    <a:pt x="3266" y="3187"/>
                    <a:pt x="4013" y="3465"/>
                  </a:cubicBezTo>
                  <a:cubicBezTo>
                    <a:pt x="5016" y="1885"/>
                    <a:pt x="5533" y="0"/>
                    <a:pt x="5533" y="0"/>
                  </a:cubicBezTo>
                  <a:lnTo>
                    <a:pt x="5533" y="0"/>
                  </a:lnTo>
                  <a:cubicBezTo>
                    <a:pt x="5067" y="122"/>
                    <a:pt x="4462" y="162"/>
                    <a:pt x="3863" y="162"/>
                  </a:cubicBezTo>
                  <a:cubicBezTo>
                    <a:pt x="2666" y="162"/>
                    <a:pt x="1490" y="0"/>
                    <a:pt x="1490"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0"/>
            <p:cNvSpPr/>
            <p:nvPr/>
          </p:nvSpPr>
          <p:spPr>
            <a:xfrm>
              <a:off x="7014621" y="3833907"/>
              <a:ext cx="198912" cy="170632"/>
            </a:xfrm>
            <a:custGeom>
              <a:avLst/>
              <a:gdLst/>
              <a:ahLst/>
              <a:cxnLst/>
              <a:rect l="l" t="t" r="r" b="b"/>
              <a:pathLst>
                <a:path w="3763" h="3228" extrusionOk="0">
                  <a:moveTo>
                    <a:pt x="1226" y="327"/>
                  </a:moveTo>
                  <a:cubicBezTo>
                    <a:pt x="1542" y="327"/>
                    <a:pt x="1672" y="1586"/>
                    <a:pt x="1672" y="1714"/>
                  </a:cubicBezTo>
                  <a:cubicBezTo>
                    <a:pt x="1672" y="1943"/>
                    <a:pt x="1663" y="2181"/>
                    <a:pt x="1650" y="2419"/>
                  </a:cubicBezTo>
                  <a:lnTo>
                    <a:pt x="1650" y="2419"/>
                  </a:lnTo>
                  <a:cubicBezTo>
                    <a:pt x="1553" y="2237"/>
                    <a:pt x="1461" y="2052"/>
                    <a:pt x="1368" y="1866"/>
                  </a:cubicBezTo>
                  <a:cubicBezTo>
                    <a:pt x="1216" y="1562"/>
                    <a:pt x="821" y="802"/>
                    <a:pt x="1034" y="468"/>
                  </a:cubicBezTo>
                  <a:cubicBezTo>
                    <a:pt x="1104" y="369"/>
                    <a:pt x="1168" y="327"/>
                    <a:pt x="1226" y="327"/>
                  </a:cubicBezTo>
                  <a:close/>
                  <a:moveTo>
                    <a:pt x="2589" y="989"/>
                  </a:moveTo>
                  <a:cubicBezTo>
                    <a:pt x="2743" y="989"/>
                    <a:pt x="2870" y="1154"/>
                    <a:pt x="2827" y="1350"/>
                  </a:cubicBezTo>
                  <a:cubicBezTo>
                    <a:pt x="2777" y="1900"/>
                    <a:pt x="2377" y="2347"/>
                    <a:pt x="1966" y="2725"/>
                  </a:cubicBezTo>
                  <a:lnTo>
                    <a:pt x="1966" y="2725"/>
                  </a:lnTo>
                  <a:cubicBezTo>
                    <a:pt x="1970" y="2669"/>
                    <a:pt x="1973" y="2609"/>
                    <a:pt x="1976" y="2544"/>
                  </a:cubicBezTo>
                  <a:lnTo>
                    <a:pt x="1976" y="2544"/>
                  </a:lnTo>
                  <a:cubicBezTo>
                    <a:pt x="1997" y="2261"/>
                    <a:pt x="2032" y="1982"/>
                    <a:pt x="2128" y="1714"/>
                  </a:cubicBezTo>
                  <a:cubicBezTo>
                    <a:pt x="2189" y="1501"/>
                    <a:pt x="2249" y="1228"/>
                    <a:pt x="2401" y="1076"/>
                  </a:cubicBezTo>
                  <a:cubicBezTo>
                    <a:pt x="2462" y="1015"/>
                    <a:pt x="2528" y="989"/>
                    <a:pt x="2589" y="989"/>
                  </a:cubicBezTo>
                  <a:close/>
                  <a:moveTo>
                    <a:pt x="1293" y="0"/>
                  </a:moveTo>
                  <a:cubicBezTo>
                    <a:pt x="1207" y="0"/>
                    <a:pt x="1111" y="23"/>
                    <a:pt x="1003" y="73"/>
                  </a:cubicBezTo>
                  <a:cubicBezTo>
                    <a:pt x="0" y="559"/>
                    <a:pt x="1277" y="2535"/>
                    <a:pt x="1611" y="3112"/>
                  </a:cubicBezTo>
                  <a:cubicBezTo>
                    <a:pt x="1652" y="3194"/>
                    <a:pt x="1716" y="3227"/>
                    <a:pt x="1779" y="3227"/>
                  </a:cubicBezTo>
                  <a:cubicBezTo>
                    <a:pt x="1882" y="3227"/>
                    <a:pt x="1981" y="3138"/>
                    <a:pt x="1971" y="3017"/>
                  </a:cubicBezTo>
                  <a:lnTo>
                    <a:pt x="1971" y="3017"/>
                  </a:lnTo>
                  <a:cubicBezTo>
                    <a:pt x="2627" y="2561"/>
                    <a:pt x="3762" y="1415"/>
                    <a:pt x="2918" y="711"/>
                  </a:cubicBezTo>
                  <a:cubicBezTo>
                    <a:pt x="2843" y="644"/>
                    <a:pt x="2758" y="616"/>
                    <a:pt x="2672" y="616"/>
                  </a:cubicBezTo>
                  <a:cubicBezTo>
                    <a:pt x="2445" y="616"/>
                    <a:pt x="2208" y="809"/>
                    <a:pt x="2097" y="985"/>
                  </a:cubicBezTo>
                  <a:cubicBezTo>
                    <a:pt x="2047" y="1068"/>
                    <a:pt x="2003" y="1154"/>
                    <a:pt x="1962" y="1241"/>
                  </a:cubicBezTo>
                  <a:lnTo>
                    <a:pt x="1962" y="1241"/>
                  </a:lnTo>
                  <a:cubicBezTo>
                    <a:pt x="1900" y="581"/>
                    <a:pt x="1725" y="0"/>
                    <a:pt x="1293"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0"/>
            <p:cNvSpPr/>
            <p:nvPr/>
          </p:nvSpPr>
          <p:spPr>
            <a:xfrm>
              <a:off x="6947120" y="4103859"/>
              <a:ext cx="229835" cy="135903"/>
            </a:xfrm>
            <a:custGeom>
              <a:avLst/>
              <a:gdLst/>
              <a:ahLst/>
              <a:cxnLst/>
              <a:rect l="l" t="t" r="r" b="b"/>
              <a:pathLst>
                <a:path w="4348" h="2571" extrusionOk="0">
                  <a:moveTo>
                    <a:pt x="2064" y="0"/>
                  </a:moveTo>
                  <a:cubicBezTo>
                    <a:pt x="1487" y="0"/>
                    <a:pt x="908" y="90"/>
                    <a:pt x="335" y="285"/>
                  </a:cubicBezTo>
                  <a:cubicBezTo>
                    <a:pt x="1" y="1471"/>
                    <a:pt x="61" y="2504"/>
                    <a:pt x="1247" y="2565"/>
                  </a:cubicBezTo>
                  <a:cubicBezTo>
                    <a:pt x="1302" y="2569"/>
                    <a:pt x="1357" y="2571"/>
                    <a:pt x="1412" y="2571"/>
                  </a:cubicBezTo>
                  <a:cubicBezTo>
                    <a:pt x="2641" y="2571"/>
                    <a:pt x="3619" y="1601"/>
                    <a:pt x="4347" y="437"/>
                  </a:cubicBezTo>
                  <a:cubicBezTo>
                    <a:pt x="3600" y="159"/>
                    <a:pt x="2834" y="0"/>
                    <a:pt x="2064"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0"/>
            <p:cNvSpPr/>
            <p:nvPr/>
          </p:nvSpPr>
          <p:spPr>
            <a:xfrm>
              <a:off x="7024241" y="3999462"/>
              <a:ext cx="179671" cy="20140"/>
            </a:xfrm>
            <a:custGeom>
              <a:avLst/>
              <a:gdLst/>
              <a:ahLst/>
              <a:cxnLst/>
              <a:rect l="l" t="t" r="r" b="b"/>
              <a:pathLst>
                <a:path w="3399" h="381" extrusionOk="0">
                  <a:moveTo>
                    <a:pt x="1997" y="0"/>
                  </a:moveTo>
                  <a:cubicBezTo>
                    <a:pt x="1355" y="0"/>
                    <a:pt x="698" y="122"/>
                    <a:pt x="61" y="193"/>
                  </a:cubicBezTo>
                  <a:cubicBezTo>
                    <a:pt x="31" y="224"/>
                    <a:pt x="1" y="284"/>
                    <a:pt x="61" y="284"/>
                  </a:cubicBezTo>
                  <a:cubicBezTo>
                    <a:pt x="676" y="235"/>
                    <a:pt x="1255" y="157"/>
                    <a:pt x="1832" y="157"/>
                  </a:cubicBezTo>
                  <a:cubicBezTo>
                    <a:pt x="2310" y="157"/>
                    <a:pt x="2788" y="210"/>
                    <a:pt x="3283" y="376"/>
                  </a:cubicBezTo>
                  <a:cubicBezTo>
                    <a:pt x="3290" y="379"/>
                    <a:pt x="3297" y="380"/>
                    <a:pt x="3303" y="380"/>
                  </a:cubicBezTo>
                  <a:cubicBezTo>
                    <a:pt x="3356" y="380"/>
                    <a:pt x="3398" y="281"/>
                    <a:pt x="3344" y="254"/>
                  </a:cubicBezTo>
                  <a:cubicBezTo>
                    <a:pt x="2912" y="63"/>
                    <a:pt x="2459" y="0"/>
                    <a:pt x="1997"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0"/>
            <p:cNvSpPr/>
            <p:nvPr/>
          </p:nvSpPr>
          <p:spPr>
            <a:xfrm>
              <a:off x="7008172" y="4044551"/>
              <a:ext cx="178032" cy="20034"/>
            </a:xfrm>
            <a:custGeom>
              <a:avLst/>
              <a:gdLst/>
              <a:ahLst/>
              <a:cxnLst/>
              <a:rect l="l" t="t" r="r" b="b"/>
              <a:pathLst>
                <a:path w="3368" h="379" extrusionOk="0">
                  <a:moveTo>
                    <a:pt x="1992" y="1"/>
                  </a:moveTo>
                  <a:cubicBezTo>
                    <a:pt x="1346" y="1"/>
                    <a:pt x="688" y="132"/>
                    <a:pt x="61" y="222"/>
                  </a:cubicBezTo>
                  <a:cubicBezTo>
                    <a:pt x="1" y="222"/>
                    <a:pt x="1" y="282"/>
                    <a:pt x="61" y="282"/>
                  </a:cubicBezTo>
                  <a:cubicBezTo>
                    <a:pt x="679" y="248"/>
                    <a:pt x="1277" y="165"/>
                    <a:pt x="1872" y="165"/>
                  </a:cubicBezTo>
                  <a:cubicBezTo>
                    <a:pt x="2332" y="165"/>
                    <a:pt x="2789" y="215"/>
                    <a:pt x="3253" y="374"/>
                  </a:cubicBezTo>
                  <a:cubicBezTo>
                    <a:pt x="3263" y="377"/>
                    <a:pt x="3272" y="379"/>
                    <a:pt x="3281" y="379"/>
                  </a:cubicBezTo>
                  <a:cubicBezTo>
                    <a:pt x="3350" y="379"/>
                    <a:pt x="3368" y="279"/>
                    <a:pt x="3314" y="252"/>
                  </a:cubicBezTo>
                  <a:cubicBezTo>
                    <a:pt x="2889" y="65"/>
                    <a:pt x="2444" y="1"/>
                    <a:pt x="1992"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0"/>
            <p:cNvSpPr/>
            <p:nvPr/>
          </p:nvSpPr>
          <p:spPr>
            <a:xfrm>
              <a:off x="7273261" y="3378208"/>
              <a:ext cx="294113" cy="250715"/>
            </a:xfrm>
            <a:custGeom>
              <a:avLst/>
              <a:gdLst/>
              <a:ahLst/>
              <a:cxnLst/>
              <a:rect l="l" t="t" r="r" b="b"/>
              <a:pathLst>
                <a:path w="5564" h="4743" extrusionOk="0">
                  <a:moveTo>
                    <a:pt x="1" y="1"/>
                  </a:moveTo>
                  <a:lnTo>
                    <a:pt x="578" y="4742"/>
                  </a:lnTo>
                  <a:cubicBezTo>
                    <a:pt x="2068" y="3770"/>
                    <a:pt x="3770" y="3071"/>
                    <a:pt x="5503" y="2676"/>
                  </a:cubicBezTo>
                  <a:lnTo>
                    <a:pt x="5563"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0"/>
            <p:cNvSpPr/>
            <p:nvPr/>
          </p:nvSpPr>
          <p:spPr>
            <a:xfrm>
              <a:off x="7302228" y="3519606"/>
              <a:ext cx="261921" cy="435461"/>
            </a:xfrm>
            <a:custGeom>
              <a:avLst/>
              <a:gdLst/>
              <a:ahLst/>
              <a:cxnLst/>
              <a:rect l="l" t="t" r="r" b="b"/>
              <a:pathLst>
                <a:path w="4955" h="8238" extrusionOk="0">
                  <a:moveTo>
                    <a:pt x="4955" y="1"/>
                  </a:moveTo>
                  <a:cubicBezTo>
                    <a:pt x="3222" y="396"/>
                    <a:pt x="1520" y="1064"/>
                    <a:pt x="0" y="2067"/>
                  </a:cubicBezTo>
                  <a:lnTo>
                    <a:pt x="760" y="8207"/>
                  </a:lnTo>
                  <a:lnTo>
                    <a:pt x="4772" y="8238"/>
                  </a:lnTo>
                  <a:lnTo>
                    <a:pt x="4955" y="1"/>
                  </a:ln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0"/>
            <p:cNvSpPr/>
            <p:nvPr/>
          </p:nvSpPr>
          <p:spPr>
            <a:xfrm>
              <a:off x="7165639" y="3929794"/>
              <a:ext cx="395287" cy="330798"/>
            </a:xfrm>
            <a:custGeom>
              <a:avLst/>
              <a:gdLst/>
              <a:ahLst/>
              <a:cxnLst/>
              <a:rect l="l" t="t" r="r" b="b"/>
              <a:pathLst>
                <a:path w="7478" h="6258" extrusionOk="0">
                  <a:moveTo>
                    <a:pt x="7388" y="1"/>
                  </a:moveTo>
                  <a:cubicBezTo>
                    <a:pt x="7336" y="1"/>
                    <a:pt x="7220" y="1108"/>
                    <a:pt x="5548" y="1108"/>
                  </a:cubicBezTo>
                  <a:cubicBezTo>
                    <a:pt x="4993" y="1108"/>
                    <a:pt x="4266" y="986"/>
                    <a:pt x="3314" y="660"/>
                  </a:cubicBezTo>
                  <a:cubicBezTo>
                    <a:pt x="3314" y="660"/>
                    <a:pt x="0" y="6071"/>
                    <a:pt x="2736" y="6253"/>
                  </a:cubicBezTo>
                  <a:cubicBezTo>
                    <a:pt x="2782" y="6256"/>
                    <a:pt x="2828" y="6257"/>
                    <a:pt x="2874" y="6257"/>
                  </a:cubicBezTo>
                  <a:cubicBezTo>
                    <a:pt x="5856" y="6257"/>
                    <a:pt x="7478" y="478"/>
                    <a:pt x="7478" y="478"/>
                  </a:cubicBezTo>
                  <a:cubicBezTo>
                    <a:pt x="7416" y="130"/>
                    <a:pt x="7406" y="1"/>
                    <a:pt x="738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0"/>
            <p:cNvSpPr/>
            <p:nvPr/>
          </p:nvSpPr>
          <p:spPr>
            <a:xfrm>
              <a:off x="7262055" y="3943801"/>
              <a:ext cx="292474" cy="183213"/>
            </a:xfrm>
            <a:custGeom>
              <a:avLst/>
              <a:gdLst/>
              <a:ahLst/>
              <a:cxnLst/>
              <a:rect l="l" t="t" r="r" b="b"/>
              <a:pathLst>
                <a:path w="5533" h="3466" extrusionOk="0">
                  <a:moveTo>
                    <a:pt x="1490" y="0"/>
                  </a:moveTo>
                  <a:cubicBezTo>
                    <a:pt x="1490" y="0"/>
                    <a:pt x="426" y="1763"/>
                    <a:pt x="0" y="3313"/>
                  </a:cubicBezTo>
                  <a:cubicBezTo>
                    <a:pt x="560" y="3118"/>
                    <a:pt x="1137" y="3028"/>
                    <a:pt x="1716" y="3028"/>
                  </a:cubicBezTo>
                  <a:cubicBezTo>
                    <a:pt x="2489" y="3028"/>
                    <a:pt x="3265" y="3187"/>
                    <a:pt x="4012" y="3465"/>
                  </a:cubicBezTo>
                  <a:cubicBezTo>
                    <a:pt x="5015" y="1885"/>
                    <a:pt x="5532" y="0"/>
                    <a:pt x="5532" y="0"/>
                  </a:cubicBezTo>
                  <a:lnTo>
                    <a:pt x="5532" y="0"/>
                  </a:lnTo>
                  <a:cubicBezTo>
                    <a:pt x="5066" y="122"/>
                    <a:pt x="4462" y="162"/>
                    <a:pt x="3863" y="162"/>
                  </a:cubicBezTo>
                  <a:cubicBezTo>
                    <a:pt x="2665" y="162"/>
                    <a:pt x="1490" y="0"/>
                    <a:pt x="1490"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0"/>
            <p:cNvSpPr/>
            <p:nvPr/>
          </p:nvSpPr>
          <p:spPr>
            <a:xfrm>
              <a:off x="7311848" y="3833907"/>
              <a:ext cx="198912" cy="170632"/>
            </a:xfrm>
            <a:custGeom>
              <a:avLst/>
              <a:gdLst/>
              <a:ahLst/>
              <a:cxnLst/>
              <a:rect l="l" t="t" r="r" b="b"/>
              <a:pathLst>
                <a:path w="3763" h="3228" extrusionOk="0">
                  <a:moveTo>
                    <a:pt x="1216" y="327"/>
                  </a:moveTo>
                  <a:cubicBezTo>
                    <a:pt x="1520" y="327"/>
                    <a:pt x="1672" y="1586"/>
                    <a:pt x="1672" y="1714"/>
                  </a:cubicBezTo>
                  <a:cubicBezTo>
                    <a:pt x="1672" y="1943"/>
                    <a:pt x="1663" y="2181"/>
                    <a:pt x="1650" y="2419"/>
                  </a:cubicBezTo>
                  <a:lnTo>
                    <a:pt x="1650" y="2419"/>
                  </a:lnTo>
                  <a:cubicBezTo>
                    <a:pt x="1554" y="2237"/>
                    <a:pt x="1461" y="2052"/>
                    <a:pt x="1368" y="1866"/>
                  </a:cubicBezTo>
                  <a:cubicBezTo>
                    <a:pt x="1216" y="1562"/>
                    <a:pt x="821" y="802"/>
                    <a:pt x="1034" y="468"/>
                  </a:cubicBezTo>
                  <a:cubicBezTo>
                    <a:pt x="1100" y="369"/>
                    <a:pt x="1160" y="327"/>
                    <a:pt x="1216" y="327"/>
                  </a:cubicBezTo>
                  <a:close/>
                  <a:moveTo>
                    <a:pt x="2589" y="989"/>
                  </a:moveTo>
                  <a:cubicBezTo>
                    <a:pt x="2743" y="989"/>
                    <a:pt x="2871" y="1154"/>
                    <a:pt x="2827" y="1350"/>
                  </a:cubicBezTo>
                  <a:cubicBezTo>
                    <a:pt x="2777" y="1900"/>
                    <a:pt x="2376" y="2348"/>
                    <a:pt x="1965" y="2727"/>
                  </a:cubicBezTo>
                  <a:lnTo>
                    <a:pt x="1965" y="2727"/>
                  </a:lnTo>
                  <a:cubicBezTo>
                    <a:pt x="1985" y="2381"/>
                    <a:pt x="2012" y="2039"/>
                    <a:pt x="2128" y="1714"/>
                  </a:cubicBezTo>
                  <a:cubicBezTo>
                    <a:pt x="2189" y="1501"/>
                    <a:pt x="2250" y="1228"/>
                    <a:pt x="2402" y="1076"/>
                  </a:cubicBezTo>
                  <a:cubicBezTo>
                    <a:pt x="2462" y="1015"/>
                    <a:pt x="2528" y="989"/>
                    <a:pt x="2589" y="989"/>
                  </a:cubicBezTo>
                  <a:close/>
                  <a:moveTo>
                    <a:pt x="1292" y="0"/>
                  </a:moveTo>
                  <a:cubicBezTo>
                    <a:pt x="1207" y="0"/>
                    <a:pt x="1111" y="23"/>
                    <a:pt x="1003" y="73"/>
                  </a:cubicBezTo>
                  <a:cubicBezTo>
                    <a:pt x="0" y="559"/>
                    <a:pt x="1277" y="2535"/>
                    <a:pt x="1611" y="3112"/>
                  </a:cubicBezTo>
                  <a:cubicBezTo>
                    <a:pt x="1652" y="3194"/>
                    <a:pt x="1716" y="3227"/>
                    <a:pt x="1779" y="3227"/>
                  </a:cubicBezTo>
                  <a:cubicBezTo>
                    <a:pt x="1882" y="3227"/>
                    <a:pt x="1981" y="3138"/>
                    <a:pt x="1971" y="3017"/>
                  </a:cubicBezTo>
                  <a:lnTo>
                    <a:pt x="1971" y="3017"/>
                  </a:lnTo>
                  <a:cubicBezTo>
                    <a:pt x="2627" y="2561"/>
                    <a:pt x="3763" y="1415"/>
                    <a:pt x="2918" y="711"/>
                  </a:cubicBezTo>
                  <a:cubicBezTo>
                    <a:pt x="2843" y="644"/>
                    <a:pt x="2758" y="616"/>
                    <a:pt x="2672" y="616"/>
                  </a:cubicBezTo>
                  <a:cubicBezTo>
                    <a:pt x="2446" y="616"/>
                    <a:pt x="2208" y="809"/>
                    <a:pt x="2098" y="985"/>
                  </a:cubicBezTo>
                  <a:cubicBezTo>
                    <a:pt x="2043" y="1070"/>
                    <a:pt x="1994" y="1157"/>
                    <a:pt x="1951" y="1246"/>
                  </a:cubicBezTo>
                  <a:lnTo>
                    <a:pt x="1951" y="1246"/>
                  </a:lnTo>
                  <a:cubicBezTo>
                    <a:pt x="1893" y="583"/>
                    <a:pt x="1724" y="0"/>
                    <a:pt x="1292"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0"/>
            <p:cNvSpPr/>
            <p:nvPr/>
          </p:nvSpPr>
          <p:spPr>
            <a:xfrm>
              <a:off x="7244347" y="4103859"/>
              <a:ext cx="229835" cy="135903"/>
            </a:xfrm>
            <a:custGeom>
              <a:avLst/>
              <a:gdLst/>
              <a:ahLst/>
              <a:cxnLst/>
              <a:rect l="l" t="t" r="r" b="b"/>
              <a:pathLst>
                <a:path w="4348" h="2571" extrusionOk="0">
                  <a:moveTo>
                    <a:pt x="2051" y="0"/>
                  </a:moveTo>
                  <a:cubicBezTo>
                    <a:pt x="1472" y="0"/>
                    <a:pt x="895" y="90"/>
                    <a:pt x="335" y="285"/>
                  </a:cubicBezTo>
                  <a:cubicBezTo>
                    <a:pt x="1" y="1471"/>
                    <a:pt x="62" y="2504"/>
                    <a:pt x="1247" y="2565"/>
                  </a:cubicBezTo>
                  <a:cubicBezTo>
                    <a:pt x="1302" y="2569"/>
                    <a:pt x="1357" y="2571"/>
                    <a:pt x="1412" y="2571"/>
                  </a:cubicBezTo>
                  <a:cubicBezTo>
                    <a:pt x="2641" y="2571"/>
                    <a:pt x="3620" y="1601"/>
                    <a:pt x="4347" y="437"/>
                  </a:cubicBezTo>
                  <a:cubicBezTo>
                    <a:pt x="3600" y="159"/>
                    <a:pt x="2824" y="0"/>
                    <a:pt x="205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0"/>
            <p:cNvSpPr/>
            <p:nvPr/>
          </p:nvSpPr>
          <p:spPr>
            <a:xfrm>
              <a:off x="7323107" y="3999462"/>
              <a:ext cx="178032" cy="20140"/>
            </a:xfrm>
            <a:custGeom>
              <a:avLst/>
              <a:gdLst/>
              <a:ahLst/>
              <a:cxnLst/>
              <a:rect l="l" t="t" r="r" b="b"/>
              <a:pathLst>
                <a:path w="3368" h="381" extrusionOk="0">
                  <a:moveTo>
                    <a:pt x="1969" y="0"/>
                  </a:moveTo>
                  <a:cubicBezTo>
                    <a:pt x="1330" y="0"/>
                    <a:pt x="680" y="122"/>
                    <a:pt x="61" y="193"/>
                  </a:cubicBezTo>
                  <a:cubicBezTo>
                    <a:pt x="0" y="224"/>
                    <a:pt x="0" y="284"/>
                    <a:pt x="31" y="284"/>
                  </a:cubicBezTo>
                  <a:cubicBezTo>
                    <a:pt x="646" y="235"/>
                    <a:pt x="1224" y="157"/>
                    <a:pt x="1802" y="157"/>
                  </a:cubicBezTo>
                  <a:cubicBezTo>
                    <a:pt x="2280" y="157"/>
                    <a:pt x="2757" y="210"/>
                    <a:pt x="3252" y="376"/>
                  </a:cubicBezTo>
                  <a:cubicBezTo>
                    <a:pt x="3259" y="379"/>
                    <a:pt x="3266" y="380"/>
                    <a:pt x="3272" y="380"/>
                  </a:cubicBezTo>
                  <a:cubicBezTo>
                    <a:pt x="3325" y="380"/>
                    <a:pt x="3367" y="281"/>
                    <a:pt x="3313" y="254"/>
                  </a:cubicBezTo>
                  <a:cubicBezTo>
                    <a:pt x="2881" y="63"/>
                    <a:pt x="2428" y="0"/>
                    <a:pt x="1969"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0"/>
            <p:cNvSpPr/>
            <p:nvPr/>
          </p:nvSpPr>
          <p:spPr>
            <a:xfrm>
              <a:off x="7305399" y="4044551"/>
              <a:ext cx="178085" cy="20034"/>
            </a:xfrm>
            <a:custGeom>
              <a:avLst/>
              <a:gdLst/>
              <a:ahLst/>
              <a:cxnLst/>
              <a:rect l="l" t="t" r="r" b="b"/>
              <a:pathLst>
                <a:path w="3369" h="379" extrusionOk="0">
                  <a:moveTo>
                    <a:pt x="1993" y="1"/>
                  </a:moveTo>
                  <a:cubicBezTo>
                    <a:pt x="1346" y="1"/>
                    <a:pt x="688" y="132"/>
                    <a:pt x="62" y="222"/>
                  </a:cubicBezTo>
                  <a:cubicBezTo>
                    <a:pt x="1" y="222"/>
                    <a:pt x="1" y="282"/>
                    <a:pt x="62" y="282"/>
                  </a:cubicBezTo>
                  <a:cubicBezTo>
                    <a:pt x="679" y="248"/>
                    <a:pt x="1277" y="165"/>
                    <a:pt x="1878" y="165"/>
                  </a:cubicBezTo>
                  <a:cubicBezTo>
                    <a:pt x="2342" y="165"/>
                    <a:pt x="2807" y="215"/>
                    <a:pt x="3284" y="374"/>
                  </a:cubicBezTo>
                  <a:cubicBezTo>
                    <a:pt x="3290" y="377"/>
                    <a:pt x="3296" y="379"/>
                    <a:pt x="3302" y="379"/>
                  </a:cubicBezTo>
                  <a:cubicBezTo>
                    <a:pt x="3350" y="379"/>
                    <a:pt x="3368" y="279"/>
                    <a:pt x="3314" y="252"/>
                  </a:cubicBezTo>
                  <a:cubicBezTo>
                    <a:pt x="2889" y="65"/>
                    <a:pt x="2444" y="1"/>
                    <a:pt x="1993"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0"/>
            <p:cNvSpPr/>
            <p:nvPr/>
          </p:nvSpPr>
          <p:spPr>
            <a:xfrm>
              <a:off x="6787115" y="3050481"/>
              <a:ext cx="911994" cy="426316"/>
            </a:xfrm>
            <a:custGeom>
              <a:avLst/>
              <a:gdLst/>
              <a:ahLst/>
              <a:cxnLst/>
              <a:rect l="l" t="t" r="r" b="b"/>
              <a:pathLst>
                <a:path w="17253" h="8065" extrusionOk="0">
                  <a:moveTo>
                    <a:pt x="17253" y="0"/>
                  </a:moveTo>
                  <a:lnTo>
                    <a:pt x="778" y="1337"/>
                  </a:lnTo>
                  <a:lnTo>
                    <a:pt x="596" y="4559"/>
                  </a:lnTo>
                  <a:cubicBezTo>
                    <a:pt x="596" y="4559"/>
                    <a:pt x="414" y="6869"/>
                    <a:pt x="79" y="7781"/>
                  </a:cubicBezTo>
                  <a:cubicBezTo>
                    <a:pt x="0" y="7990"/>
                    <a:pt x="769" y="8064"/>
                    <a:pt x="2026" y="8064"/>
                  </a:cubicBezTo>
                  <a:cubicBezTo>
                    <a:pt x="5103" y="8064"/>
                    <a:pt x="11101" y="7620"/>
                    <a:pt x="14711" y="7620"/>
                  </a:cubicBezTo>
                  <a:cubicBezTo>
                    <a:pt x="15853" y="7620"/>
                    <a:pt x="16757" y="7664"/>
                    <a:pt x="17253" y="7781"/>
                  </a:cubicBezTo>
                  <a:lnTo>
                    <a:pt x="17253" y="0"/>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0"/>
            <p:cNvSpPr/>
            <p:nvPr/>
          </p:nvSpPr>
          <p:spPr>
            <a:xfrm>
              <a:off x="6187163" y="1622120"/>
              <a:ext cx="631466" cy="905016"/>
            </a:xfrm>
            <a:custGeom>
              <a:avLst/>
              <a:gdLst/>
              <a:ahLst/>
              <a:cxnLst/>
              <a:rect l="l" t="t" r="r" b="b"/>
              <a:pathLst>
                <a:path w="11946" h="17121" extrusionOk="0">
                  <a:moveTo>
                    <a:pt x="8937" y="0"/>
                  </a:moveTo>
                  <a:lnTo>
                    <a:pt x="9393" y="2341"/>
                  </a:lnTo>
                  <a:cubicBezTo>
                    <a:pt x="9393" y="2341"/>
                    <a:pt x="4013" y="3253"/>
                    <a:pt x="1642" y="9636"/>
                  </a:cubicBezTo>
                  <a:cubicBezTo>
                    <a:pt x="1642" y="9636"/>
                    <a:pt x="2158" y="8785"/>
                    <a:pt x="2614" y="8450"/>
                  </a:cubicBezTo>
                  <a:lnTo>
                    <a:pt x="2614" y="8450"/>
                  </a:lnTo>
                  <a:cubicBezTo>
                    <a:pt x="2614" y="8451"/>
                    <a:pt x="0" y="12341"/>
                    <a:pt x="791" y="17113"/>
                  </a:cubicBezTo>
                  <a:cubicBezTo>
                    <a:pt x="791" y="17118"/>
                    <a:pt x="791" y="17121"/>
                    <a:pt x="791" y="17121"/>
                  </a:cubicBezTo>
                  <a:cubicBezTo>
                    <a:pt x="796" y="17121"/>
                    <a:pt x="877" y="16444"/>
                    <a:pt x="2310" y="16444"/>
                  </a:cubicBezTo>
                  <a:cubicBezTo>
                    <a:pt x="3314" y="16444"/>
                    <a:pt x="5806" y="15958"/>
                    <a:pt x="6931" y="15137"/>
                  </a:cubicBezTo>
                  <a:cubicBezTo>
                    <a:pt x="9149" y="13496"/>
                    <a:pt x="10548" y="10305"/>
                    <a:pt x="11004" y="8572"/>
                  </a:cubicBezTo>
                  <a:cubicBezTo>
                    <a:pt x="11946" y="4803"/>
                    <a:pt x="11672" y="2979"/>
                    <a:pt x="11672" y="2979"/>
                  </a:cubicBezTo>
                  <a:cubicBezTo>
                    <a:pt x="11672" y="2979"/>
                    <a:pt x="10396" y="274"/>
                    <a:pt x="8937"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0"/>
            <p:cNvSpPr/>
            <p:nvPr/>
          </p:nvSpPr>
          <p:spPr>
            <a:xfrm>
              <a:off x="6640219" y="1679948"/>
              <a:ext cx="229835" cy="197908"/>
            </a:xfrm>
            <a:custGeom>
              <a:avLst/>
              <a:gdLst/>
              <a:ahLst/>
              <a:cxnLst/>
              <a:rect l="l" t="t" r="r" b="b"/>
              <a:pathLst>
                <a:path w="4348" h="3744" extrusionOk="0">
                  <a:moveTo>
                    <a:pt x="1612" y="1"/>
                  </a:moveTo>
                  <a:cubicBezTo>
                    <a:pt x="1612" y="1"/>
                    <a:pt x="1" y="457"/>
                    <a:pt x="974" y="1976"/>
                  </a:cubicBezTo>
                  <a:cubicBezTo>
                    <a:pt x="1627" y="2977"/>
                    <a:pt x="2911" y="3744"/>
                    <a:pt x="3684" y="3744"/>
                  </a:cubicBezTo>
                  <a:cubicBezTo>
                    <a:pt x="4062" y="3744"/>
                    <a:pt x="4317" y="3561"/>
                    <a:pt x="4317" y="3131"/>
                  </a:cubicBezTo>
                  <a:cubicBezTo>
                    <a:pt x="4348" y="1824"/>
                    <a:pt x="1612" y="1"/>
                    <a:pt x="1612"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0"/>
            <p:cNvSpPr/>
            <p:nvPr/>
          </p:nvSpPr>
          <p:spPr>
            <a:xfrm>
              <a:off x="7576937" y="1654258"/>
              <a:ext cx="618621" cy="918178"/>
            </a:xfrm>
            <a:custGeom>
              <a:avLst/>
              <a:gdLst/>
              <a:ahLst/>
              <a:cxnLst/>
              <a:rect l="l" t="t" r="r" b="b"/>
              <a:pathLst>
                <a:path w="11703" h="17370" extrusionOk="0">
                  <a:moveTo>
                    <a:pt x="3162" y="0"/>
                  </a:moveTo>
                  <a:lnTo>
                    <a:pt x="3162" y="0"/>
                  </a:lnTo>
                  <a:cubicBezTo>
                    <a:pt x="1703" y="243"/>
                    <a:pt x="305" y="2888"/>
                    <a:pt x="305" y="2888"/>
                  </a:cubicBezTo>
                  <a:cubicBezTo>
                    <a:pt x="305" y="2888"/>
                    <a:pt x="1" y="4712"/>
                    <a:pt x="821" y="8541"/>
                  </a:cubicBezTo>
                  <a:cubicBezTo>
                    <a:pt x="1217" y="10274"/>
                    <a:pt x="2524" y="13496"/>
                    <a:pt x="4682" y="15198"/>
                  </a:cubicBezTo>
                  <a:cubicBezTo>
                    <a:pt x="5776" y="16049"/>
                    <a:pt x="8268" y="16627"/>
                    <a:pt x="9271" y="16657"/>
                  </a:cubicBezTo>
                  <a:cubicBezTo>
                    <a:pt x="10679" y="16713"/>
                    <a:pt x="10757" y="17369"/>
                    <a:pt x="10785" y="17369"/>
                  </a:cubicBezTo>
                  <a:cubicBezTo>
                    <a:pt x="10787" y="17369"/>
                    <a:pt x="10789" y="17365"/>
                    <a:pt x="10791" y="17356"/>
                  </a:cubicBezTo>
                  <a:cubicBezTo>
                    <a:pt x="11703" y="12615"/>
                    <a:pt x="9211" y="8663"/>
                    <a:pt x="9211" y="8663"/>
                  </a:cubicBezTo>
                  <a:lnTo>
                    <a:pt x="9211" y="8663"/>
                  </a:lnTo>
                  <a:cubicBezTo>
                    <a:pt x="9667" y="8997"/>
                    <a:pt x="10122" y="9848"/>
                    <a:pt x="10122" y="9848"/>
                  </a:cubicBezTo>
                  <a:cubicBezTo>
                    <a:pt x="7964" y="3435"/>
                    <a:pt x="2615" y="2341"/>
                    <a:pt x="2615" y="2341"/>
                  </a:cubicBezTo>
                  <a:lnTo>
                    <a:pt x="3162" y="0"/>
                  </a:ln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0"/>
            <p:cNvSpPr/>
            <p:nvPr/>
          </p:nvSpPr>
          <p:spPr>
            <a:xfrm>
              <a:off x="7526615" y="1710501"/>
              <a:ext cx="233535" cy="195106"/>
            </a:xfrm>
            <a:custGeom>
              <a:avLst/>
              <a:gdLst/>
              <a:ahLst/>
              <a:cxnLst/>
              <a:rect l="l" t="t" r="r" b="b"/>
              <a:pathLst>
                <a:path w="4418" h="3691" extrusionOk="0">
                  <a:moveTo>
                    <a:pt x="2807" y="0"/>
                  </a:moveTo>
                  <a:cubicBezTo>
                    <a:pt x="2807" y="0"/>
                    <a:pt x="41" y="1733"/>
                    <a:pt x="10" y="3040"/>
                  </a:cubicBezTo>
                  <a:cubicBezTo>
                    <a:pt x="0" y="3496"/>
                    <a:pt x="273" y="3691"/>
                    <a:pt x="677" y="3691"/>
                  </a:cubicBezTo>
                  <a:cubicBezTo>
                    <a:pt x="1457" y="3691"/>
                    <a:pt x="2724" y="2967"/>
                    <a:pt x="3384" y="2006"/>
                  </a:cubicBezTo>
                  <a:cubicBezTo>
                    <a:pt x="4418" y="517"/>
                    <a:pt x="2807" y="0"/>
                    <a:pt x="2807"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0"/>
            <p:cNvSpPr/>
            <p:nvPr/>
          </p:nvSpPr>
          <p:spPr>
            <a:xfrm>
              <a:off x="6473131" y="1512120"/>
              <a:ext cx="228197" cy="145312"/>
            </a:xfrm>
            <a:custGeom>
              <a:avLst/>
              <a:gdLst/>
              <a:ahLst/>
              <a:cxnLst/>
              <a:rect l="l" t="t" r="r" b="b"/>
              <a:pathLst>
                <a:path w="4317" h="2749" extrusionOk="0">
                  <a:moveTo>
                    <a:pt x="2297" y="0"/>
                  </a:moveTo>
                  <a:cubicBezTo>
                    <a:pt x="1491" y="0"/>
                    <a:pt x="681" y="230"/>
                    <a:pt x="1" y="683"/>
                  </a:cubicBezTo>
                  <a:cubicBezTo>
                    <a:pt x="140" y="1725"/>
                    <a:pt x="983" y="2748"/>
                    <a:pt x="2572" y="2748"/>
                  </a:cubicBezTo>
                  <a:cubicBezTo>
                    <a:pt x="3070" y="2748"/>
                    <a:pt x="3641" y="2648"/>
                    <a:pt x="4287" y="2416"/>
                  </a:cubicBezTo>
                  <a:lnTo>
                    <a:pt x="4317" y="531"/>
                  </a:lnTo>
                  <a:cubicBezTo>
                    <a:pt x="3707" y="176"/>
                    <a:pt x="3003" y="0"/>
                    <a:pt x="2297"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0"/>
            <p:cNvSpPr/>
            <p:nvPr/>
          </p:nvSpPr>
          <p:spPr>
            <a:xfrm>
              <a:off x="6468321" y="1429448"/>
              <a:ext cx="234646" cy="118829"/>
            </a:xfrm>
            <a:custGeom>
              <a:avLst/>
              <a:gdLst/>
              <a:ahLst/>
              <a:cxnLst/>
              <a:rect l="l" t="t" r="r" b="b"/>
              <a:pathLst>
                <a:path w="4439" h="2248" extrusionOk="0">
                  <a:moveTo>
                    <a:pt x="2289" y="0"/>
                  </a:moveTo>
                  <a:cubicBezTo>
                    <a:pt x="1855" y="0"/>
                    <a:pt x="1386" y="98"/>
                    <a:pt x="913" y="363"/>
                  </a:cubicBezTo>
                  <a:cubicBezTo>
                    <a:pt x="274" y="727"/>
                    <a:pt x="1" y="1487"/>
                    <a:pt x="92" y="2247"/>
                  </a:cubicBezTo>
                  <a:cubicBezTo>
                    <a:pt x="772" y="1794"/>
                    <a:pt x="1582" y="1564"/>
                    <a:pt x="2393" y="1564"/>
                  </a:cubicBezTo>
                  <a:cubicBezTo>
                    <a:pt x="3103" y="1564"/>
                    <a:pt x="3814" y="1740"/>
                    <a:pt x="4438" y="2095"/>
                  </a:cubicBezTo>
                  <a:lnTo>
                    <a:pt x="4438" y="758"/>
                  </a:lnTo>
                  <a:cubicBezTo>
                    <a:pt x="4438" y="758"/>
                    <a:pt x="3500" y="0"/>
                    <a:pt x="2289"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0"/>
            <p:cNvSpPr/>
            <p:nvPr/>
          </p:nvSpPr>
          <p:spPr>
            <a:xfrm>
              <a:off x="6542218" y="1517829"/>
              <a:ext cx="141453" cy="122001"/>
            </a:xfrm>
            <a:custGeom>
              <a:avLst/>
              <a:gdLst/>
              <a:ahLst/>
              <a:cxnLst/>
              <a:rect l="l" t="t" r="r" b="b"/>
              <a:pathLst>
                <a:path w="2676" h="2308" extrusionOk="0">
                  <a:moveTo>
                    <a:pt x="1109" y="0"/>
                  </a:moveTo>
                  <a:cubicBezTo>
                    <a:pt x="740" y="0"/>
                    <a:pt x="359" y="78"/>
                    <a:pt x="31" y="150"/>
                  </a:cubicBezTo>
                  <a:cubicBezTo>
                    <a:pt x="1" y="180"/>
                    <a:pt x="1" y="210"/>
                    <a:pt x="31" y="210"/>
                  </a:cubicBezTo>
                  <a:cubicBezTo>
                    <a:pt x="366" y="210"/>
                    <a:pt x="756" y="134"/>
                    <a:pt x="1128" y="134"/>
                  </a:cubicBezTo>
                  <a:cubicBezTo>
                    <a:pt x="1534" y="134"/>
                    <a:pt x="1920" y="225"/>
                    <a:pt x="2189" y="606"/>
                  </a:cubicBezTo>
                  <a:cubicBezTo>
                    <a:pt x="2524" y="1062"/>
                    <a:pt x="2463" y="1700"/>
                    <a:pt x="2493" y="2217"/>
                  </a:cubicBezTo>
                  <a:cubicBezTo>
                    <a:pt x="2493" y="2277"/>
                    <a:pt x="2531" y="2308"/>
                    <a:pt x="2569" y="2308"/>
                  </a:cubicBezTo>
                  <a:cubicBezTo>
                    <a:pt x="2607" y="2308"/>
                    <a:pt x="2645" y="2277"/>
                    <a:pt x="2645" y="2217"/>
                  </a:cubicBezTo>
                  <a:cubicBezTo>
                    <a:pt x="2676" y="1639"/>
                    <a:pt x="2645" y="879"/>
                    <a:pt x="2220" y="423"/>
                  </a:cubicBezTo>
                  <a:cubicBezTo>
                    <a:pt x="1929" y="100"/>
                    <a:pt x="1527" y="0"/>
                    <a:pt x="110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0"/>
            <p:cNvSpPr/>
            <p:nvPr/>
          </p:nvSpPr>
          <p:spPr>
            <a:xfrm>
              <a:off x="6602108" y="1551870"/>
              <a:ext cx="81140" cy="51168"/>
            </a:xfrm>
            <a:custGeom>
              <a:avLst/>
              <a:gdLst/>
              <a:ahLst/>
              <a:cxnLst/>
              <a:rect l="l" t="t" r="r" b="b"/>
              <a:pathLst>
                <a:path w="1535" h="968" extrusionOk="0">
                  <a:moveTo>
                    <a:pt x="533" y="0"/>
                  </a:moveTo>
                  <a:cubicBezTo>
                    <a:pt x="377" y="0"/>
                    <a:pt x="215" y="53"/>
                    <a:pt x="53" y="174"/>
                  </a:cubicBezTo>
                  <a:cubicBezTo>
                    <a:pt x="1" y="227"/>
                    <a:pt x="16" y="302"/>
                    <a:pt x="80" y="302"/>
                  </a:cubicBezTo>
                  <a:cubicBezTo>
                    <a:pt x="90" y="302"/>
                    <a:pt x="102" y="300"/>
                    <a:pt x="114" y="296"/>
                  </a:cubicBezTo>
                  <a:cubicBezTo>
                    <a:pt x="255" y="225"/>
                    <a:pt x="389" y="181"/>
                    <a:pt x="520" y="181"/>
                  </a:cubicBezTo>
                  <a:cubicBezTo>
                    <a:pt x="672" y="181"/>
                    <a:pt x="818" y="240"/>
                    <a:pt x="965" y="387"/>
                  </a:cubicBezTo>
                  <a:cubicBezTo>
                    <a:pt x="1117" y="539"/>
                    <a:pt x="1239" y="752"/>
                    <a:pt x="1360" y="934"/>
                  </a:cubicBezTo>
                  <a:cubicBezTo>
                    <a:pt x="1384" y="958"/>
                    <a:pt x="1407" y="967"/>
                    <a:pt x="1428" y="967"/>
                  </a:cubicBezTo>
                  <a:cubicBezTo>
                    <a:pt x="1490" y="967"/>
                    <a:pt x="1535" y="888"/>
                    <a:pt x="1512" y="843"/>
                  </a:cubicBezTo>
                  <a:cubicBezTo>
                    <a:pt x="1334" y="397"/>
                    <a:pt x="959" y="0"/>
                    <a:pt x="53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0"/>
            <p:cNvSpPr/>
            <p:nvPr/>
          </p:nvSpPr>
          <p:spPr>
            <a:xfrm>
              <a:off x="7735990" y="1530885"/>
              <a:ext cx="229835" cy="144942"/>
            </a:xfrm>
            <a:custGeom>
              <a:avLst/>
              <a:gdLst/>
              <a:ahLst/>
              <a:cxnLst/>
              <a:rect l="l" t="t" r="r" b="b"/>
              <a:pathLst>
                <a:path w="4348" h="2742" extrusionOk="0">
                  <a:moveTo>
                    <a:pt x="1903" y="1"/>
                  </a:moveTo>
                  <a:cubicBezTo>
                    <a:pt x="1252" y="1"/>
                    <a:pt x="605" y="150"/>
                    <a:pt x="31" y="450"/>
                  </a:cubicBezTo>
                  <a:lnTo>
                    <a:pt x="1" y="2365"/>
                  </a:lnTo>
                  <a:cubicBezTo>
                    <a:pt x="692" y="2629"/>
                    <a:pt x="1300" y="2742"/>
                    <a:pt x="1825" y="2742"/>
                  </a:cubicBezTo>
                  <a:cubicBezTo>
                    <a:pt x="3357" y="2742"/>
                    <a:pt x="4189" y="1780"/>
                    <a:pt x="4347" y="784"/>
                  </a:cubicBezTo>
                  <a:cubicBezTo>
                    <a:pt x="3636" y="264"/>
                    <a:pt x="2767" y="1"/>
                    <a:pt x="1903"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0"/>
            <p:cNvSpPr/>
            <p:nvPr/>
          </p:nvSpPr>
          <p:spPr>
            <a:xfrm>
              <a:off x="7737629" y="1462432"/>
              <a:ext cx="234593" cy="109949"/>
            </a:xfrm>
            <a:custGeom>
              <a:avLst/>
              <a:gdLst/>
              <a:ahLst/>
              <a:cxnLst/>
              <a:rect l="l" t="t" r="r" b="b"/>
              <a:pathLst>
                <a:path w="4438" h="2080" extrusionOk="0">
                  <a:moveTo>
                    <a:pt x="1440" y="1"/>
                  </a:moveTo>
                  <a:cubicBezTo>
                    <a:pt x="570" y="1"/>
                    <a:pt x="20" y="438"/>
                    <a:pt x="0" y="438"/>
                  </a:cubicBezTo>
                  <a:lnTo>
                    <a:pt x="0" y="1745"/>
                  </a:lnTo>
                  <a:cubicBezTo>
                    <a:pt x="574" y="1445"/>
                    <a:pt x="1221" y="1296"/>
                    <a:pt x="1872" y="1296"/>
                  </a:cubicBezTo>
                  <a:cubicBezTo>
                    <a:pt x="2736" y="1296"/>
                    <a:pt x="3605" y="1559"/>
                    <a:pt x="4316" y="2079"/>
                  </a:cubicBezTo>
                  <a:cubicBezTo>
                    <a:pt x="4438" y="1319"/>
                    <a:pt x="3648" y="863"/>
                    <a:pt x="3009" y="468"/>
                  </a:cubicBezTo>
                  <a:cubicBezTo>
                    <a:pt x="2420" y="117"/>
                    <a:pt x="1887" y="1"/>
                    <a:pt x="1440"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0"/>
            <p:cNvSpPr/>
            <p:nvPr/>
          </p:nvSpPr>
          <p:spPr>
            <a:xfrm>
              <a:off x="7755284" y="1536964"/>
              <a:ext cx="143039" cy="119358"/>
            </a:xfrm>
            <a:custGeom>
              <a:avLst/>
              <a:gdLst/>
              <a:ahLst/>
              <a:cxnLst/>
              <a:rect l="l" t="t" r="r" b="b"/>
              <a:pathLst>
                <a:path w="2706" h="2258" extrusionOk="0">
                  <a:moveTo>
                    <a:pt x="1524" y="0"/>
                  </a:moveTo>
                  <a:cubicBezTo>
                    <a:pt x="1133" y="0"/>
                    <a:pt x="760" y="92"/>
                    <a:pt x="487" y="365"/>
                  </a:cubicBezTo>
                  <a:cubicBezTo>
                    <a:pt x="31" y="821"/>
                    <a:pt x="1" y="1581"/>
                    <a:pt x="1" y="2189"/>
                  </a:cubicBezTo>
                  <a:cubicBezTo>
                    <a:pt x="1" y="2235"/>
                    <a:pt x="39" y="2257"/>
                    <a:pt x="77" y="2257"/>
                  </a:cubicBezTo>
                  <a:cubicBezTo>
                    <a:pt x="115" y="2257"/>
                    <a:pt x="153" y="2235"/>
                    <a:pt x="153" y="2189"/>
                  </a:cubicBezTo>
                  <a:cubicBezTo>
                    <a:pt x="183" y="1642"/>
                    <a:pt x="153" y="943"/>
                    <a:pt x="517" y="517"/>
                  </a:cubicBezTo>
                  <a:cubicBezTo>
                    <a:pt x="773" y="219"/>
                    <a:pt x="1107" y="140"/>
                    <a:pt x="1463" y="140"/>
                  </a:cubicBezTo>
                  <a:cubicBezTo>
                    <a:pt x="1869" y="140"/>
                    <a:pt x="2303" y="244"/>
                    <a:pt x="2675" y="244"/>
                  </a:cubicBezTo>
                  <a:cubicBezTo>
                    <a:pt x="2706" y="244"/>
                    <a:pt x="2706" y="213"/>
                    <a:pt x="2675" y="183"/>
                  </a:cubicBezTo>
                  <a:cubicBezTo>
                    <a:pt x="2326" y="92"/>
                    <a:pt x="1916" y="0"/>
                    <a:pt x="152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0"/>
            <p:cNvSpPr/>
            <p:nvPr/>
          </p:nvSpPr>
          <p:spPr>
            <a:xfrm>
              <a:off x="7754649" y="1571428"/>
              <a:ext cx="82409" cy="47891"/>
            </a:xfrm>
            <a:custGeom>
              <a:avLst/>
              <a:gdLst/>
              <a:ahLst/>
              <a:cxnLst/>
              <a:rect l="l" t="t" r="r" b="b"/>
              <a:pathLst>
                <a:path w="1559" h="906" extrusionOk="0">
                  <a:moveTo>
                    <a:pt x="1016" y="0"/>
                  </a:moveTo>
                  <a:cubicBezTo>
                    <a:pt x="603" y="0"/>
                    <a:pt x="238" y="366"/>
                    <a:pt x="43" y="777"/>
                  </a:cubicBezTo>
                  <a:cubicBezTo>
                    <a:pt x="0" y="842"/>
                    <a:pt x="48" y="906"/>
                    <a:pt x="102" y="906"/>
                  </a:cubicBezTo>
                  <a:cubicBezTo>
                    <a:pt x="124" y="906"/>
                    <a:pt x="147" y="895"/>
                    <a:pt x="165" y="868"/>
                  </a:cubicBezTo>
                  <a:cubicBezTo>
                    <a:pt x="317" y="686"/>
                    <a:pt x="408" y="503"/>
                    <a:pt x="590" y="351"/>
                  </a:cubicBezTo>
                  <a:cubicBezTo>
                    <a:pt x="732" y="225"/>
                    <a:pt x="874" y="173"/>
                    <a:pt x="1021" y="173"/>
                  </a:cubicBezTo>
                  <a:cubicBezTo>
                    <a:pt x="1156" y="173"/>
                    <a:pt x="1295" y="218"/>
                    <a:pt x="1441" y="291"/>
                  </a:cubicBezTo>
                  <a:cubicBezTo>
                    <a:pt x="1450" y="295"/>
                    <a:pt x="1458" y="297"/>
                    <a:pt x="1466" y="297"/>
                  </a:cubicBezTo>
                  <a:cubicBezTo>
                    <a:pt x="1517" y="297"/>
                    <a:pt x="1559" y="226"/>
                    <a:pt x="1532" y="200"/>
                  </a:cubicBezTo>
                  <a:cubicBezTo>
                    <a:pt x="1358" y="60"/>
                    <a:pt x="1183" y="0"/>
                    <a:pt x="101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0"/>
            <p:cNvSpPr/>
            <p:nvPr/>
          </p:nvSpPr>
          <p:spPr>
            <a:xfrm>
              <a:off x="7102948" y="2036642"/>
              <a:ext cx="266784" cy="134317"/>
            </a:xfrm>
            <a:custGeom>
              <a:avLst/>
              <a:gdLst/>
              <a:ahLst/>
              <a:cxnLst/>
              <a:rect l="l" t="t" r="r" b="b"/>
              <a:pathLst>
                <a:path w="5047" h="2541" extrusionOk="0">
                  <a:moveTo>
                    <a:pt x="5047" y="0"/>
                  </a:moveTo>
                  <a:cubicBezTo>
                    <a:pt x="3405" y="92"/>
                    <a:pt x="1794" y="335"/>
                    <a:pt x="183" y="852"/>
                  </a:cubicBezTo>
                  <a:cubicBezTo>
                    <a:pt x="153" y="1034"/>
                    <a:pt x="92" y="1186"/>
                    <a:pt x="1" y="1338"/>
                  </a:cubicBezTo>
                  <a:cubicBezTo>
                    <a:pt x="1" y="1338"/>
                    <a:pt x="1096" y="2541"/>
                    <a:pt x="2759" y="2541"/>
                  </a:cubicBezTo>
                  <a:cubicBezTo>
                    <a:pt x="3430" y="2541"/>
                    <a:pt x="4194" y="2345"/>
                    <a:pt x="5016" y="1794"/>
                  </a:cubicBezTo>
                  <a:cubicBezTo>
                    <a:pt x="5016" y="1794"/>
                    <a:pt x="4955" y="973"/>
                    <a:pt x="5047"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0"/>
            <p:cNvSpPr/>
            <p:nvPr/>
          </p:nvSpPr>
          <p:spPr>
            <a:xfrm>
              <a:off x="7106173" y="1937002"/>
              <a:ext cx="286078" cy="144678"/>
            </a:xfrm>
            <a:custGeom>
              <a:avLst/>
              <a:gdLst/>
              <a:ahLst/>
              <a:cxnLst/>
              <a:rect l="l" t="t" r="r" b="b"/>
              <a:pathLst>
                <a:path w="5412" h="2737" extrusionOk="0">
                  <a:moveTo>
                    <a:pt x="5411" y="1"/>
                  </a:moveTo>
                  <a:lnTo>
                    <a:pt x="1" y="366"/>
                  </a:lnTo>
                  <a:cubicBezTo>
                    <a:pt x="1" y="366"/>
                    <a:pt x="396" y="1703"/>
                    <a:pt x="122" y="2737"/>
                  </a:cubicBezTo>
                  <a:cubicBezTo>
                    <a:pt x="1733" y="2220"/>
                    <a:pt x="3344" y="1977"/>
                    <a:pt x="5016" y="1885"/>
                  </a:cubicBezTo>
                  <a:cubicBezTo>
                    <a:pt x="5077" y="1247"/>
                    <a:pt x="5168" y="578"/>
                    <a:pt x="5411"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0"/>
            <p:cNvSpPr/>
            <p:nvPr/>
          </p:nvSpPr>
          <p:spPr>
            <a:xfrm>
              <a:off x="6680392" y="916555"/>
              <a:ext cx="1102290" cy="1044196"/>
            </a:xfrm>
            <a:custGeom>
              <a:avLst/>
              <a:gdLst/>
              <a:ahLst/>
              <a:cxnLst/>
              <a:rect l="l" t="t" r="r" b="b"/>
              <a:pathLst>
                <a:path w="20853" h="19754" extrusionOk="0">
                  <a:moveTo>
                    <a:pt x="7821" y="1"/>
                  </a:moveTo>
                  <a:cubicBezTo>
                    <a:pt x="3793" y="1"/>
                    <a:pt x="92" y="2084"/>
                    <a:pt x="153" y="9792"/>
                  </a:cubicBezTo>
                  <a:cubicBezTo>
                    <a:pt x="153" y="9792"/>
                    <a:pt x="1" y="13470"/>
                    <a:pt x="852" y="15324"/>
                  </a:cubicBezTo>
                  <a:cubicBezTo>
                    <a:pt x="1703" y="17178"/>
                    <a:pt x="4651" y="19245"/>
                    <a:pt x="8633" y="19671"/>
                  </a:cubicBezTo>
                  <a:cubicBezTo>
                    <a:pt x="9145" y="19726"/>
                    <a:pt x="9680" y="19753"/>
                    <a:pt x="10226" y="19753"/>
                  </a:cubicBezTo>
                  <a:cubicBezTo>
                    <a:pt x="13888" y="19753"/>
                    <a:pt x="18035" y="18510"/>
                    <a:pt x="19120" y="16023"/>
                  </a:cubicBezTo>
                  <a:cubicBezTo>
                    <a:pt x="20366" y="13166"/>
                    <a:pt x="20852" y="11190"/>
                    <a:pt x="20548" y="8272"/>
                  </a:cubicBezTo>
                  <a:cubicBezTo>
                    <a:pt x="20214" y="5324"/>
                    <a:pt x="20092" y="4017"/>
                    <a:pt x="17387" y="2680"/>
                  </a:cubicBezTo>
                  <a:cubicBezTo>
                    <a:pt x="16061" y="2016"/>
                    <a:pt x="11782" y="1"/>
                    <a:pt x="7821"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0"/>
            <p:cNvSpPr/>
            <p:nvPr/>
          </p:nvSpPr>
          <p:spPr>
            <a:xfrm>
              <a:off x="6931050" y="1472687"/>
              <a:ext cx="62745" cy="74057"/>
            </a:xfrm>
            <a:custGeom>
              <a:avLst/>
              <a:gdLst/>
              <a:ahLst/>
              <a:cxnLst/>
              <a:rect l="l" t="t" r="r" b="b"/>
              <a:pathLst>
                <a:path w="1187" h="1401" extrusionOk="0">
                  <a:moveTo>
                    <a:pt x="609" y="1"/>
                  </a:moveTo>
                  <a:cubicBezTo>
                    <a:pt x="305" y="1"/>
                    <a:pt x="31" y="305"/>
                    <a:pt x="31" y="700"/>
                  </a:cubicBezTo>
                  <a:cubicBezTo>
                    <a:pt x="1" y="1095"/>
                    <a:pt x="274" y="1399"/>
                    <a:pt x="609" y="1399"/>
                  </a:cubicBezTo>
                  <a:cubicBezTo>
                    <a:pt x="621" y="1400"/>
                    <a:pt x="634" y="1401"/>
                    <a:pt x="647" y="1401"/>
                  </a:cubicBezTo>
                  <a:cubicBezTo>
                    <a:pt x="935" y="1401"/>
                    <a:pt x="1186" y="1079"/>
                    <a:pt x="1186" y="730"/>
                  </a:cubicBezTo>
                  <a:cubicBezTo>
                    <a:pt x="1186" y="335"/>
                    <a:pt x="943" y="1"/>
                    <a:pt x="609"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0"/>
            <p:cNvSpPr/>
            <p:nvPr/>
          </p:nvSpPr>
          <p:spPr>
            <a:xfrm>
              <a:off x="7440402" y="1480722"/>
              <a:ext cx="62692" cy="73951"/>
            </a:xfrm>
            <a:custGeom>
              <a:avLst/>
              <a:gdLst/>
              <a:ahLst/>
              <a:cxnLst/>
              <a:rect l="l" t="t" r="r" b="b"/>
              <a:pathLst>
                <a:path w="1186" h="1399" extrusionOk="0">
                  <a:moveTo>
                    <a:pt x="608" y="1"/>
                  </a:moveTo>
                  <a:cubicBezTo>
                    <a:pt x="274" y="1"/>
                    <a:pt x="0" y="305"/>
                    <a:pt x="0" y="700"/>
                  </a:cubicBezTo>
                  <a:cubicBezTo>
                    <a:pt x="0" y="1095"/>
                    <a:pt x="274" y="1399"/>
                    <a:pt x="578" y="1399"/>
                  </a:cubicBezTo>
                  <a:cubicBezTo>
                    <a:pt x="912" y="1399"/>
                    <a:pt x="1185" y="1095"/>
                    <a:pt x="1185" y="700"/>
                  </a:cubicBezTo>
                  <a:cubicBezTo>
                    <a:pt x="1185" y="335"/>
                    <a:pt x="942" y="1"/>
                    <a:pt x="60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0"/>
            <p:cNvSpPr/>
            <p:nvPr/>
          </p:nvSpPr>
          <p:spPr>
            <a:xfrm>
              <a:off x="7183294" y="1441447"/>
              <a:ext cx="77176" cy="134317"/>
            </a:xfrm>
            <a:custGeom>
              <a:avLst/>
              <a:gdLst/>
              <a:ahLst/>
              <a:cxnLst/>
              <a:rect l="l" t="t" r="r" b="b"/>
              <a:pathLst>
                <a:path w="1460" h="2541" extrusionOk="0">
                  <a:moveTo>
                    <a:pt x="365" y="1"/>
                  </a:moveTo>
                  <a:cubicBezTo>
                    <a:pt x="345" y="1"/>
                    <a:pt x="325" y="14"/>
                    <a:pt x="305" y="14"/>
                  </a:cubicBezTo>
                  <a:cubicBezTo>
                    <a:pt x="213" y="318"/>
                    <a:pt x="183" y="652"/>
                    <a:pt x="122" y="956"/>
                  </a:cubicBezTo>
                  <a:cubicBezTo>
                    <a:pt x="62" y="1169"/>
                    <a:pt x="1" y="1473"/>
                    <a:pt x="92" y="1686"/>
                  </a:cubicBezTo>
                  <a:cubicBezTo>
                    <a:pt x="153" y="1838"/>
                    <a:pt x="305" y="1959"/>
                    <a:pt x="457" y="1959"/>
                  </a:cubicBezTo>
                  <a:cubicBezTo>
                    <a:pt x="517" y="1959"/>
                    <a:pt x="578" y="1929"/>
                    <a:pt x="669" y="1899"/>
                  </a:cubicBezTo>
                  <a:cubicBezTo>
                    <a:pt x="700" y="1868"/>
                    <a:pt x="730" y="1807"/>
                    <a:pt x="791" y="1807"/>
                  </a:cubicBezTo>
                  <a:cubicBezTo>
                    <a:pt x="819" y="1770"/>
                    <a:pt x="847" y="1753"/>
                    <a:pt x="873" y="1753"/>
                  </a:cubicBezTo>
                  <a:cubicBezTo>
                    <a:pt x="932" y="1753"/>
                    <a:pt x="983" y="1842"/>
                    <a:pt x="1004" y="1990"/>
                  </a:cubicBezTo>
                  <a:cubicBezTo>
                    <a:pt x="1217" y="2172"/>
                    <a:pt x="1186" y="2294"/>
                    <a:pt x="913" y="2355"/>
                  </a:cubicBezTo>
                  <a:cubicBezTo>
                    <a:pt x="800" y="2383"/>
                    <a:pt x="844" y="2540"/>
                    <a:pt x="947" y="2540"/>
                  </a:cubicBezTo>
                  <a:cubicBezTo>
                    <a:pt x="955" y="2540"/>
                    <a:pt x="964" y="2539"/>
                    <a:pt x="973" y="2537"/>
                  </a:cubicBezTo>
                  <a:cubicBezTo>
                    <a:pt x="1217" y="2446"/>
                    <a:pt x="1460" y="2203"/>
                    <a:pt x="1429" y="1929"/>
                  </a:cubicBezTo>
                  <a:cubicBezTo>
                    <a:pt x="1429" y="1704"/>
                    <a:pt x="1247" y="1531"/>
                    <a:pt x="1051" y="1531"/>
                  </a:cubicBezTo>
                  <a:cubicBezTo>
                    <a:pt x="1035" y="1531"/>
                    <a:pt x="1019" y="1532"/>
                    <a:pt x="1004" y="1534"/>
                  </a:cubicBezTo>
                  <a:cubicBezTo>
                    <a:pt x="852" y="1534"/>
                    <a:pt x="761" y="1655"/>
                    <a:pt x="639" y="1716"/>
                  </a:cubicBezTo>
                  <a:cubicBezTo>
                    <a:pt x="566" y="1745"/>
                    <a:pt x="505" y="1757"/>
                    <a:pt x="454" y="1757"/>
                  </a:cubicBezTo>
                  <a:cubicBezTo>
                    <a:pt x="123" y="1757"/>
                    <a:pt x="222" y="1224"/>
                    <a:pt x="274" y="987"/>
                  </a:cubicBezTo>
                  <a:cubicBezTo>
                    <a:pt x="335" y="713"/>
                    <a:pt x="517" y="288"/>
                    <a:pt x="396" y="14"/>
                  </a:cubicBezTo>
                  <a:cubicBezTo>
                    <a:pt x="386" y="4"/>
                    <a:pt x="376" y="1"/>
                    <a:pt x="36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0"/>
            <p:cNvSpPr/>
            <p:nvPr/>
          </p:nvSpPr>
          <p:spPr>
            <a:xfrm>
              <a:off x="7168864" y="1653360"/>
              <a:ext cx="114125" cy="55662"/>
            </a:xfrm>
            <a:custGeom>
              <a:avLst/>
              <a:gdLst/>
              <a:ahLst/>
              <a:cxnLst/>
              <a:rect l="l" t="t" r="r" b="b"/>
              <a:pathLst>
                <a:path w="2159" h="1053" extrusionOk="0">
                  <a:moveTo>
                    <a:pt x="2045" y="1"/>
                  </a:moveTo>
                  <a:cubicBezTo>
                    <a:pt x="2001" y="1"/>
                    <a:pt x="1959" y="25"/>
                    <a:pt x="1945" y="78"/>
                  </a:cubicBezTo>
                  <a:cubicBezTo>
                    <a:pt x="1885" y="534"/>
                    <a:pt x="1611" y="838"/>
                    <a:pt x="1125" y="838"/>
                  </a:cubicBezTo>
                  <a:cubicBezTo>
                    <a:pt x="912" y="838"/>
                    <a:pt x="730" y="747"/>
                    <a:pt x="578" y="625"/>
                  </a:cubicBezTo>
                  <a:cubicBezTo>
                    <a:pt x="395" y="504"/>
                    <a:pt x="365" y="321"/>
                    <a:pt x="243" y="139"/>
                  </a:cubicBezTo>
                  <a:cubicBezTo>
                    <a:pt x="213" y="139"/>
                    <a:pt x="183" y="139"/>
                    <a:pt x="183" y="169"/>
                  </a:cubicBezTo>
                  <a:cubicBezTo>
                    <a:pt x="0" y="656"/>
                    <a:pt x="730" y="1020"/>
                    <a:pt x="1125" y="1051"/>
                  </a:cubicBezTo>
                  <a:cubicBezTo>
                    <a:pt x="1145" y="1052"/>
                    <a:pt x="1164" y="1052"/>
                    <a:pt x="1184" y="1052"/>
                  </a:cubicBezTo>
                  <a:cubicBezTo>
                    <a:pt x="1706" y="1052"/>
                    <a:pt x="2158" y="665"/>
                    <a:pt x="2158" y="109"/>
                  </a:cubicBezTo>
                  <a:cubicBezTo>
                    <a:pt x="2158" y="40"/>
                    <a:pt x="2101" y="1"/>
                    <a:pt x="204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0"/>
            <p:cNvSpPr/>
            <p:nvPr/>
          </p:nvSpPr>
          <p:spPr>
            <a:xfrm>
              <a:off x="6837860" y="1294287"/>
              <a:ext cx="104504" cy="71890"/>
            </a:xfrm>
            <a:custGeom>
              <a:avLst/>
              <a:gdLst/>
              <a:ahLst/>
              <a:cxnLst/>
              <a:rect l="l" t="t" r="r" b="b"/>
              <a:pathLst>
                <a:path w="1977" h="1360" extrusionOk="0">
                  <a:moveTo>
                    <a:pt x="1808" y="1"/>
                  </a:moveTo>
                  <a:cubicBezTo>
                    <a:pt x="1139" y="1"/>
                    <a:pt x="149" y="626"/>
                    <a:pt x="1" y="1309"/>
                  </a:cubicBezTo>
                  <a:cubicBezTo>
                    <a:pt x="1" y="1344"/>
                    <a:pt x="22" y="1359"/>
                    <a:pt x="45" y="1359"/>
                  </a:cubicBezTo>
                  <a:cubicBezTo>
                    <a:pt x="61" y="1359"/>
                    <a:pt x="79" y="1352"/>
                    <a:pt x="92" y="1339"/>
                  </a:cubicBezTo>
                  <a:cubicBezTo>
                    <a:pt x="548" y="701"/>
                    <a:pt x="1095" y="336"/>
                    <a:pt x="1885" y="184"/>
                  </a:cubicBezTo>
                  <a:cubicBezTo>
                    <a:pt x="1976" y="154"/>
                    <a:pt x="1946" y="2"/>
                    <a:pt x="1855" y="2"/>
                  </a:cubicBezTo>
                  <a:cubicBezTo>
                    <a:pt x="1839" y="1"/>
                    <a:pt x="1824" y="1"/>
                    <a:pt x="1808"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0"/>
            <p:cNvSpPr/>
            <p:nvPr/>
          </p:nvSpPr>
          <p:spPr>
            <a:xfrm>
              <a:off x="7456418" y="1290376"/>
              <a:ext cx="111535" cy="52067"/>
            </a:xfrm>
            <a:custGeom>
              <a:avLst/>
              <a:gdLst/>
              <a:ahLst/>
              <a:cxnLst/>
              <a:rect l="l" t="t" r="r" b="b"/>
              <a:pathLst>
                <a:path w="2110" h="985" extrusionOk="0">
                  <a:moveTo>
                    <a:pt x="247" y="1"/>
                  </a:moveTo>
                  <a:cubicBezTo>
                    <a:pt x="173" y="1"/>
                    <a:pt x="101" y="5"/>
                    <a:pt x="31" y="15"/>
                  </a:cubicBezTo>
                  <a:cubicBezTo>
                    <a:pt x="1" y="45"/>
                    <a:pt x="1" y="137"/>
                    <a:pt x="31" y="137"/>
                  </a:cubicBezTo>
                  <a:cubicBezTo>
                    <a:pt x="700" y="319"/>
                    <a:pt x="1369" y="410"/>
                    <a:pt x="1886" y="957"/>
                  </a:cubicBezTo>
                  <a:cubicBezTo>
                    <a:pt x="1905" y="977"/>
                    <a:pt x="1927" y="985"/>
                    <a:pt x="1949" y="985"/>
                  </a:cubicBezTo>
                  <a:cubicBezTo>
                    <a:pt x="2030" y="985"/>
                    <a:pt x="2109" y="870"/>
                    <a:pt x="2038" y="775"/>
                  </a:cubicBezTo>
                  <a:cubicBezTo>
                    <a:pt x="1656" y="339"/>
                    <a:pt x="884" y="1"/>
                    <a:pt x="247"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0"/>
            <p:cNvSpPr/>
            <p:nvPr/>
          </p:nvSpPr>
          <p:spPr>
            <a:xfrm>
              <a:off x="6834635" y="1602773"/>
              <a:ext cx="207317" cy="192939"/>
            </a:xfrm>
            <a:custGeom>
              <a:avLst/>
              <a:gdLst/>
              <a:ahLst/>
              <a:cxnLst/>
              <a:rect l="l" t="t" r="r" b="b"/>
              <a:pathLst>
                <a:path w="3922" h="3650" extrusionOk="0">
                  <a:moveTo>
                    <a:pt x="1917" y="1"/>
                  </a:moveTo>
                  <a:cubicBezTo>
                    <a:pt x="880" y="1"/>
                    <a:pt x="31" y="781"/>
                    <a:pt x="1" y="1795"/>
                  </a:cubicBezTo>
                  <a:cubicBezTo>
                    <a:pt x="1" y="2798"/>
                    <a:pt x="852" y="3619"/>
                    <a:pt x="1916" y="3649"/>
                  </a:cubicBezTo>
                  <a:cubicBezTo>
                    <a:pt x="3010" y="3649"/>
                    <a:pt x="3892" y="2859"/>
                    <a:pt x="3892" y="1856"/>
                  </a:cubicBezTo>
                  <a:cubicBezTo>
                    <a:pt x="3922" y="822"/>
                    <a:pt x="3071" y="2"/>
                    <a:pt x="1977" y="2"/>
                  </a:cubicBezTo>
                  <a:cubicBezTo>
                    <a:pt x="1957" y="1"/>
                    <a:pt x="1937" y="1"/>
                    <a:pt x="1917"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0"/>
            <p:cNvSpPr/>
            <p:nvPr/>
          </p:nvSpPr>
          <p:spPr>
            <a:xfrm>
              <a:off x="7397004" y="1610808"/>
              <a:ext cx="207317" cy="192939"/>
            </a:xfrm>
            <a:custGeom>
              <a:avLst/>
              <a:gdLst/>
              <a:ahLst/>
              <a:cxnLst/>
              <a:rect l="l" t="t" r="r" b="b"/>
              <a:pathLst>
                <a:path w="3922" h="3650" extrusionOk="0">
                  <a:moveTo>
                    <a:pt x="1919" y="1"/>
                  </a:moveTo>
                  <a:cubicBezTo>
                    <a:pt x="881" y="1"/>
                    <a:pt x="30" y="810"/>
                    <a:pt x="0" y="1795"/>
                  </a:cubicBezTo>
                  <a:cubicBezTo>
                    <a:pt x="0" y="2798"/>
                    <a:pt x="851" y="3649"/>
                    <a:pt x="1915" y="3649"/>
                  </a:cubicBezTo>
                  <a:cubicBezTo>
                    <a:pt x="1934" y="3650"/>
                    <a:pt x="1953" y="3650"/>
                    <a:pt x="1973" y="3650"/>
                  </a:cubicBezTo>
                  <a:cubicBezTo>
                    <a:pt x="3012" y="3650"/>
                    <a:pt x="3891" y="2841"/>
                    <a:pt x="3891" y="1856"/>
                  </a:cubicBezTo>
                  <a:cubicBezTo>
                    <a:pt x="3921" y="853"/>
                    <a:pt x="3040" y="2"/>
                    <a:pt x="1976" y="2"/>
                  </a:cubicBezTo>
                  <a:cubicBezTo>
                    <a:pt x="1957" y="1"/>
                    <a:pt x="1938" y="1"/>
                    <a:pt x="1919"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0"/>
            <p:cNvSpPr/>
            <p:nvPr/>
          </p:nvSpPr>
          <p:spPr>
            <a:xfrm>
              <a:off x="6892516" y="1654258"/>
              <a:ext cx="19294" cy="22518"/>
            </a:xfrm>
            <a:custGeom>
              <a:avLst/>
              <a:gdLst/>
              <a:ahLst/>
              <a:cxnLst/>
              <a:rect l="l" t="t" r="r" b="b"/>
              <a:pathLst>
                <a:path w="365" h="426" extrusionOk="0">
                  <a:moveTo>
                    <a:pt x="182" y="0"/>
                  </a:moveTo>
                  <a:cubicBezTo>
                    <a:pt x="91" y="0"/>
                    <a:pt x="0" y="92"/>
                    <a:pt x="0" y="213"/>
                  </a:cubicBezTo>
                  <a:cubicBezTo>
                    <a:pt x="0" y="335"/>
                    <a:pt x="91" y="426"/>
                    <a:pt x="182" y="426"/>
                  </a:cubicBezTo>
                  <a:cubicBezTo>
                    <a:pt x="274" y="426"/>
                    <a:pt x="365" y="335"/>
                    <a:pt x="365" y="213"/>
                  </a:cubicBezTo>
                  <a:cubicBezTo>
                    <a:pt x="365" y="92"/>
                    <a:pt x="274" y="0"/>
                    <a:pt x="18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0"/>
            <p:cNvSpPr/>
            <p:nvPr/>
          </p:nvSpPr>
          <p:spPr>
            <a:xfrm>
              <a:off x="6956740" y="1718535"/>
              <a:ext cx="19347" cy="20933"/>
            </a:xfrm>
            <a:custGeom>
              <a:avLst/>
              <a:gdLst/>
              <a:ahLst/>
              <a:cxnLst/>
              <a:rect l="l" t="t" r="r" b="b"/>
              <a:pathLst>
                <a:path w="366" h="396" extrusionOk="0">
                  <a:moveTo>
                    <a:pt x="183" y="0"/>
                  </a:moveTo>
                  <a:cubicBezTo>
                    <a:pt x="92" y="0"/>
                    <a:pt x="1" y="91"/>
                    <a:pt x="1" y="183"/>
                  </a:cubicBezTo>
                  <a:cubicBezTo>
                    <a:pt x="1" y="304"/>
                    <a:pt x="92" y="395"/>
                    <a:pt x="183" y="395"/>
                  </a:cubicBezTo>
                  <a:cubicBezTo>
                    <a:pt x="305" y="395"/>
                    <a:pt x="366" y="304"/>
                    <a:pt x="366" y="213"/>
                  </a:cubicBezTo>
                  <a:cubicBezTo>
                    <a:pt x="366" y="91"/>
                    <a:pt x="305"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0"/>
            <p:cNvSpPr/>
            <p:nvPr/>
          </p:nvSpPr>
          <p:spPr>
            <a:xfrm>
              <a:off x="6876447" y="1758708"/>
              <a:ext cx="19294" cy="22518"/>
            </a:xfrm>
            <a:custGeom>
              <a:avLst/>
              <a:gdLst/>
              <a:ahLst/>
              <a:cxnLst/>
              <a:rect l="l" t="t" r="r" b="b"/>
              <a:pathLst>
                <a:path w="365" h="426" extrusionOk="0">
                  <a:moveTo>
                    <a:pt x="183" y="0"/>
                  </a:moveTo>
                  <a:cubicBezTo>
                    <a:pt x="91" y="0"/>
                    <a:pt x="0" y="91"/>
                    <a:pt x="0" y="213"/>
                  </a:cubicBezTo>
                  <a:cubicBezTo>
                    <a:pt x="0" y="334"/>
                    <a:pt x="91" y="426"/>
                    <a:pt x="183" y="426"/>
                  </a:cubicBezTo>
                  <a:cubicBezTo>
                    <a:pt x="274" y="426"/>
                    <a:pt x="365" y="334"/>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0"/>
            <p:cNvSpPr/>
            <p:nvPr/>
          </p:nvSpPr>
          <p:spPr>
            <a:xfrm>
              <a:off x="7004948" y="1641414"/>
              <a:ext cx="20933" cy="20933"/>
            </a:xfrm>
            <a:custGeom>
              <a:avLst/>
              <a:gdLst/>
              <a:ahLst/>
              <a:cxnLst/>
              <a:rect l="l" t="t" r="r" b="b"/>
              <a:pathLst>
                <a:path w="396" h="396" extrusionOk="0">
                  <a:moveTo>
                    <a:pt x="214" y="0"/>
                  </a:moveTo>
                  <a:cubicBezTo>
                    <a:pt x="92" y="0"/>
                    <a:pt x="1" y="91"/>
                    <a:pt x="1" y="183"/>
                  </a:cubicBezTo>
                  <a:cubicBezTo>
                    <a:pt x="1" y="304"/>
                    <a:pt x="92" y="395"/>
                    <a:pt x="183" y="395"/>
                  </a:cubicBezTo>
                  <a:cubicBezTo>
                    <a:pt x="305" y="395"/>
                    <a:pt x="366" y="304"/>
                    <a:pt x="366" y="213"/>
                  </a:cubicBezTo>
                  <a:cubicBezTo>
                    <a:pt x="396" y="91"/>
                    <a:pt x="305" y="0"/>
                    <a:pt x="21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0"/>
            <p:cNvSpPr/>
            <p:nvPr/>
          </p:nvSpPr>
          <p:spPr>
            <a:xfrm>
              <a:off x="7061190" y="1741000"/>
              <a:ext cx="19347" cy="22571"/>
            </a:xfrm>
            <a:custGeom>
              <a:avLst/>
              <a:gdLst/>
              <a:ahLst/>
              <a:cxnLst/>
              <a:rect l="l" t="t" r="r" b="b"/>
              <a:pathLst>
                <a:path w="366" h="427" extrusionOk="0">
                  <a:moveTo>
                    <a:pt x="183" y="1"/>
                  </a:moveTo>
                  <a:cubicBezTo>
                    <a:pt x="61" y="1"/>
                    <a:pt x="1" y="92"/>
                    <a:pt x="1" y="213"/>
                  </a:cubicBezTo>
                  <a:cubicBezTo>
                    <a:pt x="1" y="335"/>
                    <a:pt x="61" y="426"/>
                    <a:pt x="183" y="426"/>
                  </a:cubicBezTo>
                  <a:cubicBezTo>
                    <a:pt x="274" y="426"/>
                    <a:pt x="365" y="335"/>
                    <a:pt x="365" y="21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0"/>
            <p:cNvSpPr/>
            <p:nvPr/>
          </p:nvSpPr>
          <p:spPr>
            <a:xfrm>
              <a:off x="7382521" y="1662293"/>
              <a:ext cx="19347" cy="22518"/>
            </a:xfrm>
            <a:custGeom>
              <a:avLst/>
              <a:gdLst/>
              <a:ahLst/>
              <a:cxnLst/>
              <a:rect l="l" t="t" r="r" b="b"/>
              <a:pathLst>
                <a:path w="366" h="426" extrusionOk="0">
                  <a:moveTo>
                    <a:pt x="183" y="0"/>
                  </a:moveTo>
                  <a:cubicBezTo>
                    <a:pt x="92" y="0"/>
                    <a:pt x="1" y="91"/>
                    <a:pt x="1" y="213"/>
                  </a:cubicBezTo>
                  <a:cubicBezTo>
                    <a:pt x="1" y="304"/>
                    <a:pt x="92" y="426"/>
                    <a:pt x="183" y="426"/>
                  </a:cubicBezTo>
                  <a:cubicBezTo>
                    <a:pt x="274" y="426"/>
                    <a:pt x="366" y="335"/>
                    <a:pt x="366" y="213"/>
                  </a:cubicBezTo>
                  <a:cubicBezTo>
                    <a:pt x="366"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0"/>
            <p:cNvSpPr/>
            <p:nvPr/>
          </p:nvSpPr>
          <p:spPr>
            <a:xfrm>
              <a:off x="7419469" y="1766743"/>
              <a:ext cx="19347" cy="22518"/>
            </a:xfrm>
            <a:custGeom>
              <a:avLst/>
              <a:gdLst/>
              <a:ahLst/>
              <a:cxnLst/>
              <a:rect l="l" t="t" r="r" b="b"/>
              <a:pathLst>
                <a:path w="366" h="426" extrusionOk="0">
                  <a:moveTo>
                    <a:pt x="183" y="0"/>
                  </a:moveTo>
                  <a:cubicBezTo>
                    <a:pt x="92" y="0"/>
                    <a:pt x="1" y="91"/>
                    <a:pt x="1" y="213"/>
                  </a:cubicBezTo>
                  <a:cubicBezTo>
                    <a:pt x="1" y="334"/>
                    <a:pt x="92" y="426"/>
                    <a:pt x="183" y="426"/>
                  </a:cubicBezTo>
                  <a:cubicBezTo>
                    <a:pt x="274" y="426"/>
                    <a:pt x="366" y="334"/>
                    <a:pt x="366" y="213"/>
                  </a:cubicBezTo>
                  <a:cubicBezTo>
                    <a:pt x="366" y="122"/>
                    <a:pt x="305"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0"/>
            <p:cNvSpPr/>
            <p:nvPr/>
          </p:nvSpPr>
          <p:spPr>
            <a:xfrm>
              <a:off x="7501454" y="1670328"/>
              <a:ext cx="19294" cy="20933"/>
            </a:xfrm>
            <a:custGeom>
              <a:avLst/>
              <a:gdLst/>
              <a:ahLst/>
              <a:cxnLst/>
              <a:rect l="l" t="t" r="r" b="b"/>
              <a:pathLst>
                <a:path w="365" h="396" extrusionOk="0">
                  <a:moveTo>
                    <a:pt x="182" y="0"/>
                  </a:moveTo>
                  <a:cubicBezTo>
                    <a:pt x="91" y="0"/>
                    <a:pt x="0" y="91"/>
                    <a:pt x="0" y="213"/>
                  </a:cubicBezTo>
                  <a:cubicBezTo>
                    <a:pt x="0" y="304"/>
                    <a:pt x="91" y="395"/>
                    <a:pt x="182" y="395"/>
                  </a:cubicBezTo>
                  <a:cubicBezTo>
                    <a:pt x="274" y="395"/>
                    <a:pt x="365" y="335"/>
                    <a:pt x="365" y="213"/>
                  </a:cubicBezTo>
                  <a:cubicBezTo>
                    <a:pt x="365" y="91"/>
                    <a:pt x="304" y="0"/>
                    <a:pt x="18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0"/>
            <p:cNvSpPr/>
            <p:nvPr/>
          </p:nvSpPr>
          <p:spPr>
            <a:xfrm>
              <a:off x="7557643" y="1749035"/>
              <a:ext cx="19347" cy="20933"/>
            </a:xfrm>
            <a:custGeom>
              <a:avLst/>
              <a:gdLst/>
              <a:ahLst/>
              <a:cxnLst/>
              <a:rect l="l" t="t" r="r" b="b"/>
              <a:pathLst>
                <a:path w="366" h="396" extrusionOk="0">
                  <a:moveTo>
                    <a:pt x="183" y="1"/>
                  </a:moveTo>
                  <a:cubicBezTo>
                    <a:pt x="92" y="1"/>
                    <a:pt x="1" y="92"/>
                    <a:pt x="1" y="213"/>
                  </a:cubicBezTo>
                  <a:cubicBezTo>
                    <a:pt x="1" y="305"/>
                    <a:pt x="92" y="396"/>
                    <a:pt x="183" y="396"/>
                  </a:cubicBezTo>
                  <a:cubicBezTo>
                    <a:pt x="274" y="396"/>
                    <a:pt x="366" y="335"/>
                    <a:pt x="366" y="213"/>
                  </a:cubicBezTo>
                  <a:cubicBezTo>
                    <a:pt x="366" y="92"/>
                    <a:pt x="305"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0"/>
            <p:cNvSpPr/>
            <p:nvPr/>
          </p:nvSpPr>
          <p:spPr>
            <a:xfrm>
              <a:off x="7480522" y="1737776"/>
              <a:ext cx="19347" cy="20933"/>
            </a:xfrm>
            <a:custGeom>
              <a:avLst/>
              <a:gdLst/>
              <a:ahLst/>
              <a:cxnLst/>
              <a:rect l="l" t="t" r="r" b="b"/>
              <a:pathLst>
                <a:path w="366" h="396" extrusionOk="0">
                  <a:moveTo>
                    <a:pt x="183" y="1"/>
                  </a:moveTo>
                  <a:cubicBezTo>
                    <a:pt x="62" y="1"/>
                    <a:pt x="1" y="62"/>
                    <a:pt x="1" y="183"/>
                  </a:cubicBezTo>
                  <a:cubicBezTo>
                    <a:pt x="1" y="305"/>
                    <a:pt x="62" y="396"/>
                    <a:pt x="153" y="396"/>
                  </a:cubicBezTo>
                  <a:cubicBezTo>
                    <a:pt x="274" y="396"/>
                    <a:pt x="335" y="305"/>
                    <a:pt x="335" y="183"/>
                  </a:cubicBezTo>
                  <a:cubicBezTo>
                    <a:pt x="366"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0"/>
            <p:cNvSpPr/>
            <p:nvPr/>
          </p:nvSpPr>
          <p:spPr>
            <a:xfrm>
              <a:off x="6555116" y="777007"/>
              <a:ext cx="570412" cy="678088"/>
            </a:xfrm>
            <a:custGeom>
              <a:avLst/>
              <a:gdLst/>
              <a:ahLst/>
              <a:cxnLst/>
              <a:rect l="l" t="t" r="r" b="b"/>
              <a:pathLst>
                <a:path w="10791" h="12828" extrusionOk="0">
                  <a:moveTo>
                    <a:pt x="10790" y="0"/>
                  </a:moveTo>
                  <a:lnTo>
                    <a:pt x="10790" y="0"/>
                  </a:lnTo>
                  <a:cubicBezTo>
                    <a:pt x="10000" y="31"/>
                    <a:pt x="9180" y="183"/>
                    <a:pt x="8328" y="456"/>
                  </a:cubicBezTo>
                  <a:cubicBezTo>
                    <a:pt x="6110" y="3982"/>
                    <a:pt x="3374" y="7113"/>
                    <a:pt x="0" y="9545"/>
                  </a:cubicBezTo>
                  <a:cubicBezTo>
                    <a:pt x="274" y="10426"/>
                    <a:pt x="699" y="11368"/>
                    <a:pt x="1337" y="12432"/>
                  </a:cubicBezTo>
                  <a:lnTo>
                    <a:pt x="2371" y="12827"/>
                  </a:lnTo>
                  <a:cubicBezTo>
                    <a:pt x="2371" y="12827"/>
                    <a:pt x="2553" y="12827"/>
                    <a:pt x="2888" y="12766"/>
                  </a:cubicBezTo>
                  <a:cubicBezTo>
                    <a:pt x="6839" y="9484"/>
                    <a:pt x="9240" y="4955"/>
                    <a:pt x="10790"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0"/>
            <p:cNvSpPr/>
            <p:nvPr/>
          </p:nvSpPr>
          <p:spPr>
            <a:xfrm>
              <a:off x="6709306" y="775950"/>
              <a:ext cx="541551" cy="675921"/>
            </a:xfrm>
            <a:custGeom>
              <a:avLst/>
              <a:gdLst/>
              <a:ahLst/>
              <a:cxnLst/>
              <a:rect l="l" t="t" r="r" b="b"/>
              <a:pathLst>
                <a:path w="10245" h="12787" extrusionOk="0">
                  <a:moveTo>
                    <a:pt x="8424" y="1"/>
                  </a:moveTo>
                  <a:cubicBezTo>
                    <a:pt x="8244" y="1"/>
                    <a:pt x="8060" y="7"/>
                    <a:pt x="7873" y="20"/>
                  </a:cubicBezTo>
                  <a:cubicBezTo>
                    <a:pt x="6323" y="4975"/>
                    <a:pt x="3922" y="9504"/>
                    <a:pt x="1" y="12786"/>
                  </a:cubicBezTo>
                  <a:cubicBezTo>
                    <a:pt x="1126" y="12634"/>
                    <a:pt x="3892" y="12057"/>
                    <a:pt x="6779" y="10081"/>
                  </a:cubicBezTo>
                  <a:lnTo>
                    <a:pt x="6779" y="10081"/>
                  </a:lnTo>
                  <a:cubicBezTo>
                    <a:pt x="6779" y="10081"/>
                    <a:pt x="6658" y="11115"/>
                    <a:pt x="6050" y="11510"/>
                  </a:cubicBezTo>
                  <a:cubicBezTo>
                    <a:pt x="5928" y="11601"/>
                    <a:pt x="6141" y="11662"/>
                    <a:pt x="6566" y="11662"/>
                  </a:cubicBezTo>
                  <a:cubicBezTo>
                    <a:pt x="8481" y="8106"/>
                    <a:pt x="9636" y="4185"/>
                    <a:pt x="10244" y="172"/>
                  </a:cubicBezTo>
                  <a:cubicBezTo>
                    <a:pt x="9675" y="77"/>
                    <a:pt x="9068" y="1"/>
                    <a:pt x="8424"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0"/>
            <p:cNvSpPr/>
            <p:nvPr/>
          </p:nvSpPr>
          <p:spPr>
            <a:xfrm>
              <a:off x="7056380" y="785042"/>
              <a:ext cx="305319" cy="607573"/>
            </a:xfrm>
            <a:custGeom>
              <a:avLst/>
              <a:gdLst/>
              <a:ahLst/>
              <a:cxnLst/>
              <a:rect l="l" t="t" r="r" b="b"/>
              <a:pathLst>
                <a:path w="5776" h="11494" extrusionOk="0">
                  <a:moveTo>
                    <a:pt x="3678" y="0"/>
                  </a:moveTo>
                  <a:cubicBezTo>
                    <a:pt x="3070" y="4013"/>
                    <a:pt x="1915" y="7934"/>
                    <a:pt x="0" y="11490"/>
                  </a:cubicBezTo>
                  <a:cubicBezTo>
                    <a:pt x="61" y="11492"/>
                    <a:pt x="126" y="11494"/>
                    <a:pt x="195" y="11494"/>
                  </a:cubicBezTo>
                  <a:cubicBezTo>
                    <a:pt x="980" y="11494"/>
                    <a:pt x="2240" y="11327"/>
                    <a:pt x="3526" y="10852"/>
                  </a:cubicBezTo>
                  <a:cubicBezTo>
                    <a:pt x="4377" y="7478"/>
                    <a:pt x="5289" y="4043"/>
                    <a:pt x="5776" y="608"/>
                  </a:cubicBezTo>
                  <a:cubicBezTo>
                    <a:pt x="5137" y="365"/>
                    <a:pt x="4438" y="152"/>
                    <a:pt x="3678"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0"/>
            <p:cNvSpPr/>
            <p:nvPr/>
          </p:nvSpPr>
          <p:spPr>
            <a:xfrm>
              <a:off x="7242761" y="739900"/>
              <a:ext cx="621845" cy="721592"/>
            </a:xfrm>
            <a:custGeom>
              <a:avLst/>
              <a:gdLst/>
              <a:ahLst/>
              <a:cxnLst/>
              <a:rect l="l" t="t" r="r" b="b"/>
              <a:pathLst>
                <a:path w="11764" h="13651" extrusionOk="0">
                  <a:moveTo>
                    <a:pt x="3558" y="0"/>
                  </a:moveTo>
                  <a:cubicBezTo>
                    <a:pt x="3547" y="0"/>
                    <a:pt x="3537" y="1"/>
                    <a:pt x="3526" y="3"/>
                  </a:cubicBezTo>
                  <a:cubicBezTo>
                    <a:pt x="3162" y="94"/>
                    <a:pt x="3496" y="1310"/>
                    <a:pt x="3800" y="2161"/>
                  </a:cubicBezTo>
                  <a:cubicBezTo>
                    <a:pt x="3374" y="1949"/>
                    <a:pt x="2858" y="1675"/>
                    <a:pt x="2250" y="1462"/>
                  </a:cubicBezTo>
                  <a:cubicBezTo>
                    <a:pt x="1763" y="4897"/>
                    <a:pt x="851" y="8362"/>
                    <a:pt x="0" y="11706"/>
                  </a:cubicBezTo>
                  <a:cubicBezTo>
                    <a:pt x="1399" y="11189"/>
                    <a:pt x="2827" y="10338"/>
                    <a:pt x="3526" y="8940"/>
                  </a:cubicBezTo>
                  <a:lnTo>
                    <a:pt x="4438" y="7481"/>
                  </a:lnTo>
                  <a:cubicBezTo>
                    <a:pt x="4438" y="7481"/>
                    <a:pt x="7083" y="12830"/>
                    <a:pt x="10001" y="13651"/>
                  </a:cubicBezTo>
                  <a:cubicBezTo>
                    <a:pt x="10001" y="13651"/>
                    <a:pt x="10730" y="12526"/>
                    <a:pt x="11247" y="9669"/>
                  </a:cubicBezTo>
                  <a:cubicBezTo>
                    <a:pt x="11764" y="6964"/>
                    <a:pt x="9849" y="3590"/>
                    <a:pt x="5411" y="2830"/>
                  </a:cubicBezTo>
                  <a:cubicBezTo>
                    <a:pt x="5928" y="2040"/>
                    <a:pt x="6809" y="1158"/>
                    <a:pt x="5958" y="1158"/>
                  </a:cubicBezTo>
                  <a:cubicBezTo>
                    <a:pt x="5624" y="1158"/>
                    <a:pt x="5046" y="2009"/>
                    <a:pt x="4772" y="2526"/>
                  </a:cubicBezTo>
                  <a:cubicBezTo>
                    <a:pt x="4654" y="1873"/>
                    <a:pt x="4012" y="0"/>
                    <a:pt x="3558"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0"/>
            <p:cNvSpPr/>
            <p:nvPr/>
          </p:nvSpPr>
          <p:spPr>
            <a:xfrm>
              <a:off x="6453890" y="801111"/>
              <a:ext cx="541498" cy="480445"/>
            </a:xfrm>
            <a:custGeom>
              <a:avLst/>
              <a:gdLst/>
              <a:ahLst/>
              <a:cxnLst/>
              <a:rect l="l" t="t" r="r" b="b"/>
              <a:pathLst>
                <a:path w="10244" h="9089" extrusionOk="0">
                  <a:moveTo>
                    <a:pt x="10243" y="0"/>
                  </a:moveTo>
                  <a:lnTo>
                    <a:pt x="10243" y="0"/>
                  </a:lnTo>
                  <a:cubicBezTo>
                    <a:pt x="10213" y="31"/>
                    <a:pt x="10183" y="31"/>
                    <a:pt x="10152" y="31"/>
                  </a:cubicBezTo>
                  <a:cubicBezTo>
                    <a:pt x="5745" y="1581"/>
                    <a:pt x="0" y="3192"/>
                    <a:pt x="1885" y="9089"/>
                  </a:cubicBezTo>
                  <a:cubicBezTo>
                    <a:pt x="5289" y="6657"/>
                    <a:pt x="8025" y="3526"/>
                    <a:pt x="10243"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0"/>
            <p:cNvSpPr/>
            <p:nvPr/>
          </p:nvSpPr>
          <p:spPr>
            <a:xfrm>
              <a:off x="7726370" y="1911313"/>
              <a:ext cx="337458" cy="419391"/>
            </a:xfrm>
            <a:custGeom>
              <a:avLst/>
              <a:gdLst/>
              <a:ahLst/>
              <a:cxnLst/>
              <a:rect l="l" t="t" r="r" b="b"/>
              <a:pathLst>
                <a:path w="6384" h="7934" extrusionOk="0">
                  <a:moveTo>
                    <a:pt x="6384" y="1"/>
                  </a:moveTo>
                  <a:cubicBezTo>
                    <a:pt x="4854" y="861"/>
                    <a:pt x="3193" y="1402"/>
                    <a:pt x="1445" y="1402"/>
                  </a:cubicBezTo>
                  <a:cubicBezTo>
                    <a:pt x="970" y="1402"/>
                    <a:pt x="488" y="1362"/>
                    <a:pt x="0" y="1277"/>
                  </a:cubicBezTo>
                  <a:lnTo>
                    <a:pt x="0" y="1277"/>
                  </a:lnTo>
                  <a:lnTo>
                    <a:pt x="973" y="7934"/>
                  </a:lnTo>
                  <a:cubicBezTo>
                    <a:pt x="2493" y="6718"/>
                    <a:pt x="4712" y="3496"/>
                    <a:pt x="6384"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0"/>
            <p:cNvSpPr/>
            <p:nvPr/>
          </p:nvSpPr>
          <p:spPr>
            <a:xfrm>
              <a:off x="7723145" y="1217166"/>
              <a:ext cx="506187" cy="767633"/>
            </a:xfrm>
            <a:custGeom>
              <a:avLst/>
              <a:gdLst/>
              <a:ahLst/>
              <a:cxnLst/>
              <a:rect l="l" t="t" r="r" b="b"/>
              <a:pathLst>
                <a:path w="9576" h="14522" extrusionOk="0">
                  <a:moveTo>
                    <a:pt x="6059" y="1"/>
                  </a:moveTo>
                  <a:cubicBezTo>
                    <a:pt x="5467" y="1"/>
                    <a:pt x="5259" y="2585"/>
                    <a:pt x="5259" y="2585"/>
                  </a:cubicBezTo>
                  <a:cubicBezTo>
                    <a:pt x="5259" y="2585"/>
                    <a:pt x="5195" y="1751"/>
                    <a:pt x="4780" y="1751"/>
                  </a:cubicBezTo>
                  <a:cubicBezTo>
                    <a:pt x="4700" y="1751"/>
                    <a:pt x="4607" y="1782"/>
                    <a:pt x="4499" y="1856"/>
                  </a:cubicBezTo>
                  <a:cubicBezTo>
                    <a:pt x="3831" y="2312"/>
                    <a:pt x="5046" y="4531"/>
                    <a:pt x="5046" y="4531"/>
                  </a:cubicBezTo>
                  <a:cubicBezTo>
                    <a:pt x="5046" y="4531"/>
                    <a:pt x="5016" y="4926"/>
                    <a:pt x="4347" y="6993"/>
                  </a:cubicBezTo>
                  <a:cubicBezTo>
                    <a:pt x="3679" y="9060"/>
                    <a:pt x="1" y="13892"/>
                    <a:pt x="1" y="13892"/>
                  </a:cubicBezTo>
                  <a:lnTo>
                    <a:pt x="61" y="14409"/>
                  </a:lnTo>
                  <a:cubicBezTo>
                    <a:pt x="537" y="14485"/>
                    <a:pt x="1008" y="14522"/>
                    <a:pt x="1472" y="14522"/>
                  </a:cubicBezTo>
                  <a:cubicBezTo>
                    <a:pt x="3233" y="14522"/>
                    <a:pt x="4905" y="13998"/>
                    <a:pt x="6445" y="13133"/>
                  </a:cubicBezTo>
                  <a:cubicBezTo>
                    <a:pt x="7113" y="11765"/>
                    <a:pt x="7691" y="10336"/>
                    <a:pt x="8086" y="8999"/>
                  </a:cubicBezTo>
                  <a:cubicBezTo>
                    <a:pt x="9575" y="4196"/>
                    <a:pt x="8937" y="518"/>
                    <a:pt x="8420" y="458"/>
                  </a:cubicBezTo>
                  <a:cubicBezTo>
                    <a:pt x="8413" y="457"/>
                    <a:pt x="8405" y="456"/>
                    <a:pt x="8398" y="456"/>
                  </a:cubicBezTo>
                  <a:cubicBezTo>
                    <a:pt x="7922" y="456"/>
                    <a:pt x="7538" y="2347"/>
                    <a:pt x="7478" y="2646"/>
                  </a:cubicBezTo>
                  <a:cubicBezTo>
                    <a:pt x="7539" y="2312"/>
                    <a:pt x="7934" y="154"/>
                    <a:pt x="7356" y="32"/>
                  </a:cubicBezTo>
                  <a:cubicBezTo>
                    <a:pt x="7342" y="29"/>
                    <a:pt x="7328" y="28"/>
                    <a:pt x="7314" y="28"/>
                  </a:cubicBezTo>
                  <a:cubicBezTo>
                    <a:pt x="6754" y="28"/>
                    <a:pt x="6262" y="2312"/>
                    <a:pt x="6262" y="2312"/>
                  </a:cubicBezTo>
                  <a:cubicBezTo>
                    <a:pt x="6262" y="2312"/>
                    <a:pt x="6688" y="63"/>
                    <a:pt x="6080" y="2"/>
                  </a:cubicBezTo>
                  <a:cubicBezTo>
                    <a:pt x="6073" y="1"/>
                    <a:pt x="6066" y="1"/>
                    <a:pt x="6059"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0"/>
            <p:cNvSpPr/>
            <p:nvPr/>
          </p:nvSpPr>
          <p:spPr>
            <a:xfrm>
              <a:off x="6780032" y="1940227"/>
              <a:ext cx="1002648" cy="560792"/>
            </a:xfrm>
            <a:custGeom>
              <a:avLst/>
              <a:gdLst/>
              <a:ahLst/>
              <a:cxnLst/>
              <a:rect l="l" t="t" r="r" b="b"/>
              <a:pathLst>
                <a:path w="18968" h="10609" extrusionOk="0">
                  <a:moveTo>
                    <a:pt x="17782" y="1"/>
                  </a:moveTo>
                  <a:cubicBezTo>
                    <a:pt x="17782" y="1"/>
                    <a:pt x="14013" y="1460"/>
                    <a:pt x="13496" y="1885"/>
                  </a:cubicBezTo>
                  <a:lnTo>
                    <a:pt x="11399" y="2220"/>
                  </a:lnTo>
                  <a:cubicBezTo>
                    <a:pt x="11399" y="2220"/>
                    <a:pt x="10362" y="2732"/>
                    <a:pt x="9084" y="2732"/>
                  </a:cubicBezTo>
                  <a:cubicBezTo>
                    <a:pt x="8274" y="2732"/>
                    <a:pt x="7367" y="2527"/>
                    <a:pt x="6566" y="1855"/>
                  </a:cubicBezTo>
                  <a:cubicBezTo>
                    <a:pt x="6566" y="1855"/>
                    <a:pt x="6287" y="1775"/>
                    <a:pt x="5819" y="1775"/>
                  </a:cubicBezTo>
                  <a:cubicBezTo>
                    <a:pt x="5132" y="1775"/>
                    <a:pt x="4039" y="1947"/>
                    <a:pt x="2827" y="2797"/>
                  </a:cubicBezTo>
                  <a:cubicBezTo>
                    <a:pt x="2523" y="3040"/>
                    <a:pt x="2189" y="3314"/>
                    <a:pt x="1855" y="3648"/>
                  </a:cubicBezTo>
                  <a:cubicBezTo>
                    <a:pt x="1459" y="4074"/>
                    <a:pt x="1064" y="4560"/>
                    <a:pt x="669" y="5077"/>
                  </a:cubicBezTo>
                  <a:cubicBezTo>
                    <a:pt x="426" y="5381"/>
                    <a:pt x="213" y="5685"/>
                    <a:pt x="0" y="6019"/>
                  </a:cubicBezTo>
                  <a:cubicBezTo>
                    <a:pt x="4773" y="9028"/>
                    <a:pt x="10609" y="10426"/>
                    <a:pt x="16475" y="10609"/>
                  </a:cubicBezTo>
                  <a:cubicBezTo>
                    <a:pt x="16444" y="10457"/>
                    <a:pt x="16444" y="10366"/>
                    <a:pt x="16444" y="10366"/>
                  </a:cubicBezTo>
                  <a:cubicBezTo>
                    <a:pt x="16444" y="10366"/>
                    <a:pt x="17265" y="9667"/>
                    <a:pt x="17995" y="8846"/>
                  </a:cubicBezTo>
                  <a:cubicBezTo>
                    <a:pt x="18268" y="8511"/>
                    <a:pt x="18542" y="8177"/>
                    <a:pt x="18724" y="7843"/>
                  </a:cubicBezTo>
                  <a:cubicBezTo>
                    <a:pt x="18967" y="7417"/>
                    <a:pt x="18937" y="6353"/>
                    <a:pt x="18785" y="5138"/>
                  </a:cubicBezTo>
                  <a:cubicBezTo>
                    <a:pt x="18663" y="4165"/>
                    <a:pt x="18451" y="3101"/>
                    <a:pt x="18268" y="2220"/>
                  </a:cubicBezTo>
                  <a:cubicBezTo>
                    <a:pt x="18025" y="973"/>
                    <a:pt x="17782" y="1"/>
                    <a:pt x="17782" y="1"/>
                  </a:cubicBez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0"/>
            <p:cNvSpPr/>
            <p:nvPr/>
          </p:nvSpPr>
          <p:spPr>
            <a:xfrm>
              <a:off x="6707720" y="2258386"/>
              <a:ext cx="1044144" cy="857283"/>
            </a:xfrm>
            <a:custGeom>
              <a:avLst/>
              <a:gdLst/>
              <a:ahLst/>
              <a:cxnLst/>
              <a:rect l="l" t="t" r="r" b="b"/>
              <a:pathLst>
                <a:path w="19753" h="16218" extrusionOk="0">
                  <a:moveTo>
                    <a:pt x="1368" y="0"/>
                  </a:moveTo>
                  <a:cubicBezTo>
                    <a:pt x="1064" y="486"/>
                    <a:pt x="760" y="973"/>
                    <a:pt x="487" y="1459"/>
                  </a:cubicBezTo>
                  <a:cubicBezTo>
                    <a:pt x="305" y="1763"/>
                    <a:pt x="122" y="2067"/>
                    <a:pt x="1" y="2371"/>
                  </a:cubicBezTo>
                  <a:cubicBezTo>
                    <a:pt x="1" y="2371"/>
                    <a:pt x="1368" y="4316"/>
                    <a:pt x="3678" y="4681"/>
                  </a:cubicBezTo>
                  <a:cubicBezTo>
                    <a:pt x="3678" y="4681"/>
                    <a:pt x="4165" y="5684"/>
                    <a:pt x="4043" y="6930"/>
                  </a:cubicBezTo>
                  <a:cubicBezTo>
                    <a:pt x="3952" y="7903"/>
                    <a:pt x="3861" y="9058"/>
                    <a:pt x="3770" y="10183"/>
                  </a:cubicBezTo>
                  <a:cubicBezTo>
                    <a:pt x="3678" y="11338"/>
                    <a:pt x="3587" y="12432"/>
                    <a:pt x="3526" y="13222"/>
                  </a:cubicBezTo>
                  <a:cubicBezTo>
                    <a:pt x="3466" y="13708"/>
                    <a:pt x="3466" y="14073"/>
                    <a:pt x="3435" y="14256"/>
                  </a:cubicBezTo>
                  <a:cubicBezTo>
                    <a:pt x="3407" y="15380"/>
                    <a:pt x="7536" y="16218"/>
                    <a:pt x="10730" y="16218"/>
                  </a:cubicBezTo>
                  <a:cubicBezTo>
                    <a:pt x="10990" y="16218"/>
                    <a:pt x="11245" y="16212"/>
                    <a:pt x="11490" y="16201"/>
                  </a:cubicBezTo>
                  <a:cubicBezTo>
                    <a:pt x="14736" y="16081"/>
                    <a:pt x="19497" y="14772"/>
                    <a:pt x="19722" y="14772"/>
                  </a:cubicBezTo>
                  <a:cubicBezTo>
                    <a:pt x="19724" y="14772"/>
                    <a:pt x="19726" y="14772"/>
                    <a:pt x="19727" y="14772"/>
                  </a:cubicBezTo>
                  <a:cubicBezTo>
                    <a:pt x="19728" y="14773"/>
                    <a:pt x="19728" y="14773"/>
                    <a:pt x="19729" y="14773"/>
                  </a:cubicBezTo>
                  <a:cubicBezTo>
                    <a:pt x="19753" y="14773"/>
                    <a:pt x="19602" y="13931"/>
                    <a:pt x="19393" y="12766"/>
                  </a:cubicBezTo>
                  <a:cubicBezTo>
                    <a:pt x="19241" y="11885"/>
                    <a:pt x="19059" y="10790"/>
                    <a:pt x="18846" y="9696"/>
                  </a:cubicBezTo>
                  <a:cubicBezTo>
                    <a:pt x="18633" y="8602"/>
                    <a:pt x="18420" y="7477"/>
                    <a:pt x="18238" y="6535"/>
                  </a:cubicBezTo>
                  <a:cubicBezTo>
                    <a:pt x="18056" y="5654"/>
                    <a:pt x="17934" y="4955"/>
                    <a:pt x="17843" y="4590"/>
                  </a:cubicBezTo>
                  <a:cubicBezTo>
                    <a:pt x="11977" y="4407"/>
                    <a:pt x="6141" y="3009"/>
                    <a:pt x="1368"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0"/>
            <p:cNvSpPr/>
            <p:nvPr/>
          </p:nvSpPr>
          <p:spPr>
            <a:xfrm>
              <a:off x="6938133" y="2193739"/>
              <a:ext cx="702774" cy="614392"/>
            </a:xfrm>
            <a:custGeom>
              <a:avLst/>
              <a:gdLst/>
              <a:ahLst/>
              <a:cxnLst/>
              <a:rect l="l" t="t" r="r" b="b"/>
              <a:pathLst>
                <a:path w="13295" h="11623" extrusionOk="0">
                  <a:moveTo>
                    <a:pt x="10402" y="1"/>
                  </a:moveTo>
                  <a:cubicBezTo>
                    <a:pt x="10356" y="1"/>
                    <a:pt x="10310" y="3"/>
                    <a:pt x="10262" y="7"/>
                  </a:cubicBezTo>
                  <a:cubicBezTo>
                    <a:pt x="7222" y="281"/>
                    <a:pt x="6888" y="4962"/>
                    <a:pt x="6888" y="4962"/>
                  </a:cubicBezTo>
                  <a:cubicBezTo>
                    <a:pt x="6888" y="4962"/>
                    <a:pt x="5856" y="2217"/>
                    <a:pt x="4178" y="2217"/>
                  </a:cubicBezTo>
                  <a:cubicBezTo>
                    <a:pt x="3643" y="2217"/>
                    <a:pt x="3043" y="2495"/>
                    <a:pt x="2389" y="3229"/>
                  </a:cubicBezTo>
                  <a:cubicBezTo>
                    <a:pt x="0" y="7470"/>
                    <a:pt x="6560" y="11622"/>
                    <a:pt x="7021" y="11622"/>
                  </a:cubicBezTo>
                  <a:cubicBezTo>
                    <a:pt x="7029" y="11622"/>
                    <a:pt x="7036" y="11621"/>
                    <a:pt x="7040" y="11618"/>
                  </a:cubicBezTo>
                  <a:cubicBezTo>
                    <a:pt x="12067" y="8446"/>
                    <a:pt x="13294" y="1"/>
                    <a:pt x="10402"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0"/>
            <p:cNvSpPr/>
            <p:nvPr/>
          </p:nvSpPr>
          <p:spPr>
            <a:xfrm>
              <a:off x="6098782" y="2594148"/>
              <a:ext cx="2064712" cy="441910"/>
            </a:xfrm>
            <a:custGeom>
              <a:avLst/>
              <a:gdLst/>
              <a:ahLst/>
              <a:cxnLst/>
              <a:rect l="l" t="t" r="r" b="b"/>
              <a:pathLst>
                <a:path w="39060" h="8360" extrusionOk="0">
                  <a:moveTo>
                    <a:pt x="8511" y="1"/>
                  </a:moveTo>
                  <a:lnTo>
                    <a:pt x="1" y="8360"/>
                  </a:lnTo>
                  <a:lnTo>
                    <a:pt x="34105" y="8360"/>
                  </a:lnTo>
                  <a:lnTo>
                    <a:pt x="39059" y="609"/>
                  </a:lnTo>
                  <a:lnTo>
                    <a:pt x="8511" y="1"/>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0"/>
            <p:cNvSpPr/>
            <p:nvPr/>
          </p:nvSpPr>
          <p:spPr>
            <a:xfrm>
              <a:off x="7874164" y="2626286"/>
              <a:ext cx="282854" cy="578500"/>
            </a:xfrm>
            <a:custGeom>
              <a:avLst/>
              <a:gdLst/>
              <a:ahLst/>
              <a:cxnLst/>
              <a:rect l="l" t="t" r="r" b="b"/>
              <a:pathLst>
                <a:path w="5351" h="10944" extrusionOk="0">
                  <a:moveTo>
                    <a:pt x="5351" y="1"/>
                  </a:moveTo>
                  <a:lnTo>
                    <a:pt x="426" y="7752"/>
                  </a:lnTo>
                  <a:lnTo>
                    <a:pt x="1" y="10943"/>
                  </a:lnTo>
                  <a:lnTo>
                    <a:pt x="5351" y="2827"/>
                  </a:lnTo>
                  <a:lnTo>
                    <a:pt x="535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0"/>
            <p:cNvSpPr/>
            <p:nvPr/>
          </p:nvSpPr>
          <p:spPr>
            <a:xfrm>
              <a:off x="6702910" y="3121154"/>
              <a:ext cx="155884" cy="1044408"/>
            </a:xfrm>
            <a:custGeom>
              <a:avLst/>
              <a:gdLst/>
              <a:ahLst/>
              <a:cxnLst/>
              <a:rect l="l" t="t" r="r" b="b"/>
              <a:pathLst>
                <a:path w="2949" h="19758" extrusionOk="0">
                  <a:moveTo>
                    <a:pt x="0" y="0"/>
                  </a:moveTo>
                  <a:lnTo>
                    <a:pt x="1034" y="19758"/>
                  </a:lnTo>
                  <a:lnTo>
                    <a:pt x="2949" y="19758"/>
                  </a:lnTo>
                  <a:lnTo>
                    <a:pt x="2371"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0"/>
            <p:cNvSpPr/>
            <p:nvPr/>
          </p:nvSpPr>
          <p:spPr>
            <a:xfrm>
              <a:off x="6828239" y="3121154"/>
              <a:ext cx="101280" cy="1044408"/>
            </a:xfrm>
            <a:custGeom>
              <a:avLst/>
              <a:gdLst/>
              <a:ahLst/>
              <a:cxnLst/>
              <a:rect l="l" t="t" r="r" b="b"/>
              <a:pathLst>
                <a:path w="1916" h="19758" extrusionOk="0">
                  <a:moveTo>
                    <a:pt x="0" y="0"/>
                  </a:moveTo>
                  <a:lnTo>
                    <a:pt x="578" y="19758"/>
                  </a:lnTo>
                  <a:lnTo>
                    <a:pt x="1915" y="18694"/>
                  </a:lnTo>
                  <a:lnTo>
                    <a:pt x="1246"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0"/>
            <p:cNvSpPr/>
            <p:nvPr/>
          </p:nvSpPr>
          <p:spPr>
            <a:xfrm>
              <a:off x="7911113" y="3105085"/>
              <a:ext cx="130247" cy="1060477"/>
            </a:xfrm>
            <a:custGeom>
              <a:avLst/>
              <a:gdLst/>
              <a:ahLst/>
              <a:cxnLst/>
              <a:rect l="l" t="t" r="r" b="b"/>
              <a:pathLst>
                <a:path w="2464" h="20062" extrusionOk="0">
                  <a:moveTo>
                    <a:pt x="1" y="1"/>
                  </a:moveTo>
                  <a:lnTo>
                    <a:pt x="578" y="20062"/>
                  </a:lnTo>
                  <a:lnTo>
                    <a:pt x="2463" y="20062"/>
                  </a:lnTo>
                  <a:lnTo>
                    <a:pt x="1886" y="304"/>
                  </a:lnTo>
                  <a:lnTo>
                    <a:pt x="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0"/>
            <p:cNvSpPr/>
            <p:nvPr/>
          </p:nvSpPr>
          <p:spPr>
            <a:xfrm>
              <a:off x="8010752" y="3015118"/>
              <a:ext cx="101280" cy="1150445"/>
            </a:xfrm>
            <a:custGeom>
              <a:avLst/>
              <a:gdLst/>
              <a:ahLst/>
              <a:cxnLst/>
              <a:rect l="l" t="t" r="r" b="b"/>
              <a:pathLst>
                <a:path w="1916" h="21764" extrusionOk="0">
                  <a:moveTo>
                    <a:pt x="1368" y="0"/>
                  </a:moveTo>
                  <a:lnTo>
                    <a:pt x="1" y="2006"/>
                  </a:lnTo>
                  <a:lnTo>
                    <a:pt x="578" y="21764"/>
                  </a:lnTo>
                  <a:lnTo>
                    <a:pt x="1915" y="20700"/>
                  </a:lnTo>
                  <a:lnTo>
                    <a:pt x="136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0"/>
            <p:cNvSpPr/>
            <p:nvPr/>
          </p:nvSpPr>
          <p:spPr>
            <a:xfrm>
              <a:off x="6220887" y="3204724"/>
              <a:ext cx="1669425" cy="173539"/>
            </a:xfrm>
            <a:custGeom>
              <a:avLst/>
              <a:gdLst/>
              <a:ahLst/>
              <a:cxnLst/>
              <a:rect l="l" t="t" r="r" b="b"/>
              <a:pathLst>
                <a:path w="31582" h="3283" extrusionOk="0">
                  <a:moveTo>
                    <a:pt x="1" y="0"/>
                  </a:moveTo>
                  <a:lnTo>
                    <a:pt x="1" y="3283"/>
                  </a:lnTo>
                  <a:lnTo>
                    <a:pt x="31582" y="3283"/>
                  </a:lnTo>
                  <a:lnTo>
                    <a:pt x="3127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0"/>
            <p:cNvSpPr/>
            <p:nvPr/>
          </p:nvSpPr>
          <p:spPr>
            <a:xfrm>
              <a:off x="7874164" y="2825512"/>
              <a:ext cx="250715" cy="552757"/>
            </a:xfrm>
            <a:custGeom>
              <a:avLst/>
              <a:gdLst/>
              <a:ahLst/>
              <a:cxnLst/>
              <a:rect l="l" t="t" r="r" b="b"/>
              <a:pathLst>
                <a:path w="4743" h="10457" extrusionOk="0">
                  <a:moveTo>
                    <a:pt x="4743" y="1"/>
                  </a:moveTo>
                  <a:lnTo>
                    <a:pt x="1" y="7174"/>
                  </a:lnTo>
                  <a:lnTo>
                    <a:pt x="305" y="10457"/>
                  </a:lnTo>
                  <a:lnTo>
                    <a:pt x="4743" y="2767"/>
                  </a:lnTo>
                  <a:lnTo>
                    <a:pt x="4743"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0"/>
            <p:cNvSpPr/>
            <p:nvPr/>
          </p:nvSpPr>
          <p:spPr>
            <a:xfrm>
              <a:off x="6286750" y="3378208"/>
              <a:ext cx="155937" cy="1044408"/>
            </a:xfrm>
            <a:custGeom>
              <a:avLst/>
              <a:gdLst/>
              <a:ahLst/>
              <a:cxnLst/>
              <a:rect l="l" t="t" r="r" b="b"/>
              <a:pathLst>
                <a:path w="2950" h="19758" extrusionOk="0">
                  <a:moveTo>
                    <a:pt x="1" y="1"/>
                  </a:moveTo>
                  <a:lnTo>
                    <a:pt x="1034"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0"/>
            <p:cNvSpPr/>
            <p:nvPr/>
          </p:nvSpPr>
          <p:spPr>
            <a:xfrm>
              <a:off x="6412079" y="3378208"/>
              <a:ext cx="101280" cy="1044408"/>
            </a:xfrm>
            <a:custGeom>
              <a:avLst/>
              <a:gdLst/>
              <a:ahLst/>
              <a:cxnLst/>
              <a:rect l="l" t="t" r="r" b="b"/>
              <a:pathLst>
                <a:path w="1916" h="19758" extrusionOk="0">
                  <a:moveTo>
                    <a:pt x="1" y="1"/>
                  </a:moveTo>
                  <a:lnTo>
                    <a:pt x="578" y="19758"/>
                  </a:lnTo>
                  <a:lnTo>
                    <a:pt x="1916" y="18724"/>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0"/>
            <p:cNvSpPr/>
            <p:nvPr/>
          </p:nvSpPr>
          <p:spPr>
            <a:xfrm>
              <a:off x="7647662" y="3378208"/>
              <a:ext cx="155884" cy="1044408"/>
            </a:xfrm>
            <a:custGeom>
              <a:avLst/>
              <a:gdLst/>
              <a:ahLst/>
              <a:cxnLst/>
              <a:rect l="l" t="t" r="r" b="b"/>
              <a:pathLst>
                <a:path w="2949" h="19758" extrusionOk="0">
                  <a:moveTo>
                    <a:pt x="0" y="1"/>
                  </a:moveTo>
                  <a:lnTo>
                    <a:pt x="1034" y="19758"/>
                  </a:lnTo>
                  <a:lnTo>
                    <a:pt x="2948" y="19758"/>
                  </a:lnTo>
                  <a:lnTo>
                    <a:pt x="237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0"/>
            <p:cNvSpPr/>
            <p:nvPr/>
          </p:nvSpPr>
          <p:spPr>
            <a:xfrm>
              <a:off x="7772939" y="3378208"/>
              <a:ext cx="101280" cy="1044408"/>
            </a:xfrm>
            <a:custGeom>
              <a:avLst/>
              <a:gdLst/>
              <a:ahLst/>
              <a:cxnLst/>
              <a:rect l="l" t="t" r="r" b="b"/>
              <a:pathLst>
                <a:path w="1916" h="19758" extrusionOk="0">
                  <a:moveTo>
                    <a:pt x="1" y="1"/>
                  </a:moveTo>
                  <a:lnTo>
                    <a:pt x="578" y="19758"/>
                  </a:lnTo>
                  <a:lnTo>
                    <a:pt x="1916" y="18724"/>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0"/>
            <p:cNvSpPr/>
            <p:nvPr/>
          </p:nvSpPr>
          <p:spPr>
            <a:xfrm>
              <a:off x="6093972" y="3035998"/>
              <a:ext cx="464375" cy="168782"/>
            </a:xfrm>
            <a:custGeom>
              <a:avLst/>
              <a:gdLst/>
              <a:ahLst/>
              <a:cxnLst/>
              <a:rect l="l" t="t" r="r" b="b"/>
              <a:pathLst>
                <a:path w="8785" h="3193" extrusionOk="0">
                  <a:moveTo>
                    <a:pt x="0" y="1"/>
                  </a:moveTo>
                  <a:lnTo>
                    <a:pt x="578" y="3192"/>
                  </a:lnTo>
                  <a:lnTo>
                    <a:pt x="8785" y="3192"/>
                  </a:lnTo>
                  <a:cubicBezTo>
                    <a:pt x="8055" y="2341"/>
                    <a:pt x="7295" y="943"/>
                    <a:pt x="6596"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0"/>
            <p:cNvSpPr/>
            <p:nvPr/>
          </p:nvSpPr>
          <p:spPr>
            <a:xfrm>
              <a:off x="6442631" y="3035998"/>
              <a:ext cx="245852" cy="168782"/>
            </a:xfrm>
            <a:custGeom>
              <a:avLst/>
              <a:gdLst/>
              <a:ahLst/>
              <a:cxnLst/>
              <a:rect l="l" t="t" r="r" b="b"/>
              <a:pathLst>
                <a:path w="4651" h="3193" extrusionOk="0">
                  <a:moveTo>
                    <a:pt x="0" y="1"/>
                  </a:moveTo>
                  <a:cubicBezTo>
                    <a:pt x="699" y="943"/>
                    <a:pt x="1459" y="2341"/>
                    <a:pt x="2189" y="3192"/>
                  </a:cubicBezTo>
                  <a:lnTo>
                    <a:pt x="4651" y="3192"/>
                  </a:lnTo>
                  <a:cubicBezTo>
                    <a:pt x="3982" y="2280"/>
                    <a:pt x="3070" y="912"/>
                    <a:pt x="2310"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0"/>
            <p:cNvSpPr/>
            <p:nvPr/>
          </p:nvSpPr>
          <p:spPr>
            <a:xfrm>
              <a:off x="6566322" y="3035998"/>
              <a:ext cx="273233" cy="168782"/>
            </a:xfrm>
            <a:custGeom>
              <a:avLst/>
              <a:gdLst/>
              <a:ahLst/>
              <a:cxnLst/>
              <a:rect l="l" t="t" r="r" b="b"/>
              <a:pathLst>
                <a:path w="5169" h="3193" extrusionOk="0">
                  <a:moveTo>
                    <a:pt x="1" y="1"/>
                  </a:moveTo>
                  <a:cubicBezTo>
                    <a:pt x="730" y="912"/>
                    <a:pt x="1642" y="2280"/>
                    <a:pt x="2311" y="3192"/>
                  </a:cubicBezTo>
                  <a:lnTo>
                    <a:pt x="5168" y="3192"/>
                  </a:lnTo>
                  <a:cubicBezTo>
                    <a:pt x="4651" y="2250"/>
                    <a:pt x="3831" y="912"/>
                    <a:pt x="3344"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0"/>
            <p:cNvSpPr/>
            <p:nvPr/>
          </p:nvSpPr>
          <p:spPr>
            <a:xfrm>
              <a:off x="6976034" y="3035998"/>
              <a:ext cx="920715" cy="168782"/>
            </a:xfrm>
            <a:custGeom>
              <a:avLst/>
              <a:gdLst/>
              <a:ahLst/>
              <a:cxnLst/>
              <a:rect l="l" t="t" r="r" b="b"/>
              <a:pathLst>
                <a:path w="17418" h="3193" extrusionOk="0">
                  <a:moveTo>
                    <a:pt x="1" y="1"/>
                  </a:moveTo>
                  <a:cubicBezTo>
                    <a:pt x="457" y="973"/>
                    <a:pt x="1277" y="2250"/>
                    <a:pt x="1885" y="3192"/>
                  </a:cubicBezTo>
                  <a:lnTo>
                    <a:pt x="16992" y="3192"/>
                  </a:lnTo>
                  <a:lnTo>
                    <a:pt x="17417"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0"/>
            <p:cNvSpPr/>
            <p:nvPr/>
          </p:nvSpPr>
          <p:spPr>
            <a:xfrm>
              <a:off x="6743083" y="3035998"/>
              <a:ext cx="332648" cy="168782"/>
            </a:xfrm>
            <a:custGeom>
              <a:avLst/>
              <a:gdLst/>
              <a:ahLst/>
              <a:cxnLst/>
              <a:rect l="l" t="t" r="r" b="b"/>
              <a:pathLst>
                <a:path w="6293" h="3193" extrusionOk="0">
                  <a:moveTo>
                    <a:pt x="0" y="1"/>
                  </a:moveTo>
                  <a:cubicBezTo>
                    <a:pt x="487" y="912"/>
                    <a:pt x="1307" y="2250"/>
                    <a:pt x="1824" y="3192"/>
                  </a:cubicBezTo>
                  <a:lnTo>
                    <a:pt x="6292" y="3192"/>
                  </a:lnTo>
                  <a:cubicBezTo>
                    <a:pt x="5684" y="2250"/>
                    <a:pt x="4864" y="973"/>
                    <a:pt x="4408"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0"/>
            <p:cNvSpPr/>
            <p:nvPr/>
          </p:nvSpPr>
          <p:spPr>
            <a:xfrm>
              <a:off x="6662737" y="2404595"/>
              <a:ext cx="263560" cy="212127"/>
            </a:xfrm>
            <a:custGeom>
              <a:avLst/>
              <a:gdLst/>
              <a:ahLst/>
              <a:cxnLst/>
              <a:rect l="l" t="t" r="r" b="b"/>
              <a:pathLst>
                <a:path w="4986" h="4013" extrusionOk="0">
                  <a:moveTo>
                    <a:pt x="1156" y="0"/>
                  </a:moveTo>
                  <a:cubicBezTo>
                    <a:pt x="1156" y="0"/>
                    <a:pt x="548" y="1125"/>
                    <a:pt x="1" y="2492"/>
                  </a:cubicBezTo>
                  <a:cubicBezTo>
                    <a:pt x="1642" y="2766"/>
                    <a:pt x="3192" y="3526"/>
                    <a:pt x="4803" y="4012"/>
                  </a:cubicBezTo>
                  <a:cubicBezTo>
                    <a:pt x="4833" y="3100"/>
                    <a:pt x="4985" y="2037"/>
                    <a:pt x="4985" y="2037"/>
                  </a:cubicBezTo>
                  <a:cubicBezTo>
                    <a:pt x="4985" y="2037"/>
                    <a:pt x="2159" y="973"/>
                    <a:pt x="115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0"/>
            <p:cNvSpPr/>
            <p:nvPr/>
          </p:nvSpPr>
          <p:spPr>
            <a:xfrm>
              <a:off x="6624203" y="2695373"/>
              <a:ext cx="772866" cy="154298"/>
            </a:xfrm>
            <a:custGeom>
              <a:avLst/>
              <a:gdLst/>
              <a:ahLst/>
              <a:cxnLst/>
              <a:rect l="l" t="t" r="r" b="b"/>
              <a:pathLst>
                <a:path w="14621" h="2919" extrusionOk="0">
                  <a:moveTo>
                    <a:pt x="0" y="1"/>
                  </a:moveTo>
                  <a:cubicBezTo>
                    <a:pt x="0" y="761"/>
                    <a:pt x="152" y="1368"/>
                    <a:pt x="638" y="1764"/>
                  </a:cubicBezTo>
                  <a:cubicBezTo>
                    <a:pt x="1775" y="2638"/>
                    <a:pt x="5745" y="2918"/>
                    <a:pt x="9094" y="2918"/>
                  </a:cubicBezTo>
                  <a:cubicBezTo>
                    <a:pt x="11568" y="2918"/>
                    <a:pt x="13703" y="2765"/>
                    <a:pt x="14104" y="2584"/>
                  </a:cubicBezTo>
                  <a:cubicBezTo>
                    <a:pt x="14620" y="2341"/>
                    <a:pt x="14438" y="2128"/>
                    <a:pt x="14134" y="1976"/>
                  </a:cubicBezTo>
                  <a:lnTo>
                    <a:pt x="14134" y="1976"/>
                  </a:lnTo>
                  <a:cubicBezTo>
                    <a:pt x="12964" y="2164"/>
                    <a:pt x="11779" y="2253"/>
                    <a:pt x="10592" y="2253"/>
                  </a:cubicBezTo>
                  <a:cubicBezTo>
                    <a:pt x="6967" y="2253"/>
                    <a:pt x="3320" y="1420"/>
                    <a:pt x="0" y="1"/>
                  </a:cubicBezTo>
                  <a:close/>
                </a:path>
              </a:pathLst>
            </a:custGeom>
            <a:solidFill>
              <a:srgbClr val="F4B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0"/>
            <p:cNvSpPr/>
            <p:nvPr/>
          </p:nvSpPr>
          <p:spPr>
            <a:xfrm>
              <a:off x="6895688" y="2626286"/>
              <a:ext cx="633104" cy="359977"/>
            </a:xfrm>
            <a:custGeom>
              <a:avLst/>
              <a:gdLst/>
              <a:ahLst/>
              <a:cxnLst/>
              <a:rect l="l" t="t" r="r" b="b"/>
              <a:pathLst>
                <a:path w="11977" h="6810" extrusionOk="0">
                  <a:moveTo>
                    <a:pt x="10822" y="578"/>
                  </a:moveTo>
                  <a:cubicBezTo>
                    <a:pt x="11004" y="578"/>
                    <a:pt x="11156" y="700"/>
                    <a:pt x="11156" y="852"/>
                  </a:cubicBezTo>
                  <a:cubicBezTo>
                    <a:pt x="11156" y="1004"/>
                    <a:pt x="11004" y="1125"/>
                    <a:pt x="10822" y="1125"/>
                  </a:cubicBezTo>
                  <a:cubicBezTo>
                    <a:pt x="10639" y="1125"/>
                    <a:pt x="10487" y="1004"/>
                    <a:pt x="10487" y="852"/>
                  </a:cubicBezTo>
                  <a:cubicBezTo>
                    <a:pt x="10487" y="700"/>
                    <a:pt x="10639" y="578"/>
                    <a:pt x="10822" y="578"/>
                  </a:cubicBezTo>
                  <a:close/>
                  <a:moveTo>
                    <a:pt x="10153" y="2858"/>
                  </a:moveTo>
                  <a:cubicBezTo>
                    <a:pt x="10366" y="2858"/>
                    <a:pt x="10487" y="2979"/>
                    <a:pt x="10487" y="3131"/>
                  </a:cubicBezTo>
                  <a:cubicBezTo>
                    <a:pt x="10487" y="3283"/>
                    <a:pt x="10335" y="3405"/>
                    <a:pt x="10153" y="3405"/>
                  </a:cubicBezTo>
                  <a:cubicBezTo>
                    <a:pt x="9971" y="3405"/>
                    <a:pt x="9819" y="3283"/>
                    <a:pt x="9819" y="3131"/>
                  </a:cubicBezTo>
                  <a:cubicBezTo>
                    <a:pt x="9819" y="2979"/>
                    <a:pt x="9971" y="2858"/>
                    <a:pt x="10153" y="2858"/>
                  </a:cubicBezTo>
                  <a:close/>
                  <a:moveTo>
                    <a:pt x="9180" y="5593"/>
                  </a:moveTo>
                  <a:cubicBezTo>
                    <a:pt x="9363" y="5593"/>
                    <a:pt x="9515" y="5715"/>
                    <a:pt x="9515" y="5867"/>
                  </a:cubicBezTo>
                  <a:cubicBezTo>
                    <a:pt x="9515" y="6019"/>
                    <a:pt x="9363" y="6141"/>
                    <a:pt x="9180" y="6141"/>
                  </a:cubicBezTo>
                  <a:cubicBezTo>
                    <a:pt x="8998" y="6141"/>
                    <a:pt x="8846" y="6019"/>
                    <a:pt x="8846" y="5867"/>
                  </a:cubicBezTo>
                  <a:cubicBezTo>
                    <a:pt x="8846" y="5715"/>
                    <a:pt x="8998" y="5593"/>
                    <a:pt x="9180" y="5593"/>
                  </a:cubicBezTo>
                  <a:close/>
                  <a:moveTo>
                    <a:pt x="3132" y="1"/>
                  </a:moveTo>
                  <a:lnTo>
                    <a:pt x="1" y="6809"/>
                  </a:lnTo>
                  <a:lnTo>
                    <a:pt x="9819" y="6809"/>
                  </a:lnTo>
                  <a:lnTo>
                    <a:pt x="11977"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0"/>
            <p:cNvSpPr/>
            <p:nvPr/>
          </p:nvSpPr>
          <p:spPr>
            <a:xfrm>
              <a:off x="7321468" y="2639448"/>
              <a:ext cx="110266" cy="327203"/>
            </a:xfrm>
            <a:custGeom>
              <a:avLst/>
              <a:gdLst/>
              <a:ahLst/>
              <a:cxnLst/>
              <a:rect l="l" t="t" r="r" b="b"/>
              <a:pathLst>
                <a:path w="2086" h="6190" extrusionOk="0">
                  <a:moveTo>
                    <a:pt x="1996" y="1"/>
                  </a:moveTo>
                  <a:cubicBezTo>
                    <a:pt x="1962" y="1"/>
                    <a:pt x="1928" y="17"/>
                    <a:pt x="1916" y="56"/>
                  </a:cubicBezTo>
                  <a:cubicBezTo>
                    <a:pt x="1156" y="2001"/>
                    <a:pt x="548" y="4098"/>
                    <a:pt x="1" y="6104"/>
                  </a:cubicBezTo>
                  <a:cubicBezTo>
                    <a:pt x="1" y="6157"/>
                    <a:pt x="42" y="6190"/>
                    <a:pt x="82" y="6190"/>
                  </a:cubicBezTo>
                  <a:cubicBezTo>
                    <a:pt x="111" y="6190"/>
                    <a:pt x="140" y="6173"/>
                    <a:pt x="153" y="6135"/>
                  </a:cubicBezTo>
                  <a:cubicBezTo>
                    <a:pt x="913" y="4189"/>
                    <a:pt x="1581" y="2122"/>
                    <a:pt x="2068" y="86"/>
                  </a:cubicBezTo>
                  <a:cubicBezTo>
                    <a:pt x="2085" y="33"/>
                    <a:pt x="2041" y="1"/>
                    <a:pt x="1996"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0"/>
            <p:cNvSpPr/>
            <p:nvPr/>
          </p:nvSpPr>
          <p:spPr>
            <a:xfrm>
              <a:off x="6958379" y="2876627"/>
              <a:ext cx="438685" cy="18025"/>
            </a:xfrm>
            <a:custGeom>
              <a:avLst/>
              <a:gdLst/>
              <a:ahLst/>
              <a:cxnLst/>
              <a:rect l="l" t="t" r="r" b="b"/>
              <a:pathLst>
                <a:path w="8299" h="341" extrusionOk="0">
                  <a:moveTo>
                    <a:pt x="5202" y="1"/>
                  </a:moveTo>
                  <a:cubicBezTo>
                    <a:pt x="3381" y="1"/>
                    <a:pt x="1388" y="53"/>
                    <a:pt x="92" y="128"/>
                  </a:cubicBezTo>
                  <a:cubicBezTo>
                    <a:pt x="0" y="128"/>
                    <a:pt x="31" y="250"/>
                    <a:pt x="122" y="250"/>
                  </a:cubicBezTo>
                  <a:cubicBezTo>
                    <a:pt x="1155" y="310"/>
                    <a:pt x="2652" y="341"/>
                    <a:pt x="4153" y="341"/>
                  </a:cubicBezTo>
                  <a:cubicBezTo>
                    <a:pt x="5654" y="341"/>
                    <a:pt x="7159" y="310"/>
                    <a:pt x="8207" y="250"/>
                  </a:cubicBezTo>
                  <a:cubicBezTo>
                    <a:pt x="8298" y="219"/>
                    <a:pt x="8298" y="67"/>
                    <a:pt x="8177" y="67"/>
                  </a:cubicBezTo>
                  <a:cubicBezTo>
                    <a:pt x="7387" y="21"/>
                    <a:pt x="6327" y="1"/>
                    <a:pt x="5202"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0"/>
            <p:cNvSpPr/>
            <p:nvPr/>
          </p:nvSpPr>
          <p:spPr>
            <a:xfrm>
              <a:off x="6974448" y="2815522"/>
              <a:ext cx="437046" cy="17920"/>
            </a:xfrm>
            <a:custGeom>
              <a:avLst/>
              <a:gdLst/>
              <a:ahLst/>
              <a:cxnLst/>
              <a:rect l="l" t="t" r="r" b="b"/>
              <a:pathLst>
                <a:path w="8268" h="339" extrusionOk="0">
                  <a:moveTo>
                    <a:pt x="5020" y="0"/>
                  </a:moveTo>
                  <a:cubicBezTo>
                    <a:pt x="3239" y="0"/>
                    <a:pt x="1332" y="44"/>
                    <a:pt x="91" y="99"/>
                  </a:cubicBezTo>
                  <a:cubicBezTo>
                    <a:pt x="0" y="99"/>
                    <a:pt x="0" y="220"/>
                    <a:pt x="91" y="250"/>
                  </a:cubicBezTo>
                  <a:cubicBezTo>
                    <a:pt x="1067" y="308"/>
                    <a:pt x="2463" y="338"/>
                    <a:pt x="3883" y="338"/>
                  </a:cubicBezTo>
                  <a:cubicBezTo>
                    <a:pt x="5470" y="338"/>
                    <a:pt x="7086" y="300"/>
                    <a:pt x="8177" y="220"/>
                  </a:cubicBezTo>
                  <a:cubicBezTo>
                    <a:pt x="8268" y="220"/>
                    <a:pt x="8268" y="68"/>
                    <a:pt x="8177" y="68"/>
                  </a:cubicBezTo>
                  <a:cubicBezTo>
                    <a:pt x="7338" y="19"/>
                    <a:pt x="6207" y="0"/>
                    <a:pt x="5020"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0"/>
            <p:cNvSpPr/>
            <p:nvPr/>
          </p:nvSpPr>
          <p:spPr>
            <a:xfrm>
              <a:off x="7014621" y="2764196"/>
              <a:ext cx="408132" cy="17127"/>
            </a:xfrm>
            <a:custGeom>
              <a:avLst/>
              <a:gdLst/>
              <a:ahLst/>
              <a:cxnLst/>
              <a:rect l="l" t="t" r="r" b="b"/>
              <a:pathLst>
                <a:path w="7721" h="324" extrusionOk="0">
                  <a:moveTo>
                    <a:pt x="4845" y="0"/>
                  </a:moveTo>
                  <a:cubicBezTo>
                    <a:pt x="3146" y="0"/>
                    <a:pt x="1294" y="52"/>
                    <a:pt x="91" y="127"/>
                  </a:cubicBezTo>
                  <a:cubicBezTo>
                    <a:pt x="0" y="127"/>
                    <a:pt x="31" y="249"/>
                    <a:pt x="91" y="249"/>
                  </a:cubicBezTo>
                  <a:cubicBezTo>
                    <a:pt x="903" y="300"/>
                    <a:pt x="2017" y="324"/>
                    <a:pt x="3179" y="324"/>
                  </a:cubicBezTo>
                  <a:cubicBezTo>
                    <a:pt x="4800" y="324"/>
                    <a:pt x="6514" y="277"/>
                    <a:pt x="7629" y="188"/>
                  </a:cubicBezTo>
                  <a:cubicBezTo>
                    <a:pt x="7721" y="188"/>
                    <a:pt x="7721" y="66"/>
                    <a:pt x="7629" y="66"/>
                  </a:cubicBezTo>
                  <a:cubicBezTo>
                    <a:pt x="6886" y="20"/>
                    <a:pt x="5895" y="0"/>
                    <a:pt x="4845"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0"/>
            <p:cNvSpPr/>
            <p:nvPr/>
          </p:nvSpPr>
          <p:spPr>
            <a:xfrm>
              <a:off x="7024241" y="2714772"/>
              <a:ext cx="408185" cy="16862"/>
            </a:xfrm>
            <a:custGeom>
              <a:avLst/>
              <a:gdLst/>
              <a:ahLst/>
              <a:cxnLst/>
              <a:rect l="l" t="t" r="r" b="b"/>
              <a:pathLst>
                <a:path w="7722" h="319" extrusionOk="0">
                  <a:moveTo>
                    <a:pt x="5130" y="1"/>
                  </a:moveTo>
                  <a:cubicBezTo>
                    <a:pt x="3355" y="1"/>
                    <a:pt x="1345" y="60"/>
                    <a:pt x="92" y="120"/>
                  </a:cubicBezTo>
                  <a:cubicBezTo>
                    <a:pt x="1" y="120"/>
                    <a:pt x="1" y="242"/>
                    <a:pt x="92" y="242"/>
                  </a:cubicBezTo>
                  <a:cubicBezTo>
                    <a:pt x="931" y="295"/>
                    <a:pt x="2110" y="319"/>
                    <a:pt x="3333" y="319"/>
                  </a:cubicBezTo>
                  <a:cubicBezTo>
                    <a:pt x="4899" y="319"/>
                    <a:pt x="6537" y="279"/>
                    <a:pt x="7630" y="211"/>
                  </a:cubicBezTo>
                  <a:cubicBezTo>
                    <a:pt x="7721" y="181"/>
                    <a:pt x="7721" y="59"/>
                    <a:pt x="7599" y="59"/>
                  </a:cubicBezTo>
                  <a:cubicBezTo>
                    <a:pt x="6938" y="17"/>
                    <a:pt x="6067" y="1"/>
                    <a:pt x="5130"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0"/>
            <p:cNvSpPr/>
            <p:nvPr/>
          </p:nvSpPr>
          <p:spPr>
            <a:xfrm>
              <a:off x="7040310" y="2664556"/>
              <a:ext cx="406546" cy="17179"/>
            </a:xfrm>
            <a:custGeom>
              <a:avLst/>
              <a:gdLst/>
              <a:ahLst/>
              <a:cxnLst/>
              <a:rect l="l" t="t" r="r" b="b"/>
              <a:pathLst>
                <a:path w="7691" h="325" extrusionOk="0">
                  <a:moveTo>
                    <a:pt x="4815" y="1"/>
                  </a:moveTo>
                  <a:cubicBezTo>
                    <a:pt x="3116" y="1"/>
                    <a:pt x="1264" y="53"/>
                    <a:pt x="61" y="128"/>
                  </a:cubicBezTo>
                  <a:cubicBezTo>
                    <a:pt x="1" y="128"/>
                    <a:pt x="1" y="249"/>
                    <a:pt x="61" y="249"/>
                  </a:cubicBezTo>
                  <a:cubicBezTo>
                    <a:pt x="873" y="300"/>
                    <a:pt x="1987" y="324"/>
                    <a:pt x="3149" y="324"/>
                  </a:cubicBezTo>
                  <a:cubicBezTo>
                    <a:pt x="4770" y="324"/>
                    <a:pt x="6484" y="277"/>
                    <a:pt x="7599" y="189"/>
                  </a:cubicBezTo>
                  <a:cubicBezTo>
                    <a:pt x="7691" y="189"/>
                    <a:pt x="7691" y="67"/>
                    <a:pt x="7599" y="67"/>
                  </a:cubicBezTo>
                  <a:cubicBezTo>
                    <a:pt x="6856" y="20"/>
                    <a:pt x="5865" y="1"/>
                    <a:pt x="4815"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0"/>
            <p:cNvSpPr/>
            <p:nvPr/>
          </p:nvSpPr>
          <p:spPr>
            <a:xfrm>
              <a:off x="6164645" y="2674494"/>
              <a:ext cx="807066" cy="306958"/>
            </a:xfrm>
            <a:custGeom>
              <a:avLst/>
              <a:gdLst/>
              <a:ahLst/>
              <a:cxnLst/>
              <a:rect l="l" t="t" r="r" b="b"/>
              <a:pathLst>
                <a:path w="15268" h="5807" extrusionOk="0">
                  <a:moveTo>
                    <a:pt x="4864" y="1"/>
                  </a:moveTo>
                  <a:cubicBezTo>
                    <a:pt x="4074" y="1703"/>
                    <a:pt x="1" y="4377"/>
                    <a:pt x="1" y="4377"/>
                  </a:cubicBezTo>
                  <a:lnTo>
                    <a:pt x="9545" y="5806"/>
                  </a:lnTo>
                  <a:cubicBezTo>
                    <a:pt x="10031" y="5411"/>
                    <a:pt x="14256" y="3678"/>
                    <a:pt x="14864" y="2219"/>
                  </a:cubicBezTo>
                  <a:cubicBezTo>
                    <a:pt x="15267" y="1298"/>
                    <a:pt x="14288" y="1128"/>
                    <a:pt x="13512" y="1128"/>
                  </a:cubicBezTo>
                  <a:cubicBezTo>
                    <a:pt x="13060" y="1128"/>
                    <a:pt x="12676" y="1186"/>
                    <a:pt x="12676" y="1186"/>
                  </a:cubicBezTo>
                  <a:lnTo>
                    <a:pt x="4864" y="1"/>
                  </a:ln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0"/>
            <p:cNvSpPr/>
            <p:nvPr/>
          </p:nvSpPr>
          <p:spPr>
            <a:xfrm>
              <a:off x="6209628" y="2674494"/>
              <a:ext cx="731107" cy="266784"/>
            </a:xfrm>
            <a:custGeom>
              <a:avLst/>
              <a:gdLst/>
              <a:ahLst/>
              <a:cxnLst/>
              <a:rect l="l" t="t" r="r" b="b"/>
              <a:pathLst>
                <a:path w="13831" h="5047" extrusionOk="0">
                  <a:moveTo>
                    <a:pt x="4013" y="1"/>
                  </a:moveTo>
                  <a:lnTo>
                    <a:pt x="1" y="3678"/>
                  </a:lnTo>
                  <a:lnTo>
                    <a:pt x="9272" y="5046"/>
                  </a:lnTo>
                  <a:cubicBezTo>
                    <a:pt x="11491" y="4560"/>
                    <a:pt x="13831" y="2159"/>
                    <a:pt x="13831" y="2159"/>
                  </a:cubicBezTo>
                  <a:lnTo>
                    <a:pt x="11825" y="1642"/>
                  </a:lnTo>
                  <a:lnTo>
                    <a:pt x="4013"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0"/>
            <p:cNvSpPr/>
            <p:nvPr/>
          </p:nvSpPr>
          <p:spPr>
            <a:xfrm>
              <a:off x="6203232" y="2647165"/>
              <a:ext cx="731107" cy="268370"/>
            </a:xfrm>
            <a:custGeom>
              <a:avLst/>
              <a:gdLst/>
              <a:ahLst/>
              <a:cxnLst/>
              <a:rect l="l" t="t" r="r" b="b"/>
              <a:pathLst>
                <a:path w="13831" h="5077" extrusionOk="0">
                  <a:moveTo>
                    <a:pt x="4013" y="1"/>
                  </a:moveTo>
                  <a:lnTo>
                    <a:pt x="0" y="3709"/>
                  </a:lnTo>
                  <a:lnTo>
                    <a:pt x="9271" y="5077"/>
                  </a:lnTo>
                  <a:cubicBezTo>
                    <a:pt x="11490" y="4560"/>
                    <a:pt x="13830" y="2189"/>
                    <a:pt x="13830" y="2189"/>
                  </a:cubicBezTo>
                  <a:lnTo>
                    <a:pt x="11824" y="1642"/>
                  </a:lnTo>
                  <a:lnTo>
                    <a:pt x="4013" y="1"/>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0"/>
            <p:cNvSpPr/>
            <p:nvPr/>
          </p:nvSpPr>
          <p:spPr>
            <a:xfrm>
              <a:off x="6166284" y="2626603"/>
              <a:ext cx="790521" cy="268053"/>
            </a:xfrm>
            <a:custGeom>
              <a:avLst/>
              <a:gdLst/>
              <a:ahLst/>
              <a:cxnLst/>
              <a:rect l="l" t="t" r="r" b="b"/>
              <a:pathLst>
                <a:path w="14955" h="5071" extrusionOk="0">
                  <a:moveTo>
                    <a:pt x="6067" y="1"/>
                  </a:moveTo>
                  <a:cubicBezTo>
                    <a:pt x="5725" y="1"/>
                    <a:pt x="5464" y="26"/>
                    <a:pt x="5319" y="86"/>
                  </a:cubicBezTo>
                  <a:cubicBezTo>
                    <a:pt x="4164" y="572"/>
                    <a:pt x="0" y="3642"/>
                    <a:pt x="0" y="3642"/>
                  </a:cubicBezTo>
                  <a:lnTo>
                    <a:pt x="9696" y="5071"/>
                  </a:lnTo>
                  <a:cubicBezTo>
                    <a:pt x="10122" y="4828"/>
                    <a:pt x="14073" y="3004"/>
                    <a:pt x="14529" y="2062"/>
                  </a:cubicBezTo>
                  <a:cubicBezTo>
                    <a:pt x="14955" y="1089"/>
                    <a:pt x="13314" y="967"/>
                    <a:pt x="13314" y="967"/>
                  </a:cubicBezTo>
                  <a:cubicBezTo>
                    <a:pt x="13314" y="967"/>
                    <a:pt x="8165" y="1"/>
                    <a:pt x="6067"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0"/>
            <p:cNvSpPr/>
            <p:nvPr/>
          </p:nvSpPr>
          <p:spPr>
            <a:xfrm>
              <a:off x="6137370" y="2819116"/>
              <a:ext cx="568826" cy="162333"/>
            </a:xfrm>
            <a:custGeom>
              <a:avLst/>
              <a:gdLst/>
              <a:ahLst/>
              <a:cxnLst/>
              <a:rect l="l" t="t" r="r" b="b"/>
              <a:pathLst>
                <a:path w="10761" h="3071" extrusionOk="0">
                  <a:moveTo>
                    <a:pt x="547" y="0"/>
                  </a:moveTo>
                  <a:cubicBezTo>
                    <a:pt x="0" y="1307"/>
                    <a:pt x="517" y="1641"/>
                    <a:pt x="517" y="1641"/>
                  </a:cubicBezTo>
                  <a:lnTo>
                    <a:pt x="10061" y="3070"/>
                  </a:lnTo>
                  <a:cubicBezTo>
                    <a:pt x="10760" y="2584"/>
                    <a:pt x="10243" y="1429"/>
                    <a:pt x="10243" y="1429"/>
                  </a:cubicBezTo>
                  <a:lnTo>
                    <a:pt x="547" y="0"/>
                  </a:lnTo>
                  <a:close/>
                </a:path>
              </a:pathLst>
            </a:custGeom>
            <a:solidFill>
              <a:srgbClr val="009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0"/>
            <p:cNvSpPr/>
            <p:nvPr/>
          </p:nvSpPr>
          <p:spPr>
            <a:xfrm>
              <a:off x="7867768" y="2751615"/>
              <a:ext cx="16122" cy="16122"/>
            </a:xfrm>
            <a:custGeom>
              <a:avLst/>
              <a:gdLst/>
              <a:ahLst/>
              <a:cxnLst/>
              <a:rect l="l" t="t" r="r" b="b"/>
              <a:pathLst>
                <a:path w="305" h="305" extrusionOk="0">
                  <a:moveTo>
                    <a:pt x="91" y="0"/>
                  </a:moveTo>
                  <a:lnTo>
                    <a:pt x="0" y="61"/>
                  </a:lnTo>
                  <a:lnTo>
                    <a:pt x="183" y="304"/>
                  </a:lnTo>
                  <a:lnTo>
                    <a:pt x="274" y="304"/>
                  </a:lnTo>
                  <a:cubicBezTo>
                    <a:pt x="304" y="304"/>
                    <a:pt x="304" y="274"/>
                    <a:pt x="274" y="244"/>
                  </a:cubicBezTo>
                  <a:lnTo>
                    <a:pt x="9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0"/>
            <p:cNvSpPr/>
            <p:nvPr/>
          </p:nvSpPr>
          <p:spPr>
            <a:xfrm>
              <a:off x="7817975" y="2778943"/>
              <a:ext cx="16069" cy="16122"/>
            </a:xfrm>
            <a:custGeom>
              <a:avLst/>
              <a:gdLst/>
              <a:ahLst/>
              <a:cxnLst/>
              <a:rect l="l" t="t" r="r" b="b"/>
              <a:pathLst>
                <a:path w="304" h="305" extrusionOk="0">
                  <a:moveTo>
                    <a:pt x="91" y="0"/>
                  </a:moveTo>
                  <a:lnTo>
                    <a:pt x="0" y="61"/>
                  </a:lnTo>
                  <a:lnTo>
                    <a:pt x="213" y="304"/>
                  </a:lnTo>
                  <a:lnTo>
                    <a:pt x="274" y="304"/>
                  </a:lnTo>
                  <a:cubicBezTo>
                    <a:pt x="304" y="304"/>
                    <a:pt x="304" y="274"/>
                    <a:pt x="274" y="243"/>
                  </a:cubicBezTo>
                  <a:lnTo>
                    <a:pt x="9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0"/>
            <p:cNvSpPr/>
            <p:nvPr/>
          </p:nvSpPr>
          <p:spPr>
            <a:xfrm>
              <a:off x="7769767" y="2806219"/>
              <a:ext cx="14484" cy="16862"/>
            </a:xfrm>
            <a:custGeom>
              <a:avLst/>
              <a:gdLst/>
              <a:ahLst/>
              <a:cxnLst/>
              <a:rect l="l" t="t" r="r" b="b"/>
              <a:pathLst>
                <a:path w="274" h="319" extrusionOk="0">
                  <a:moveTo>
                    <a:pt x="61" y="1"/>
                  </a:moveTo>
                  <a:lnTo>
                    <a:pt x="0" y="62"/>
                  </a:lnTo>
                  <a:lnTo>
                    <a:pt x="183" y="305"/>
                  </a:lnTo>
                  <a:cubicBezTo>
                    <a:pt x="203" y="305"/>
                    <a:pt x="223" y="318"/>
                    <a:pt x="234" y="318"/>
                  </a:cubicBezTo>
                  <a:cubicBezTo>
                    <a:pt x="240" y="318"/>
                    <a:pt x="243" y="315"/>
                    <a:pt x="243" y="305"/>
                  </a:cubicBezTo>
                  <a:cubicBezTo>
                    <a:pt x="274" y="305"/>
                    <a:pt x="274" y="275"/>
                    <a:pt x="274" y="244"/>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0"/>
            <p:cNvSpPr/>
            <p:nvPr/>
          </p:nvSpPr>
          <p:spPr>
            <a:xfrm>
              <a:off x="7719921" y="2833547"/>
              <a:ext cx="14537" cy="16862"/>
            </a:xfrm>
            <a:custGeom>
              <a:avLst/>
              <a:gdLst/>
              <a:ahLst/>
              <a:cxnLst/>
              <a:rect l="l" t="t" r="r" b="b"/>
              <a:pathLst>
                <a:path w="275" h="319" extrusionOk="0">
                  <a:moveTo>
                    <a:pt x="62" y="1"/>
                  </a:moveTo>
                  <a:lnTo>
                    <a:pt x="1" y="61"/>
                  </a:lnTo>
                  <a:lnTo>
                    <a:pt x="183" y="305"/>
                  </a:lnTo>
                  <a:cubicBezTo>
                    <a:pt x="204" y="305"/>
                    <a:pt x="224" y="318"/>
                    <a:pt x="235" y="318"/>
                  </a:cubicBezTo>
                  <a:cubicBezTo>
                    <a:pt x="241" y="318"/>
                    <a:pt x="244" y="315"/>
                    <a:pt x="244" y="305"/>
                  </a:cubicBezTo>
                  <a:cubicBezTo>
                    <a:pt x="274" y="305"/>
                    <a:pt x="274" y="274"/>
                    <a:pt x="274" y="244"/>
                  </a:cubicBezTo>
                  <a:lnTo>
                    <a:pt x="62"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0"/>
            <p:cNvSpPr/>
            <p:nvPr/>
          </p:nvSpPr>
          <p:spPr>
            <a:xfrm>
              <a:off x="7670128" y="2860875"/>
              <a:ext cx="16122" cy="16809"/>
            </a:xfrm>
            <a:custGeom>
              <a:avLst/>
              <a:gdLst/>
              <a:ahLst/>
              <a:cxnLst/>
              <a:rect l="l" t="t" r="r" b="b"/>
              <a:pathLst>
                <a:path w="305" h="318" extrusionOk="0">
                  <a:moveTo>
                    <a:pt x="92" y="0"/>
                  </a:moveTo>
                  <a:lnTo>
                    <a:pt x="1" y="61"/>
                  </a:lnTo>
                  <a:lnTo>
                    <a:pt x="183" y="304"/>
                  </a:lnTo>
                  <a:cubicBezTo>
                    <a:pt x="203" y="304"/>
                    <a:pt x="224" y="318"/>
                    <a:pt x="244" y="318"/>
                  </a:cubicBezTo>
                  <a:cubicBezTo>
                    <a:pt x="254" y="318"/>
                    <a:pt x="264" y="314"/>
                    <a:pt x="274" y="304"/>
                  </a:cubicBezTo>
                  <a:cubicBezTo>
                    <a:pt x="274" y="304"/>
                    <a:pt x="305" y="274"/>
                    <a:pt x="274" y="244"/>
                  </a:cubicBezTo>
                  <a:lnTo>
                    <a:pt x="92"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0"/>
            <p:cNvSpPr/>
            <p:nvPr/>
          </p:nvSpPr>
          <p:spPr>
            <a:xfrm>
              <a:off x="7620334" y="2888203"/>
              <a:ext cx="16122" cy="16809"/>
            </a:xfrm>
            <a:custGeom>
              <a:avLst/>
              <a:gdLst/>
              <a:ahLst/>
              <a:cxnLst/>
              <a:rect l="l" t="t" r="r" b="b"/>
              <a:pathLst>
                <a:path w="305" h="318" extrusionOk="0">
                  <a:moveTo>
                    <a:pt x="92" y="0"/>
                  </a:moveTo>
                  <a:lnTo>
                    <a:pt x="0" y="61"/>
                  </a:lnTo>
                  <a:lnTo>
                    <a:pt x="183" y="304"/>
                  </a:lnTo>
                  <a:cubicBezTo>
                    <a:pt x="203" y="304"/>
                    <a:pt x="223" y="318"/>
                    <a:pt x="244" y="318"/>
                  </a:cubicBezTo>
                  <a:cubicBezTo>
                    <a:pt x="254" y="318"/>
                    <a:pt x="264" y="314"/>
                    <a:pt x="274" y="304"/>
                  </a:cubicBezTo>
                  <a:cubicBezTo>
                    <a:pt x="304" y="304"/>
                    <a:pt x="304" y="274"/>
                    <a:pt x="274" y="243"/>
                  </a:cubicBezTo>
                  <a:lnTo>
                    <a:pt x="92"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0"/>
            <p:cNvSpPr/>
            <p:nvPr/>
          </p:nvSpPr>
          <p:spPr>
            <a:xfrm>
              <a:off x="7570541" y="2915479"/>
              <a:ext cx="16122" cy="16862"/>
            </a:xfrm>
            <a:custGeom>
              <a:avLst/>
              <a:gdLst/>
              <a:ahLst/>
              <a:cxnLst/>
              <a:rect l="l" t="t" r="r" b="b"/>
              <a:pathLst>
                <a:path w="305" h="319" extrusionOk="0">
                  <a:moveTo>
                    <a:pt x="91" y="1"/>
                  </a:moveTo>
                  <a:lnTo>
                    <a:pt x="0" y="62"/>
                  </a:lnTo>
                  <a:lnTo>
                    <a:pt x="213" y="305"/>
                  </a:lnTo>
                  <a:cubicBezTo>
                    <a:pt x="213" y="305"/>
                    <a:pt x="226" y="318"/>
                    <a:pt x="244" y="318"/>
                  </a:cubicBezTo>
                  <a:cubicBezTo>
                    <a:pt x="253" y="318"/>
                    <a:pt x="264" y="315"/>
                    <a:pt x="274" y="305"/>
                  </a:cubicBezTo>
                  <a:cubicBezTo>
                    <a:pt x="304" y="305"/>
                    <a:pt x="304" y="274"/>
                    <a:pt x="274" y="244"/>
                  </a:cubicBezTo>
                  <a:lnTo>
                    <a:pt x="9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0"/>
            <p:cNvSpPr/>
            <p:nvPr/>
          </p:nvSpPr>
          <p:spPr>
            <a:xfrm>
              <a:off x="7859734" y="2756425"/>
              <a:ext cx="9673" cy="11312"/>
            </a:xfrm>
            <a:custGeom>
              <a:avLst/>
              <a:gdLst/>
              <a:ahLst/>
              <a:cxnLst/>
              <a:rect l="l" t="t" r="r" b="b"/>
              <a:pathLst>
                <a:path w="183" h="214" extrusionOk="0">
                  <a:moveTo>
                    <a:pt x="61" y="1"/>
                  </a:moveTo>
                  <a:lnTo>
                    <a:pt x="0" y="31"/>
                  </a:lnTo>
                  <a:lnTo>
                    <a:pt x="152" y="183"/>
                  </a:lnTo>
                  <a:cubicBezTo>
                    <a:pt x="152" y="213"/>
                    <a:pt x="152" y="213"/>
                    <a:pt x="183" y="213"/>
                  </a:cubicBezTo>
                  <a:cubicBezTo>
                    <a:pt x="183" y="183"/>
                    <a:pt x="183" y="183"/>
                    <a:pt x="183" y="183"/>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0"/>
            <p:cNvSpPr/>
            <p:nvPr/>
          </p:nvSpPr>
          <p:spPr>
            <a:xfrm>
              <a:off x="7811526" y="2783754"/>
              <a:ext cx="8088" cy="11312"/>
            </a:xfrm>
            <a:custGeom>
              <a:avLst/>
              <a:gdLst/>
              <a:ahLst/>
              <a:cxnLst/>
              <a:rect l="l" t="t" r="r" b="b"/>
              <a:pathLst>
                <a:path w="153" h="214" extrusionOk="0">
                  <a:moveTo>
                    <a:pt x="31" y="0"/>
                  </a:moveTo>
                  <a:lnTo>
                    <a:pt x="0" y="31"/>
                  </a:lnTo>
                  <a:lnTo>
                    <a:pt x="122" y="183"/>
                  </a:lnTo>
                  <a:cubicBezTo>
                    <a:pt x="122" y="213"/>
                    <a:pt x="152" y="213"/>
                    <a:pt x="152" y="213"/>
                  </a:cubicBezTo>
                  <a:cubicBezTo>
                    <a:pt x="152" y="213"/>
                    <a:pt x="152" y="183"/>
                    <a:pt x="152" y="183"/>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0"/>
            <p:cNvSpPr/>
            <p:nvPr/>
          </p:nvSpPr>
          <p:spPr>
            <a:xfrm>
              <a:off x="7761733" y="2812668"/>
              <a:ext cx="8088" cy="9673"/>
            </a:xfrm>
            <a:custGeom>
              <a:avLst/>
              <a:gdLst/>
              <a:ahLst/>
              <a:cxnLst/>
              <a:rect l="l" t="t" r="r" b="b"/>
              <a:pathLst>
                <a:path w="153" h="183" extrusionOk="0">
                  <a:moveTo>
                    <a:pt x="0" y="1"/>
                  </a:moveTo>
                  <a:lnTo>
                    <a:pt x="122" y="153"/>
                  </a:lnTo>
                  <a:cubicBezTo>
                    <a:pt x="122" y="183"/>
                    <a:pt x="152" y="183"/>
                    <a:pt x="152" y="183"/>
                  </a:cubicBezTo>
                  <a:cubicBezTo>
                    <a:pt x="152" y="183"/>
                    <a:pt x="152" y="153"/>
                    <a:pt x="152"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0"/>
            <p:cNvSpPr/>
            <p:nvPr/>
          </p:nvSpPr>
          <p:spPr>
            <a:xfrm>
              <a:off x="7711886" y="2839996"/>
              <a:ext cx="9726" cy="9673"/>
            </a:xfrm>
            <a:custGeom>
              <a:avLst/>
              <a:gdLst/>
              <a:ahLst/>
              <a:cxnLst/>
              <a:rect l="l" t="t" r="r" b="b"/>
              <a:pathLst>
                <a:path w="184" h="183" extrusionOk="0">
                  <a:moveTo>
                    <a:pt x="1" y="0"/>
                  </a:moveTo>
                  <a:lnTo>
                    <a:pt x="122" y="152"/>
                  </a:lnTo>
                  <a:cubicBezTo>
                    <a:pt x="153" y="183"/>
                    <a:pt x="153" y="183"/>
                    <a:pt x="153" y="183"/>
                  </a:cubicBezTo>
                  <a:cubicBezTo>
                    <a:pt x="183" y="183"/>
                    <a:pt x="183" y="152"/>
                    <a:pt x="153" y="15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0"/>
            <p:cNvSpPr/>
            <p:nvPr/>
          </p:nvSpPr>
          <p:spPr>
            <a:xfrm>
              <a:off x="7612300" y="2894599"/>
              <a:ext cx="9673" cy="9726"/>
            </a:xfrm>
            <a:custGeom>
              <a:avLst/>
              <a:gdLst/>
              <a:ahLst/>
              <a:cxnLst/>
              <a:rect l="l" t="t" r="r" b="b"/>
              <a:pathLst>
                <a:path w="183" h="184" extrusionOk="0">
                  <a:moveTo>
                    <a:pt x="0" y="1"/>
                  </a:moveTo>
                  <a:lnTo>
                    <a:pt x="152" y="183"/>
                  </a:lnTo>
                  <a:lnTo>
                    <a:pt x="183" y="183"/>
                  </a:lnTo>
                  <a:cubicBezTo>
                    <a:pt x="183" y="183"/>
                    <a:pt x="183" y="153"/>
                    <a:pt x="183" y="153"/>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0"/>
            <p:cNvSpPr/>
            <p:nvPr/>
          </p:nvSpPr>
          <p:spPr>
            <a:xfrm>
              <a:off x="7564092" y="2921928"/>
              <a:ext cx="8088" cy="9673"/>
            </a:xfrm>
            <a:custGeom>
              <a:avLst/>
              <a:gdLst/>
              <a:ahLst/>
              <a:cxnLst/>
              <a:rect l="l" t="t" r="r" b="b"/>
              <a:pathLst>
                <a:path w="153" h="183" extrusionOk="0">
                  <a:moveTo>
                    <a:pt x="1" y="0"/>
                  </a:moveTo>
                  <a:lnTo>
                    <a:pt x="122" y="183"/>
                  </a:lnTo>
                  <a:lnTo>
                    <a:pt x="152" y="183"/>
                  </a:lnTo>
                  <a:cubicBezTo>
                    <a:pt x="152" y="183"/>
                    <a:pt x="152" y="152"/>
                    <a:pt x="152" y="15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0"/>
            <p:cNvSpPr/>
            <p:nvPr/>
          </p:nvSpPr>
          <p:spPr>
            <a:xfrm>
              <a:off x="7851699" y="2761236"/>
              <a:ext cx="9673" cy="11312"/>
            </a:xfrm>
            <a:custGeom>
              <a:avLst/>
              <a:gdLst/>
              <a:ahLst/>
              <a:cxnLst/>
              <a:rect l="l" t="t" r="r" b="b"/>
              <a:pathLst>
                <a:path w="183" h="214" extrusionOk="0">
                  <a:moveTo>
                    <a:pt x="31" y="1"/>
                  </a:moveTo>
                  <a:lnTo>
                    <a:pt x="0" y="31"/>
                  </a:lnTo>
                  <a:lnTo>
                    <a:pt x="152" y="183"/>
                  </a:lnTo>
                  <a:cubicBezTo>
                    <a:pt x="152" y="214"/>
                    <a:pt x="152" y="214"/>
                    <a:pt x="183" y="214"/>
                  </a:cubicBezTo>
                  <a:cubicBezTo>
                    <a:pt x="183" y="183"/>
                    <a:pt x="183" y="183"/>
                    <a:pt x="18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0"/>
            <p:cNvSpPr/>
            <p:nvPr/>
          </p:nvSpPr>
          <p:spPr>
            <a:xfrm>
              <a:off x="7801906" y="2788564"/>
              <a:ext cx="9673" cy="11312"/>
            </a:xfrm>
            <a:custGeom>
              <a:avLst/>
              <a:gdLst/>
              <a:ahLst/>
              <a:cxnLst/>
              <a:rect l="l" t="t" r="r" b="b"/>
              <a:pathLst>
                <a:path w="183" h="214" extrusionOk="0">
                  <a:moveTo>
                    <a:pt x="61" y="1"/>
                  </a:moveTo>
                  <a:lnTo>
                    <a:pt x="0" y="31"/>
                  </a:lnTo>
                  <a:lnTo>
                    <a:pt x="152" y="183"/>
                  </a:lnTo>
                  <a:cubicBezTo>
                    <a:pt x="152" y="213"/>
                    <a:pt x="152" y="213"/>
                    <a:pt x="182" y="213"/>
                  </a:cubicBezTo>
                  <a:cubicBezTo>
                    <a:pt x="182" y="183"/>
                    <a:pt x="182" y="183"/>
                    <a:pt x="182" y="183"/>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0"/>
            <p:cNvSpPr/>
            <p:nvPr/>
          </p:nvSpPr>
          <p:spPr>
            <a:xfrm>
              <a:off x="7753698" y="2817478"/>
              <a:ext cx="8088" cy="9726"/>
            </a:xfrm>
            <a:custGeom>
              <a:avLst/>
              <a:gdLst/>
              <a:ahLst/>
              <a:cxnLst/>
              <a:rect l="l" t="t" r="r" b="b"/>
              <a:pathLst>
                <a:path w="153" h="184" extrusionOk="0">
                  <a:moveTo>
                    <a:pt x="0" y="1"/>
                  </a:moveTo>
                  <a:lnTo>
                    <a:pt x="122" y="153"/>
                  </a:lnTo>
                  <a:cubicBezTo>
                    <a:pt x="122" y="183"/>
                    <a:pt x="152" y="183"/>
                    <a:pt x="152" y="183"/>
                  </a:cubicBezTo>
                  <a:cubicBezTo>
                    <a:pt x="152" y="183"/>
                    <a:pt x="152" y="153"/>
                    <a:pt x="152"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0"/>
            <p:cNvSpPr/>
            <p:nvPr/>
          </p:nvSpPr>
          <p:spPr>
            <a:xfrm>
              <a:off x="7703852" y="2843220"/>
              <a:ext cx="8088" cy="11259"/>
            </a:xfrm>
            <a:custGeom>
              <a:avLst/>
              <a:gdLst/>
              <a:ahLst/>
              <a:cxnLst/>
              <a:rect l="l" t="t" r="r" b="b"/>
              <a:pathLst>
                <a:path w="153" h="213" extrusionOk="0">
                  <a:moveTo>
                    <a:pt x="31" y="0"/>
                  </a:moveTo>
                  <a:lnTo>
                    <a:pt x="1" y="30"/>
                  </a:lnTo>
                  <a:lnTo>
                    <a:pt x="123" y="182"/>
                  </a:lnTo>
                  <a:cubicBezTo>
                    <a:pt x="123" y="213"/>
                    <a:pt x="153" y="213"/>
                    <a:pt x="153" y="213"/>
                  </a:cubicBezTo>
                  <a:cubicBezTo>
                    <a:pt x="153" y="213"/>
                    <a:pt x="153" y="182"/>
                    <a:pt x="153" y="18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0"/>
            <p:cNvSpPr/>
            <p:nvPr/>
          </p:nvSpPr>
          <p:spPr>
            <a:xfrm>
              <a:off x="7654058" y="2870496"/>
              <a:ext cx="9726" cy="11312"/>
            </a:xfrm>
            <a:custGeom>
              <a:avLst/>
              <a:gdLst/>
              <a:ahLst/>
              <a:cxnLst/>
              <a:rect l="l" t="t" r="r" b="b"/>
              <a:pathLst>
                <a:path w="184" h="214" extrusionOk="0">
                  <a:moveTo>
                    <a:pt x="31" y="1"/>
                  </a:moveTo>
                  <a:lnTo>
                    <a:pt x="1" y="31"/>
                  </a:lnTo>
                  <a:lnTo>
                    <a:pt x="122" y="183"/>
                  </a:lnTo>
                  <a:cubicBezTo>
                    <a:pt x="153" y="214"/>
                    <a:pt x="153" y="214"/>
                    <a:pt x="153" y="214"/>
                  </a:cubicBezTo>
                  <a:cubicBezTo>
                    <a:pt x="183" y="214"/>
                    <a:pt x="183" y="183"/>
                    <a:pt x="15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0"/>
            <p:cNvSpPr/>
            <p:nvPr/>
          </p:nvSpPr>
          <p:spPr>
            <a:xfrm>
              <a:off x="7604265" y="2899409"/>
              <a:ext cx="9673" cy="9726"/>
            </a:xfrm>
            <a:custGeom>
              <a:avLst/>
              <a:gdLst/>
              <a:ahLst/>
              <a:cxnLst/>
              <a:rect l="l" t="t" r="r" b="b"/>
              <a:pathLst>
                <a:path w="183" h="184" extrusionOk="0">
                  <a:moveTo>
                    <a:pt x="0" y="1"/>
                  </a:moveTo>
                  <a:lnTo>
                    <a:pt x="122" y="183"/>
                  </a:lnTo>
                  <a:lnTo>
                    <a:pt x="152" y="183"/>
                  </a:lnTo>
                  <a:cubicBezTo>
                    <a:pt x="183" y="183"/>
                    <a:pt x="183" y="153"/>
                    <a:pt x="183"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0"/>
            <p:cNvSpPr/>
            <p:nvPr/>
          </p:nvSpPr>
          <p:spPr>
            <a:xfrm>
              <a:off x="7556057" y="2926738"/>
              <a:ext cx="8088" cy="9673"/>
            </a:xfrm>
            <a:custGeom>
              <a:avLst/>
              <a:gdLst/>
              <a:ahLst/>
              <a:cxnLst/>
              <a:rect l="l" t="t" r="r" b="b"/>
              <a:pathLst>
                <a:path w="153" h="183" extrusionOk="0">
                  <a:moveTo>
                    <a:pt x="1" y="1"/>
                  </a:moveTo>
                  <a:lnTo>
                    <a:pt x="122" y="183"/>
                  </a:lnTo>
                  <a:lnTo>
                    <a:pt x="153" y="183"/>
                  </a:lnTo>
                  <a:cubicBezTo>
                    <a:pt x="153" y="183"/>
                    <a:pt x="153" y="153"/>
                    <a:pt x="153"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0"/>
            <p:cNvSpPr/>
            <p:nvPr/>
          </p:nvSpPr>
          <p:spPr>
            <a:xfrm>
              <a:off x="7843664" y="2766099"/>
              <a:ext cx="9673" cy="10361"/>
            </a:xfrm>
            <a:custGeom>
              <a:avLst/>
              <a:gdLst/>
              <a:ahLst/>
              <a:cxnLst/>
              <a:rect l="l" t="t" r="r" b="b"/>
              <a:pathLst>
                <a:path w="183" h="196" extrusionOk="0">
                  <a:moveTo>
                    <a:pt x="31" y="0"/>
                  </a:moveTo>
                  <a:lnTo>
                    <a:pt x="0" y="30"/>
                  </a:lnTo>
                  <a:lnTo>
                    <a:pt x="122" y="182"/>
                  </a:lnTo>
                  <a:cubicBezTo>
                    <a:pt x="142" y="182"/>
                    <a:pt x="149" y="196"/>
                    <a:pt x="151" y="196"/>
                  </a:cubicBezTo>
                  <a:cubicBezTo>
                    <a:pt x="152" y="196"/>
                    <a:pt x="152" y="193"/>
                    <a:pt x="152" y="182"/>
                  </a:cubicBezTo>
                  <a:cubicBezTo>
                    <a:pt x="183" y="182"/>
                    <a:pt x="183" y="182"/>
                    <a:pt x="183" y="15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0"/>
            <p:cNvSpPr/>
            <p:nvPr/>
          </p:nvSpPr>
          <p:spPr>
            <a:xfrm>
              <a:off x="7793871" y="2793374"/>
              <a:ext cx="9673" cy="10413"/>
            </a:xfrm>
            <a:custGeom>
              <a:avLst/>
              <a:gdLst/>
              <a:ahLst/>
              <a:cxnLst/>
              <a:rect l="l" t="t" r="r" b="b"/>
              <a:pathLst>
                <a:path w="183" h="197" extrusionOk="0">
                  <a:moveTo>
                    <a:pt x="61" y="1"/>
                  </a:moveTo>
                  <a:lnTo>
                    <a:pt x="0" y="31"/>
                  </a:lnTo>
                  <a:lnTo>
                    <a:pt x="152" y="183"/>
                  </a:lnTo>
                  <a:cubicBezTo>
                    <a:pt x="152" y="183"/>
                    <a:pt x="152" y="197"/>
                    <a:pt x="161" y="197"/>
                  </a:cubicBezTo>
                  <a:cubicBezTo>
                    <a:pt x="166" y="197"/>
                    <a:pt x="172" y="193"/>
                    <a:pt x="182" y="183"/>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0"/>
            <p:cNvSpPr/>
            <p:nvPr/>
          </p:nvSpPr>
          <p:spPr>
            <a:xfrm>
              <a:off x="7745663" y="2820702"/>
              <a:ext cx="8088" cy="10889"/>
            </a:xfrm>
            <a:custGeom>
              <a:avLst/>
              <a:gdLst/>
              <a:ahLst/>
              <a:cxnLst/>
              <a:rect l="l" t="t" r="r" b="b"/>
              <a:pathLst>
                <a:path w="153" h="206" extrusionOk="0">
                  <a:moveTo>
                    <a:pt x="31" y="1"/>
                  </a:moveTo>
                  <a:lnTo>
                    <a:pt x="0" y="31"/>
                  </a:lnTo>
                  <a:lnTo>
                    <a:pt x="122" y="183"/>
                  </a:lnTo>
                  <a:cubicBezTo>
                    <a:pt x="122" y="198"/>
                    <a:pt x="129" y="206"/>
                    <a:pt x="137" y="206"/>
                  </a:cubicBezTo>
                  <a:cubicBezTo>
                    <a:pt x="145" y="206"/>
                    <a:pt x="152" y="198"/>
                    <a:pt x="152"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0"/>
            <p:cNvSpPr/>
            <p:nvPr/>
          </p:nvSpPr>
          <p:spPr>
            <a:xfrm>
              <a:off x="7695817" y="2848030"/>
              <a:ext cx="8088" cy="10889"/>
            </a:xfrm>
            <a:custGeom>
              <a:avLst/>
              <a:gdLst/>
              <a:ahLst/>
              <a:cxnLst/>
              <a:rect l="l" t="t" r="r" b="b"/>
              <a:pathLst>
                <a:path w="153" h="206" extrusionOk="0">
                  <a:moveTo>
                    <a:pt x="31" y="0"/>
                  </a:moveTo>
                  <a:lnTo>
                    <a:pt x="1" y="31"/>
                  </a:lnTo>
                  <a:lnTo>
                    <a:pt x="123" y="183"/>
                  </a:lnTo>
                  <a:cubicBezTo>
                    <a:pt x="123" y="198"/>
                    <a:pt x="130" y="205"/>
                    <a:pt x="138" y="205"/>
                  </a:cubicBezTo>
                  <a:cubicBezTo>
                    <a:pt x="145" y="205"/>
                    <a:pt x="153" y="198"/>
                    <a:pt x="153" y="183"/>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0"/>
            <p:cNvSpPr/>
            <p:nvPr/>
          </p:nvSpPr>
          <p:spPr>
            <a:xfrm>
              <a:off x="7596230" y="2902634"/>
              <a:ext cx="9673" cy="11312"/>
            </a:xfrm>
            <a:custGeom>
              <a:avLst/>
              <a:gdLst/>
              <a:ahLst/>
              <a:cxnLst/>
              <a:rect l="l" t="t" r="r" b="b"/>
              <a:pathLst>
                <a:path w="183" h="214" extrusionOk="0">
                  <a:moveTo>
                    <a:pt x="31" y="1"/>
                  </a:moveTo>
                  <a:lnTo>
                    <a:pt x="0" y="31"/>
                  </a:lnTo>
                  <a:lnTo>
                    <a:pt x="122" y="183"/>
                  </a:lnTo>
                  <a:cubicBezTo>
                    <a:pt x="152" y="213"/>
                    <a:pt x="152" y="213"/>
                    <a:pt x="152" y="213"/>
                  </a:cubicBezTo>
                  <a:cubicBezTo>
                    <a:pt x="183" y="183"/>
                    <a:pt x="183" y="183"/>
                    <a:pt x="18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0"/>
            <p:cNvSpPr/>
            <p:nvPr/>
          </p:nvSpPr>
          <p:spPr>
            <a:xfrm>
              <a:off x="7546437" y="2929962"/>
              <a:ext cx="9673" cy="11312"/>
            </a:xfrm>
            <a:custGeom>
              <a:avLst/>
              <a:gdLst/>
              <a:ahLst/>
              <a:cxnLst/>
              <a:rect l="l" t="t" r="r" b="b"/>
              <a:pathLst>
                <a:path w="183" h="214" extrusionOk="0">
                  <a:moveTo>
                    <a:pt x="61" y="0"/>
                  </a:moveTo>
                  <a:lnTo>
                    <a:pt x="0" y="31"/>
                  </a:lnTo>
                  <a:lnTo>
                    <a:pt x="152" y="183"/>
                  </a:lnTo>
                  <a:cubicBezTo>
                    <a:pt x="152" y="213"/>
                    <a:pt x="152" y="213"/>
                    <a:pt x="183" y="213"/>
                  </a:cubicBezTo>
                  <a:cubicBezTo>
                    <a:pt x="183" y="183"/>
                    <a:pt x="183" y="183"/>
                    <a:pt x="183" y="183"/>
                  </a:cubicBezTo>
                  <a:lnTo>
                    <a:pt x="6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0"/>
            <p:cNvSpPr/>
            <p:nvPr/>
          </p:nvSpPr>
          <p:spPr>
            <a:xfrm>
              <a:off x="7837216" y="2770909"/>
              <a:ext cx="8088" cy="9673"/>
            </a:xfrm>
            <a:custGeom>
              <a:avLst/>
              <a:gdLst/>
              <a:ahLst/>
              <a:cxnLst/>
              <a:rect l="l" t="t" r="r" b="b"/>
              <a:pathLst>
                <a:path w="153" h="183" extrusionOk="0">
                  <a:moveTo>
                    <a:pt x="1" y="0"/>
                  </a:moveTo>
                  <a:lnTo>
                    <a:pt x="122" y="183"/>
                  </a:lnTo>
                  <a:lnTo>
                    <a:pt x="153" y="183"/>
                  </a:lnTo>
                  <a:cubicBezTo>
                    <a:pt x="153" y="183"/>
                    <a:pt x="153" y="152"/>
                    <a:pt x="153" y="15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0"/>
            <p:cNvSpPr/>
            <p:nvPr/>
          </p:nvSpPr>
          <p:spPr>
            <a:xfrm>
              <a:off x="7787422" y="2798184"/>
              <a:ext cx="8088" cy="9726"/>
            </a:xfrm>
            <a:custGeom>
              <a:avLst/>
              <a:gdLst/>
              <a:ahLst/>
              <a:cxnLst/>
              <a:rect l="l" t="t" r="r" b="b"/>
              <a:pathLst>
                <a:path w="153" h="184" extrusionOk="0">
                  <a:moveTo>
                    <a:pt x="1" y="1"/>
                  </a:moveTo>
                  <a:lnTo>
                    <a:pt x="122" y="183"/>
                  </a:lnTo>
                  <a:lnTo>
                    <a:pt x="152" y="183"/>
                  </a:lnTo>
                  <a:cubicBezTo>
                    <a:pt x="152" y="183"/>
                    <a:pt x="152" y="153"/>
                    <a:pt x="152"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0"/>
            <p:cNvSpPr/>
            <p:nvPr/>
          </p:nvSpPr>
          <p:spPr>
            <a:xfrm>
              <a:off x="7737629" y="2825512"/>
              <a:ext cx="8088" cy="9726"/>
            </a:xfrm>
            <a:custGeom>
              <a:avLst/>
              <a:gdLst/>
              <a:ahLst/>
              <a:cxnLst/>
              <a:rect l="l" t="t" r="r" b="b"/>
              <a:pathLst>
                <a:path w="153" h="184" extrusionOk="0">
                  <a:moveTo>
                    <a:pt x="0" y="1"/>
                  </a:moveTo>
                  <a:lnTo>
                    <a:pt x="122" y="183"/>
                  </a:lnTo>
                  <a:lnTo>
                    <a:pt x="152" y="183"/>
                  </a:lnTo>
                  <a:cubicBezTo>
                    <a:pt x="152" y="183"/>
                    <a:pt x="152" y="153"/>
                    <a:pt x="152"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0"/>
            <p:cNvSpPr/>
            <p:nvPr/>
          </p:nvSpPr>
          <p:spPr>
            <a:xfrm>
              <a:off x="7687783" y="2852841"/>
              <a:ext cx="9726" cy="9673"/>
            </a:xfrm>
            <a:custGeom>
              <a:avLst/>
              <a:gdLst/>
              <a:ahLst/>
              <a:cxnLst/>
              <a:rect l="l" t="t" r="r" b="b"/>
              <a:pathLst>
                <a:path w="184" h="183" extrusionOk="0">
                  <a:moveTo>
                    <a:pt x="1" y="0"/>
                  </a:moveTo>
                  <a:lnTo>
                    <a:pt x="123" y="183"/>
                  </a:lnTo>
                  <a:lnTo>
                    <a:pt x="153" y="183"/>
                  </a:lnTo>
                  <a:cubicBezTo>
                    <a:pt x="183" y="183"/>
                    <a:pt x="183" y="152"/>
                    <a:pt x="153" y="15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0"/>
            <p:cNvSpPr/>
            <p:nvPr/>
          </p:nvSpPr>
          <p:spPr>
            <a:xfrm>
              <a:off x="7589782" y="2907444"/>
              <a:ext cx="8088" cy="9726"/>
            </a:xfrm>
            <a:custGeom>
              <a:avLst/>
              <a:gdLst/>
              <a:ahLst/>
              <a:cxnLst/>
              <a:rect l="l" t="t" r="r" b="b"/>
              <a:pathLst>
                <a:path w="153" h="184" extrusionOk="0">
                  <a:moveTo>
                    <a:pt x="31" y="1"/>
                  </a:moveTo>
                  <a:lnTo>
                    <a:pt x="1" y="31"/>
                  </a:lnTo>
                  <a:lnTo>
                    <a:pt x="122" y="183"/>
                  </a:lnTo>
                  <a:lnTo>
                    <a:pt x="153" y="183"/>
                  </a:lnTo>
                  <a:cubicBezTo>
                    <a:pt x="153" y="183"/>
                    <a:pt x="153" y="183"/>
                    <a:pt x="153"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0"/>
            <p:cNvSpPr/>
            <p:nvPr/>
          </p:nvSpPr>
          <p:spPr>
            <a:xfrm>
              <a:off x="7829181" y="2774133"/>
              <a:ext cx="8088" cy="10361"/>
            </a:xfrm>
            <a:custGeom>
              <a:avLst/>
              <a:gdLst/>
              <a:ahLst/>
              <a:cxnLst/>
              <a:rect l="l" t="t" r="r" b="b"/>
              <a:pathLst>
                <a:path w="153" h="196" extrusionOk="0">
                  <a:moveTo>
                    <a:pt x="31" y="0"/>
                  </a:moveTo>
                  <a:lnTo>
                    <a:pt x="1" y="30"/>
                  </a:lnTo>
                  <a:lnTo>
                    <a:pt x="122" y="182"/>
                  </a:lnTo>
                  <a:cubicBezTo>
                    <a:pt x="143" y="182"/>
                    <a:pt x="149" y="196"/>
                    <a:pt x="152" y="196"/>
                  </a:cubicBezTo>
                  <a:cubicBezTo>
                    <a:pt x="153" y="196"/>
                    <a:pt x="153" y="193"/>
                    <a:pt x="153" y="182"/>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0"/>
            <p:cNvSpPr/>
            <p:nvPr/>
          </p:nvSpPr>
          <p:spPr>
            <a:xfrm>
              <a:off x="7891872" y="2740356"/>
              <a:ext cx="9673" cy="9726"/>
            </a:xfrm>
            <a:custGeom>
              <a:avLst/>
              <a:gdLst/>
              <a:ahLst/>
              <a:cxnLst/>
              <a:rect l="l" t="t" r="r" b="b"/>
              <a:pathLst>
                <a:path w="183" h="184" extrusionOk="0">
                  <a:moveTo>
                    <a:pt x="0" y="1"/>
                  </a:moveTo>
                  <a:lnTo>
                    <a:pt x="122" y="183"/>
                  </a:lnTo>
                  <a:lnTo>
                    <a:pt x="152" y="183"/>
                  </a:lnTo>
                  <a:cubicBezTo>
                    <a:pt x="183" y="183"/>
                    <a:pt x="183" y="153"/>
                    <a:pt x="152"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0"/>
            <p:cNvSpPr/>
            <p:nvPr/>
          </p:nvSpPr>
          <p:spPr>
            <a:xfrm>
              <a:off x="7883837" y="2743581"/>
              <a:ext cx="9673" cy="10889"/>
            </a:xfrm>
            <a:custGeom>
              <a:avLst/>
              <a:gdLst/>
              <a:ahLst/>
              <a:cxnLst/>
              <a:rect l="l" t="t" r="r" b="b"/>
              <a:pathLst>
                <a:path w="183" h="206" extrusionOk="0">
                  <a:moveTo>
                    <a:pt x="61" y="1"/>
                  </a:moveTo>
                  <a:lnTo>
                    <a:pt x="0" y="31"/>
                  </a:lnTo>
                  <a:lnTo>
                    <a:pt x="152" y="183"/>
                  </a:lnTo>
                  <a:cubicBezTo>
                    <a:pt x="152" y="198"/>
                    <a:pt x="152" y="206"/>
                    <a:pt x="156" y="206"/>
                  </a:cubicBezTo>
                  <a:cubicBezTo>
                    <a:pt x="160" y="206"/>
                    <a:pt x="167" y="198"/>
                    <a:pt x="183" y="183"/>
                  </a:cubicBezTo>
                  <a:lnTo>
                    <a:pt x="6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0"/>
            <p:cNvSpPr/>
            <p:nvPr/>
          </p:nvSpPr>
          <p:spPr>
            <a:xfrm>
              <a:off x="7877388" y="2748391"/>
              <a:ext cx="8088" cy="9726"/>
            </a:xfrm>
            <a:custGeom>
              <a:avLst/>
              <a:gdLst/>
              <a:ahLst/>
              <a:cxnLst/>
              <a:rect l="l" t="t" r="r" b="b"/>
              <a:pathLst>
                <a:path w="153" h="184" extrusionOk="0">
                  <a:moveTo>
                    <a:pt x="1" y="1"/>
                  </a:moveTo>
                  <a:lnTo>
                    <a:pt x="122" y="183"/>
                  </a:lnTo>
                  <a:lnTo>
                    <a:pt x="153" y="183"/>
                  </a:lnTo>
                  <a:cubicBezTo>
                    <a:pt x="153" y="183"/>
                    <a:pt x="153" y="153"/>
                    <a:pt x="153"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0"/>
            <p:cNvSpPr/>
            <p:nvPr/>
          </p:nvSpPr>
          <p:spPr>
            <a:xfrm>
              <a:off x="7779388" y="2801409"/>
              <a:ext cx="9673" cy="10889"/>
            </a:xfrm>
            <a:custGeom>
              <a:avLst/>
              <a:gdLst/>
              <a:ahLst/>
              <a:cxnLst/>
              <a:rect l="l" t="t" r="r" b="b"/>
              <a:pathLst>
                <a:path w="183" h="206" extrusionOk="0">
                  <a:moveTo>
                    <a:pt x="31" y="1"/>
                  </a:moveTo>
                  <a:lnTo>
                    <a:pt x="1" y="31"/>
                  </a:lnTo>
                  <a:lnTo>
                    <a:pt x="122" y="183"/>
                  </a:lnTo>
                  <a:cubicBezTo>
                    <a:pt x="137" y="198"/>
                    <a:pt x="145" y="206"/>
                    <a:pt x="153" y="206"/>
                  </a:cubicBezTo>
                  <a:cubicBezTo>
                    <a:pt x="160" y="206"/>
                    <a:pt x="168" y="198"/>
                    <a:pt x="18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0"/>
            <p:cNvSpPr/>
            <p:nvPr/>
          </p:nvSpPr>
          <p:spPr>
            <a:xfrm>
              <a:off x="7729594" y="2828737"/>
              <a:ext cx="9673" cy="10889"/>
            </a:xfrm>
            <a:custGeom>
              <a:avLst/>
              <a:gdLst/>
              <a:ahLst/>
              <a:cxnLst/>
              <a:rect l="l" t="t" r="r" b="b"/>
              <a:pathLst>
                <a:path w="183" h="206" extrusionOk="0">
                  <a:moveTo>
                    <a:pt x="61" y="0"/>
                  </a:moveTo>
                  <a:lnTo>
                    <a:pt x="0" y="31"/>
                  </a:lnTo>
                  <a:lnTo>
                    <a:pt x="152" y="183"/>
                  </a:lnTo>
                  <a:cubicBezTo>
                    <a:pt x="152" y="198"/>
                    <a:pt x="152" y="206"/>
                    <a:pt x="156" y="206"/>
                  </a:cubicBezTo>
                  <a:cubicBezTo>
                    <a:pt x="160" y="206"/>
                    <a:pt x="167" y="198"/>
                    <a:pt x="183" y="183"/>
                  </a:cubicBezTo>
                  <a:lnTo>
                    <a:pt x="6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0"/>
            <p:cNvSpPr/>
            <p:nvPr/>
          </p:nvSpPr>
          <p:spPr>
            <a:xfrm>
              <a:off x="7681387" y="2856065"/>
              <a:ext cx="8088" cy="11259"/>
            </a:xfrm>
            <a:custGeom>
              <a:avLst/>
              <a:gdLst/>
              <a:ahLst/>
              <a:cxnLst/>
              <a:rect l="l" t="t" r="r" b="b"/>
              <a:pathLst>
                <a:path w="153" h="213" extrusionOk="0">
                  <a:moveTo>
                    <a:pt x="31" y="0"/>
                  </a:moveTo>
                  <a:lnTo>
                    <a:pt x="0" y="31"/>
                  </a:lnTo>
                  <a:lnTo>
                    <a:pt x="122" y="183"/>
                  </a:lnTo>
                  <a:cubicBezTo>
                    <a:pt x="122" y="213"/>
                    <a:pt x="122" y="213"/>
                    <a:pt x="152" y="213"/>
                  </a:cubicBezTo>
                  <a:cubicBezTo>
                    <a:pt x="152" y="183"/>
                    <a:pt x="152" y="183"/>
                    <a:pt x="152" y="183"/>
                  </a:cubicBezTo>
                  <a:lnTo>
                    <a:pt x="31"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0"/>
            <p:cNvSpPr/>
            <p:nvPr/>
          </p:nvSpPr>
          <p:spPr>
            <a:xfrm>
              <a:off x="7631593" y="2883340"/>
              <a:ext cx="8088" cy="11312"/>
            </a:xfrm>
            <a:custGeom>
              <a:avLst/>
              <a:gdLst/>
              <a:ahLst/>
              <a:cxnLst/>
              <a:rect l="l" t="t" r="r" b="b"/>
              <a:pathLst>
                <a:path w="153" h="214" extrusionOk="0">
                  <a:moveTo>
                    <a:pt x="31" y="1"/>
                  </a:moveTo>
                  <a:lnTo>
                    <a:pt x="0" y="31"/>
                  </a:lnTo>
                  <a:lnTo>
                    <a:pt x="122" y="183"/>
                  </a:lnTo>
                  <a:cubicBezTo>
                    <a:pt x="122" y="214"/>
                    <a:pt x="152" y="214"/>
                    <a:pt x="152" y="214"/>
                  </a:cubicBezTo>
                  <a:cubicBezTo>
                    <a:pt x="152" y="183"/>
                    <a:pt x="152" y="183"/>
                    <a:pt x="152"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0"/>
            <p:cNvSpPr/>
            <p:nvPr/>
          </p:nvSpPr>
          <p:spPr>
            <a:xfrm>
              <a:off x="7581747" y="2910668"/>
              <a:ext cx="9726" cy="11312"/>
            </a:xfrm>
            <a:custGeom>
              <a:avLst/>
              <a:gdLst/>
              <a:ahLst/>
              <a:cxnLst/>
              <a:rect l="l" t="t" r="r" b="b"/>
              <a:pathLst>
                <a:path w="184" h="214" extrusionOk="0">
                  <a:moveTo>
                    <a:pt x="31" y="1"/>
                  </a:moveTo>
                  <a:lnTo>
                    <a:pt x="1" y="31"/>
                  </a:lnTo>
                  <a:lnTo>
                    <a:pt x="122" y="183"/>
                  </a:lnTo>
                  <a:cubicBezTo>
                    <a:pt x="153" y="213"/>
                    <a:pt x="153" y="213"/>
                    <a:pt x="153" y="213"/>
                  </a:cubicBezTo>
                  <a:cubicBezTo>
                    <a:pt x="183" y="183"/>
                    <a:pt x="183" y="183"/>
                    <a:pt x="15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0"/>
            <p:cNvSpPr/>
            <p:nvPr/>
          </p:nvSpPr>
          <p:spPr>
            <a:xfrm>
              <a:off x="7528729" y="2733960"/>
              <a:ext cx="17761" cy="22518"/>
            </a:xfrm>
            <a:custGeom>
              <a:avLst/>
              <a:gdLst/>
              <a:ahLst/>
              <a:cxnLst/>
              <a:rect l="l" t="t" r="r" b="b"/>
              <a:pathLst>
                <a:path w="336" h="426" extrusionOk="0">
                  <a:moveTo>
                    <a:pt x="335" y="0"/>
                  </a:moveTo>
                  <a:lnTo>
                    <a:pt x="335" y="0"/>
                  </a:lnTo>
                  <a:cubicBezTo>
                    <a:pt x="183" y="31"/>
                    <a:pt x="62" y="61"/>
                    <a:pt x="31" y="152"/>
                  </a:cubicBezTo>
                  <a:cubicBezTo>
                    <a:pt x="1" y="213"/>
                    <a:pt x="62" y="334"/>
                    <a:pt x="122" y="426"/>
                  </a:cubicBezTo>
                  <a:cubicBezTo>
                    <a:pt x="244" y="304"/>
                    <a:pt x="305" y="122"/>
                    <a:pt x="335"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0"/>
            <p:cNvSpPr/>
            <p:nvPr/>
          </p:nvSpPr>
          <p:spPr>
            <a:xfrm>
              <a:off x="7556057" y="2774133"/>
              <a:ext cx="199282" cy="73951"/>
            </a:xfrm>
            <a:custGeom>
              <a:avLst/>
              <a:gdLst/>
              <a:ahLst/>
              <a:cxnLst/>
              <a:rect l="l" t="t" r="r" b="b"/>
              <a:pathLst>
                <a:path w="3770" h="1399" extrusionOk="0">
                  <a:moveTo>
                    <a:pt x="31" y="0"/>
                  </a:moveTo>
                  <a:cubicBezTo>
                    <a:pt x="31" y="30"/>
                    <a:pt x="31" y="61"/>
                    <a:pt x="1" y="122"/>
                  </a:cubicBezTo>
                  <a:lnTo>
                    <a:pt x="31" y="122"/>
                  </a:lnTo>
                  <a:lnTo>
                    <a:pt x="3405" y="1398"/>
                  </a:lnTo>
                  <a:lnTo>
                    <a:pt x="3770" y="486"/>
                  </a:lnTo>
                  <a:lnTo>
                    <a:pt x="3587" y="426"/>
                  </a:lnTo>
                  <a:cubicBezTo>
                    <a:pt x="3466" y="669"/>
                    <a:pt x="3283" y="882"/>
                    <a:pt x="2979" y="882"/>
                  </a:cubicBezTo>
                  <a:cubicBezTo>
                    <a:pt x="2007" y="821"/>
                    <a:pt x="912" y="365"/>
                    <a:pt x="31"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0"/>
            <p:cNvSpPr/>
            <p:nvPr/>
          </p:nvSpPr>
          <p:spPr>
            <a:xfrm>
              <a:off x="7557643" y="2730736"/>
              <a:ext cx="188076" cy="90021"/>
            </a:xfrm>
            <a:custGeom>
              <a:avLst/>
              <a:gdLst/>
              <a:ahLst/>
              <a:cxnLst/>
              <a:rect l="l" t="t" r="r" b="b"/>
              <a:pathLst>
                <a:path w="3558" h="1703" extrusionOk="0">
                  <a:moveTo>
                    <a:pt x="335" y="0"/>
                  </a:moveTo>
                  <a:cubicBezTo>
                    <a:pt x="366" y="122"/>
                    <a:pt x="335" y="213"/>
                    <a:pt x="183" y="244"/>
                  </a:cubicBezTo>
                  <a:cubicBezTo>
                    <a:pt x="183" y="244"/>
                    <a:pt x="366" y="578"/>
                    <a:pt x="31" y="639"/>
                  </a:cubicBezTo>
                  <a:cubicBezTo>
                    <a:pt x="31" y="639"/>
                    <a:pt x="31" y="730"/>
                    <a:pt x="1" y="791"/>
                  </a:cubicBezTo>
                  <a:cubicBezTo>
                    <a:pt x="882" y="1186"/>
                    <a:pt x="1977" y="1642"/>
                    <a:pt x="2949" y="1703"/>
                  </a:cubicBezTo>
                  <a:cubicBezTo>
                    <a:pt x="3253" y="1703"/>
                    <a:pt x="3436" y="1490"/>
                    <a:pt x="3557" y="1247"/>
                  </a:cubicBezTo>
                  <a:lnTo>
                    <a:pt x="366" y="31"/>
                  </a:lnTo>
                  <a:lnTo>
                    <a:pt x="366" y="0"/>
                  </a:ln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0"/>
            <p:cNvSpPr/>
            <p:nvPr/>
          </p:nvSpPr>
          <p:spPr>
            <a:xfrm>
              <a:off x="7544798" y="2767684"/>
              <a:ext cx="14537" cy="12898"/>
            </a:xfrm>
            <a:custGeom>
              <a:avLst/>
              <a:gdLst/>
              <a:ahLst/>
              <a:cxnLst/>
              <a:rect l="l" t="t" r="r" b="b"/>
              <a:pathLst>
                <a:path w="275" h="244" extrusionOk="0">
                  <a:moveTo>
                    <a:pt x="1" y="0"/>
                  </a:moveTo>
                  <a:lnTo>
                    <a:pt x="1" y="0"/>
                  </a:lnTo>
                  <a:cubicBezTo>
                    <a:pt x="92" y="92"/>
                    <a:pt x="183" y="183"/>
                    <a:pt x="214" y="244"/>
                  </a:cubicBezTo>
                  <a:cubicBezTo>
                    <a:pt x="244" y="183"/>
                    <a:pt x="244" y="152"/>
                    <a:pt x="274" y="92"/>
                  </a:cubicBezTo>
                  <a:lnTo>
                    <a:pt x="1" y="0"/>
                  </a:lnTo>
                  <a:close/>
                </a:path>
              </a:pathLst>
            </a:custGeom>
            <a:solidFill>
              <a:srgbClr val="FFD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0"/>
            <p:cNvSpPr/>
            <p:nvPr/>
          </p:nvSpPr>
          <p:spPr>
            <a:xfrm>
              <a:off x="7535178" y="2730736"/>
              <a:ext cx="41812" cy="43451"/>
            </a:xfrm>
            <a:custGeom>
              <a:avLst/>
              <a:gdLst/>
              <a:ahLst/>
              <a:cxnLst/>
              <a:rect l="l" t="t" r="r" b="b"/>
              <a:pathLst>
                <a:path w="791" h="822" extrusionOk="0">
                  <a:moveTo>
                    <a:pt x="791" y="0"/>
                  </a:moveTo>
                  <a:cubicBezTo>
                    <a:pt x="699" y="0"/>
                    <a:pt x="335" y="31"/>
                    <a:pt x="213" y="61"/>
                  </a:cubicBezTo>
                  <a:cubicBezTo>
                    <a:pt x="183" y="183"/>
                    <a:pt x="122" y="365"/>
                    <a:pt x="0" y="487"/>
                  </a:cubicBezTo>
                  <a:cubicBezTo>
                    <a:pt x="61" y="547"/>
                    <a:pt x="122" y="608"/>
                    <a:pt x="183" y="699"/>
                  </a:cubicBezTo>
                  <a:lnTo>
                    <a:pt x="456" y="821"/>
                  </a:lnTo>
                  <a:cubicBezTo>
                    <a:pt x="456" y="730"/>
                    <a:pt x="456" y="639"/>
                    <a:pt x="456" y="639"/>
                  </a:cubicBezTo>
                  <a:cubicBezTo>
                    <a:pt x="791" y="578"/>
                    <a:pt x="608" y="244"/>
                    <a:pt x="608" y="244"/>
                  </a:cubicBezTo>
                  <a:cubicBezTo>
                    <a:pt x="760" y="213"/>
                    <a:pt x="791" y="122"/>
                    <a:pt x="791" y="0"/>
                  </a:cubicBezTo>
                  <a:close/>
                </a:path>
              </a:pathLst>
            </a:custGeom>
            <a:solidFill>
              <a:srgbClr val="FFE1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0"/>
            <p:cNvSpPr/>
            <p:nvPr/>
          </p:nvSpPr>
          <p:spPr>
            <a:xfrm>
              <a:off x="7740853" y="2836771"/>
              <a:ext cx="32139" cy="19558"/>
            </a:xfrm>
            <a:custGeom>
              <a:avLst/>
              <a:gdLst/>
              <a:ahLst/>
              <a:cxnLst/>
              <a:rect l="l" t="t" r="r" b="b"/>
              <a:pathLst>
                <a:path w="608" h="370" extrusionOk="0">
                  <a:moveTo>
                    <a:pt x="608" y="0"/>
                  </a:moveTo>
                  <a:lnTo>
                    <a:pt x="608" y="0"/>
                  </a:lnTo>
                  <a:cubicBezTo>
                    <a:pt x="508" y="51"/>
                    <a:pt x="407" y="73"/>
                    <a:pt x="307" y="73"/>
                  </a:cubicBezTo>
                  <a:cubicBezTo>
                    <a:pt x="225" y="73"/>
                    <a:pt x="143" y="58"/>
                    <a:pt x="61" y="31"/>
                  </a:cubicBezTo>
                  <a:lnTo>
                    <a:pt x="0" y="183"/>
                  </a:lnTo>
                  <a:cubicBezTo>
                    <a:pt x="0" y="213"/>
                    <a:pt x="0" y="274"/>
                    <a:pt x="30" y="274"/>
                  </a:cubicBezTo>
                  <a:lnTo>
                    <a:pt x="304" y="365"/>
                  </a:lnTo>
                  <a:cubicBezTo>
                    <a:pt x="312" y="368"/>
                    <a:pt x="321" y="369"/>
                    <a:pt x="329" y="369"/>
                  </a:cubicBezTo>
                  <a:cubicBezTo>
                    <a:pt x="416" y="369"/>
                    <a:pt x="517" y="241"/>
                    <a:pt x="517" y="213"/>
                  </a:cubicBezTo>
                  <a:lnTo>
                    <a:pt x="608" y="0"/>
                  </a:lnTo>
                  <a:close/>
                </a:path>
              </a:pathLst>
            </a:custGeom>
            <a:solidFill>
              <a:srgbClr val="F95D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0"/>
            <p:cNvSpPr/>
            <p:nvPr/>
          </p:nvSpPr>
          <p:spPr>
            <a:xfrm>
              <a:off x="7744025" y="2802413"/>
              <a:ext cx="37002" cy="38905"/>
            </a:xfrm>
            <a:custGeom>
              <a:avLst/>
              <a:gdLst/>
              <a:ahLst/>
              <a:cxnLst/>
              <a:rect l="l" t="t" r="r" b="b"/>
              <a:pathLst>
                <a:path w="700" h="736" extrusionOk="0">
                  <a:moveTo>
                    <a:pt x="311" y="0"/>
                  </a:moveTo>
                  <a:cubicBezTo>
                    <a:pt x="288" y="0"/>
                    <a:pt x="266" y="28"/>
                    <a:pt x="244" y="73"/>
                  </a:cubicBezTo>
                  <a:lnTo>
                    <a:pt x="122" y="407"/>
                  </a:lnTo>
                  <a:lnTo>
                    <a:pt x="92" y="468"/>
                  </a:lnTo>
                  <a:lnTo>
                    <a:pt x="1" y="681"/>
                  </a:lnTo>
                  <a:cubicBezTo>
                    <a:pt x="77" y="719"/>
                    <a:pt x="154" y="736"/>
                    <a:pt x="230" y="736"/>
                  </a:cubicBezTo>
                  <a:cubicBezTo>
                    <a:pt x="336" y="736"/>
                    <a:pt x="442" y="703"/>
                    <a:pt x="548" y="650"/>
                  </a:cubicBezTo>
                  <a:lnTo>
                    <a:pt x="548" y="620"/>
                  </a:lnTo>
                  <a:lnTo>
                    <a:pt x="639" y="377"/>
                  </a:lnTo>
                  <a:cubicBezTo>
                    <a:pt x="670" y="347"/>
                    <a:pt x="700" y="164"/>
                    <a:pt x="578" y="103"/>
                  </a:cubicBezTo>
                  <a:lnTo>
                    <a:pt x="335" y="12"/>
                  </a:lnTo>
                  <a:cubicBezTo>
                    <a:pt x="327" y="4"/>
                    <a:pt x="319" y="0"/>
                    <a:pt x="311" y="0"/>
                  </a:cubicBezTo>
                  <a:close/>
                </a:path>
              </a:pathLst>
            </a:custGeom>
            <a:solidFill>
              <a:srgbClr val="FA7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0"/>
            <p:cNvSpPr/>
            <p:nvPr/>
          </p:nvSpPr>
          <p:spPr>
            <a:xfrm>
              <a:off x="7735990" y="2836771"/>
              <a:ext cx="12898" cy="14484"/>
            </a:xfrm>
            <a:custGeom>
              <a:avLst/>
              <a:gdLst/>
              <a:ahLst/>
              <a:cxnLst/>
              <a:rect l="l" t="t" r="r" b="b"/>
              <a:pathLst>
                <a:path w="244" h="274" extrusionOk="0">
                  <a:moveTo>
                    <a:pt x="92" y="0"/>
                  </a:moveTo>
                  <a:lnTo>
                    <a:pt x="1" y="213"/>
                  </a:lnTo>
                  <a:lnTo>
                    <a:pt x="153" y="274"/>
                  </a:lnTo>
                  <a:lnTo>
                    <a:pt x="244" y="61"/>
                  </a:lnTo>
                  <a:cubicBezTo>
                    <a:pt x="183" y="31"/>
                    <a:pt x="153" y="31"/>
                    <a:pt x="92" y="0"/>
                  </a:cubicBez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0"/>
            <p:cNvSpPr/>
            <p:nvPr/>
          </p:nvSpPr>
          <p:spPr>
            <a:xfrm>
              <a:off x="7740853" y="2799823"/>
              <a:ext cx="22518" cy="40226"/>
            </a:xfrm>
            <a:custGeom>
              <a:avLst/>
              <a:gdLst/>
              <a:ahLst/>
              <a:cxnLst/>
              <a:rect l="l" t="t" r="r" b="b"/>
              <a:pathLst>
                <a:path w="426" h="761" extrusionOk="0">
                  <a:moveTo>
                    <a:pt x="274" y="0"/>
                  </a:moveTo>
                  <a:lnTo>
                    <a:pt x="0" y="699"/>
                  </a:lnTo>
                  <a:cubicBezTo>
                    <a:pt x="61" y="730"/>
                    <a:pt x="91" y="730"/>
                    <a:pt x="152" y="760"/>
                  </a:cubicBezTo>
                  <a:lnTo>
                    <a:pt x="426" y="61"/>
                  </a:lnTo>
                  <a:lnTo>
                    <a:pt x="274" y="0"/>
                  </a:lnTo>
                  <a:close/>
                </a:path>
              </a:pathLst>
            </a:custGeom>
            <a:solidFill>
              <a:srgbClr val="F1F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0"/>
            <p:cNvSpPr/>
            <p:nvPr/>
          </p:nvSpPr>
          <p:spPr>
            <a:xfrm>
              <a:off x="6624203" y="2536320"/>
              <a:ext cx="802732" cy="278202"/>
            </a:xfrm>
            <a:custGeom>
              <a:avLst/>
              <a:gdLst/>
              <a:ahLst/>
              <a:cxnLst/>
              <a:rect l="l" t="t" r="r" b="b"/>
              <a:pathLst>
                <a:path w="15186" h="5263" extrusionOk="0">
                  <a:moveTo>
                    <a:pt x="730" y="0"/>
                  </a:moveTo>
                  <a:cubicBezTo>
                    <a:pt x="365" y="973"/>
                    <a:pt x="30" y="2098"/>
                    <a:pt x="0" y="3010"/>
                  </a:cubicBezTo>
                  <a:cubicBezTo>
                    <a:pt x="3320" y="4429"/>
                    <a:pt x="6985" y="5262"/>
                    <a:pt x="10604" y="5262"/>
                  </a:cubicBezTo>
                  <a:cubicBezTo>
                    <a:pt x="11790" y="5262"/>
                    <a:pt x="12971" y="5173"/>
                    <a:pt x="14134" y="4985"/>
                  </a:cubicBezTo>
                  <a:cubicBezTo>
                    <a:pt x="13891" y="4864"/>
                    <a:pt x="13557" y="4773"/>
                    <a:pt x="13557" y="4773"/>
                  </a:cubicBezTo>
                  <a:cubicBezTo>
                    <a:pt x="13557" y="4773"/>
                    <a:pt x="14347" y="4560"/>
                    <a:pt x="14712" y="4195"/>
                  </a:cubicBezTo>
                  <a:cubicBezTo>
                    <a:pt x="15076" y="3800"/>
                    <a:pt x="13496" y="3374"/>
                    <a:pt x="13496" y="3374"/>
                  </a:cubicBezTo>
                  <a:lnTo>
                    <a:pt x="13496" y="3374"/>
                  </a:lnTo>
                  <a:cubicBezTo>
                    <a:pt x="13496" y="3374"/>
                    <a:pt x="13502" y="3375"/>
                    <a:pt x="13515" y="3375"/>
                  </a:cubicBezTo>
                  <a:cubicBezTo>
                    <a:pt x="13646" y="3375"/>
                    <a:pt x="14414" y="3349"/>
                    <a:pt x="14803" y="2766"/>
                  </a:cubicBezTo>
                  <a:cubicBezTo>
                    <a:pt x="15186" y="2230"/>
                    <a:pt x="13574" y="2187"/>
                    <a:pt x="13049" y="2187"/>
                  </a:cubicBezTo>
                  <a:cubicBezTo>
                    <a:pt x="12948" y="2187"/>
                    <a:pt x="12888" y="2189"/>
                    <a:pt x="12888" y="2189"/>
                  </a:cubicBezTo>
                  <a:cubicBezTo>
                    <a:pt x="12888" y="2189"/>
                    <a:pt x="13472" y="948"/>
                    <a:pt x="12942" y="948"/>
                  </a:cubicBezTo>
                  <a:cubicBezTo>
                    <a:pt x="12879" y="948"/>
                    <a:pt x="12801" y="965"/>
                    <a:pt x="12705" y="1004"/>
                  </a:cubicBezTo>
                  <a:cubicBezTo>
                    <a:pt x="11824" y="1399"/>
                    <a:pt x="11459" y="2007"/>
                    <a:pt x="11459" y="2007"/>
                  </a:cubicBezTo>
                  <a:cubicBezTo>
                    <a:pt x="11459" y="2007"/>
                    <a:pt x="9568" y="2200"/>
                    <a:pt x="7923" y="2200"/>
                  </a:cubicBezTo>
                  <a:cubicBezTo>
                    <a:pt x="6647" y="2200"/>
                    <a:pt x="5519" y="2084"/>
                    <a:pt x="5532" y="1672"/>
                  </a:cubicBezTo>
                  <a:cubicBezTo>
                    <a:pt x="5532" y="1642"/>
                    <a:pt x="5532" y="1581"/>
                    <a:pt x="5532" y="1520"/>
                  </a:cubicBezTo>
                  <a:cubicBezTo>
                    <a:pt x="3921" y="1064"/>
                    <a:pt x="2371" y="274"/>
                    <a:pt x="73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0"/>
            <p:cNvSpPr/>
            <p:nvPr/>
          </p:nvSpPr>
          <p:spPr>
            <a:xfrm>
              <a:off x="7662093" y="2867271"/>
              <a:ext cx="9726" cy="9726"/>
            </a:xfrm>
            <a:custGeom>
              <a:avLst/>
              <a:gdLst/>
              <a:ahLst/>
              <a:cxnLst/>
              <a:rect l="l" t="t" r="r" b="b"/>
              <a:pathLst>
                <a:path w="184" h="184" extrusionOk="0">
                  <a:moveTo>
                    <a:pt x="1" y="1"/>
                  </a:moveTo>
                  <a:lnTo>
                    <a:pt x="122" y="153"/>
                  </a:lnTo>
                  <a:cubicBezTo>
                    <a:pt x="153" y="183"/>
                    <a:pt x="153" y="183"/>
                    <a:pt x="153" y="183"/>
                  </a:cubicBezTo>
                  <a:cubicBezTo>
                    <a:pt x="183" y="183"/>
                    <a:pt x="183" y="153"/>
                    <a:pt x="153" y="15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0"/>
            <p:cNvSpPr/>
            <p:nvPr/>
          </p:nvSpPr>
          <p:spPr>
            <a:xfrm>
              <a:off x="7584971" y="2778943"/>
              <a:ext cx="364787" cy="221748"/>
            </a:xfrm>
            <a:custGeom>
              <a:avLst/>
              <a:gdLst/>
              <a:ahLst/>
              <a:cxnLst/>
              <a:rect l="l" t="t" r="r" b="b"/>
              <a:pathLst>
                <a:path w="6901" h="4195" extrusionOk="0">
                  <a:moveTo>
                    <a:pt x="6505" y="0"/>
                  </a:moveTo>
                  <a:cubicBezTo>
                    <a:pt x="4682" y="1642"/>
                    <a:pt x="2341" y="2857"/>
                    <a:pt x="1" y="3891"/>
                  </a:cubicBezTo>
                  <a:lnTo>
                    <a:pt x="244" y="4195"/>
                  </a:lnTo>
                  <a:lnTo>
                    <a:pt x="6900" y="517"/>
                  </a:lnTo>
                  <a:lnTo>
                    <a:pt x="6505"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0"/>
            <p:cNvSpPr/>
            <p:nvPr/>
          </p:nvSpPr>
          <p:spPr>
            <a:xfrm>
              <a:off x="7554472" y="2737132"/>
              <a:ext cx="404908" cy="265199"/>
            </a:xfrm>
            <a:custGeom>
              <a:avLst/>
              <a:gdLst/>
              <a:ahLst/>
              <a:cxnLst/>
              <a:rect l="l" t="t" r="r" b="b"/>
              <a:pathLst>
                <a:path w="7660" h="5017" extrusionOk="0">
                  <a:moveTo>
                    <a:pt x="6505" y="1"/>
                  </a:moveTo>
                  <a:lnTo>
                    <a:pt x="6657" y="244"/>
                  </a:lnTo>
                  <a:cubicBezTo>
                    <a:pt x="6657" y="244"/>
                    <a:pt x="6657" y="244"/>
                    <a:pt x="6657" y="274"/>
                  </a:cubicBezTo>
                  <a:cubicBezTo>
                    <a:pt x="6626" y="274"/>
                    <a:pt x="6626" y="274"/>
                    <a:pt x="6626" y="244"/>
                  </a:cubicBezTo>
                  <a:lnTo>
                    <a:pt x="6505" y="92"/>
                  </a:lnTo>
                  <a:lnTo>
                    <a:pt x="6383" y="153"/>
                  </a:lnTo>
                  <a:lnTo>
                    <a:pt x="6505" y="305"/>
                  </a:lnTo>
                  <a:cubicBezTo>
                    <a:pt x="6535" y="335"/>
                    <a:pt x="6505" y="335"/>
                    <a:pt x="6505" y="335"/>
                  </a:cubicBezTo>
                  <a:lnTo>
                    <a:pt x="6474" y="335"/>
                  </a:lnTo>
                  <a:lnTo>
                    <a:pt x="6353" y="183"/>
                  </a:lnTo>
                  <a:lnTo>
                    <a:pt x="6262" y="214"/>
                  </a:lnTo>
                  <a:lnTo>
                    <a:pt x="6383" y="396"/>
                  </a:lnTo>
                  <a:cubicBezTo>
                    <a:pt x="6383" y="396"/>
                    <a:pt x="6383" y="396"/>
                    <a:pt x="6383" y="426"/>
                  </a:cubicBezTo>
                  <a:cubicBezTo>
                    <a:pt x="6353" y="426"/>
                    <a:pt x="6353" y="426"/>
                    <a:pt x="6353" y="396"/>
                  </a:cubicBezTo>
                  <a:lnTo>
                    <a:pt x="6231" y="244"/>
                  </a:lnTo>
                  <a:lnTo>
                    <a:pt x="6140" y="305"/>
                  </a:lnTo>
                  <a:lnTo>
                    <a:pt x="6322" y="548"/>
                  </a:lnTo>
                  <a:cubicBezTo>
                    <a:pt x="6322" y="548"/>
                    <a:pt x="6322" y="578"/>
                    <a:pt x="6322" y="609"/>
                  </a:cubicBezTo>
                  <a:cubicBezTo>
                    <a:pt x="6292" y="609"/>
                    <a:pt x="6262" y="609"/>
                    <a:pt x="6231" y="578"/>
                  </a:cubicBezTo>
                  <a:lnTo>
                    <a:pt x="6049" y="335"/>
                  </a:lnTo>
                  <a:lnTo>
                    <a:pt x="5927" y="396"/>
                  </a:lnTo>
                  <a:lnTo>
                    <a:pt x="6079" y="548"/>
                  </a:lnTo>
                  <a:cubicBezTo>
                    <a:pt x="6079" y="578"/>
                    <a:pt x="6079" y="578"/>
                    <a:pt x="6049" y="578"/>
                  </a:cubicBezTo>
                  <a:lnTo>
                    <a:pt x="6018" y="578"/>
                  </a:lnTo>
                  <a:lnTo>
                    <a:pt x="5897" y="426"/>
                  </a:lnTo>
                  <a:lnTo>
                    <a:pt x="5775" y="487"/>
                  </a:lnTo>
                  <a:lnTo>
                    <a:pt x="5897" y="639"/>
                  </a:lnTo>
                  <a:cubicBezTo>
                    <a:pt x="5927" y="670"/>
                    <a:pt x="5927" y="670"/>
                    <a:pt x="5897" y="670"/>
                  </a:cubicBezTo>
                  <a:lnTo>
                    <a:pt x="5867" y="670"/>
                  </a:lnTo>
                  <a:lnTo>
                    <a:pt x="5745" y="518"/>
                  </a:lnTo>
                  <a:lnTo>
                    <a:pt x="5623" y="578"/>
                  </a:lnTo>
                  <a:lnTo>
                    <a:pt x="5745" y="730"/>
                  </a:lnTo>
                  <a:cubicBezTo>
                    <a:pt x="5775" y="730"/>
                    <a:pt x="5775" y="761"/>
                    <a:pt x="5745" y="761"/>
                  </a:cubicBezTo>
                  <a:lnTo>
                    <a:pt x="5715" y="761"/>
                  </a:lnTo>
                  <a:lnTo>
                    <a:pt x="5593" y="578"/>
                  </a:lnTo>
                  <a:lnTo>
                    <a:pt x="5502" y="639"/>
                  </a:lnTo>
                  <a:lnTo>
                    <a:pt x="5623" y="822"/>
                  </a:lnTo>
                  <a:cubicBezTo>
                    <a:pt x="5623" y="822"/>
                    <a:pt x="5623" y="822"/>
                    <a:pt x="5623" y="852"/>
                  </a:cubicBezTo>
                  <a:cubicBezTo>
                    <a:pt x="5593" y="852"/>
                    <a:pt x="5593" y="852"/>
                    <a:pt x="5593" y="822"/>
                  </a:cubicBezTo>
                  <a:lnTo>
                    <a:pt x="5471" y="670"/>
                  </a:lnTo>
                  <a:lnTo>
                    <a:pt x="5350" y="730"/>
                  </a:lnTo>
                  <a:lnTo>
                    <a:pt x="5471" y="882"/>
                  </a:lnTo>
                  <a:cubicBezTo>
                    <a:pt x="5502" y="913"/>
                    <a:pt x="5502" y="913"/>
                    <a:pt x="5471" y="913"/>
                  </a:cubicBezTo>
                  <a:lnTo>
                    <a:pt x="5441" y="913"/>
                  </a:lnTo>
                  <a:lnTo>
                    <a:pt x="5319" y="730"/>
                  </a:lnTo>
                  <a:lnTo>
                    <a:pt x="5198" y="822"/>
                  </a:lnTo>
                  <a:lnTo>
                    <a:pt x="5380" y="1065"/>
                  </a:lnTo>
                  <a:cubicBezTo>
                    <a:pt x="5411" y="1065"/>
                    <a:pt x="5411" y="1095"/>
                    <a:pt x="5380" y="1126"/>
                  </a:cubicBezTo>
                  <a:cubicBezTo>
                    <a:pt x="5350" y="1126"/>
                    <a:pt x="5319" y="1126"/>
                    <a:pt x="5319" y="1095"/>
                  </a:cubicBezTo>
                  <a:lnTo>
                    <a:pt x="5137" y="852"/>
                  </a:lnTo>
                  <a:lnTo>
                    <a:pt x="5015" y="913"/>
                  </a:lnTo>
                  <a:lnTo>
                    <a:pt x="5137" y="1065"/>
                  </a:lnTo>
                  <a:cubicBezTo>
                    <a:pt x="5137" y="1095"/>
                    <a:pt x="5137" y="1095"/>
                    <a:pt x="5137" y="1095"/>
                  </a:cubicBezTo>
                  <a:lnTo>
                    <a:pt x="5107" y="1095"/>
                  </a:lnTo>
                  <a:lnTo>
                    <a:pt x="4985" y="943"/>
                  </a:lnTo>
                  <a:lnTo>
                    <a:pt x="4863" y="1004"/>
                  </a:lnTo>
                  <a:lnTo>
                    <a:pt x="4985" y="1156"/>
                  </a:lnTo>
                  <a:cubicBezTo>
                    <a:pt x="4985" y="1186"/>
                    <a:pt x="4985" y="1186"/>
                    <a:pt x="4985" y="1186"/>
                  </a:cubicBezTo>
                  <a:lnTo>
                    <a:pt x="4955" y="1186"/>
                  </a:lnTo>
                  <a:lnTo>
                    <a:pt x="4833" y="1034"/>
                  </a:lnTo>
                  <a:lnTo>
                    <a:pt x="4711" y="1095"/>
                  </a:lnTo>
                  <a:lnTo>
                    <a:pt x="4833" y="1247"/>
                  </a:lnTo>
                  <a:cubicBezTo>
                    <a:pt x="4833" y="1247"/>
                    <a:pt x="4833" y="1278"/>
                    <a:pt x="4833" y="1278"/>
                  </a:cubicBezTo>
                  <a:lnTo>
                    <a:pt x="4803" y="1278"/>
                  </a:lnTo>
                  <a:lnTo>
                    <a:pt x="4681" y="1095"/>
                  </a:lnTo>
                  <a:lnTo>
                    <a:pt x="4559" y="1156"/>
                  </a:lnTo>
                  <a:lnTo>
                    <a:pt x="4681" y="1338"/>
                  </a:lnTo>
                  <a:cubicBezTo>
                    <a:pt x="4711" y="1338"/>
                    <a:pt x="4711" y="1338"/>
                    <a:pt x="4681" y="1369"/>
                  </a:cubicBezTo>
                  <a:cubicBezTo>
                    <a:pt x="4681" y="1369"/>
                    <a:pt x="4651" y="1369"/>
                    <a:pt x="4651" y="1338"/>
                  </a:cubicBezTo>
                  <a:lnTo>
                    <a:pt x="4529" y="1186"/>
                  </a:lnTo>
                  <a:lnTo>
                    <a:pt x="4438" y="1247"/>
                  </a:lnTo>
                  <a:lnTo>
                    <a:pt x="4559" y="1399"/>
                  </a:lnTo>
                  <a:cubicBezTo>
                    <a:pt x="4559" y="1430"/>
                    <a:pt x="4559" y="1430"/>
                    <a:pt x="4559" y="1430"/>
                  </a:cubicBezTo>
                  <a:lnTo>
                    <a:pt x="4529" y="1430"/>
                  </a:lnTo>
                  <a:lnTo>
                    <a:pt x="4408" y="1247"/>
                  </a:lnTo>
                  <a:lnTo>
                    <a:pt x="4286" y="1338"/>
                  </a:lnTo>
                  <a:lnTo>
                    <a:pt x="4468" y="1582"/>
                  </a:lnTo>
                  <a:cubicBezTo>
                    <a:pt x="4499" y="1582"/>
                    <a:pt x="4468" y="1612"/>
                    <a:pt x="4468" y="1642"/>
                  </a:cubicBezTo>
                  <a:cubicBezTo>
                    <a:pt x="4438" y="1642"/>
                    <a:pt x="4408" y="1642"/>
                    <a:pt x="4377" y="1612"/>
                  </a:cubicBezTo>
                  <a:lnTo>
                    <a:pt x="4195" y="1369"/>
                  </a:lnTo>
                  <a:lnTo>
                    <a:pt x="4073" y="1430"/>
                  </a:lnTo>
                  <a:lnTo>
                    <a:pt x="4225" y="1582"/>
                  </a:lnTo>
                  <a:cubicBezTo>
                    <a:pt x="4225" y="1612"/>
                    <a:pt x="4225" y="1612"/>
                    <a:pt x="4195" y="1612"/>
                  </a:cubicBezTo>
                  <a:lnTo>
                    <a:pt x="4164" y="1612"/>
                  </a:lnTo>
                  <a:lnTo>
                    <a:pt x="4043" y="1460"/>
                  </a:lnTo>
                  <a:lnTo>
                    <a:pt x="3921" y="1521"/>
                  </a:lnTo>
                  <a:lnTo>
                    <a:pt x="4043" y="1673"/>
                  </a:lnTo>
                  <a:cubicBezTo>
                    <a:pt x="4073" y="1703"/>
                    <a:pt x="4073" y="1703"/>
                    <a:pt x="4043" y="1703"/>
                  </a:cubicBezTo>
                  <a:lnTo>
                    <a:pt x="4012" y="1703"/>
                  </a:lnTo>
                  <a:lnTo>
                    <a:pt x="3891" y="1551"/>
                  </a:lnTo>
                  <a:lnTo>
                    <a:pt x="3769" y="1612"/>
                  </a:lnTo>
                  <a:lnTo>
                    <a:pt x="3891" y="1764"/>
                  </a:lnTo>
                  <a:cubicBezTo>
                    <a:pt x="3921" y="1764"/>
                    <a:pt x="3921" y="1794"/>
                    <a:pt x="3891" y="1794"/>
                  </a:cubicBezTo>
                  <a:lnTo>
                    <a:pt x="3860" y="1794"/>
                  </a:lnTo>
                  <a:lnTo>
                    <a:pt x="3739" y="1612"/>
                  </a:lnTo>
                  <a:lnTo>
                    <a:pt x="3648" y="1673"/>
                  </a:lnTo>
                  <a:lnTo>
                    <a:pt x="3769" y="1855"/>
                  </a:lnTo>
                  <a:cubicBezTo>
                    <a:pt x="3769" y="1855"/>
                    <a:pt x="3769" y="1855"/>
                    <a:pt x="3769" y="1885"/>
                  </a:cubicBezTo>
                  <a:cubicBezTo>
                    <a:pt x="3739" y="1885"/>
                    <a:pt x="3739" y="1885"/>
                    <a:pt x="3739" y="1855"/>
                  </a:cubicBezTo>
                  <a:lnTo>
                    <a:pt x="3617" y="1703"/>
                  </a:lnTo>
                  <a:lnTo>
                    <a:pt x="3496" y="1764"/>
                  </a:lnTo>
                  <a:lnTo>
                    <a:pt x="3617" y="1916"/>
                  </a:lnTo>
                  <a:cubicBezTo>
                    <a:pt x="3648" y="1946"/>
                    <a:pt x="3648" y="1946"/>
                    <a:pt x="3617" y="1946"/>
                  </a:cubicBezTo>
                  <a:lnTo>
                    <a:pt x="3587" y="1946"/>
                  </a:lnTo>
                  <a:lnTo>
                    <a:pt x="3465" y="1764"/>
                  </a:lnTo>
                  <a:lnTo>
                    <a:pt x="3344" y="1855"/>
                  </a:lnTo>
                  <a:lnTo>
                    <a:pt x="3526" y="2098"/>
                  </a:lnTo>
                  <a:cubicBezTo>
                    <a:pt x="3556" y="2098"/>
                    <a:pt x="3556" y="2129"/>
                    <a:pt x="3526" y="2159"/>
                  </a:cubicBezTo>
                  <a:cubicBezTo>
                    <a:pt x="3496" y="2159"/>
                    <a:pt x="3465" y="2159"/>
                    <a:pt x="3465" y="2129"/>
                  </a:cubicBezTo>
                  <a:lnTo>
                    <a:pt x="3283" y="1885"/>
                  </a:lnTo>
                  <a:lnTo>
                    <a:pt x="3161" y="1946"/>
                  </a:lnTo>
                  <a:lnTo>
                    <a:pt x="3283" y="2098"/>
                  </a:lnTo>
                  <a:cubicBezTo>
                    <a:pt x="3283" y="2129"/>
                    <a:pt x="3283" y="2129"/>
                    <a:pt x="3283" y="2129"/>
                  </a:cubicBezTo>
                  <a:lnTo>
                    <a:pt x="3252" y="2129"/>
                  </a:lnTo>
                  <a:lnTo>
                    <a:pt x="3131" y="1977"/>
                  </a:lnTo>
                  <a:lnTo>
                    <a:pt x="3009" y="2037"/>
                  </a:lnTo>
                  <a:lnTo>
                    <a:pt x="3131" y="2189"/>
                  </a:lnTo>
                  <a:cubicBezTo>
                    <a:pt x="3131" y="2220"/>
                    <a:pt x="3131" y="2220"/>
                    <a:pt x="3131" y="2220"/>
                  </a:cubicBezTo>
                  <a:lnTo>
                    <a:pt x="3100" y="2220"/>
                  </a:lnTo>
                  <a:lnTo>
                    <a:pt x="2979" y="2068"/>
                  </a:lnTo>
                  <a:lnTo>
                    <a:pt x="2857" y="2129"/>
                  </a:lnTo>
                  <a:lnTo>
                    <a:pt x="2979" y="2281"/>
                  </a:lnTo>
                  <a:cubicBezTo>
                    <a:pt x="2979" y="2281"/>
                    <a:pt x="2979" y="2311"/>
                    <a:pt x="2979" y="2311"/>
                  </a:cubicBezTo>
                  <a:lnTo>
                    <a:pt x="2949" y="2311"/>
                  </a:lnTo>
                  <a:lnTo>
                    <a:pt x="2827" y="2129"/>
                  </a:lnTo>
                  <a:lnTo>
                    <a:pt x="2705" y="2189"/>
                  </a:lnTo>
                  <a:lnTo>
                    <a:pt x="2827" y="2372"/>
                  </a:lnTo>
                  <a:cubicBezTo>
                    <a:pt x="2857" y="2372"/>
                    <a:pt x="2827" y="2372"/>
                    <a:pt x="2827" y="2402"/>
                  </a:cubicBezTo>
                  <a:cubicBezTo>
                    <a:pt x="2827" y="2402"/>
                    <a:pt x="2797" y="2402"/>
                    <a:pt x="2797" y="2372"/>
                  </a:cubicBezTo>
                  <a:lnTo>
                    <a:pt x="2675" y="2220"/>
                  </a:lnTo>
                  <a:lnTo>
                    <a:pt x="2584" y="2281"/>
                  </a:lnTo>
                  <a:lnTo>
                    <a:pt x="2705" y="2433"/>
                  </a:lnTo>
                  <a:cubicBezTo>
                    <a:pt x="2705" y="2463"/>
                    <a:pt x="2705" y="2463"/>
                    <a:pt x="2705" y="2463"/>
                  </a:cubicBezTo>
                  <a:lnTo>
                    <a:pt x="2675" y="2463"/>
                  </a:lnTo>
                  <a:lnTo>
                    <a:pt x="2553" y="2281"/>
                  </a:lnTo>
                  <a:lnTo>
                    <a:pt x="2432" y="2372"/>
                  </a:lnTo>
                  <a:lnTo>
                    <a:pt x="2614" y="2615"/>
                  </a:lnTo>
                  <a:cubicBezTo>
                    <a:pt x="2614" y="2615"/>
                    <a:pt x="2614" y="2645"/>
                    <a:pt x="2614" y="2676"/>
                  </a:cubicBezTo>
                  <a:cubicBezTo>
                    <a:pt x="2584" y="2676"/>
                    <a:pt x="2553" y="2676"/>
                    <a:pt x="2523" y="2645"/>
                  </a:cubicBezTo>
                  <a:lnTo>
                    <a:pt x="2341" y="2402"/>
                  </a:lnTo>
                  <a:lnTo>
                    <a:pt x="2219" y="2463"/>
                  </a:lnTo>
                  <a:lnTo>
                    <a:pt x="2341" y="2615"/>
                  </a:lnTo>
                  <a:cubicBezTo>
                    <a:pt x="2371" y="2645"/>
                    <a:pt x="2371" y="2645"/>
                    <a:pt x="2341" y="2645"/>
                  </a:cubicBezTo>
                  <a:cubicBezTo>
                    <a:pt x="2341" y="2655"/>
                    <a:pt x="2341" y="2659"/>
                    <a:pt x="2339" y="2659"/>
                  </a:cubicBezTo>
                  <a:cubicBezTo>
                    <a:pt x="2337" y="2659"/>
                    <a:pt x="2330" y="2645"/>
                    <a:pt x="2310" y="2645"/>
                  </a:cubicBezTo>
                  <a:lnTo>
                    <a:pt x="2189" y="2493"/>
                  </a:lnTo>
                  <a:lnTo>
                    <a:pt x="2067" y="2554"/>
                  </a:lnTo>
                  <a:lnTo>
                    <a:pt x="2189" y="2706"/>
                  </a:lnTo>
                  <a:cubicBezTo>
                    <a:pt x="2219" y="2737"/>
                    <a:pt x="2219" y="2737"/>
                    <a:pt x="2189" y="2737"/>
                  </a:cubicBezTo>
                  <a:lnTo>
                    <a:pt x="2158" y="2737"/>
                  </a:lnTo>
                  <a:lnTo>
                    <a:pt x="2037" y="2585"/>
                  </a:lnTo>
                  <a:lnTo>
                    <a:pt x="1915" y="2645"/>
                  </a:lnTo>
                  <a:lnTo>
                    <a:pt x="2037" y="2797"/>
                  </a:lnTo>
                  <a:cubicBezTo>
                    <a:pt x="2067" y="2828"/>
                    <a:pt x="2037" y="2828"/>
                    <a:pt x="2037" y="2828"/>
                  </a:cubicBezTo>
                  <a:lnTo>
                    <a:pt x="2006" y="2828"/>
                  </a:lnTo>
                  <a:lnTo>
                    <a:pt x="1885" y="2645"/>
                  </a:lnTo>
                  <a:lnTo>
                    <a:pt x="1793" y="2706"/>
                  </a:lnTo>
                  <a:lnTo>
                    <a:pt x="1915" y="2889"/>
                  </a:lnTo>
                  <a:cubicBezTo>
                    <a:pt x="1915" y="2889"/>
                    <a:pt x="1915" y="2919"/>
                    <a:pt x="1915" y="2919"/>
                  </a:cubicBezTo>
                  <a:cubicBezTo>
                    <a:pt x="1885" y="2919"/>
                    <a:pt x="1885" y="2919"/>
                    <a:pt x="1885" y="2889"/>
                  </a:cubicBezTo>
                  <a:lnTo>
                    <a:pt x="1733" y="2737"/>
                  </a:lnTo>
                  <a:lnTo>
                    <a:pt x="1642" y="2797"/>
                  </a:lnTo>
                  <a:lnTo>
                    <a:pt x="1763" y="2949"/>
                  </a:lnTo>
                  <a:cubicBezTo>
                    <a:pt x="1793" y="2980"/>
                    <a:pt x="1763" y="2980"/>
                    <a:pt x="1763" y="2980"/>
                  </a:cubicBezTo>
                  <a:lnTo>
                    <a:pt x="1733" y="2980"/>
                  </a:lnTo>
                  <a:lnTo>
                    <a:pt x="1611" y="2828"/>
                  </a:lnTo>
                  <a:lnTo>
                    <a:pt x="1490" y="2889"/>
                  </a:lnTo>
                  <a:lnTo>
                    <a:pt x="1672" y="3132"/>
                  </a:lnTo>
                  <a:cubicBezTo>
                    <a:pt x="1702" y="3162"/>
                    <a:pt x="1702" y="3162"/>
                    <a:pt x="1672" y="3192"/>
                  </a:cubicBezTo>
                  <a:cubicBezTo>
                    <a:pt x="1642" y="3192"/>
                    <a:pt x="1611" y="3192"/>
                    <a:pt x="1611" y="3162"/>
                  </a:cubicBezTo>
                  <a:lnTo>
                    <a:pt x="1398" y="2919"/>
                  </a:lnTo>
                  <a:lnTo>
                    <a:pt x="1307" y="2980"/>
                  </a:lnTo>
                  <a:lnTo>
                    <a:pt x="1429" y="3162"/>
                  </a:lnTo>
                  <a:cubicBezTo>
                    <a:pt x="1414" y="3177"/>
                    <a:pt x="1406" y="3185"/>
                    <a:pt x="1402" y="3185"/>
                  </a:cubicBezTo>
                  <a:cubicBezTo>
                    <a:pt x="1398" y="3185"/>
                    <a:pt x="1398" y="3177"/>
                    <a:pt x="1398" y="3162"/>
                  </a:cubicBezTo>
                  <a:lnTo>
                    <a:pt x="1277" y="3010"/>
                  </a:lnTo>
                  <a:lnTo>
                    <a:pt x="1155" y="3071"/>
                  </a:lnTo>
                  <a:lnTo>
                    <a:pt x="1277" y="3223"/>
                  </a:lnTo>
                  <a:cubicBezTo>
                    <a:pt x="1277" y="3253"/>
                    <a:pt x="1277" y="3253"/>
                    <a:pt x="1277" y="3253"/>
                  </a:cubicBezTo>
                  <a:lnTo>
                    <a:pt x="1246" y="3253"/>
                  </a:lnTo>
                  <a:lnTo>
                    <a:pt x="1125" y="3101"/>
                  </a:lnTo>
                  <a:lnTo>
                    <a:pt x="1003" y="3162"/>
                  </a:lnTo>
                  <a:lnTo>
                    <a:pt x="1125" y="3314"/>
                  </a:lnTo>
                  <a:cubicBezTo>
                    <a:pt x="1125" y="3344"/>
                    <a:pt x="1125" y="3344"/>
                    <a:pt x="1125" y="3344"/>
                  </a:cubicBezTo>
                  <a:lnTo>
                    <a:pt x="1094" y="3344"/>
                  </a:lnTo>
                  <a:lnTo>
                    <a:pt x="973" y="3162"/>
                  </a:lnTo>
                  <a:lnTo>
                    <a:pt x="851" y="3223"/>
                  </a:lnTo>
                  <a:lnTo>
                    <a:pt x="973" y="3405"/>
                  </a:lnTo>
                  <a:cubicBezTo>
                    <a:pt x="973" y="3405"/>
                    <a:pt x="973" y="3405"/>
                    <a:pt x="973" y="3436"/>
                  </a:cubicBezTo>
                  <a:cubicBezTo>
                    <a:pt x="973" y="3436"/>
                    <a:pt x="942" y="3436"/>
                    <a:pt x="942" y="3405"/>
                  </a:cubicBezTo>
                  <a:lnTo>
                    <a:pt x="821" y="3253"/>
                  </a:lnTo>
                  <a:lnTo>
                    <a:pt x="730" y="3314"/>
                  </a:lnTo>
                  <a:lnTo>
                    <a:pt x="851" y="3466"/>
                  </a:lnTo>
                  <a:cubicBezTo>
                    <a:pt x="851" y="3496"/>
                    <a:pt x="851" y="3496"/>
                    <a:pt x="851" y="3496"/>
                  </a:cubicBezTo>
                  <a:lnTo>
                    <a:pt x="821" y="3496"/>
                  </a:lnTo>
                  <a:lnTo>
                    <a:pt x="699" y="3344"/>
                  </a:lnTo>
                  <a:lnTo>
                    <a:pt x="578" y="3405"/>
                  </a:lnTo>
                  <a:lnTo>
                    <a:pt x="760" y="3648"/>
                  </a:lnTo>
                  <a:cubicBezTo>
                    <a:pt x="760" y="3648"/>
                    <a:pt x="760" y="3679"/>
                    <a:pt x="760" y="3709"/>
                  </a:cubicBezTo>
                  <a:cubicBezTo>
                    <a:pt x="730" y="3709"/>
                    <a:pt x="699" y="3709"/>
                    <a:pt x="669" y="3679"/>
                  </a:cubicBezTo>
                  <a:lnTo>
                    <a:pt x="486" y="3436"/>
                  </a:lnTo>
                  <a:lnTo>
                    <a:pt x="365" y="3496"/>
                  </a:lnTo>
                  <a:lnTo>
                    <a:pt x="486" y="3648"/>
                  </a:lnTo>
                  <a:cubicBezTo>
                    <a:pt x="517" y="3679"/>
                    <a:pt x="517" y="3679"/>
                    <a:pt x="486" y="3679"/>
                  </a:cubicBezTo>
                  <a:lnTo>
                    <a:pt x="456" y="3679"/>
                  </a:lnTo>
                  <a:lnTo>
                    <a:pt x="334" y="3527"/>
                  </a:lnTo>
                  <a:lnTo>
                    <a:pt x="213" y="3588"/>
                  </a:lnTo>
                  <a:lnTo>
                    <a:pt x="334" y="3740"/>
                  </a:lnTo>
                  <a:cubicBezTo>
                    <a:pt x="365" y="3770"/>
                    <a:pt x="334" y="3770"/>
                    <a:pt x="334" y="3770"/>
                  </a:cubicBezTo>
                  <a:lnTo>
                    <a:pt x="304" y="3770"/>
                  </a:lnTo>
                  <a:lnTo>
                    <a:pt x="183" y="3618"/>
                  </a:lnTo>
                  <a:lnTo>
                    <a:pt x="61" y="3679"/>
                  </a:lnTo>
                  <a:lnTo>
                    <a:pt x="183" y="3831"/>
                  </a:lnTo>
                  <a:cubicBezTo>
                    <a:pt x="213" y="3831"/>
                    <a:pt x="183" y="3861"/>
                    <a:pt x="183" y="3861"/>
                  </a:cubicBezTo>
                  <a:lnTo>
                    <a:pt x="152" y="3861"/>
                  </a:lnTo>
                  <a:lnTo>
                    <a:pt x="31" y="3679"/>
                  </a:lnTo>
                  <a:lnTo>
                    <a:pt x="0" y="3709"/>
                  </a:lnTo>
                  <a:lnTo>
                    <a:pt x="942" y="5016"/>
                  </a:lnTo>
                  <a:lnTo>
                    <a:pt x="7660" y="1308"/>
                  </a:lnTo>
                  <a:lnTo>
                    <a:pt x="6626" y="31"/>
                  </a:lnTo>
                  <a:lnTo>
                    <a:pt x="6505"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0"/>
            <p:cNvSpPr/>
            <p:nvPr/>
          </p:nvSpPr>
          <p:spPr>
            <a:xfrm>
              <a:off x="7646024" y="2875306"/>
              <a:ext cx="9726" cy="11312"/>
            </a:xfrm>
            <a:custGeom>
              <a:avLst/>
              <a:gdLst/>
              <a:ahLst/>
              <a:cxnLst/>
              <a:rect l="l" t="t" r="r" b="b"/>
              <a:pathLst>
                <a:path w="184" h="214" extrusionOk="0">
                  <a:moveTo>
                    <a:pt x="31" y="1"/>
                  </a:moveTo>
                  <a:lnTo>
                    <a:pt x="1" y="31"/>
                  </a:lnTo>
                  <a:lnTo>
                    <a:pt x="122" y="183"/>
                  </a:lnTo>
                  <a:cubicBezTo>
                    <a:pt x="122" y="214"/>
                    <a:pt x="153" y="214"/>
                    <a:pt x="153" y="214"/>
                  </a:cubicBezTo>
                  <a:cubicBezTo>
                    <a:pt x="183" y="183"/>
                    <a:pt x="183" y="183"/>
                    <a:pt x="153" y="183"/>
                  </a:cubicBezTo>
                  <a:lnTo>
                    <a:pt x="3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0"/>
            <p:cNvSpPr/>
            <p:nvPr/>
          </p:nvSpPr>
          <p:spPr>
            <a:xfrm>
              <a:off x="7548023" y="2737132"/>
              <a:ext cx="380856" cy="245905"/>
            </a:xfrm>
            <a:custGeom>
              <a:avLst/>
              <a:gdLst/>
              <a:ahLst/>
              <a:cxnLst/>
              <a:rect l="l" t="t" r="r" b="b"/>
              <a:pathLst>
                <a:path w="7205" h="4652" extrusionOk="0">
                  <a:moveTo>
                    <a:pt x="6627" y="1"/>
                  </a:moveTo>
                  <a:lnTo>
                    <a:pt x="6536" y="62"/>
                  </a:lnTo>
                  <a:lnTo>
                    <a:pt x="6657" y="214"/>
                  </a:lnTo>
                  <a:cubicBezTo>
                    <a:pt x="6688" y="214"/>
                    <a:pt x="6688" y="244"/>
                    <a:pt x="6657" y="244"/>
                  </a:cubicBezTo>
                  <a:lnTo>
                    <a:pt x="6627" y="244"/>
                  </a:lnTo>
                  <a:lnTo>
                    <a:pt x="6505" y="62"/>
                  </a:lnTo>
                  <a:lnTo>
                    <a:pt x="6414" y="123"/>
                  </a:lnTo>
                  <a:lnTo>
                    <a:pt x="6536" y="305"/>
                  </a:lnTo>
                  <a:cubicBezTo>
                    <a:pt x="6520" y="320"/>
                    <a:pt x="6513" y="328"/>
                    <a:pt x="6509" y="328"/>
                  </a:cubicBezTo>
                  <a:cubicBezTo>
                    <a:pt x="6505" y="328"/>
                    <a:pt x="6505" y="320"/>
                    <a:pt x="6505" y="305"/>
                  </a:cubicBezTo>
                  <a:lnTo>
                    <a:pt x="6353" y="153"/>
                  </a:lnTo>
                  <a:lnTo>
                    <a:pt x="6262" y="214"/>
                  </a:lnTo>
                  <a:lnTo>
                    <a:pt x="6384" y="366"/>
                  </a:lnTo>
                  <a:cubicBezTo>
                    <a:pt x="6414" y="366"/>
                    <a:pt x="6414" y="396"/>
                    <a:pt x="6384" y="396"/>
                  </a:cubicBezTo>
                  <a:lnTo>
                    <a:pt x="6353" y="396"/>
                  </a:lnTo>
                  <a:lnTo>
                    <a:pt x="6232" y="214"/>
                  </a:lnTo>
                  <a:lnTo>
                    <a:pt x="6140" y="274"/>
                  </a:lnTo>
                  <a:lnTo>
                    <a:pt x="6323" y="518"/>
                  </a:lnTo>
                  <a:cubicBezTo>
                    <a:pt x="6353" y="548"/>
                    <a:pt x="6353" y="578"/>
                    <a:pt x="6323" y="578"/>
                  </a:cubicBezTo>
                  <a:cubicBezTo>
                    <a:pt x="6292" y="578"/>
                    <a:pt x="6262" y="578"/>
                    <a:pt x="6262" y="548"/>
                  </a:cubicBezTo>
                  <a:lnTo>
                    <a:pt x="6049" y="305"/>
                  </a:lnTo>
                  <a:lnTo>
                    <a:pt x="5958" y="366"/>
                  </a:lnTo>
                  <a:lnTo>
                    <a:pt x="6080" y="548"/>
                  </a:lnTo>
                  <a:cubicBezTo>
                    <a:pt x="6080" y="548"/>
                    <a:pt x="6080" y="578"/>
                    <a:pt x="6080" y="578"/>
                  </a:cubicBezTo>
                  <a:cubicBezTo>
                    <a:pt x="6080" y="578"/>
                    <a:pt x="6049" y="578"/>
                    <a:pt x="6049" y="548"/>
                  </a:cubicBezTo>
                  <a:lnTo>
                    <a:pt x="5928" y="396"/>
                  </a:lnTo>
                  <a:lnTo>
                    <a:pt x="5806" y="457"/>
                  </a:lnTo>
                  <a:lnTo>
                    <a:pt x="5928" y="639"/>
                  </a:lnTo>
                  <a:cubicBezTo>
                    <a:pt x="5928" y="639"/>
                    <a:pt x="5928" y="639"/>
                    <a:pt x="5928" y="670"/>
                  </a:cubicBezTo>
                  <a:cubicBezTo>
                    <a:pt x="5897" y="670"/>
                    <a:pt x="5897" y="670"/>
                    <a:pt x="5897" y="639"/>
                  </a:cubicBezTo>
                  <a:lnTo>
                    <a:pt x="5776" y="487"/>
                  </a:lnTo>
                  <a:lnTo>
                    <a:pt x="5654" y="548"/>
                  </a:lnTo>
                  <a:lnTo>
                    <a:pt x="5776" y="700"/>
                  </a:lnTo>
                  <a:cubicBezTo>
                    <a:pt x="5776" y="730"/>
                    <a:pt x="5776" y="730"/>
                    <a:pt x="5776" y="730"/>
                  </a:cubicBezTo>
                  <a:lnTo>
                    <a:pt x="5745" y="730"/>
                  </a:lnTo>
                  <a:lnTo>
                    <a:pt x="5624" y="578"/>
                  </a:lnTo>
                  <a:lnTo>
                    <a:pt x="5502" y="639"/>
                  </a:lnTo>
                  <a:lnTo>
                    <a:pt x="5624" y="791"/>
                  </a:lnTo>
                  <a:cubicBezTo>
                    <a:pt x="5624" y="791"/>
                    <a:pt x="5624" y="822"/>
                    <a:pt x="5624" y="822"/>
                  </a:cubicBezTo>
                  <a:lnTo>
                    <a:pt x="5593" y="822"/>
                  </a:lnTo>
                  <a:lnTo>
                    <a:pt x="5472" y="639"/>
                  </a:lnTo>
                  <a:lnTo>
                    <a:pt x="5381" y="700"/>
                  </a:lnTo>
                  <a:lnTo>
                    <a:pt x="5502" y="882"/>
                  </a:lnTo>
                  <a:cubicBezTo>
                    <a:pt x="5487" y="898"/>
                    <a:pt x="5479" y="905"/>
                    <a:pt x="5476" y="905"/>
                  </a:cubicBezTo>
                  <a:cubicBezTo>
                    <a:pt x="5472" y="905"/>
                    <a:pt x="5472" y="898"/>
                    <a:pt x="5472" y="882"/>
                  </a:cubicBezTo>
                  <a:lnTo>
                    <a:pt x="5350" y="730"/>
                  </a:lnTo>
                  <a:lnTo>
                    <a:pt x="5229" y="791"/>
                  </a:lnTo>
                  <a:lnTo>
                    <a:pt x="5411" y="1034"/>
                  </a:lnTo>
                  <a:cubicBezTo>
                    <a:pt x="5411" y="1065"/>
                    <a:pt x="5411" y="1095"/>
                    <a:pt x="5411" y="1095"/>
                  </a:cubicBezTo>
                  <a:cubicBezTo>
                    <a:pt x="5381" y="1095"/>
                    <a:pt x="5350" y="1095"/>
                    <a:pt x="5320" y="1065"/>
                  </a:cubicBezTo>
                  <a:lnTo>
                    <a:pt x="5137" y="822"/>
                  </a:lnTo>
                  <a:lnTo>
                    <a:pt x="5016" y="882"/>
                  </a:lnTo>
                  <a:lnTo>
                    <a:pt x="5137" y="1065"/>
                  </a:lnTo>
                  <a:cubicBezTo>
                    <a:pt x="5168" y="1065"/>
                    <a:pt x="5168" y="1095"/>
                    <a:pt x="5137" y="1095"/>
                  </a:cubicBezTo>
                  <a:cubicBezTo>
                    <a:pt x="5137" y="1095"/>
                    <a:pt x="5137" y="1095"/>
                    <a:pt x="5107" y="1065"/>
                  </a:cubicBezTo>
                  <a:lnTo>
                    <a:pt x="4985" y="913"/>
                  </a:lnTo>
                  <a:lnTo>
                    <a:pt x="4864" y="974"/>
                  </a:lnTo>
                  <a:lnTo>
                    <a:pt x="4985" y="1156"/>
                  </a:lnTo>
                  <a:cubicBezTo>
                    <a:pt x="5016" y="1156"/>
                    <a:pt x="5016" y="1156"/>
                    <a:pt x="4985" y="1186"/>
                  </a:cubicBezTo>
                  <a:cubicBezTo>
                    <a:pt x="4985" y="1186"/>
                    <a:pt x="4955" y="1186"/>
                    <a:pt x="4955" y="1156"/>
                  </a:cubicBezTo>
                  <a:lnTo>
                    <a:pt x="4833" y="1004"/>
                  </a:lnTo>
                  <a:lnTo>
                    <a:pt x="4712" y="1065"/>
                  </a:lnTo>
                  <a:lnTo>
                    <a:pt x="4833" y="1217"/>
                  </a:lnTo>
                  <a:cubicBezTo>
                    <a:pt x="4864" y="1247"/>
                    <a:pt x="4864" y="1247"/>
                    <a:pt x="4833" y="1247"/>
                  </a:cubicBezTo>
                  <a:lnTo>
                    <a:pt x="4803" y="1247"/>
                  </a:lnTo>
                  <a:lnTo>
                    <a:pt x="4681" y="1095"/>
                  </a:lnTo>
                  <a:lnTo>
                    <a:pt x="4590" y="1156"/>
                  </a:lnTo>
                  <a:lnTo>
                    <a:pt x="4712" y="1308"/>
                  </a:lnTo>
                  <a:cubicBezTo>
                    <a:pt x="4712" y="1308"/>
                    <a:pt x="4712" y="1338"/>
                    <a:pt x="4712" y="1338"/>
                  </a:cubicBezTo>
                  <a:lnTo>
                    <a:pt x="4681" y="1338"/>
                  </a:lnTo>
                  <a:lnTo>
                    <a:pt x="4530" y="1156"/>
                  </a:lnTo>
                  <a:lnTo>
                    <a:pt x="4438" y="1217"/>
                  </a:lnTo>
                  <a:lnTo>
                    <a:pt x="4560" y="1399"/>
                  </a:lnTo>
                  <a:cubicBezTo>
                    <a:pt x="4560" y="1409"/>
                    <a:pt x="4557" y="1413"/>
                    <a:pt x="4552" y="1413"/>
                  </a:cubicBezTo>
                  <a:cubicBezTo>
                    <a:pt x="4543" y="1413"/>
                    <a:pt x="4530" y="1399"/>
                    <a:pt x="4530" y="1399"/>
                  </a:cubicBezTo>
                  <a:lnTo>
                    <a:pt x="4408" y="1247"/>
                  </a:lnTo>
                  <a:lnTo>
                    <a:pt x="4286" y="1308"/>
                  </a:lnTo>
                  <a:lnTo>
                    <a:pt x="4469" y="1551"/>
                  </a:lnTo>
                  <a:cubicBezTo>
                    <a:pt x="4499" y="1582"/>
                    <a:pt x="4499" y="1612"/>
                    <a:pt x="4469" y="1612"/>
                  </a:cubicBezTo>
                  <a:cubicBezTo>
                    <a:pt x="4438" y="1612"/>
                    <a:pt x="4408" y="1612"/>
                    <a:pt x="4408" y="1582"/>
                  </a:cubicBezTo>
                  <a:lnTo>
                    <a:pt x="4195" y="1338"/>
                  </a:lnTo>
                  <a:lnTo>
                    <a:pt x="4104" y="1399"/>
                  </a:lnTo>
                  <a:lnTo>
                    <a:pt x="4226" y="1582"/>
                  </a:lnTo>
                  <a:cubicBezTo>
                    <a:pt x="4226" y="1582"/>
                    <a:pt x="4226" y="1612"/>
                    <a:pt x="4226" y="1612"/>
                  </a:cubicBezTo>
                  <a:cubicBezTo>
                    <a:pt x="4195" y="1612"/>
                    <a:pt x="4195" y="1612"/>
                    <a:pt x="4195" y="1582"/>
                  </a:cubicBezTo>
                  <a:lnTo>
                    <a:pt x="4074" y="1430"/>
                  </a:lnTo>
                  <a:lnTo>
                    <a:pt x="3952" y="1490"/>
                  </a:lnTo>
                  <a:lnTo>
                    <a:pt x="4074" y="1673"/>
                  </a:lnTo>
                  <a:cubicBezTo>
                    <a:pt x="4058" y="1688"/>
                    <a:pt x="4051" y="1695"/>
                    <a:pt x="4047" y="1695"/>
                  </a:cubicBezTo>
                  <a:cubicBezTo>
                    <a:pt x="4043" y="1695"/>
                    <a:pt x="4043" y="1688"/>
                    <a:pt x="4043" y="1673"/>
                  </a:cubicBezTo>
                  <a:lnTo>
                    <a:pt x="3922" y="1521"/>
                  </a:lnTo>
                  <a:lnTo>
                    <a:pt x="3800" y="1582"/>
                  </a:lnTo>
                  <a:lnTo>
                    <a:pt x="3922" y="1733"/>
                  </a:lnTo>
                  <a:cubicBezTo>
                    <a:pt x="3922" y="1764"/>
                    <a:pt x="3922" y="1764"/>
                    <a:pt x="3922" y="1764"/>
                  </a:cubicBezTo>
                  <a:lnTo>
                    <a:pt x="3891" y="1764"/>
                  </a:lnTo>
                  <a:lnTo>
                    <a:pt x="3770" y="1612"/>
                  </a:lnTo>
                  <a:lnTo>
                    <a:pt x="3648" y="1673"/>
                  </a:lnTo>
                  <a:lnTo>
                    <a:pt x="3770" y="1825"/>
                  </a:lnTo>
                  <a:cubicBezTo>
                    <a:pt x="3770" y="1825"/>
                    <a:pt x="3770" y="1855"/>
                    <a:pt x="3770" y="1855"/>
                  </a:cubicBezTo>
                  <a:lnTo>
                    <a:pt x="3739" y="1855"/>
                  </a:lnTo>
                  <a:lnTo>
                    <a:pt x="3618" y="1673"/>
                  </a:lnTo>
                  <a:lnTo>
                    <a:pt x="3526" y="1733"/>
                  </a:lnTo>
                  <a:lnTo>
                    <a:pt x="3648" y="1885"/>
                  </a:lnTo>
                  <a:cubicBezTo>
                    <a:pt x="3648" y="1916"/>
                    <a:pt x="3648" y="1916"/>
                    <a:pt x="3648" y="1916"/>
                  </a:cubicBezTo>
                  <a:lnTo>
                    <a:pt x="3618" y="1916"/>
                  </a:lnTo>
                  <a:lnTo>
                    <a:pt x="3496" y="1764"/>
                  </a:lnTo>
                  <a:lnTo>
                    <a:pt x="3374" y="1825"/>
                  </a:lnTo>
                  <a:lnTo>
                    <a:pt x="3557" y="2068"/>
                  </a:lnTo>
                  <a:cubicBezTo>
                    <a:pt x="3557" y="2098"/>
                    <a:pt x="3557" y="2129"/>
                    <a:pt x="3557" y="2129"/>
                  </a:cubicBezTo>
                  <a:cubicBezTo>
                    <a:pt x="3526" y="2129"/>
                    <a:pt x="3496" y="2129"/>
                    <a:pt x="3466" y="2098"/>
                  </a:cubicBezTo>
                  <a:lnTo>
                    <a:pt x="3283" y="1855"/>
                  </a:lnTo>
                  <a:lnTo>
                    <a:pt x="3162" y="1916"/>
                  </a:lnTo>
                  <a:lnTo>
                    <a:pt x="3283" y="2098"/>
                  </a:lnTo>
                  <a:cubicBezTo>
                    <a:pt x="3314" y="2098"/>
                    <a:pt x="3314" y="2098"/>
                    <a:pt x="3283" y="2129"/>
                  </a:cubicBezTo>
                  <a:cubicBezTo>
                    <a:pt x="3283" y="2129"/>
                    <a:pt x="3283" y="2129"/>
                    <a:pt x="3253" y="2098"/>
                  </a:cubicBezTo>
                  <a:lnTo>
                    <a:pt x="3131" y="1946"/>
                  </a:lnTo>
                  <a:lnTo>
                    <a:pt x="3010" y="2007"/>
                  </a:lnTo>
                  <a:lnTo>
                    <a:pt x="3131" y="2189"/>
                  </a:lnTo>
                  <a:cubicBezTo>
                    <a:pt x="3131" y="2205"/>
                    <a:pt x="3124" y="2212"/>
                    <a:pt x="3116" y="2212"/>
                  </a:cubicBezTo>
                  <a:cubicBezTo>
                    <a:pt x="3109" y="2212"/>
                    <a:pt x="3101" y="2205"/>
                    <a:pt x="3101" y="2189"/>
                  </a:cubicBezTo>
                  <a:lnTo>
                    <a:pt x="2979" y="2037"/>
                  </a:lnTo>
                  <a:lnTo>
                    <a:pt x="2858" y="2098"/>
                  </a:lnTo>
                  <a:lnTo>
                    <a:pt x="2979" y="2250"/>
                  </a:lnTo>
                  <a:cubicBezTo>
                    <a:pt x="3010" y="2281"/>
                    <a:pt x="3010" y="2281"/>
                    <a:pt x="2979" y="2281"/>
                  </a:cubicBezTo>
                  <a:lnTo>
                    <a:pt x="2949" y="2281"/>
                  </a:lnTo>
                  <a:lnTo>
                    <a:pt x="2827" y="2129"/>
                  </a:lnTo>
                  <a:lnTo>
                    <a:pt x="2736" y="2189"/>
                  </a:lnTo>
                  <a:lnTo>
                    <a:pt x="2858" y="2341"/>
                  </a:lnTo>
                  <a:cubicBezTo>
                    <a:pt x="2858" y="2341"/>
                    <a:pt x="2858" y="2372"/>
                    <a:pt x="2858" y="2372"/>
                  </a:cubicBezTo>
                  <a:lnTo>
                    <a:pt x="2827" y="2372"/>
                  </a:lnTo>
                  <a:lnTo>
                    <a:pt x="2675" y="2189"/>
                  </a:lnTo>
                  <a:lnTo>
                    <a:pt x="2584" y="2250"/>
                  </a:lnTo>
                  <a:lnTo>
                    <a:pt x="2706" y="2402"/>
                  </a:lnTo>
                  <a:cubicBezTo>
                    <a:pt x="2736" y="2433"/>
                    <a:pt x="2736" y="2433"/>
                    <a:pt x="2706" y="2433"/>
                  </a:cubicBezTo>
                  <a:lnTo>
                    <a:pt x="2675" y="2433"/>
                  </a:lnTo>
                  <a:lnTo>
                    <a:pt x="2554" y="2281"/>
                  </a:lnTo>
                  <a:lnTo>
                    <a:pt x="2432" y="2341"/>
                  </a:lnTo>
                  <a:lnTo>
                    <a:pt x="2615" y="2585"/>
                  </a:lnTo>
                  <a:cubicBezTo>
                    <a:pt x="2645" y="2615"/>
                    <a:pt x="2645" y="2645"/>
                    <a:pt x="2615" y="2645"/>
                  </a:cubicBezTo>
                  <a:cubicBezTo>
                    <a:pt x="2584" y="2645"/>
                    <a:pt x="2554" y="2645"/>
                    <a:pt x="2554" y="2615"/>
                  </a:cubicBezTo>
                  <a:lnTo>
                    <a:pt x="2341" y="2372"/>
                  </a:lnTo>
                  <a:lnTo>
                    <a:pt x="2250" y="2433"/>
                  </a:lnTo>
                  <a:lnTo>
                    <a:pt x="2371" y="2615"/>
                  </a:lnTo>
                  <a:cubicBezTo>
                    <a:pt x="2371" y="2615"/>
                    <a:pt x="2371" y="2615"/>
                    <a:pt x="2371" y="2645"/>
                  </a:cubicBezTo>
                  <a:cubicBezTo>
                    <a:pt x="2341" y="2645"/>
                    <a:pt x="2341" y="2645"/>
                    <a:pt x="2341" y="2615"/>
                  </a:cubicBezTo>
                  <a:lnTo>
                    <a:pt x="2219" y="2463"/>
                  </a:lnTo>
                  <a:lnTo>
                    <a:pt x="2098" y="2524"/>
                  </a:lnTo>
                  <a:lnTo>
                    <a:pt x="2219" y="2706"/>
                  </a:lnTo>
                  <a:cubicBezTo>
                    <a:pt x="2209" y="2716"/>
                    <a:pt x="2203" y="2720"/>
                    <a:pt x="2198" y="2720"/>
                  </a:cubicBezTo>
                  <a:cubicBezTo>
                    <a:pt x="2189" y="2720"/>
                    <a:pt x="2189" y="2706"/>
                    <a:pt x="2189" y="2706"/>
                  </a:cubicBezTo>
                  <a:lnTo>
                    <a:pt x="2067" y="2554"/>
                  </a:lnTo>
                  <a:lnTo>
                    <a:pt x="1946" y="2615"/>
                  </a:lnTo>
                  <a:lnTo>
                    <a:pt x="2067" y="2767"/>
                  </a:lnTo>
                  <a:cubicBezTo>
                    <a:pt x="2067" y="2797"/>
                    <a:pt x="2067" y="2797"/>
                    <a:pt x="2067" y="2797"/>
                  </a:cubicBezTo>
                  <a:lnTo>
                    <a:pt x="2037" y="2797"/>
                  </a:lnTo>
                  <a:lnTo>
                    <a:pt x="1915" y="2645"/>
                  </a:lnTo>
                  <a:lnTo>
                    <a:pt x="1794" y="2706"/>
                  </a:lnTo>
                  <a:lnTo>
                    <a:pt x="1915" y="2858"/>
                  </a:lnTo>
                  <a:cubicBezTo>
                    <a:pt x="1915" y="2858"/>
                    <a:pt x="1915" y="2889"/>
                    <a:pt x="1915" y="2889"/>
                  </a:cubicBezTo>
                  <a:lnTo>
                    <a:pt x="1885" y="2889"/>
                  </a:lnTo>
                  <a:lnTo>
                    <a:pt x="1764" y="2706"/>
                  </a:lnTo>
                  <a:lnTo>
                    <a:pt x="1672" y="2767"/>
                  </a:lnTo>
                  <a:lnTo>
                    <a:pt x="1794" y="2919"/>
                  </a:lnTo>
                  <a:cubicBezTo>
                    <a:pt x="1794" y="2949"/>
                    <a:pt x="1794" y="2949"/>
                    <a:pt x="1794" y="2949"/>
                  </a:cubicBezTo>
                  <a:cubicBezTo>
                    <a:pt x="1784" y="2959"/>
                    <a:pt x="1777" y="2963"/>
                    <a:pt x="1773" y="2963"/>
                  </a:cubicBezTo>
                  <a:cubicBezTo>
                    <a:pt x="1764" y="2963"/>
                    <a:pt x="1764" y="2949"/>
                    <a:pt x="1764" y="2949"/>
                  </a:cubicBezTo>
                  <a:lnTo>
                    <a:pt x="1642" y="2797"/>
                  </a:lnTo>
                  <a:lnTo>
                    <a:pt x="1520" y="2858"/>
                  </a:lnTo>
                  <a:lnTo>
                    <a:pt x="1703" y="3101"/>
                  </a:lnTo>
                  <a:cubicBezTo>
                    <a:pt x="1703" y="3132"/>
                    <a:pt x="1703" y="3162"/>
                    <a:pt x="1703" y="3162"/>
                  </a:cubicBezTo>
                  <a:cubicBezTo>
                    <a:pt x="1672" y="3162"/>
                    <a:pt x="1642" y="3162"/>
                    <a:pt x="1612" y="3132"/>
                  </a:cubicBezTo>
                  <a:lnTo>
                    <a:pt x="1429" y="2889"/>
                  </a:lnTo>
                  <a:lnTo>
                    <a:pt x="1308" y="2949"/>
                  </a:lnTo>
                  <a:lnTo>
                    <a:pt x="1429" y="3132"/>
                  </a:lnTo>
                  <a:cubicBezTo>
                    <a:pt x="1460" y="3132"/>
                    <a:pt x="1460" y="3132"/>
                    <a:pt x="1429" y="3162"/>
                  </a:cubicBezTo>
                  <a:cubicBezTo>
                    <a:pt x="1429" y="3162"/>
                    <a:pt x="1429" y="3162"/>
                    <a:pt x="1399" y="3132"/>
                  </a:cubicBezTo>
                  <a:lnTo>
                    <a:pt x="1277" y="2980"/>
                  </a:lnTo>
                  <a:lnTo>
                    <a:pt x="1156" y="3040"/>
                  </a:lnTo>
                  <a:lnTo>
                    <a:pt x="1277" y="3223"/>
                  </a:lnTo>
                  <a:cubicBezTo>
                    <a:pt x="1277" y="3238"/>
                    <a:pt x="1270" y="3246"/>
                    <a:pt x="1262" y="3246"/>
                  </a:cubicBezTo>
                  <a:cubicBezTo>
                    <a:pt x="1254" y="3246"/>
                    <a:pt x="1247" y="3238"/>
                    <a:pt x="1247" y="3223"/>
                  </a:cubicBezTo>
                  <a:lnTo>
                    <a:pt x="1125" y="3071"/>
                  </a:lnTo>
                  <a:lnTo>
                    <a:pt x="1004" y="3132"/>
                  </a:lnTo>
                  <a:lnTo>
                    <a:pt x="1125" y="3284"/>
                  </a:lnTo>
                  <a:cubicBezTo>
                    <a:pt x="1156" y="3314"/>
                    <a:pt x="1125" y="3314"/>
                    <a:pt x="1125" y="3314"/>
                  </a:cubicBezTo>
                  <a:lnTo>
                    <a:pt x="1095" y="3314"/>
                  </a:lnTo>
                  <a:lnTo>
                    <a:pt x="973" y="3162"/>
                  </a:lnTo>
                  <a:lnTo>
                    <a:pt x="882" y="3223"/>
                  </a:lnTo>
                  <a:lnTo>
                    <a:pt x="1004" y="3375"/>
                  </a:lnTo>
                  <a:cubicBezTo>
                    <a:pt x="1004" y="3375"/>
                    <a:pt x="1004" y="3405"/>
                    <a:pt x="1004" y="3405"/>
                  </a:cubicBezTo>
                  <a:lnTo>
                    <a:pt x="973" y="3405"/>
                  </a:lnTo>
                  <a:lnTo>
                    <a:pt x="821" y="3223"/>
                  </a:lnTo>
                  <a:lnTo>
                    <a:pt x="730" y="3284"/>
                  </a:lnTo>
                  <a:lnTo>
                    <a:pt x="852" y="3436"/>
                  </a:lnTo>
                  <a:cubicBezTo>
                    <a:pt x="882" y="3466"/>
                    <a:pt x="882" y="3466"/>
                    <a:pt x="852" y="3466"/>
                  </a:cubicBezTo>
                  <a:lnTo>
                    <a:pt x="821" y="3466"/>
                  </a:lnTo>
                  <a:lnTo>
                    <a:pt x="700" y="3314"/>
                  </a:lnTo>
                  <a:lnTo>
                    <a:pt x="578" y="3375"/>
                  </a:lnTo>
                  <a:lnTo>
                    <a:pt x="760" y="3618"/>
                  </a:lnTo>
                  <a:cubicBezTo>
                    <a:pt x="791" y="3648"/>
                    <a:pt x="791" y="3648"/>
                    <a:pt x="760" y="3679"/>
                  </a:cubicBezTo>
                  <a:cubicBezTo>
                    <a:pt x="730" y="3679"/>
                    <a:pt x="700" y="3679"/>
                    <a:pt x="700" y="3648"/>
                  </a:cubicBezTo>
                  <a:lnTo>
                    <a:pt x="487" y="3405"/>
                  </a:lnTo>
                  <a:lnTo>
                    <a:pt x="396" y="3466"/>
                  </a:lnTo>
                  <a:lnTo>
                    <a:pt x="517" y="3618"/>
                  </a:lnTo>
                  <a:cubicBezTo>
                    <a:pt x="517" y="3648"/>
                    <a:pt x="517" y="3648"/>
                    <a:pt x="517" y="3648"/>
                  </a:cubicBezTo>
                  <a:cubicBezTo>
                    <a:pt x="507" y="3659"/>
                    <a:pt x="500" y="3662"/>
                    <a:pt x="496" y="3662"/>
                  </a:cubicBezTo>
                  <a:cubicBezTo>
                    <a:pt x="487" y="3662"/>
                    <a:pt x="487" y="3648"/>
                    <a:pt x="487" y="3648"/>
                  </a:cubicBezTo>
                  <a:lnTo>
                    <a:pt x="365" y="3496"/>
                  </a:lnTo>
                  <a:lnTo>
                    <a:pt x="244" y="3557"/>
                  </a:lnTo>
                  <a:lnTo>
                    <a:pt x="365" y="3709"/>
                  </a:lnTo>
                  <a:cubicBezTo>
                    <a:pt x="365" y="3740"/>
                    <a:pt x="365" y="3740"/>
                    <a:pt x="365" y="3740"/>
                  </a:cubicBezTo>
                  <a:lnTo>
                    <a:pt x="335" y="3740"/>
                  </a:lnTo>
                  <a:lnTo>
                    <a:pt x="213" y="3588"/>
                  </a:lnTo>
                  <a:lnTo>
                    <a:pt x="92" y="3648"/>
                  </a:lnTo>
                  <a:lnTo>
                    <a:pt x="213" y="3800"/>
                  </a:lnTo>
                  <a:cubicBezTo>
                    <a:pt x="213" y="3800"/>
                    <a:pt x="213" y="3831"/>
                    <a:pt x="213" y="3831"/>
                  </a:cubicBezTo>
                  <a:lnTo>
                    <a:pt x="183" y="3831"/>
                  </a:lnTo>
                  <a:lnTo>
                    <a:pt x="61" y="3648"/>
                  </a:lnTo>
                  <a:lnTo>
                    <a:pt x="1" y="3679"/>
                  </a:lnTo>
                  <a:lnTo>
                    <a:pt x="760" y="4651"/>
                  </a:lnTo>
                  <a:cubicBezTo>
                    <a:pt x="3040" y="3648"/>
                    <a:pt x="5381" y="2433"/>
                    <a:pt x="7204" y="791"/>
                  </a:cubicBezTo>
                  <a:lnTo>
                    <a:pt x="6627"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0"/>
            <p:cNvSpPr/>
            <p:nvPr/>
          </p:nvSpPr>
          <p:spPr>
            <a:xfrm>
              <a:off x="7637989" y="2880169"/>
              <a:ext cx="9726" cy="9673"/>
            </a:xfrm>
            <a:custGeom>
              <a:avLst/>
              <a:gdLst/>
              <a:ahLst/>
              <a:cxnLst/>
              <a:rect l="l" t="t" r="r" b="b"/>
              <a:pathLst>
                <a:path w="184" h="183" extrusionOk="0">
                  <a:moveTo>
                    <a:pt x="1" y="0"/>
                  </a:moveTo>
                  <a:lnTo>
                    <a:pt x="153" y="183"/>
                  </a:lnTo>
                  <a:lnTo>
                    <a:pt x="183" y="183"/>
                  </a:lnTo>
                  <a:cubicBezTo>
                    <a:pt x="183" y="183"/>
                    <a:pt x="183" y="183"/>
                    <a:pt x="183" y="152"/>
                  </a:cubicBezTo>
                  <a:lnTo>
                    <a:pt x="62"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6" name="Google Shape;2586;p70">
            <a:hlinkClick r:id="rId3" action="ppaction://hlinksldjump"/>
          </p:cNvPr>
          <p:cNvSpPr/>
          <p:nvPr/>
        </p:nvSpPr>
        <p:spPr>
          <a:xfrm>
            <a:off x="10868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1</a:t>
            </a:r>
            <a:endParaRPr sz="2500" b="1">
              <a:latin typeface="Lato"/>
              <a:ea typeface="Lato"/>
              <a:cs typeface="Lato"/>
              <a:sym typeface="Lato"/>
            </a:endParaRPr>
          </a:p>
        </p:txBody>
      </p:sp>
      <p:sp>
        <p:nvSpPr>
          <p:cNvPr id="2587" name="Google Shape;2587;p70">
            <a:hlinkClick r:id="rId4" action="ppaction://hlinksldjump"/>
          </p:cNvPr>
          <p:cNvSpPr/>
          <p:nvPr/>
        </p:nvSpPr>
        <p:spPr>
          <a:xfrm>
            <a:off x="19515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2</a:t>
            </a:r>
            <a:endParaRPr sz="2500" b="1">
              <a:latin typeface="Lato"/>
              <a:ea typeface="Lato"/>
              <a:cs typeface="Lato"/>
              <a:sym typeface="Lato"/>
            </a:endParaRPr>
          </a:p>
        </p:txBody>
      </p:sp>
      <p:sp>
        <p:nvSpPr>
          <p:cNvPr id="2588" name="Google Shape;2588;p70">
            <a:hlinkClick r:id="rId5" action="ppaction://hlinksldjump"/>
          </p:cNvPr>
          <p:cNvSpPr/>
          <p:nvPr/>
        </p:nvSpPr>
        <p:spPr>
          <a:xfrm>
            <a:off x="28163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3</a:t>
            </a:r>
            <a:endParaRPr sz="2500" b="1">
              <a:latin typeface="Lato"/>
              <a:ea typeface="Lato"/>
              <a:cs typeface="Lato"/>
              <a:sym typeface="Lato"/>
            </a:endParaRPr>
          </a:p>
        </p:txBody>
      </p:sp>
      <p:sp>
        <p:nvSpPr>
          <p:cNvPr id="2589" name="Google Shape;2589;p70">
            <a:hlinkClick r:id="rId6" action="ppaction://hlinksldjump"/>
          </p:cNvPr>
          <p:cNvSpPr/>
          <p:nvPr/>
        </p:nvSpPr>
        <p:spPr>
          <a:xfrm>
            <a:off x="36810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4</a:t>
            </a:r>
            <a:endParaRPr sz="2500" b="1">
              <a:latin typeface="Lato"/>
              <a:ea typeface="Lato"/>
              <a:cs typeface="Lato"/>
              <a:sym typeface="Lato"/>
            </a:endParaRPr>
          </a:p>
        </p:txBody>
      </p:sp>
      <p:sp>
        <p:nvSpPr>
          <p:cNvPr id="2590" name="Google Shape;2590;p70">
            <a:hlinkClick r:id="rId7"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1" name="Google Shape;2591;p70"/>
          <p:cNvGrpSpPr/>
          <p:nvPr/>
        </p:nvGrpSpPr>
        <p:grpSpPr>
          <a:xfrm>
            <a:off x="4440839" y="731398"/>
            <a:ext cx="1274578" cy="838544"/>
            <a:chOff x="2238621" y="-1082064"/>
            <a:chExt cx="1831816" cy="1205152"/>
          </a:xfrm>
        </p:grpSpPr>
        <p:grpSp>
          <p:nvGrpSpPr>
            <p:cNvPr id="2592" name="Google Shape;2592;p70"/>
            <p:cNvGrpSpPr/>
            <p:nvPr/>
          </p:nvGrpSpPr>
          <p:grpSpPr>
            <a:xfrm>
              <a:off x="2238621" y="-1082064"/>
              <a:ext cx="1405317" cy="1205152"/>
              <a:chOff x="7020531" y="2940607"/>
              <a:chExt cx="1260261" cy="1080756"/>
            </a:xfrm>
          </p:grpSpPr>
          <p:sp>
            <p:nvSpPr>
              <p:cNvPr id="2593" name="Google Shape;2593;p70"/>
              <p:cNvSpPr/>
              <p:nvPr/>
            </p:nvSpPr>
            <p:spPr>
              <a:xfrm>
                <a:off x="7047373" y="2940607"/>
                <a:ext cx="1233419" cy="1080351"/>
              </a:xfrm>
              <a:custGeom>
                <a:avLst/>
                <a:gdLst/>
                <a:ahLst/>
                <a:cxnLst/>
                <a:rect l="l" t="t" r="r" b="b"/>
                <a:pathLst>
                  <a:path w="51694" h="45274" extrusionOk="0">
                    <a:moveTo>
                      <a:pt x="37153" y="14505"/>
                    </a:moveTo>
                    <a:cubicBezTo>
                      <a:pt x="37897" y="14505"/>
                      <a:pt x="38566" y="14735"/>
                      <a:pt x="39059" y="15216"/>
                    </a:cubicBezTo>
                    <a:cubicBezTo>
                      <a:pt x="40396" y="16523"/>
                      <a:pt x="39910" y="19167"/>
                      <a:pt x="37995" y="21143"/>
                    </a:cubicBezTo>
                    <a:cubicBezTo>
                      <a:pt x="36785" y="22391"/>
                      <a:pt x="35295" y="23069"/>
                      <a:pt x="34025" y="23069"/>
                    </a:cubicBezTo>
                    <a:cubicBezTo>
                      <a:pt x="33286" y="23069"/>
                      <a:pt x="32621" y="22840"/>
                      <a:pt x="32128" y="22359"/>
                    </a:cubicBezTo>
                    <a:cubicBezTo>
                      <a:pt x="30791" y="21052"/>
                      <a:pt x="31247" y="18407"/>
                      <a:pt x="33162" y="16431"/>
                    </a:cubicBezTo>
                    <a:cubicBezTo>
                      <a:pt x="34372" y="15183"/>
                      <a:pt x="35874" y="14505"/>
                      <a:pt x="37153" y="14505"/>
                    </a:cubicBezTo>
                    <a:close/>
                    <a:moveTo>
                      <a:pt x="32645" y="1"/>
                    </a:moveTo>
                    <a:cubicBezTo>
                      <a:pt x="28949" y="1"/>
                      <a:pt x="24832" y="1426"/>
                      <a:pt x="21368" y="4091"/>
                    </a:cubicBezTo>
                    <a:cubicBezTo>
                      <a:pt x="14742" y="9167"/>
                      <a:pt x="0" y="31568"/>
                      <a:pt x="13374" y="42055"/>
                    </a:cubicBezTo>
                    <a:cubicBezTo>
                      <a:pt x="16290" y="44329"/>
                      <a:pt x="19514" y="45273"/>
                      <a:pt x="22804" y="45273"/>
                    </a:cubicBezTo>
                    <a:cubicBezTo>
                      <a:pt x="34639" y="45273"/>
                      <a:pt x="47313" y="33053"/>
                      <a:pt x="49454" y="26584"/>
                    </a:cubicBezTo>
                    <a:cubicBezTo>
                      <a:pt x="51693" y="19714"/>
                      <a:pt x="48850" y="16719"/>
                      <a:pt x="46201" y="16719"/>
                    </a:cubicBezTo>
                    <a:cubicBezTo>
                      <a:pt x="45650" y="16719"/>
                      <a:pt x="45108" y="16849"/>
                      <a:pt x="44621" y="17100"/>
                    </a:cubicBezTo>
                    <a:cubicBezTo>
                      <a:pt x="43838" y="17513"/>
                      <a:pt x="43209" y="17676"/>
                      <a:pt x="42710" y="17676"/>
                    </a:cubicBezTo>
                    <a:cubicBezTo>
                      <a:pt x="41407" y="17676"/>
                      <a:pt x="40990" y="16566"/>
                      <a:pt x="41034" y="15884"/>
                    </a:cubicBezTo>
                    <a:cubicBezTo>
                      <a:pt x="41277" y="12906"/>
                      <a:pt x="44773" y="8863"/>
                      <a:pt x="40852" y="3635"/>
                    </a:cubicBezTo>
                    <a:cubicBezTo>
                      <a:pt x="38990" y="1166"/>
                      <a:pt x="35989" y="1"/>
                      <a:pt x="32645" y="1"/>
                    </a:cubicBezTo>
                    <a:close/>
                  </a:path>
                </a:pathLst>
              </a:custGeom>
              <a:solidFill>
                <a:srgbClr val="EC9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0"/>
              <p:cNvSpPr/>
              <p:nvPr/>
            </p:nvSpPr>
            <p:spPr>
              <a:xfrm>
                <a:off x="7020531" y="2940989"/>
                <a:ext cx="1018273" cy="1065532"/>
              </a:xfrm>
              <a:custGeom>
                <a:avLst/>
                <a:gdLst/>
                <a:ahLst/>
                <a:cxnLst/>
                <a:rect l="l" t="t" r="r" b="b"/>
                <a:pathLst>
                  <a:path w="42677" h="44653" extrusionOk="0">
                    <a:moveTo>
                      <a:pt x="32630" y="1"/>
                    </a:moveTo>
                    <a:cubicBezTo>
                      <a:pt x="28941" y="1"/>
                      <a:pt x="24838" y="1417"/>
                      <a:pt x="21369" y="4075"/>
                    </a:cubicBezTo>
                    <a:cubicBezTo>
                      <a:pt x="14773" y="9151"/>
                      <a:pt x="0" y="31583"/>
                      <a:pt x="13405" y="42039"/>
                    </a:cubicBezTo>
                    <a:cubicBezTo>
                      <a:pt x="14986" y="43285"/>
                      <a:pt x="16688" y="44136"/>
                      <a:pt x="18420" y="44653"/>
                    </a:cubicBezTo>
                    <a:cubicBezTo>
                      <a:pt x="25259" y="38270"/>
                      <a:pt x="30974" y="30853"/>
                      <a:pt x="35624" y="22738"/>
                    </a:cubicBezTo>
                    <a:lnTo>
                      <a:pt x="35624" y="22738"/>
                    </a:lnTo>
                    <a:cubicBezTo>
                      <a:pt x="35073" y="22951"/>
                      <a:pt x="34522" y="23060"/>
                      <a:pt x="34006" y="23060"/>
                    </a:cubicBezTo>
                    <a:cubicBezTo>
                      <a:pt x="33272" y="23060"/>
                      <a:pt x="32611" y="22837"/>
                      <a:pt x="32129" y="22373"/>
                    </a:cubicBezTo>
                    <a:cubicBezTo>
                      <a:pt x="30791" y="21066"/>
                      <a:pt x="31278" y="18422"/>
                      <a:pt x="33193" y="16446"/>
                    </a:cubicBezTo>
                    <a:cubicBezTo>
                      <a:pt x="34410" y="15190"/>
                      <a:pt x="35922" y="14511"/>
                      <a:pt x="37197" y="14511"/>
                    </a:cubicBezTo>
                    <a:cubicBezTo>
                      <a:pt x="37929" y="14511"/>
                      <a:pt x="38583" y="14734"/>
                      <a:pt x="39059" y="15200"/>
                    </a:cubicBezTo>
                    <a:cubicBezTo>
                      <a:pt x="39181" y="15321"/>
                      <a:pt x="39302" y="15473"/>
                      <a:pt x="39393" y="15595"/>
                    </a:cubicBezTo>
                    <a:cubicBezTo>
                      <a:pt x="40579" y="13133"/>
                      <a:pt x="41673" y="10610"/>
                      <a:pt x="42676" y="8057"/>
                    </a:cubicBezTo>
                    <a:cubicBezTo>
                      <a:pt x="42554" y="6689"/>
                      <a:pt x="42068" y="5230"/>
                      <a:pt x="40883" y="3649"/>
                    </a:cubicBezTo>
                    <a:cubicBezTo>
                      <a:pt x="39000" y="1173"/>
                      <a:pt x="35986" y="1"/>
                      <a:pt x="3263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0"/>
              <p:cNvSpPr/>
              <p:nvPr/>
            </p:nvSpPr>
            <p:spPr>
              <a:xfrm>
                <a:off x="7460032" y="3133225"/>
                <a:ext cx="794466" cy="888138"/>
              </a:xfrm>
              <a:custGeom>
                <a:avLst/>
                <a:gdLst/>
                <a:ahLst/>
                <a:cxnLst/>
                <a:rect l="l" t="t" r="r" b="b"/>
                <a:pathLst>
                  <a:path w="33297" h="37219" extrusionOk="0">
                    <a:moveTo>
                      <a:pt x="24256" y="1"/>
                    </a:moveTo>
                    <a:cubicBezTo>
                      <a:pt x="23253" y="2554"/>
                      <a:pt x="22159" y="5077"/>
                      <a:pt x="20973" y="7539"/>
                    </a:cubicBezTo>
                    <a:cubicBezTo>
                      <a:pt x="21885" y="8937"/>
                      <a:pt x="21338" y="11277"/>
                      <a:pt x="19606" y="13071"/>
                    </a:cubicBezTo>
                    <a:cubicBezTo>
                      <a:pt x="18876" y="13831"/>
                      <a:pt x="18025" y="14378"/>
                      <a:pt x="17204" y="14682"/>
                    </a:cubicBezTo>
                    <a:cubicBezTo>
                      <a:pt x="12554" y="22797"/>
                      <a:pt x="6839" y="30214"/>
                      <a:pt x="0" y="36597"/>
                    </a:cubicBezTo>
                    <a:cubicBezTo>
                      <a:pt x="1447" y="37024"/>
                      <a:pt x="2930" y="37219"/>
                      <a:pt x="4426" y="37219"/>
                    </a:cubicBezTo>
                    <a:cubicBezTo>
                      <a:pt x="16255" y="37219"/>
                      <a:pt x="28903" y="25015"/>
                      <a:pt x="31034" y="18512"/>
                    </a:cubicBezTo>
                    <a:cubicBezTo>
                      <a:pt x="33296" y="11651"/>
                      <a:pt x="30446" y="8675"/>
                      <a:pt x="27793" y="8675"/>
                    </a:cubicBezTo>
                    <a:cubicBezTo>
                      <a:pt x="27238" y="8675"/>
                      <a:pt x="26691" y="8806"/>
                      <a:pt x="26201" y="9059"/>
                    </a:cubicBezTo>
                    <a:cubicBezTo>
                      <a:pt x="25421" y="9461"/>
                      <a:pt x="24793" y="9621"/>
                      <a:pt x="24295" y="9621"/>
                    </a:cubicBezTo>
                    <a:cubicBezTo>
                      <a:pt x="22989" y="9621"/>
                      <a:pt x="22571" y="8525"/>
                      <a:pt x="22615" y="7843"/>
                    </a:cubicBezTo>
                    <a:cubicBezTo>
                      <a:pt x="22797" y="5745"/>
                      <a:pt x="24530" y="3162"/>
                      <a:pt x="24256" y="1"/>
                    </a:cubicBezTo>
                    <a:close/>
                  </a:path>
                </a:pathLst>
              </a:custGeom>
              <a:solidFill>
                <a:srgbClr val="F4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0"/>
              <p:cNvSpPr/>
              <p:nvPr/>
            </p:nvSpPr>
            <p:spPr>
              <a:xfrm>
                <a:off x="7640604" y="3017230"/>
                <a:ext cx="159576" cy="175509"/>
              </a:xfrm>
              <a:custGeom>
                <a:avLst/>
                <a:gdLst/>
                <a:ahLst/>
                <a:cxnLst/>
                <a:rect l="l" t="t" r="r" b="b"/>
                <a:pathLst>
                  <a:path w="6688" h="7355" extrusionOk="0">
                    <a:moveTo>
                      <a:pt x="5311" y="0"/>
                    </a:moveTo>
                    <a:cubicBezTo>
                      <a:pt x="4164" y="0"/>
                      <a:pt x="2986" y="468"/>
                      <a:pt x="2037" y="1761"/>
                    </a:cubicBezTo>
                    <a:cubicBezTo>
                      <a:pt x="1" y="4558"/>
                      <a:pt x="2129" y="6746"/>
                      <a:pt x="4591" y="7354"/>
                    </a:cubicBezTo>
                    <a:cubicBezTo>
                      <a:pt x="4499" y="4679"/>
                      <a:pt x="5077" y="2096"/>
                      <a:pt x="6688" y="211"/>
                    </a:cubicBezTo>
                    <a:cubicBezTo>
                      <a:pt x="6246" y="79"/>
                      <a:pt x="5781" y="0"/>
                      <a:pt x="5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0"/>
              <p:cNvSpPr/>
              <p:nvPr/>
            </p:nvSpPr>
            <p:spPr>
              <a:xfrm>
                <a:off x="7747950" y="3022265"/>
                <a:ext cx="155233" cy="174387"/>
              </a:xfrm>
              <a:custGeom>
                <a:avLst/>
                <a:gdLst/>
                <a:ahLst/>
                <a:cxnLst/>
                <a:rect l="l" t="t" r="r" b="b"/>
                <a:pathLst>
                  <a:path w="6506" h="7308" extrusionOk="0">
                    <a:moveTo>
                      <a:pt x="2189" y="0"/>
                    </a:moveTo>
                    <a:cubicBezTo>
                      <a:pt x="578" y="1885"/>
                      <a:pt x="0" y="4468"/>
                      <a:pt x="92" y="7143"/>
                    </a:cubicBezTo>
                    <a:cubicBezTo>
                      <a:pt x="541" y="7251"/>
                      <a:pt x="999" y="7308"/>
                      <a:pt x="1446" y="7308"/>
                    </a:cubicBezTo>
                    <a:cubicBezTo>
                      <a:pt x="2390" y="7308"/>
                      <a:pt x="3282" y="7052"/>
                      <a:pt x="3921" y="6474"/>
                    </a:cubicBezTo>
                    <a:cubicBezTo>
                      <a:pt x="6505" y="4104"/>
                      <a:pt x="5441" y="2523"/>
                      <a:pt x="4651" y="1550"/>
                    </a:cubicBezTo>
                    <a:cubicBezTo>
                      <a:pt x="4195" y="973"/>
                      <a:pt x="3283" y="335"/>
                      <a:pt x="21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0"/>
              <p:cNvSpPr/>
              <p:nvPr/>
            </p:nvSpPr>
            <p:spPr>
              <a:xfrm>
                <a:off x="7405798" y="3186176"/>
                <a:ext cx="123881" cy="177513"/>
              </a:xfrm>
              <a:custGeom>
                <a:avLst/>
                <a:gdLst/>
                <a:ahLst/>
                <a:cxnLst/>
                <a:rect l="l" t="t" r="r" b="b"/>
                <a:pathLst>
                  <a:path w="5192" h="7439" extrusionOk="0">
                    <a:moveTo>
                      <a:pt x="4918" y="1"/>
                    </a:moveTo>
                    <a:lnTo>
                      <a:pt x="4918" y="1"/>
                    </a:lnTo>
                    <a:cubicBezTo>
                      <a:pt x="3337" y="31"/>
                      <a:pt x="1665" y="760"/>
                      <a:pt x="966" y="2919"/>
                    </a:cubicBezTo>
                    <a:cubicBezTo>
                      <a:pt x="1" y="6014"/>
                      <a:pt x="2299" y="7438"/>
                      <a:pt x="4688" y="7438"/>
                    </a:cubicBezTo>
                    <a:cubicBezTo>
                      <a:pt x="4855" y="7438"/>
                      <a:pt x="5024" y="7431"/>
                      <a:pt x="5191" y="7417"/>
                    </a:cubicBezTo>
                    <a:cubicBezTo>
                      <a:pt x="4249" y="4925"/>
                      <a:pt x="3975" y="2280"/>
                      <a:pt x="4918"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0"/>
              <p:cNvSpPr/>
              <p:nvPr/>
            </p:nvSpPr>
            <p:spPr>
              <a:xfrm>
                <a:off x="7500642" y="3186129"/>
                <a:ext cx="150867" cy="177060"/>
              </a:xfrm>
              <a:custGeom>
                <a:avLst/>
                <a:gdLst/>
                <a:ahLst/>
                <a:cxnLst/>
                <a:rect l="l" t="t" r="r" b="b"/>
                <a:pathLst>
                  <a:path w="6323" h="7420" extrusionOk="0">
                    <a:moveTo>
                      <a:pt x="1098" y="0"/>
                    </a:moveTo>
                    <a:cubicBezTo>
                      <a:pt x="1046" y="0"/>
                      <a:pt x="995" y="1"/>
                      <a:pt x="943" y="3"/>
                    </a:cubicBezTo>
                    <a:cubicBezTo>
                      <a:pt x="0" y="2282"/>
                      <a:pt x="274" y="4927"/>
                      <a:pt x="1216" y="7419"/>
                    </a:cubicBezTo>
                    <a:cubicBezTo>
                      <a:pt x="2645" y="7298"/>
                      <a:pt x="4013" y="6690"/>
                      <a:pt x="4621" y="5565"/>
                    </a:cubicBezTo>
                    <a:cubicBezTo>
                      <a:pt x="6323" y="2525"/>
                      <a:pt x="4803" y="1370"/>
                      <a:pt x="3769" y="702"/>
                    </a:cubicBezTo>
                    <a:cubicBezTo>
                      <a:pt x="3161" y="296"/>
                      <a:pt x="2165" y="0"/>
                      <a:pt x="1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0"/>
              <p:cNvSpPr/>
              <p:nvPr/>
            </p:nvSpPr>
            <p:spPr>
              <a:xfrm>
                <a:off x="7295398" y="3487178"/>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0"/>
              <p:cNvSpPr/>
              <p:nvPr/>
            </p:nvSpPr>
            <p:spPr>
              <a:xfrm>
                <a:off x="7354857" y="3469544"/>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0"/>
              <p:cNvSpPr/>
              <p:nvPr/>
            </p:nvSpPr>
            <p:spPr>
              <a:xfrm>
                <a:off x="7376617" y="3753364"/>
                <a:ext cx="164658" cy="168350"/>
              </a:xfrm>
              <a:custGeom>
                <a:avLst/>
                <a:gdLst/>
                <a:ahLst/>
                <a:cxnLst/>
                <a:rect l="l" t="t" r="r" b="b"/>
                <a:pathLst>
                  <a:path w="6901" h="7055" extrusionOk="0">
                    <a:moveTo>
                      <a:pt x="2068" y="1"/>
                    </a:moveTo>
                    <a:cubicBezTo>
                      <a:pt x="852" y="1004"/>
                      <a:pt x="1" y="2615"/>
                      <a:pt x="821" y="4743"/>
                    </a:cubicBezTo>
                    <a:cubicBezTo>
                      <a:pt x="1448" y="6403"/>
                      <a:pt x="2551" y="7054"/>
                      <a:pt x="3727" y="7054"/>
                    </a:cubicBezTo>
                    <a:cubicBezTo>
                      <a:pt x="4832" y="7054"/>
                      <a:pt x="6002" y="6478"/>
                      <a:pt x="6901" y="5624"/>
                    </a:cubicBezTo>
                    <a:cubicBezTo>
                      <a:pt x="4621" y="4256"/>
                      <a:pt x="2736" y="2372"/>
                      <a:pt x="2068"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0"/>
              <p:cNvSpPr/>
              <p:nvPr/>
            </p:nvSpPr>
            <p:spPr>
              <a:xfrm>
                <a:off x="7425936" y="3722749"/>
                <a:ext cx="156689" cy="164842"/>
              </a:xfrm>
              <a:custGeom>
                <a:avLst/>
                <a:gdLst/>
                <a:ahLst/>
                <a:cxnLst/>
                <a:rect l="l" t="t" r="r" b="b"/>
                <a:pathLst>
                  <a:path w="6567" h="6908" extrusionOk="0">
                    <a:moveTo>
                      <a:pt x="3302" y="0"/>
                    </a:moveTo>
                    <a:cubicBezTo>
                      <a:pt x="3071" y="0"/>
                      <a:pt x="2850" y="18"/>
                      <a:pt x="2645" y="38"/>
                    </a:cubicBezTo>
                    <a:cubicBezTo>
                      <a:pt x="1916" y="129"/>
                      <a:pt x="852" y="554"/>
                      <a:pt x="1" y="1284"/>
                    </a:cubicBezTo>
                    <a:cubicBezTo>
                      <a:pt x="669" y="3655"/>
                      <a:pt x="2554" y="5539"/>
                      <a:pt x="4834" y="6907"/>
                    </a:cubicBezTo>
                    <a:cubicBezTo>
                      <a:pt x="5867" y="5934"/>
                      <a:pt x="6566" y="4597"/>
                      <a:pt x="6353" y="3351"/>
                    </a:cubicBezTo>
                    <a:cubicBezTo>
                      <a:pt x="5871" y="454"/>
                      <a:pt x="4475" y="0"/>
                      <a:pt x="3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4" name="Google Shape;2604;p70"/>
            <p:cNvGrpSpPr/>
            <p:nvPr/>
          </p:nvGrpSpPr>
          <p:grpSpPr>
            <a:xfrm rot="-3668426">
              <a:off x="3073974" y="-844863"/>
              <a:ext cx="912500" cy="730750"/>
              <a:chOff x="2179003" y="2368249"/>
              <a:chExt cx="1738088" cy="1391899"/>
            </a:xfrm>
          </p:grpSpPr>
          <p:sp>
            <p:nvSpPr>
              <p:cNvPr id="2605" name="Google Shape;2605;p70"/>
              <p:cNvSpPr/>
              <p:nvPr/>
            </p:nvSpPr>
            <p:spPr>
              <a:xfrm rot="3281200">
                <a:off x="2454539" y="2964003"/>
                <a:ext cx="322662" cy="842178"/>
              </a:xfrm>
              <a:custGeom>
                <a:avLst/>
                <a:gdLst/>
                <a:ahLst/>
                <a:cxnLst/>
                <a:rect l="l" t="t" r="r" b="b"/>
                <a:pathLst>
                  <a:path w="4378" h="11427" extrusionOk="0">
                    <a:moveTo>
                      <a:pt x="547" y="1"/>
                    </a:moveTo>
                    <a:cubicBezTo>
                      <a:pt x="91" y="3983"/>
                      <a:pt x="0" y="9363"/>
                      <a:pt x="2401" y="11247"/>
                    </a:cubicBezTo>
                    <a:cubicBezTo>
                      <a:pt x="2557" y="11373"/>
                      <a:pt x="2696" y="11427"/>
                      <a:pt x="2823" y="11427"/>
                    </a:cubicBezTo>
                    <a:cubicBezTo>
                      <a:pt x="3217" y="11427"/>
                      <a:pt x="3493" y="10909"/>
                      <a:pt x="3769" y="10427"/>
                    </a:cubicBezTo>
                    <a:cubicBezTo>
                      <a:pt x="4012" y="9971"/>
                      <a:pt x="4225" y="9332"/>
                      <a:pt x="4377" y="8542"/>
                    </a:cubicBezTo>
                    <a:cubicBezTo>
                      <a:pt x="2584" y="6050"/>
                      <a:pt x="1368" y="3040"/>
                      <a:pt x="547"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0"/>
              <p:cNvSpPr/>
              <p:nvPr/>
            </p:nvSpPr>
            <p:spPr>
              <a:xfrm rot="3281200">
                <a:off x="2704715" y="2770707"/>
                <a:ext cx="342782" cy="983536"/>
              </a:xfrm>
              <a:custGeom>
                <a:avLst/>
                <a:gdLst/>
                <a:ahLst/>
                <a:cxnLst/>
                <a:rect l="l" t="t" r="r" b="b"/>
                <a:pathLst>
                  <a:path w="4651" h="13345" extrusionOk="0">
                    <a:moveTo>
                      <a:pt x="3009" y="0"/>
                    </a:moveTo>
                    <a:lnTo>
                      <a:pt x="760" y="152"/>
                    </a:lnTo>
                    <a:cubicBezTo>
                      <a:pt x="760" y="152"/>
                      <a:pt x="304" y="2158"/>
                      <a:pt x="0" y="4803"/>
                    </a:cubicBezTo>
                    <a:cubicBezTo>
                      <a:pt x="821" y="7842"/>
                      <a:pt x="2037" y="10852"/>
                      <a:pt x="3830" y="13344"/>
                    </a:cubicBezTo>
                    <a:cubicBezTo>
                      <a:pt x="4651" y="8997"/>
                      <a:pt x="3952" y="608"/>
                      <a:pt x="3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0"/>
              <p:cNvSpPr/>
              <p:nvPr/>
            </p:nvSpPr>
            <p:spPr>
              <a:xfrm rot="3281200">
                <a:off x="3315949" y="2423720"/>
                <a:ext cx="403290" cy="535362"/>
              </a:xfrm>
              <a:custGeom>
                <a:avLst/>
                <a:gdLst/>
                <a:ahLst/>
                <a:cxnLst/>
                <a:rect l="l" t="t" r="r" b="b"/>
                <a:pathLst>
                  <a:path w="5472" h="7264" extrusionOk="0">
                    <a:moveTo>
                      <a:pt x="2948" y="0"/>
                    </a:moveTo>
                    <a:cubicBezTo>
                      <a:pt x="3404" y="2432"/>
                      <a:pt x="0" y="4772"/>
                      <a:pt x="2584" y="6991"/>
                    </a:cubicBezTo>
                    <a:cubicBezTo>
                      <a:pt x="2614" y="7022"/>
                      <a:pt x="2584" y="7052"/>
                      <a:pt x="2553" y="7052"/>
                    </a:cubicBezTo>
                    <a:cubicBezTo>
                      <a:pt x="2657" y="7091"/>
                      <a:pt x="2889" y="7174"/>
                      <a:pt x="3184" y="7224"/>
                    </a:cubicBezTo>
                    <a:lnTo>
                      <a:pt x="3184" y="7224"/>
                    </a:lnTo>
                    <a:cubicBezTo>
                      <a:pt x="1587" y="4947"/>
                      <a:pt x="3525" y="2398"/>
                      <a:pt x="2948" y="0"/>
                    </a:cubicBezTo>
                    <a:close/>
                    <a:moveTo>
                      <a:pt x="3344" y="547"/>
                    </a:moveTo>
                    <a:lnTo>
                      <a:pt x="3344" y="547"/>
                    </a:lnTo>
                    <a:cubicBezTo>
                      <a:pt x="3435" y="912"/>
                      <a:pt x="3496" y="1277"/>
                      <a:pt x="3647" y="1581"/>
                    </a:cubicBezTo>
                    <a:cubicBezTo>
                      <a:pt x="3860" y="2037"/>
                      <a:pt x="4012" y="2584"/>
                      <a:pt x="3982" y="3070"/>
                    </a:cubicBezTo>
                    <a:cubicBezTo>
                      <a:pt x="3951" y="4499"/>
                      <a:pt x="3344" y="5715"/>
                      <a:pt x="3587" y="7174"/>
                    </a:cubicBezTo>
                    <a:cubicBezTo>
                      <a:pt x="3587" y="7211"/>
                      <a:pt x="3563" y="7237"/>
                      <a:pt x="3539" y="7237"/>
                    </a:cubicBezTo>
                    <a:cubicBezTo>
                      <a:pt x="3523" y="7237"/>
                      <a:pt x="3507" y="7227"/>
                      <a:pt x="3496" y="7204"/>
                    </a:cubicBezTo>
                    <a:cubicBezTo>
                      <a:pt x="3192" y="6049"/>
                      <a:pt x="3526" y="5107"/>
                      <a:pt x="3739" y="3952"/>
                    </a:cubicBezTo>
                    <a:cubicBezTo>
                      <a:pt x="3921" y="2918"/>
                      <a:pt x="3647" y="2189"/>
                      <a:pt x="3283" y="1216"/>
                    </a:cubicBezTo>
                    <a:cubicBezTo>
                      <a:pt x="3252" y="1186"/>
                      <a:pt x="3252" y="1125"/>
                      <a:pt x="3222" y="1064"/>
                    </a:cubicBezTo>
                    <a:lnTo>
                      <a:pt x="3222" y="1064"/>
                    </a:lnTo>
                    <a:cubicBezTo>
                      <a:pt x="3222" y="3131"/>
                      <a:pt x="2097" y="5137"/>
                      <a:pt x="3252" y="7204"/>
                    </a:cubicBezTo>
                    <a:cubicBezTo>
                      <a:pt x="3252" y="7215"/>
                      <a:pt x="3249" y="7225"/>
                      <a:pt x="3243" y="7233"/>
                    </a:cubicBezTo>
                    <a:lnTo>
                      <a:pt x="3243" y="7233"/>
                    </a:lnTo>
                    <a:cubicBezTo>
                      <a:pt x="3223" y="7230"/>
                      <a:pt x="3203" y="7227"/>
                      <a:pt x="3184" y="7224"/>
                    </a:cubicBezTo>
                    <a:lnTo>
                      <a:pt x="3184" y="7224"/>
                    </a:lnTo>
                    <a:cubicBezTo>
                      <a:pt x="3187" y="7227"/>
                      <a:pt x="3189" y="7231"/>
                      <a:pt x="3192" y="7234"/>
                    </a:cubicBezTo>
                    <a:cubicBezTo>
                      <a:pt x="3200" y="7243"/>
                      <a:pt x="3209" y="7247"/>
                      <a:pt x="3218" y="7247"/>
                    </a:cubicBezTo>
                    <a:cubicBezTo>
                      <a:pt x="3228" y="7247"/>
                      <a:pt x="3236" y="7241"/>
                      <a:pt x="3243" y="7233"/>
                    </a:cubicBezTo>
                    <a:lnTo>
                      <a:pt x="3243" y="7233"/>
                    </a:lnTo>
                    <a:cubicBezTo>
                      <a:pt x="3366" y="7251"/>
                      <a:pt x="3499" y="7263"/>
                      <a:pt x="3638" y="7263"/>
                    </a:cubicBezTo>
                    <a:cubicBezTo>
                      <a:pt x="3934" y="7263"/>
                      <a:pt x="4255" y="7210"/>
                      <a:pt x="4559" y="7052"/>
                    </a:cubicBezTo>
                    <a:cubicBezTo>
                      <a:pt x="4559" y="7052"/>
                      <a:pt x="4529" y="7022"/>
                      <a:pt x="4559" y="6991"/>
                    </a:cubicBezTo>
                    <a:cubicBezTo>
                      <a:pt x="5106" y="5745"/>
                      <a:pt x="5471" y="4286"/>
                      <a:pt x="5076" y="2918"/>
                    </a:cubicBezTo>
                    <a:cubicBezTo>
                      <a:pt x="4833" y="1976"/>
                      <a:pt x="4286" y="1277"/>
                      <a:pt x="3647" y="639"/>
                    </a:cubicBezTo>
                    <a:lnTo>
                      <a:pt x="3647" y="639"/>
                    </a:lnTo>
                    <a:cubicBezTo>
                      <a:pt x="4134" y="1398"/>
                      <a:pt x="4651" y="2067"/>
                      <a:pt x="4772" y="3070"/>
                    </a:cubicBezTo>
                    <a:cubicBezTo>
                      <a:pt x="4833" y="3648"/>
                      <a:pt x="4863" y="4256"/>
                      <a:pt x="4711" y="4833"/>
                    </a:cubicBezTo>
                    <a:cubicBezTo>
                      <a:pt x="4529" y="5563"/>
                      <a:pt x="4225" y="6262"/>
                      <a:pt x="4347" y="7052"/>
                    </a:cubicBezTo>
                    <a:cubicBezTo>
                      <a:pt x="4365" y="7090"/>
                      <a:pt x="4338" y="7116"/>
                      <a:pt x="4307" y="7116"/>
                    </a:cubicBezTo>
                    <a:cubicBezTo>
                      <a:pt x="4288" y="7116"/>
                      <a:pt x="4267" y="7106"/>
                      <a:pt x="4255" y="7082"/>
                    </a:cubicBezTo>
                    <a:cubicBezTo>
                      <a:pt x="3982" y="5988"/>
                      <a:pt x="4711" y="5046"/>
                      <a:pt x="4681" y="3952"/>
                    </a:cubicBezTo>
                    <a:cubicBezTo>
                      <a:pt x="4620" y="2918"/>
                      <a:pt x="4407" y="1946"/>
                      <a:pt x="3769" y="1094"/>
                    </a:cubicBezTo>
                    <a:cubicBezTo>
                      <a:pt x="3617" y="912"/>
                      <a:pt x="3496" y="730"/>
                      <a:pt x="3344" y="547"/>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0"/>
              <p:cNvSpPr/>
              <p:nvPr/>
            </p:nvSpPr>
            <p:spPr>
              <a:xfrm rot="3281200">
                <a:off x="3411557" y="2385923"/>
                <a:ext cx="174818" cy="461587"/>
              </a:xfrm>
              <a:custGeom>
                <a:avLst/>
                <a:gdLst/>
                <a:ahLst/>
                <a:cxnLst/>
                <a:rect l="l" t="t" r="r" b="b"/>
                <a:pathLst>
                  <a:path w="2372" h="6263" extrusionOk="0">
                    <a:moveTo>
                      <a:pt x="2219" y="1"/>
                    </a:moveTo>
                    <a:cubicBezTo>
                      <a:pt x="2219" y="31"/>
                      <a:pt x="2219" y="31"/>
                      <a:pt x="2219" y="31"/>
                    </a:cubicBezTo>
                    <a:cubicBezTo>
                      <a:pt x="2098" y="1521"/>
                      <a:pt x="1156" y="1156"/>
                      <a:pt x="669" y="3436"/>
                    </a:cubicBezTo>
                    <a:cubicBezTo>
                      <a:pt x="365" y="4712"/>
                      <a:pt x="821" y="5685"/>
                      <a:pt x="1277" y="6262"/>
                    </a:cubicBezTo>
                    <a:cubicBezTo>
                      <a:pt x="1" y="4408"/>
                      <a:pt x="2371" y="1977"/>
                      <a:pt x="2219" y="1"/>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0"/>
              <p:cNvSpPr/>
              <p:nvPr/>
            </p:nvSpPr>
            <p:spPr>
              <a:xfrm rot="3281200">
                <a:off x="3496570" y="2567043"/>
                <a:ext cx="271145" cy="506324"/>
              </a:xfrm>
              <a:custGeom>
                <a:avLst/>
                <a:gdLst/>
                <a:ahLst/>
                <a:cxnLst/>
                <a:rect l="l" t="t" r="r" b="b"/>
                <a:pathLst>
                  <a:path w="3679" h="6870" extrusionOk="0">
                    <a:moveTo>
                      <a:pt x="1" y="0"/>
                    </a:moveTo>
                    <a:cubicBezTo>
                      <a:pt x="31" y="92"/>
                      <a:pt x="92" y="183"/>
                      <a:pt x="153" y="274"/>
                    </a:cubicBezTo>
                    <a:cubicBezTo>
                      <a:pt x="2250" y="1885"/>
                      <a:pt x="2615" y="4469"/>
                      <a:pt x="1582" y="6870"/>
                    </a:cubicBezTo>
                    <a:cubicBezTo>
                      <a:pt x="3679" y="4165"/>
                      <a:pt x="1065" y="487"/>
                      <a:pt x="1" y="0"/>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0"/>
              <p:cNvSpPr/>
              <p:nvPr/>
            </p:nvSpPr>
            <p:spPr>
              <a:xfrm rot="3281200">
                <a:off x="3438478" y="2414098"/>
                <a:ext cx="145706" cy="533225"/>
              </a:xfrm>
              <a:custGeom>
                <a:avLst/>
                <a:gdLst/>
                <a:ahLst/>
                <a:cxnLst/>
                <a:rect l="l" t="t" r="r" b="b"/>
                <a:pathLst>
                  <a:path w="1977" h="7235" extrusionOk="0">
                    <a:moveTo>
                      <a:pt x="1399" y="0"/>
                    </a:moveTo>
                    <a:cubicBezTo>
                      <a:pt x="1976" y="2401"/>
                      <a:pt x="1" y="4955"/>
                      <a:pt x="1581" y="7234"/>
                    </a:cubicBezTo>
                    <a:cubicBezTo>
                      <a:pt x="1581" y="7234"/>
                      <a:pt x="1612" y="7234"/>
                      <a:pt x="1612" y="7204"/>
                    </a:cubicBezTo>
                    <a:cubicBezTo>
                      <a:pt x="487" y="5107"/>
                      <a:pt x="1672" y="3131"/>
                      <a:pt x="1703" y="1064"/>
                    </a:cubicBezTo>
                    <a:cubicBezTo>
                      <a:pt x="1612" y="730"/>
                      <a:pt x="1581" y="304"/>
                      <a:pt x="142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0"/>
              <p:cNvSpPr/>
              <p:nvPr/>
            </p:nvSpPr>
            <p:spPr>
              <a:xfrm rot="3281200">
                <a:off x="3515869" y="2489403"/>
                <a:ext cx="62793" cy="515684"/>
              </a:xfrm>
              <a:custGeom>
                <a:avLst/>
                <a:gdLst/>
                <a:ahLst/>
                <a:cxnLst/>
                <a:rect l="l" t="t" r="r" b="b"/>
                <a:pathLst>
                  <a:path w="852" h="6997" extrusionOk="0">
                    <a:moveTo>
                      <a:pt x="61" y="0"/>
                    </a:moveTo>
                    <a:lnTo>
                      <a:pt x="61" y="0"/>
                    </a:lnTo>
                    <a:cubicBezTo>
                      <a:pt x="91" y="274"/>
                      <a:pt x="122" y="548"/>
                      <a:pt x="122" y="821"/>
                    </a:cubicBezTo>
                    <a:cubicBezTo>
                      <a:pt x="122" y="882"/>
                      <a:pt x="152" y="912"/>
                      <a:pt x="152" y="973"/>
                    </a:cubicBezTo>
                    <a:cubicBezTo>
                      <a:pt x="517" y="1976"/>
                      <a:pt x="760" y="2675"/>
                      <a:pt x="578" y="3739"/>
                    </a:cubicBezTo>
                    <a:cubicBezTo>
                      <a:pt x="365" y="4864"/>
                      <a:pt x="0" y="5806"/>
                      <a:pt x="304" y="6961"/>
                    </a:cubicBezTo>
                    <a:cubicBezTo>
                      <a:pt x="304" y="6987"/>
                      <a:pt x="315" y="6996"/>
                      <a:pt x="328" y="6996"/>
                    </a:cubicBezTo>
                    <a:cubicBezTo>
                      <a:pt x="345" y="6996"/>
                      <a:pt x="365" y="6979"/>
                      <a:pt x="365" y="6961"/>
                    </a:cubicBezTo>
                    <a:cubicBezTo>
                      <a:pt x="183" y="5472"/>
                      <a:pt x="790" y="4286"/>
                      <a:pt x="851" y="2858"/>
                    </a:cubicBezTo>
                    <a:cubicBezTo>
                      <a:pt x="851" y="2341"/>
                      <a:pt x="730" y="1794"/>
                      <a:pt x="517" y="1338"/>
                    </a:cubicBezTo>
                    <a:cubicBezTo>
                      <a:pt x="395" y="1064"/>
                      <a:pt x="335" y="669"/>
                      <a:pt x="243" y="304"/>
                    </a:cubicBezTo>
                    <a:cubicBezTo>
                      <a:pt x="183" y="213"/>
                      <a:pt x="122" y="122"/>
                      <a:pt x="6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0"/>
              <p:cNvSpPr/>
              <p:nvPr/>
            </p:nvSpPr>
            <p:spPr>
              <a:xfrm rot="3281200">
                <a:off x="3711370" y="2544766"/>
                <a:ext cx="20194" cy="78491"/>
              </a:xfrm>
              <a:custGeom>
                <a:avLst/>
                <a:gdLst/>
                <a:ahLst/>
                <a:cxnLst/>
                <a:rect l="l" t="t" r="r" b="b"/>
                <a:pathLst>
                  <a:path w="274" h="1065" extrusionOk="0">
                    <a:moveTo>
                      <a:pt x="0" y="0"/>
                    </a:moveTo>
                    <a:cubicBezTo>
                      <a:pt x="152" y="304"/>
                      <a:pt x="183" y="730"/>
                      <a:pt x="274" y="1064"/>
                    </a:cubicBezTo>
                    <a:cubicBezTo>
                      <a:pt x="274" y="791"/>
                      <a:pt x="243" y="517"/>
                      <a:pt x="213" y="243"/>
                    </a:cubicBezTo>
                    <a:cubicBezTo>
                      <a:pt x="183" y="213"/>
                      <a:pt x="183" y="183"/>
                      <a:pt x="152" y="152"/>
                    </a:cubicBezTo>
                    <a:cubicBezTo>
                      <a:pt x="91" y="91"/>
                      <a:pt x="61" y="6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0"/>
              <p:cNvSpPr/>
              <p:nvPr/>
            </p:nvSpPr>
            <p:spPr>
              <a:xfrm rot="3281200">
                <a:off x="3749911" y="2548728"/>
                <a:ext cx="4569" cy="2285"/>
              </a:xfrm>
              <a:custGeom>
                <a:avLst/>
                <a:gdLst/>
                <a:ahLst/>
                <a:cxnLst/>
                <a:rect l="l" t="t" r="r" b="b"/>
                <a:pathLst>
                  <a:path w="62" h="31" extrusionOk="0">
                    <a:moveTo>
                      <a:pt x="1" y="0"/>
                    </a:moveTo>
                    <a:cubicBezTo>
                      <a:pt x="1" y="0"/>
                      <a:pt x="1" y="30"/>
                      <a:pt x="1" y="30"/>
                    </a:cubicBezTo>
                    <a:cubicBezTo>
                      <a:pt x="1" y="30"/>
                      <a:pt x="14" y="17"/>
                      <a:pt x="32" y="17"/>
                    </a:cubicBezTo>
                    <a:cubicBezTo>
                      <a:pt x="41" y="17"/>
                      <a:pt x="51" y="20"/>
                      <a:pt x="62" y="30"/>
                    </a:cubicBezTo>
                    <a:cubicBezTo>
                      <a:pt x="62" y="0"/>
                      <a:pt x="62" y="0"/>
                      <a:pt x="62"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0"/>
              <p:cNvSpPr/>
              <p:nvPr/>
            </p:nvSpPr>
            <p:spPr>
              <a:xfrm rot="3281200">
                <a:off x="3515055" y="2525910"/>
                <a:ext cx="112099" cy="502197"/>
              </a:xfrm>
              <a:custGeom>
                <a:avLst/>
                <a:gdLst/>
                <a:ahLst/>
                <a:cxnLst/>
                <a:rect l="l" t="t" r="r" b="b"/>
                <a:pathLst>
                  <a:path w="1521" h="6814" extrusionOk="0">
                    <a:moveTo>
                      <a:pt x="1" y="0"/>
                    </a:moveTo>
                    <a:lnTo>
                      <a:pt x="1" y="0"/>
                    </a:lnTo>
                    <a:cubicBezTo>
                      <a:pt x="31" y="91"/>
                      <a:pt x="31" y="152"/>
                      <a:pt x="61" y="243"/>
                    </a:cubicBezTo>
                    <a:cubicBezTo>
                      <a:pt x="183" y="426"/>
                      <a:pt x="335" y="608"/>
                      <a:pt x="456" y="821"/>
                    </a:cubicBezTo>
                    <a:cubicBezTo>
                      <a:pt x="1095" y="1672"/>
                      <a:pt x="1308" y="2614"/>
                      <a:pt x="1338" y="3678"/>
                    </a:cubicBezTo>
                    <a:cubicBezTo>
                      <a:pt x="1368" y="4742"/>
                      <a:pt x="608" y="5684"/>
                      <a:pt x="882" y="6778"/>
                    </a:cubicBezTo>
                    <a:cubicBezTo>
                      <a:pt x="882" y="6804"/>
                      <a:pt x="898" y="6813"/>
                      <a:pt x="917" y="6813"/>
                    </a:cubicBezTo>
                    <a:cubicBezTo>
                      <a:pt x="943" y="6813"/>
                      <a:pt x="973" y="6796"/>
                      <a:pt x="973" y="6778"/>
                    </a:cubicBezTo>
                    <a:cubicBezTo>
                      <a:pt x="852" y="5988"/>
                      <a:pt x="1156" y="5289"/>
                      <a:pt x="1368" y="4560"/>
                    </a:cubicBezTo>
                    <a:cubicBezTo>
                      <a:pt x="1520" y="3982"/>
                      <a:pt x="1490" y="3374"/>
                      <a:pt x="1429" y="2797"/>
                    </a:cubicBezTo>
                    <a:cubicBezTo>
                      <a:pt x="1338" y="1794"/>
                      <a:pt x="852" y="1094"/>
                      <a:pt x="335" y="335"/>
                    </a:cubicBezTo>
                    <a:cubicBezTo>
                      <a:pt x="244" y="243"/>
                      <a:pt x="122" y="122"/>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0"/>
              <p:cNvSpPr/>
              <p:nvPr/>
            </p:nvSpPr>
            <p:spPr>
              <a:xfrm rot="3281200">
                <a:off x="3747947" y="2562766"/>
                <a:ext cx="17983" cy="22405"/>
              </a:xfrm>
              <a:custGeom>
                <a:avLst/>
                <a:gdLst/>
                <a:ahLst/>
                <a:cxnLst/>
                <a:rect l="l" t="t" r="r" b="b"/>
                <a:pathLst>
                  <a:path w="244" h="304" extrusionOk="0">
                    <a:moveTo>
                      <a:pt x="1" y="0"/>
                    </a:moveTo>
                    <a:cubicBezTo>
                      <a:pt x="31" y="61"/>
                      <a:pt x="61" y="152"/>
                      <a:pt x="92" y="213"/>
                    </a:cubicBezTo>
                    <a:cubicBezTo>
                      <a:pt x="122" y="243"/>
                      <a:pt x="183" y="274"/>
                      <a:pt x="244" y="304"/>
                    </a:cubicBezTo>
                    <a:cubicBezTo>
                      <a:pt x="183" y="213"/>
                      <a:pt x="122" y="122"/>
                      <a:pt x="92" y="30"/>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0"/>
              <p:cNvSpPr/>
              <p:nvPr/>
            </p:nvSpPr>
            <p:spPr>
              <a:xfrm rot="3281200">
                <a:off x="3731875" y="2573432"/>
                <a:ext cx="13561" cy="26974"/>
              </a:xfrm>
              <a:custGeom>
                <a:avLst/>
                <a:gdLst/>
                <a:ahLst/>
                <a:cxnLst/>
                <a:rect l="l" t="t" r="r" b="b"/>
                <a:pathLst>
                  <a:path w="184" h="366" extrusionOk="0">
                    <a:moveTo>
                      <a:pt x="1" y="1"/>
                    </a:moveTo>
                    <a:cubicBezTo>
                      <a:pt x="1" y="31"/>
                      <a:pt x="1" y="61"/>
                      <a:pt x="1" y="61"/>
                    </a:cubicBezTo>
                    <a:cubicBezTo>
                      <a:pt x="62" y="183"/>
                      <a:pt x="123" y="274"/>
                      <a:pt x="183" y="365"/>
                    </a:cubicBezTo>
                    <a:cubicBezTo>
                      <a:pt x="153" y="274"/>
                      <a:pt x="153" y="213"/>
                      <a:pt x="123" y="122"/>
                    </a:cubicBez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0"/>
              <p:cNvSpPr/>
              <p:nvPr/>
            </p:nvSpPr>
            <p:spPr>
              <a:xfrm rot="3281200">
                <a:off x="3751302" y="2558708"/>
                <a:ext cx="8991" cy="15698"/>
              </a:xfrm>
              <a:custGeom>
                <a:avLst/>
                <a:gdLst/>
                <a:ahLst/>
                <a:cxnLst/>
                <a:rect l="l" t="t" r="r" b="b"/>
                <a:pathLst>
                  <a:path w="122" h="213" extrusionOk="0">
                    <a:moveTo>
                      <a:pt x="0" y="0"/>
                    </a:moveTo>
                    <a:cubicBezTo>
                      <a:pt x="0" y="61"/>
                      <a:pt x="31" y="91"/>
                      <a:pt x="31" y="152"/>
                    </a:cubicBezTo>
                    <a:cubicBezTo>
                      <a:pt x="61" y="152"/>
                      <a:pt x="91" y="182"/>
                      <a:pt x="122" y="213"/>
                    </a:cubicBezTo>
                    <a:cubicBezTo>
                      <a:pt x="91" y="152"/>
                      <a:pt x="61" y="61"/>
                      <a:pt x="3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0"/>
              <p:cNvSpPr/>
              <p:nvPr/>
            </p:nvSpPr>
            <p:spPr>
              <a:xfrm rot="3281200">
                <a:off x="3741275" y="2569108"/>
                <a:ext cx="4496" cy="6780"/>
              </a:xfrm>
              <a:custGeom>
                <a:avLst/>
                <a:gdLst/>
                <a:ahLst/>
                <a:cxnLst/>
                <a:rect l="l" t="t" r="r" b="b"/>
                <a:pathLst>
                  <a:path w="61" h="92" extrusionOk="0">
                    <a:moveTo>
                      <a:pt x="0" y="0"/>
                    </a:moveTo>
                    <a:cubicBezTo>
                      <a:pt x="31" y="31"/>
                      <a:pt x="31" y="61"/>
                      <a:pt x="61" y="91"/>
                    </a:cubicBezTo>
                    <a:cubicBezTo>
                      <a:pt x="61" y="91"/>
                      <a:pt x="61" y="61"/>
                      <a:pt x="61" y="31"/>
                    </a:cubicBezTo>
                    <a:cubicBezTo>
                      <a:pt x="31" y="31"/>
                      <a:pt x="31" y="0"/>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0"/>
              <p:cNvSpPr/>
              <p:nvPr/>
            </p:nvSpPr>
            <p:spPr>
              <a:xfrm rot="3281200">
                <a:off x="3748780" y="2552904"/>
                <a:ext cx="11276" cy="10023"/>
              </a:xfrm>
              <a:custGeom>
                <a:avLst/>
                <a:gdLst/>
                <a:ahLst/>
                <a:cxnLst/>
                <a:rect l="l" t="t" r="r" b="b"/>
                <a:pathLst>
                  <a:path w="153" h="136" extrusionOk="0">
                    <a:moveTo>
                      <a:pt x="32" y="1"/>
                    </a:moveTo>
                    <a:cubicBezTo>
                      <a:pt x="21" y="1"/>
                      <a:pt x="11" y="4"/>
                      <a:pt x="1" y="14"/>
                    </a:cubicBezTo>
                    <a:cubicBezTo>
                      <a:pt x="1" y="14"/>
                      <a:pt x="1" y="14"/>
                      <a:pt x="1" y="44"/>
                    </a:cubicBezTo>
                    <a:cubicBezTo>
                      <a:pt x="61" y="75"/>
                      <a:pt x="92" y="105"/>
                      <a:pt x="153" y="136"/>
                    </a:cubicBezTo>
                    <a:cubicBezTo>
                      <a:pt x="122" y="105"/>
                      <a:pt x="122" y="44"/>
                      <a:pt x="122" y="14"/>
                    </a:cubicBezTo>
                    <a:cubicBezTo>
                      <a:pt x="82" y="14"/>
                      <a:pt x="55"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0"/>
              <p:cNvSpPr/>
              <p:nvPr/>
            </p:nvSpPr>
            <p:spPr>
              <a:xfrm rot="3281200">
                <a:off x="3283186" y="2762538"/>
                <a:ext cx="51590" cy="51590"/>
              </a:xfrm>
              <a:custGeom>
                <a:avLst/>
                <a:gdLst/>
                <a:ahLst/>
                <a:cxnLst/>
                <a:rect l="l" t="t" r="r" b="b"/>
                <a:pathLst>
                  <a:path w="700" h="700" extrusionOk="0">
                    <a:moveTo>
                      <a:pt x="1" y="1"/>
                    </a:moveTo>
                    <a:lnTo>
                      <a:pt x="1" y="1"/>
                    </a:lnTo>
                    <a:cubicBezTo>
                      <a:pt x="153" y="244"/>
                      <a:pt x="366" y="457"/>
                      <a:pt x="639" y="700"/>
                    </a:cubicBezTo>
                    <a:lnTo>
                      <a:pt x="700" y="700"/>
                    </a:lnTo>
                    <a:cubicBezTo>
                      <a:pt x="669" y="670"/>
                      <a:pt x="639" y="670"/>
                      <a:pt x="639" y="670"/>
                    </a:cubicBezTo>
                    <a:cubicBezTo>
                      <a:pt x="639" y="670"/>
                      <a:pt x="305" y="426"/>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0"/>
              <p:cNvSpPr/>
              <p:nvPr/>
            </p:nvSpPr>
            <p:spPr>
              <a:xfrm rot="3281200">
                <a:off x="3356734" y="2360472"/>
                <a:ext cx="253162" cy="526444"/>
              </a:xfrm>
              <a:custGeom>
                <a:avLst/>
                <a:gdLst/>
                <a:ahLst/>
                <a:cxnLst/>
                <a:rect l="l" t="t" r="r" b="b"/>
                <a:pathLst>
                  <a:path w="3435" h="7143" extrusionOk="0">
                    <a:moveTo>
                      <a:pt x="2979" y="0"/>
                    </a:moveTo>
                    <a:cubicBezTo>
                      <a:pt x="2888" y="30"/>
                      <a:pt x="2857" y="91"/>
                      <a:pt x="2857" y="213"/>
                    </a:cubicBezTo>
                    <a:cubicBezTo>
                      <a:pt x="2979" y="2189"/>
                      <a:pt x="578" y="4559"/>
                      <a:pt x="1824" y="6444"/>
                    </a:cubicBezTo>
                    <a:cubicBezTo>
                      <a:pt x="2158" y="6869"/>
                      <a:pt x="2462" y="7113"/>
                      <a:pt x="2462" y="7113"/>
                    </a:cubicBezTo>
                    <a:cubicBezTo>
                      <a:pt x="2462" y="7113"/>
                      <a:pt x="2492" y="7113"/>
                      <a:pt x="2523" y="7143"/>
                    </a:cubicBezTo>
                    <a:cubicBezTo>
                      <a:pt x="2553" y="7113"/>
                      <a:pt x="2553" y="7082"/>
                      <a:pt x="2523" y="7052"/>
                    </a:cubicBezTo>
                    <a:cubicBezTo>
                      <a:pt x="0" y="4803"/>
                      <a:pt x="3435" y="2492"/>
                      <a:pt x="2979" y="91"/>
                    </a:cubicBezTo>
                    <a:lnTo>
                      <a:pt x="2979" y="61"/>
                    </a:lnTo>
                    <a:cubicBezTo>
                      <a:pt x="2979" y="61"/>
                      <a:pt x="2979" y="61"/>
                      <a:pt x="2979" y="30"/>
                    </a:cubicBezTo>
                    <a:cubicBezTo>
                      <a:pt x="2979" y="0"/>
                      <a:pt x="2979" y="0"/>
                      <a:pt x="297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0"/>
              <p:cNvSpPr/>
              <p:nvPr/>
            </p:nvSpPr>
            <p:spPr>
              <a:xfrm rot="3281200">
                <a:off x="3751851" y="2542911"/>
                <a:ext cx="2285" cy="4569"/>
              </a:xfrm>
              <a:custGeom>
                <a:avLst/>
                <a:gdLst/>
                <a:ahLst/>
                <a:cxnLst/>
                <a:rect l="l" t="t" r="r" b="b"/>
                <a:pathLst>
                  <a:path w="31" h="62" extrusionOk="0">
                    <a:moveTo>
                      <a:pt x="0" y="0"/>
                    </a:moveTo>
                    <a:cubicBezTo>
                      <a:pt x="0" y="31"/>
                      <a:pt x="0" y="61"/>
                      <a:pt x="0" y="61"/>
                    </a:cubicBezTo>
                    <a:lnTo>
                      <a:pt x="31" y="61"/>
                    </a:lnTo>
                    <a:lnTo>
                      <a:pt x="31" y="31"/>
                    </a:lnTo>
                    <a:cubicBezTo>
                      <a:pt x="31" y="31"/>
                      <a:pt x="31" y="3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0"/>
              <p:cNvSpPr/>
              <p:nvPr/>
            </p:nvSpPr>
            <p:spPr>
              <a:xfrm rot="3281200">
                <a:off x="3750860" y="2546894"/>
                <a:ext cx="74" cy="2285"/>
              </a:xfrm>
              <a:custGeom>
                <a:avLst/>
                <a:gdLst/>
                <a:ahLst/>
                <a:cxnLst/>
                <a:rect l="l" t="t" r="r" b="b"/>
                <a:pathLst>
                  <a:path w="1" h="31" extrusionOk="0">
                    <a:moveTo>
                      <a:pt x="1" y="0"/>
                    </a:moveTo>
                    <a:cubicBezTo>
                      <a:pt x="1" y="0"/>
                      <a:pt x="1" y="0"/>
                      <a:pt x="1" y="0"/>
                    </a:cubicBezTo>
                    <a:cubicBezTo>
                      <a:pt x="1" y="0"/>
                      <a:pt x="1" y="30"/>
                      <a:pt x="1" y="30"/>
                    </a:cubicBezTo>
                    <a:lnTo>
                      <a:pt x="1" y="30"/>
                    </a:lnTo>
                    <a:lnTo>
                      <a:pt x="1" y="30"/>
                    </a:lnTo>
                    <a:cubicBezTo>
                      <a:pt x="1" y="30"/>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0"/>
              <p:cNvSpPr/>
              <p:nvPr/>
            </p:nvSpPr>
            <p:spPr>
              <a:xfrm rot="3281200">
                <a:off x="3509519" y="2552166"/>
                <a:ext cx="174818" cy="506397"/>
              </a:xfrm>
              <a:custGeom>
                <a:avLst/>
                <a:gdLst/>
                <a:ahLst/>
                <a:cxnLst/>
                <a:rect l="l" t="t" r="r" b="b"/>
                <a:pathLst>
                  <a:path w="2372" h="6871" extrusionOk="0">
                    <a:moveTo>
                      <a:pt x="1" y="1"/>
                    </a:moveTo>
                    <a:lnTo>
                      <a:pt x="1" y="1"/>
                    </a:lnTo>
                    <a:cubicBezTo>
                      <a:pt x="62" y="153"/>
                      <a:pt x="153" y="305"/>
                      <a:pt x="244" y="427"/>
                    </a:cubicBezTo>
                    <a:cubicBezTo>
                      <a:pt x="882" y="1095"/>
                      <a:pt x="1399" y="1794"/>
                      <a:pt x="1672" y="2737"/>
                    </a:cubicBezTo>
                    <a:cubicBezTo>
                      <a:pt x="2037" y="4104"/>
                      <a:pt x="1642" y="5563"/>
                      <a:pt x="1065" y="6810"/>
                    </a:cubicBezTo>
                    <a:cubicBezTo>
                      <a:pt x="1065" y="6810"/>
                      <a:pt x="1065" y="6840"/>
                      <a:pt x="1065" y="6870"/>
                    </a:cubicBezTo>
                    <a:cubicBezTo>
                      <a:pt x="1095" y="6840"/>
                      <a:pt x="1125" y="6840"/>
                      <a:pt x="1156" y="6810"/>
                    </a:cubicBezTo>
                    <a:cubicBezTo>
                      <a:pt x="1217" y="6749"/>
                      <a:pt x="1277" y="6688"/>
                      <a:pt x="1308" y="6597"/>
                    </a:cubicBezTo>
                    <a:cubicBezTo>
                      <a:pt x="2372" y="4226"/>
                      <a:pt x="2037" y="1642"/>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0"/>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0"/>
              <p:cNvSpPr/>
              <p:nvPr/>
            </p:nvSpPr>
            <p:spPr>
              <a:xfrm rot="3281200">
                <a:off x="3746739" y="2550367"/>
                <a:ext cx="2358" cy="2358"/>
              </a:xfrm>
              <a:custGeom>
                <a:avLst/>
                <a:gdLst/>
                <a:ahLst/>
                <a:cxnLst/>
                <a:rect l="l" t="t" r="r" b="b"/>
                <a:pathLst>
                  <a:path w="32" h="32" extrusionOk="0">
                    <a:moveTo>
                      <a:pt x="1" y="1"/>
                    </a:moveTo>
                    <a:cubicBezTo>
                      <a:pt x="1" y="1"/>
                      <a:pt x="1" y="1"/>
                      <a:pt x="1" y="31"/>
                    </a:cubicBezTo>
                    <a:lnTo>
                      <a:pt x="31" y="31"/>
                    </a:lnTo>
                    <a:cubicBezTo>
                      <a:pt x="31" y="3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0"/>
              <p:cNvSpPr/>
              <p:nvPr/>
            </p:nvSpPr>
            <p:spPr>
              <a:xfrm rot="3281200">
                <a:off x="3748153" y="2549916"/>
                <a:ext cx="74" cy="74"/>
              </a:xfrm>
              <a:custGeom>
                <a:avLst/>
                <a:gdLst/>
                <a:ahLst/>
                <a:cxnLst/>
                <a:rect l="l" t="t" r="r" b="b"/>
                <a:pathLst>
                  <a:path w="1" h="1" extrusionOk="0">
                    <a:moveTo>
                      <a:pt x="1" y="1"/>
                    </a:moveTo>
                    <a:lnTo>
                      <a:pt x="1" y="1"/>
                    </a:ln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0"/>
              <p:cNvSpPr/>
              <p:nvPr/>
            </p:nvSpPr>
            <p:spPr>
              <a:xfrm rot="3281200">
                <a:off x="3741128" y="2550015"/>
                <a:ext cx="13561" cy="16804"/>
              </a:xfrm>
              <a:custGeom>
                <a:avLst/>
                <a:gdLst/>
                <a:ahLst/>
                <a:cxnLst/>
                <a:rect l="l" t="t" r="r" b="b"/>
                <a:pathLst>
                  <a:path w="184" h="228" extrusionOk="0">
                    <a:moveTo>
                      <a:pt x="32" y="1"/>
                    </a:moveTo>
                    <a:cubicBezTo>
                      <a:pt x="14" y="1"/>
                      <a:pt x="1" y="14"/>
                      <a:pt x="1" y="14"/>
                    </a:cubicBezTo>
                    <a:lnTo>
                      <a:pt x="1" y="45"/>
                    </a:lnTo>
                    <a:cubicBezTo>
                      <a:pt x="1" y="45"/>
                      <a:pt x="31" y="75"/>
                      <a:pt x="31" y="75"/>
                    </a:cubicBezTo>
                    <a:cubicBezTo>
                      <a:pt x="92" y="136"/>
                      <a:pt x="122" y="166"/>
                      <a:pt x="183" y="227"/>
                    </a:cubicBezTo>
                    <a:cubicBezTo>
                      <a:pt x="153" y="166"/>
                      <a:pt x="122" y="106"/>
                      <a:pt x="62" y="14"/>
                    </a:cubicBezTo>
                    <a:cubicBezTo>
                      <a:pt x="51" y="4"/>
                      <a:pt x="41"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0"/>
              <p:cNvSpPr/>
              <p:nvPr/>
            </p:nvSpPr>
            <p:spPr>
              <a:xfrm rot="3281200">
                <a:off x="3730275" y="2578513"/>
                <a:ext cx="29185" cy="38177"/>
              </a:xfrm>
              <a:custGeom>
                <a:avLst/>
                <a:gdLst/>
                <a:ahLst/>
                <a:cxnLst/>
                <a:rect l="l" t="t" r="r" b="b"/>
                <a:pathLst>
                  <a:path w="396" h="518" extrusionOk="0">
                    <a:moveTo>
                      <a:pt x="1" y="1"/>
                    </a:moveTo>
                    <a:cubicBezTo>
                      <a:pt x="31" y="62"/>
                      <a:pt x="31" y="122"/>
                      <a:pt x="62" y="183"/>
                    </a:cubicBezTo>
                    <a:cubicBezTo>
                      <a:pt x="183" y="305"/>
                      <a:pt x="305" y="426"/>
                      <a:pt x="396" y="518"/>
                    </a:cubicBezTo>
                    <a:cubicBezTo>
                      <a:pt x="305" y="396"/>
                      <a:pt x="214" y="244"/>
                      <a:pt x="153" y="92"/>
                    </a:cubicBezTo>
                    <a:cubicBezTo>
                      <a:pt x="92" y="62"/>
                      <a:pt x="31" y="3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0"/>
              <p:cNvSpPr/>
              <p:nvPr/>
            </p:nvSpPr>
            <p:spPr>
              <a:xfrm rot="3281200">
                <a:off x="3742025" y="2567438"/>
                <a:ext cx="11276" cy="17983"/>
              </a:xfrm>
              <a:custGeom>
                <a:avLst/>
                <a:gdLst/>
                <a:ahLst/>
                <a:cxnLst/>
                <a:rect l="l" t="t" r="r" b="b"/>
                <a:pathLst>
                  <a:path w="153" h="244" extrusionOk="0">
                    <a:moveTo>
                      <a:pt x="1" y="0"/>
                    </a:moveTo>
                    <a:cubicBezTo>
                      <a:pt x="1" y="30"/>
                      <a:pt x="1" y="91"/>
                      <a:pt x="31" y="122"/>
                    </a:cubicBezTo>
                    <a:lnTo>
                      <a:pt x="153" y="243"/>
                    </a:lnTo>
                    <a:cubicBezTo>
                      <a:pt x="122" y="182"/>
                      <a:pt x="122" y="122"/>
                      <a:pt x="92" y="61"/>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0"/>
              <p:cNvSpPr/>
              <p:nvPr/>
            </p:nvSpPr>
            <p:spPr>
              <a:xfrm rot="3281200">
                <a:off x="3742886" y="2553099"/>
                <a:ext cx="11276" cy="17983"/>
              </a:xfrm>
              <a:custGeom>
                <a:avLst/>
                <a:gdLst/>
                <a:ahLst/>
                <a:cxnLst/>
                <a:rect l="l" t="t" r="r" b="b"/>
                <a:pathLst>
                  <a:path w="153" h="244" extrusionOk="0">
                    <a:moveTo>
                      <a:pt x="1" y="0"/>
                    </a:moveTo>
                    <a:lnTo>
                      <a:pt x="1" y="0"/>
                    </a:lnTo>
                    <a:cubicBezTo>
                      <a:pt x="31" y="61"/>
                      <a:pt x="92" y="152"/>
                      <a:pt x="122" y="213"/>
                    </a:cubicBezTo>
                    <a:cubicBezTo>
                      <a:pt x="122" y="213"/>
                      <a:pt x="153" y="244"/>
                      <a:pt x="153" y="244"/>
                    </a:cubicBezTo>
                    <a:cubicBezTo>
                      <a:pt x="153" y="213"/>
                      <a:pt x="153" y="152"/>
                      <a:pt x="153" y="92"/>
                    </a:cubicBezTo>
                    <a:cubicBezTo>
                      <a:pt x="92" y="61"/>
                      <a:pt x="61" y="31"/>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0"/>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0"/>
              <p:cNvSpPr/>
              <p:nvPr/>
            </p:nvSpPr>
            <p:spPr>
              <a:xfrm rot="3281200">
                <a:off x="3749056" y="2548172"/>
                <a:ext cx="74" cy="2285"/>
              </a:xfrm>
              <a:custGeom>
                <a:avLst/>
                <a:gdLst/>
                <a:ahLst/>
                <a:cxnLst/>
                <a:rect l="l" t="t" r="r" b="b"/>
                <a:pathLst>
                  <a:path w="1" h="31" extrusionOk="0">
                    <a:moveTo>
                      <a:pt x="1" y="31"/>
                    </a:moveTo>
                    <a:lnTo>
                      <a:pt x="1" y="0"/>
                    </a:lnTo>
                    <a:lnTo>
                      <a:pt x="1" y="0"/>
                    </a:lnTo>
                    <a:cubicBezTo>
                      <a:pt x="1" y="31"/>
                      <a:pt x="1" y="31"/>
                      <a:pt x="1" y="31"/>
                    </a:cubicBezTo>
                    <a:cubicBezTo>
                      <a:pt x="1" y="31"/>
                      <a:pt x="1" y="31"/>
                      <a:pt x="1" y="3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0"/>
              <p:cNvSpPr/>
              <p:nvPr/>
            </p:nvSpPr>
            <p:spPr>
              <a:xfrm rot="3281200">
                <a:off x="3749056" y="2548172"/>
                <a:ext cx="74" cy="2285"/>
              </a:xfrm>
              <a:custGeom>
                <a:avLst/>
                <a:gdLst/>
                <a:ahLst/>
                <a:cxnLst/>
                <a:rect l="l" t="t" r="r" b="b"/>
                <a:pathLst>
                  <a:path w="1" h="31" extrusionOk="0">
                    <a:moveTo>
                      <a:pt x="1" y="0"/>
                    </a:moveTo>
                    <a:lnTo>
                      <a:pt x="1" y="31"/>
                    </a:lnTo>
                    <a:cubicBezTo>
                      <a:pt x="1" y="31"/>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0"/>
              <p:cNvSpPr/>
              <p:nvPr/>
            </p:nvSpPr>
            <p:spPr>
              <a:xfrm rot="3281200">
                <a:off x="3178614" y="2832990"/>
                <a:ext cx="217343" cy="146370"/>
              </a:xfrm>
              <a:custGeom>
                <a:avLst/>
                <a:gdLst/>
                <a:ahLst/>
                <a:cxnLst/>
                <a:rect l="l" t="t" r="r" b="b"/>
                <a:pathLst>
                  <a:path w="2949" h="1986" extrusionOk="0">
                    <a:moveTo>
                      <a:pt x="791" y="0"/>
                    </a:moveTo>
                    <a:cubicBezTo>
                      <a:pt x="0" y="456"/>
                      <a:pt x="669" y="1763"/>
                      <a:pt x="669" y="1763"/>
                    </a:cubicBezTo>
                    <a:cubicBezTo>
                      <a:pt x="954" y="1927"/>
                      <a:pt x="1258" y="1986"/>
                      <a:pt x="1547" y="1986"/>
                    </a:cubicBezTo>
                    <a:cubicBezTo>
                      <a:pt x="2279" y="1986"/>
                      <a:pt x="2918" y="1611"/>
                      <a:pt x="2918" y="1611"/>
                    </a:cubicBezTo>
                    <a:cubicBezTo>
                      <a:pt x="2949" y="1581"/>
                      <a:pt x="2949" y="1551"/>
                      <a:pt x="2949" y="1520"/>
                    </a:cubicBezTo>
                    <a:cubicBezTo>
                      <a:pt x="2098" y="1186"/>
                      <a:pt x="1338" y="70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0"/>
              <p:cNvSpPr/>
              <p:nvPr/>
            </p:nvSpPr>
            <p:spPr>
              <a:xfrm rot="3281200">
                <a:off x="3236367" y="2858296"/>
                <a:ext cx="177840" cy="128976"/>
              </a:xfrm>
              <a:custGeom>
                <a:avLst/>
                <a:gdLst/>
                <a:ahLst/>
                <a:cxnLst/>
                <a:rect l="l" t="t" r="r" b="b"/>
                <a:pathLst>
                  <a:path w="2413" h="1750" extrusionOk="0">
                    <a:moveTo>
                      <a:pt x="1113" y="1"/>
                    </a:moveTo>
                    <a:cubicBezTo>
                      <a:pt x="865" y="1"/>
                      <a:pt x="590" y="42"/>
                      <a:pt x="305" y="108"/>
                    </a:cubicBezTo>
                    <a:cubicBezTo>
                      <a:pt x="183" y="138"/>
                      <a:pt x="92" y="199"/>
                      <a:pt x="1" y="229"/>
                    </a:cubicBezTo>
                    <a:cubicBezTo>
                      <a:pt x="548" y="929"/>
                      <a:pt x="1308" y="1415"/>
                      <a:pt x="2159" y="1749"/>
                    </a:cubicBezTo>
                    <a:cubicBezTo>
                      <a:pt x="2413" y="411"/>
                      <a:pt x="1895" y="1"/>
                      <a:pt x="1113" y="1"/>
                    </a:cubicBez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640"/>
        <p:cNvGrpSpPr/>
        <p:nvPr/>
      </p:nvGrpSpPr>
      <p:grpSpPr>
        <a:xfrm>
          <a:off x="0" y="0"/>
          <a:ext cx="0" cy="0"/>
          <a:chOff x="0" y="0"/>
          <a:chExt cx="0" cy="0"/>
        </a:xfrm>
      </p:grpSpPr>
      <p:sp>
        <p:nvSpPr>
          <p:cNvPr id="2641" name="Google Shape;2641;p71">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 WHAT OBJECT DOES SHE USE? </a:t>
            </a:r>
            <a:endParaRPr/>
          </a:p>
        </p:txBody>
      </p:sp>
      <p:sp>
        <p:nvSpPr>
          <p:cNvPr id="2644" name="Google Shape;2644;p71"/>
          <p:cNvSpPr txBox="1">
            <a:spLocks noGrp="1"/>
          </p:cNvSpPr>
          <p:nvPr>
            <p:ph type="title" idx="2"/>
          </p:nvPr>
        </p:nvSpPr>
        <p:spPr>
          <a:xfrm>
            <a:off x="1840492" y="1873750"/>
            <a:ext cx="5456700" cy="212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Mary loves to spend the weekend outside </a:t>
            </a:r>
            <a:r>
              <a:rPr lang="en" b="1"/>
              <a:t>taking pictures</a:t>
            </a:r>
            <a:r>
              <a:rPr lang="en"/>
              <a:t>. She uses something that Mary’s father gave her as a present, although she needs to use the </a:t>
            </a:r>
            <a:r>
              <a:rPr lang="en" b="1"/>
              <a:t>flash</a:t>
            </a:r>
            <a:r>
              <a:rPr lang="en"/>
              <a:t> option at night!</a:t>
            </a:r>
            <a:endParaRPr/>
          </a:p>
        </p:txBody>
      </p:sp>
      <p:grpSp>
        <p:nvGrpSpPr>
          <p:cNvPr id="2645" name="Google Shape;2645;p71"/>
          <p:cNvGrpSpPr/>
          <p:nvPr/>
        </p:nvGrpSpPr>
        <p:grpSpPr>
          <a:xfrm>
            <a:off x="257989" y="2934143"/>
            <a:ext cx="1437772" cy="1664983"/>
            <a:chOff x="5293245" y="6083019"/>
            <a:chExt cx="1941885" cy="2248761"/>
          </a:xfrm>
        </p:grpSpPr>
        <p:sp>
          <p:nvSpPr>
            <p:cNvPr id="2646" name="Google Shape;2646;p71"/>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4" name="Google Shape;2754;p71"/>
          <p:cNvGrpSpPr/>
          <p:nvPr/>
        </p:nvGrpSpPr>
        <p:grpSpPr>
          <a:xfrm>
            <a:off x="7366494" y="2707918"/>
            <a:ext cx="999959" cy="1891505"/>
            <a:chOff x="7784225" y="2854166"/>
            <a:chExt cx="1017459" cy="1924608"/>
          </a:xfrm>
        </p:grpSpPr>
        <p:sp>
          <p:nvSpPr>
            <p:cNvPr id="2755" name="Google Shape;2755;p71"/>
            <p:cNvSpPr/>
            <p:nvPr/>
          </p:nvSpPr>
          <p:spPr>
            <a:xfrm>
              <a:off x="8281309" y="4441221"/>
              <a:ext cx="232518" cy="337553"/>
            </a:xfrm>
            <a:custGeom>
              <a:avLst/>
              <a:gdLst/>
              <a:ahLst/>
              <a:cxnLst/>
              <a:rect l="l" t="t" r="r" b="b"/>
              <a:pathLst>
                <a:path w="8815" h="12797" extrusionOk="0">
                  <a:moveTo>
                    <a:pt x="8815" y="0"/>
                  </a:moveTo>
                  <a:cubicBezTo>
                    <a:pt x="5836" y="699"/>
                    <a:pt x="2858" y="1368"/>
                    <a:pt x="0" y="2189"/>
                  </a:cubicBezTo>
                  <a:lnTo>
                    <a:pt x="1155" y="12797"/>
                  </a:lnTo>
                  <a:lnTo>
                    <a:pt x="6839"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8266881" y="4287282"/>
              <a:ext cx="270211" cy="211679"/>
            </a:xfrm>
            <a:custGeom>
              <a:avLst/>
              <a:gdLst/>
              <a:ahLst/>
              <a:cxnLst/>
              <a:rect l="l" t="t" r="r" b="b"/>
              <a:pathLst>
                <a:path w="10244" h="8025" extrusionOk="0">
                  <a:moveTo>
                    <a:pt x="10244" y="0"/>
                  </a:moveTo>
                  <a:lnTo>
                    <a:pt x="0" y="3009"/>
                  </a:lnTo>
                  <a:lnTo>
                    <a:pt x="547" y="8025"/>
                  </a:lnTo>
                  <a:cubicBezTo>
                    <a:pt x="3405" y="7204"/>
                    <a:pt x="6383" y="6535"/>
                    <a:pt x="9362" y="5836"/>
                  </a:cubicBezTo>
                  <a:lnTo>
                    <a:pt x="10244"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8113733" y="2856936"/>
              <a:ext cx="183640" cy="307905"/>
            </a:xfrm>
            <a:custGeom>
              <a:avLst/>
              <a:gdLst/>
              <a:ahLst/>
              <a:cxnLst/>
              <a:rect l="l" t="t" r="r" b="b"/>
              <a:pathLst>
                <a:path w="6962" h="11673" extrusionOk="0">
                  <a:moveTo>
                    <a:pt x="6505" y="0"/>
                  </a:moveTo>
                  <a:cubicBezTo>
                    <a:pt x="4043" y="213"/>
                    <a:pt x="1885" y="639"/>
                    <a:pt x="1" y="1277"/>
                  </a:cubicBezTo>
                  <a:cubicBezTo>
                    <a:pt x="1764" y="5016"/>
                    <a:pt x="4013" y="8511"/>
                    <a:pt x="6961" y="11672"/>
                  </a:cubicBezTo>
                  <a:cubicBezTo>
                    <a:pt x="6749" y="7782"/>
                    <a:pt x="6566" y="3891"/>
                    <a:pt x="650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7795436" y="3010875"/>
              <a:ext cx="533195" cy="721609"/>
            </a:xfrm>
            <a:custGeom>
              <a:avLst/>
              <a:gdLst/>
              <a:ahLst/>
              <a:cxnLst/>
              <a:rect l="l" t="t" r="r" b="b"/>
              <a:pathLst>
                <a:path w="20214" h="27357" extrusionOk="0">
                  <a:moveTo>
                    <a:pt x="4651" y="0"/>
                  </a:moveTo>
                  <a:cubicBezTo>
                    <a:pt x="2007" y="2888"/>
                    <a:pt x="548" y="6809"/>
                    <a:pt x="1" y="11581"/>
                  </a:cubicBezTo>
                  <a:cubicBezTo>
                    <a:pt x="5806" y="18116"/>
                    <a:pt x="11429" y="25533"/>
                    <a:pt x="20214" y="27356"/>
                  </a:cubicBezTo>
                  <a:cubicBezTo>
                    <a:pt x="20214" y="27326"/>
                    <a:pt x="20214" y="27296"/>
                    <a:pt x="20214" y="27265"/>
                  </a:cubicBezTo>
                  <a:cubicBezTo>
                    <a:pt x="20153" y="27174"/>
                    <a:pt x="20153" y="27052"/>
                    <a:pt x="20183" y="26931"/>
                  </a:cubicBezTo>
                  <a:cubicBezTo>
                    <a:pt x="19971" y="23223"/>
                    <a:pt x="19758" y="19514"/>
                    <a:pt x="19575" y="15806"/>
                  </a:cubicBezTo>
                  <a:cubicBezTo>
                    <a:pt x="16171" y="14925"/>
                    <a:pt x="12736" y="10548"/>
                    <a:pt x="10609" y="8116"/>
                  </a:cubicBezTo>
                  <a:cubicBezTo>
                    <a:pt x="8390" y="5563"/>
                    <a:pt x="6384" y="2858"/>
                    <a:pt x="465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8314967" y="2854166"/>
              <a:ext cx="101870" cy="289810"/>
            </a:xfrm>
            <a:custGeom>
              <a:avLst/>
              <a:gdLst/>
              <a:ahLst/>
              <a:cxnLst/>
              <a:rect l="l" t="t" r="r" b="b"/>
              <a:pathLst>
                <a:path w="3862" h="10987" extrusionOk="0">
                  <a:moveTo>
                    <a:pt x="1048" y="1"/>
                  </a:moveTo>
                  <a:cubicBezTo>
                    <a:pt x="703" y="1"/>
                    <a:pt x="345" y="14"/>
                    <a:pt x="1" y="14"/>
                  </a:cubicBezTo>
                  <a:cubicBezTo>
                    <a:pt x="31" y="3692"/>
                    <a:pt x="183" y="7340"/>
                    <a:pt x="335" y="10987"/>
                  </a:cubicBezTo>
                  <a:cubicBezTo>
                    <a:pt x="1582" y="10106"/>
                    <a:pt x="2889" y="8373"/>
                    <a:pt x="3861" y="6944"/>
                  </a:cubicBezTo>
                  <a:cubicBezTo>
                    <a:pt x="3071" y="4209"/>
                    <a:pt x="2281" y="1899"/>
                    <a:pt x="1551" y="14"/>
                  </a:cubicBezTo>
                  <a:cubicBezTo>
                    <a:pt x="1389" y="4"/>
                    <a:pt x="1220" y="1"/>
                    <a:pt x="104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7784225" y="3353229"/>
              <a:ext cx="565243" cy="701562"/>
            </a:xfrm>
            <a:custGeom>
              <a:avLst/>
              <a:gdLst/>
              <a:ahLst/>
              <a:cxnLst/>
              <a:rect l="l" t="t" r="r" b="b"/>
              <a:pathLst>
                <a:path w="21429" h="26597" extrusionOk="0">
                  <a:moveTo>
                    <a:pt x="304" y="0"/>
                  </a:moveTo>
                  <a:lnTo>
                    <a:pt x="304" y="0"/>
                  </a:lnTo>
                  <a:cubicBezTo>
                    <a:pt x="0" y="3617"/>
                    <a:pt x="152" y="7690"/>
                    <a:pt x="638" y="12189"/>
                  </a:cubicBezTo>
                  <a:cubicBezTo>
                    <a:pt x="6170" y="18846"/>
                    <a:pt x="12888" y="25715"/>
                    <a:pt x="21429" y="26596"/>
                  </a:cubicBezTo>
                  <a:cubicBezTo>
                    <a:pt x="21186" y="22706"/>
                    <a:pt x="20943" y="18815"/>
                    <a:pt x="20669" y="14925"/>
                  </a:cubicBezTo>
                  <a:cubicBezTo>
                    <a:pt x="20648" y="14946"/>
                    <a:pt x="20611" y="14967"/>
                    <a:pt x="20570" y="14967"/>
                  </a:cubicBezTo>
                  <a:cubicBezTo>
                    <a:pt x="20553" y="14967"/>
                    <a:pt x="20535" y="14964"/>
                    <a:pt x="20517" y="14955"/>
                  </a:cubicBezTo>
                  <a:cubicBezTo>
                    <a:pt x="12219" y="13374"/>
                    <a:pt x="5806" y="6566"/>
                    <a:pt x="30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7934155" y="2898613"/>
              <a:ext cx="376829" cy="513966"/>
            </a:xfrm>
            <a:custGeom>
              <a:avLst/>
              <a:gdLst/>
              <a:ahLst/>
              <a:cxnLst/>
              <a:rect l="l" t="t" r="r" b="b"/>
              <a:pathLst>
                <a:path w="14286" h="19485" extrusionOk="0">
                  <a:moveTo>
                    <a:pt x="5897" y="1"/>
                  </a:moveTo>
                  <a:cubicBezTo>
                    <a:pt x="3526" y="882"/>
                    <a:pt x="1581" y="2098"/>
                    <a:pt x="0" y="3618"/>
                  </a:cubicBezTo>
                  <a:cubicBezTo>
                    <a:pt x="1733" y="6536"/>
                    <a:pt x="3648" y="9302"/>
                    <a:pt x="5897" y="11825"/>
                  </a:cubicBezTo>
                  <a:cubicBezTo>
                    <a:pt x="7994" y="14196"/>
                    <a:pt x="11125" y="18269"/>
                    <a:pt x="14286" y="19485"/>
                  </a:cubicBezTo>
                  <a:cubicBezTo>
                    <a:pt x="14256" y="18998"/>
                    <a:pt x="14225" y="18542"/>
                    <a:pt x="14195" y="18056"/>
                  </a:cubicBezTo>
                  <a:cubicBezTo>
                    <a:pt x="14104" y="15716"/>
                    <a:pt x="13952" y="13345"/>
                    <a:pt x="13830" y="10943"/>
                  </a:cubicBezTo>
                  <a:cubicBezTo>
                    <a:pt x="10487" y="7813"/>
                    <a:pt x="7873" y="4074"/>
                    <a:pt x="5897"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8355061" y="3649870"/>
              <a:ext cx="159584" cy="404921"/>
            </a:xfrm>
            <a:custGeom>
              <a:avLst/>
              <a:gdLst/>
              <a:ahLst/>
              <a:cxnLst/>
              <a:rect l="l" t="t" r="r" b="b"/>
              <a:pathLst>
                <a:path w="6050" h="15351" extrusionOk="0">
                  <a:moveTo>
                    <a:pt x="5958" y="1"/>
                  </a:moveTo>
                  <a:lnTo>
                    <a:pt x="5958" y="1"/>
                  </a:lnTo>
                  <a:cubicBezTo>
                    <a:pt x="4043" y="1125"/>
                    <a:pt x="2068" y="2128"/>
                    <a:pt x="1" y="3010"/>
                  </a:cubicBezTo>
                  <a:cubicBezTo>
                    <a:pt x="244" y="7113"/>
                    <a:pt x="517" y="11247"/>
                    <a:pt x="761" y="15350"/>
                  </a:cubicBezTo>
                  <a:cubicBezTo>
                    <a:pt x="2372" y="14560"/>
                    <a:pt x="3922" y="13770"/>
                    <a:pt x="5381" y="12858"/>
                  </a:cubicBezTo>
                  <a:cubicBezTo>
                    <a:pt x="5898" y="8359"/>
                    <a:pt x="6050" y="4074"/>
                    <a:pt x="595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8375925" y="4021081"/>
              <a:ext cx="117881" cy="257392"/>
            </a:xfrm>
            <a:custGeom>
              <a:avLst/>
              <a:gdLst/>
              <a:ahLst/>
              <a:cxnLst/>
              <a:rect l="l" t="t" r="r" b="b"/>
              <a:pathLst>
                <a:path w="4469" h="9758" extrusionOk="0">
                  <a:moveTo>
                    <a:pt x="4468" y="1"/>
                  </a:moveTo>
                  <a:lnTo>
                    <a:pt x="4468" y="1"/>
                  </a:lnTo>
                  <a:cubicBezTo>
                    <a:pt x="3040" y="791"/>
                    <a:pt x="1550" y="1460"/>
                    <a:pt x="0" y="1916"/>
                  </a:cubicBezTo>
                  <a:cubicBezTo>
                    <a:pt x="152" y="4530"/>
                    <a:pt x="304" y="7144"/>
                    <a:pt x="456" y="9758"/>
                  </a:cubicBezTo>
                  <a:cubicBezTo>
                    <a:pt x="1155" y="9332"/>
                    <a:pt x="1976" y="9241"/>
                    <a:pt x="2796" y="9119"/>
                  </a:cubicBezTo>
                  <a:cubicBezTo>
                    <a:pt x="3526" y="6019"/>
                    <a:pt x="4103" y="2949"/>
                    <a:pt x="446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8324595" y="3071016"/>
              <a:ext cx="153965" cy="342354"/>
            </a:xfrm>
            <a:custGeom>
              <a:avLst/>
              <a:gdLst/>
              <a:ahLst/>
              <a:cxnLst/>
              <a:rect l="l" t="t" r="r" b="b"/>
              <a:pathLst>
                <a:path w="5837" h="12979" extrusionOk="0">
                  <a:moveTo>
                    <a:pt x="3861" y="0"/>
                  </a:moveTo>
                  <a:cubicBezTo>
                    <a:pt x="2706" y="1550"/>
                    <a:pt x="1399" y="3040"/>
                    <a:pt x="1" y="3556"/>
                  </a:cubicBezTo>
                  <a:cubicBezTo>
                    <a:pt x="183" y="6717"/>
                    <a:pt x="335" y="9848"/>
                    <a:pt x="517" y="12979"/>
                  </a:cubicBezTo>
                  <a:cubicBezTo>
                    <a:pt x="2493" y="11854"/>
                    <a:pt x="4256" y="10547"/>
                    <a:pt x="5837" y="9088"/>
                  </a:cubicBezTo>
                  <a:cubicBezTo>
                    <a:pt x="5290" y="5745"/>
                    <a:pt x="4590" y="2705"/>
                    <a:pt x="386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8339023" y="3346001"/>
              <a:ext cx="171612" cy="360026"/>
            </a:xfrm>
            <a:custGeom>
              <a:avLst/>
              <a:gdLst/>
              <a:ahLst/>
              <a:cxnLst/>
              <a:rect l="l" t="t" r="r" b="b"/>
              <a:pathLst>
                <a:path w="6506" h="13649" extrusionOk="0">
                  <a:moveTo>
                    <a:pt x="5502" y="1"/>
                  </a:moveTo>
                  <a:cubicBezTo>
                    <a:pt x="3831" y="1369"/>
                    <a:pt x="2007" y="2493"/>
                    <a:pt x="1" y="3283"/>
                  </a:cubicBezTo>
                  <a:cubicBezTo>
                    <a:pt x="1" y="3496"/>
                    <a:pt x="31" y="3739"/>
                    <a:pt x="31" y="3983"/>
                  </a:cubicBezTo>
                  <a:cubicBezTo>
                    <a:pt x="183" y="7204"/>
                    <a:pt x="366" y="10426"/>
                    <a:pt x="578" y="13648"/>
                  </a:cubicBezTo>
                  <a:cubicBezTo>
                    <a:pt x="2645" y="12676"/>
                    <a:pt x="4621" y="11612"/>
                    <a:pt x="6506" y="10396"/>
                  </a:cubicBezTo>
                  <a:cubicBezTo>
                    <a:pt x="6354" y="6718"/>
                    <a:pt x="6019" y="3223"/>
                    <a:pt x="550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8388745" y="4287282"/>
              <a:ext cx="55340" cy="117881"/>
            </a:xfrm>
            <a:custGeom>
              <a:avLst/>
              <a:gdLst/>
              <a:ahLst/>
              <a:cxnLst/>
              <a:rect l="l" t="t" r="r" b="b"/>
              <a:pathLst>
                <a:path w="2098" h="4469" extrusionOk="0">
                  <a:moveTo>
                    <a:pt x="2098" y="0"/>
                  </a:moveTo>
                  <a:cubicBezTo>
                    <a:pt x="1399" y="152"/>
                    <a:pt x="730" y="243"/>
                    <a:pt x="0" y="304"/>
                  </a:cubicBezTo>
                  <a:cubicBezTo>
                    <a:pt x="61" y="1672"/>
                    <a:pt x="122" y="3070"/>
                    <a:pt x="183" y="4468"/>
                  </a:cubicBezTo>
                  <a:lnTo>
                    <a:pt x="851" y="4468"/>
                  </a:lnTo>
                  <a:cubicBezTo>
                    <a:pt x="1307" y="2979"/>
                    <a:pt x="1703" y="1490"/>
                    <a:pt x="209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7975831" y="4187048"/>
              <a:ext cx="395293" cy="217298"/>
            </a:xfrm>
            <a:custGeom>
              <a:avLst/>
              <a:gdLst/>
              <a:ahLst/>
              <a:cxnLst/>
              <a:rect l="l" t="t" r="r" b="b"/>
              <a:pathLst>
                <a:path w="14986" h="8238" extrusionOk="0">
                  <a:moveTo>
                    <a:pt x="1" y="1"/>
                  </a:moveTo>
                  <a:lnTo>
                    <a:pt x="1" y="1"/>
                  </a:lnTo>
                  <a:cubicBezTo>
                    <a:pt x="6141" y="7326"/>
                    <a:pt x="14560" y="8207"/>
                    <a:pt x="14986" y="8238"/>
                  </a:cubicBezTo>
                  <a:cubicBezTo>
                    <a:pt x="14925" y="7052"/>
                    <a:pt x="14864" y="5867"/>
                    <a:pt x="14803" y="4682"/>
                  </a:cubicBezTo>
                  <a:cubicBezTo>
                    <a:pt x="14773" y="4682"/>
                    <a:pt x="14743" y="4712"/>
                    <a:pt x="14712" y="4742"/>
                  </a:cubicBezTo>
                  <a:cubicBezTo>
                    <a:pt x="13841" y="5017"/>
                    <a:pt x="12938" y="5140"/>
                    <a:pt x="12022" y="5140"/>
                  </a:cubicBezTo>
                  <a:cubicBezTo>
                    <a:pt x="7756" y="5140"/>
                    <a:pt x="3178" y="2477"/>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7805855" y="3721221"/>
              <a:ext cx="559651" cy="582811"/>
            </a:xfrm>
            <a:custGeom>
              <a:avLst/>
              <a:gdLst/>
              <a:ahLst/>
              <a:cxnLst/>
              <a:rect l="l" t="t" r="r" b="b"/>
              <a:pathLst>
                <a:path w="21217" h="22095" extrusionOk="0">
                  <a:moveTo>
                    <a:pt x="1" y="1"/>
                  </a:moveTo>
                  <a:cubicBezTo>
                    <a:pt x="153" y="1095"/>
                    <a:pt x="274" y="2189"/>
                    <a:pt x="457" y="3344"/>
                  </a:cubicBezTo>
                  <a:cubicBezTo>
                    <a:pt x="1156" y="8390"/>
                    <a:pt x="2767" y="12311"/>
                    <a:pt x="4742" y="15351"/>
                  </a:cubicBezTo>
                  <a:cubicBezTo>
                    <a:pt x="8870" y="19217"/>
                    <a:pt x="13603" y="22095"/>
                    <a:pt x="18556" y="22095"/>
                  </a:cubicBezTo>
                  <a:cubicBezTo>
                    <a:pt x="19367" y="22095"/>
                    <a:pt x="20183" y="22018"/>
                    <a:pt x="21004" y="21855"/>
                  </a:cubicBezTo>
                  <a:cubicBezTo>
                    <a:pt x="21031" y="21846"/>
                    <a:pt x="21055" y="21843"/>
                    <a:pt x="21077" y="21843"/>
                  </a:cubicBezTo>
                  <a:cubicBezTo>
                    <a:pt x="21131" y="21843"/>
                    <a:pt x="21174" y="21864"/>
                    <a:pt x="21217" y="21886"/>
                  </a:cubicBezTo>
                  <a:cubicBezTo>
                    <a:pt x="21035" y="19089"/>
                    <a:pt x="20852" y="16293"/>
                    <a:pt x="20670" y="13496"/>
                  </a:cubicBezTo>
                  <a:cubicBezTo>
                    <a:pt x="20518" y="13466"/>
                    <a:pt x="20427" y="13284"/>
                    <a:pt x="20548" y="13162"/>
                  </a:cubicBezTo>
                  <a:cubicBezTo>
                    <a:pt x="12493" y="13132"/>
                    <a:pt x="5472" y="644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8426412" y="2915468"/>
              <a:ext cx="242172" cy="395293"/>
            </a:xfrm>
            <a:custGeom>
              <a:avLst/>
              <a:gdLst/>
              <a:ahLst/>
              <a:cxnLst/>
              <a:rect l="l" t="t" r="r" b="b"/>
              <a:pathLst>
                <a:path w="9181" h="14986" extrusionOk="0">
                  <a:moveTo>
                    <a:pt x="3922" y="0"/>
                  </a:moveTo>
                  <a:cubicBezTo>
                    <a:pt x="3375" y="882"/>
                    <a:pt x="2828" y="1763"/>
                    <a:pt x="2220" y="2614"/>
                  </a:cubicBezTo>
                  <a:cubicBezTo>
                    <a:pt x="1612" y="3465"/>
                    <a:pt x="852" y="4681"/>
                    <a:pt x="1" y="5897"/>
                  </a:cubicBezTo>
                  <a:cubicBezTo>
                    <a:pt x="730" y="8602"/>
                    <a:pt x="1430" y="11642"/>
                    <a:pt x="1977" y="14985"/>
                  </a:cubicBezTo>
                  <a:cubicBezTo>
                    <a:pt x="4804" y="12432"/>
                    <a:pt x="7083" y="9393"/>
                    <a:pt x="9180" y="6110"/>
                  </a:cubicBezTo>
                  <a:cubicBezTo>
                    <a:pt x="7752" y="3587"/>
                    <a:pt x="6019" y="1459"/>
                    <a:pt x="392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8355878" y="2854536"/>
              <a:ext cx="151539" cy="182822"/>
            </a:xfrm>
            <a:custGeom>
              <a:avLst/>
              <a:gdLst/>
              <a:ahLst/>
              <a:cxnLst/>
              <a:rect l="l" t="t" r="r" b="b"/>
              <a:pathLst>
                <a:path w="5745" h="6931" extrusionOk="0">
                  <a:moveTo>
                    <a:pt x="0" y="0"/>
                  </a:moveTo>
                  <a:lnTo>
                    <a:pt x="0" y="0"/>
                  </a:lnTo>
                  <a:cubicBezTo>
                    <a:pt x="730" y="1885"/>
                    <a:pt x="1520" y="4195"/>
                    <a:pt x="2310" y="6930"/>
                  </a:cubicBezTo>
                  <a:cubicBezTo>
                    <a:pt x="2675" y="6414"/>
                    <a:pt x="3009" y="5927"/>
                    <a:pt x="3253" y="5563"/>
                  </a:cubicBezTo>
                  <a:cubicBezTo>
                    <a:pt x="4134" y="4316"/>
                    <a:pt x="4955" y="3040"/>
                    <a:pt x="5745" y="1733"/>
                  </a:cubicBezTo>
                  <a:cubicBezTo>
                    <a:pt x="4043" y="730"/>
                    <a:pt x="2158"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8449677" y="3710802"/>
              <a:ext cx="352008" cy="550050"/>
            </a:xfrm>
            <a:custGeom>
              <a:avLst/>
              <a:gdLst/>
              <a:ahLst/>
              <a:cxnLst/>
              <a:rect l="l" t="t" r="r" b="b"/>
              <a:pathLst>
                <a:path w="13345" h="20853" extrusionOk="0">
                  <a:moveTo>
                    <a:pt x="13344" y="1"/>
                  </a:moveTo>
                  <a:cubicBezTo>
                    <a:pt x="10426" y="4590"/>
                    <a:pt x="6475" y="9059"/>
                    <a:pt x="1672" y="11764"/>
                  </a:cubicBezTo>
                  <a:cubicBezTo>
                    <a:pt x="1307" y="14712"/>
                    <a:pt x="730" y="17752"/>
                    <a:pt x="0" y="20852"/>
                  </a:cubicBezTo>
                  <a:cubicBezTo>
                    <a:pt x="365" y="20791"/>
                    <a:pt x="700" y="20730"/>
                    <a:pt x="1034" y="20639"/>
                  </a:cubicBezTo>
                  <a:cubicBezTo>
                    <a:pt x="4377" y="19545"/>
                    <a:pt x="6991" y="17265"/>
                    <a:pt x="9332" y="14712"/>
                  </a:cubicBezTo>
                  <a:cubicBezTo>
                    <a:pt x="10335" y="13618"/>
                    <a:pt x="11368" y="12554"/>
                    <a:pt x="12402" y="11460"/>
                  </a:cubicBezTo>
                  <a:cubicBezTo>
                    <a:pt x="13010" y="8238"/>
                    <a:pt x="13344" y="4256"/>
                    <a:pt x="1334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8484152" y="3106283"/>
              <a:ext cx="290258" cy="513939"/>
            </a:xfrm>
            <a:custGeom>
              <a:avLst/>
              <a:gdLst/>
              <a:ahLst/>
              <a:cxnLst/>
              <a:rect l="l" t="t" r="r" b="b"/>
              <a:pathLst>
                <a:path w="11004" h="19484" extrusionOk="0">
                  <a:moveTo>
                    <a:pt x="7569" y="0"/>
                  </a:moveTo>
                  <a:cubicBezTo>
                    <a:pt x="5532" y="3374"/>
                    <a:pt x="3010" y="6627"/>
                    <a:pt x="0" y="9089"/>
                  </a:cubicBezTo>
                  <a:cubicBezTo>
                    <a:pt x="517" y="12311"/>
                    <a:pt x="852" y="15806"/>
                    <a:pt x="1004" y="19484"/>
                  </a:cubicBezTo>
                  <a:cubicBezTo>
                    <a:pt x="4742" y="17113"/>
                    <a:pt x="8086" y="14256"/>
                    <a:pt x="11004" y="10973"/>
                  </a:cubicBezTo>
                  <a:cubicBezTo>
                    <a:pt x="10274" y="7022"/>
                    <a:pt x="9150" y="3222"/>
                    <a:pt x="7569"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8411192" y="4090849"/>
              <a:ext cx="347181" cy="314314"/>
            </a:xfrm>
            <a:custGeom>
              <a:avLst/>
              <a:gdLst/>
              <a:ahLst/>
              <a:cxnLst/>
              <a:rect l="l" t="t" r="r" b="b"/>
              <a:pathLst>
                <a:path w="13162" h="11916" extrusionOk="0">
                  <a:moveTo>
                    <a:pt x="13162" y="0"/>
                  </a:moveTo>
                  <a:lnTo>
                    <a:pt x="13162" y="0"/>
                  </a:lnTo>
                  <a:cubicBezTo>
                    <a:pt x="11885" y="1186"/>
                    <a:pt x="10609" y="2341"/>
                    <a:pt x="9332" y="3405"/>
                  </a:cubicBezTo>
                  <a:cubicBezTo>
                    <a:pt x="6809" y="5502"/>
                    <a:pt x="4256" y="6870"/>
                    <a:pt x="1216" y="7447"/>
                  </a:cubicBezTo>
                  <a:cubicBezTo>
                    <a:pt x="852" y="8937"/>
                    <a:pt x="456" y="10426"/>
                    <a:pt x="0" y="11915"/>
                  </a:cubicBezTo>
                  <a:cubicBezTo>
                    <a:pt x="3040" y="11763"/>
                    <a:pt x="9940" y="10335"/>
                    <a:pt x="13010" y="487"/>
                  </a:cubicBezTo>
                  <a:cubicBezTo>
                    <a:pt x="13071" y="335"/>
                    <a:pt x="13101" y="152"/>
                    <a:pt x="1316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8496972" y="3434208"/>
              <a:ext cx="303895" cy="554824"/>
            </a:xfrm>
            <a:custGeom>
              <a:avLst/>
              <a:gdLst/>
              <a:ahLst/>
              <a:cxnLst/>
              <a:rect l="l" t="t" r="r" b="b"/>
              <a:pathLst>
                <a:path w="11521" h="21034" extrusionOk="0">
                  <a:moveTo>
                    <a:pt x="10761" y="0"/>
                  </a:moveTo>
                  <a:cubicBezTo>
                    <a:pt x="7782" y="3192"/>
                    <a:pt x="4347" y="5927"/>
                    <a:pt x="578" y="8177"/>
                  </a:cubicBezTo>
                  <a:cubicBezTo>
                    <a:pt x="670" y="12250"/>
                    <a:pt x="518" y="16535"/>
                    <a:pt x="1" y="21034"/>
                  </a:cubicBezTo>
                  <a:cubicBezTo>
                    <a:pt x="1612" y="20031"/>
                    <a:pt x="3132" y="18906"/>
                    <a:pt x="4499" y="17508"/>
                  </a:cubicBezTo>
                  <a:cubicBezTo>
                    <a:pt x="7174" y="14833"/>
                    <a:pt x="9332" y="11824"/>
                    <a:pt x="11521" y="8815"/>
                  </a:cubicBezTo>
                  <a:cubicBezTo>
                    <a:pt x="11460" y="5897"/>
                    <a:pt x="11217" y="2918"/>
                    <a:pt x="10761"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8328604" y="3729240"/>
              <a:ext cx="46530" cy="331170"/>
            </a:xfrm>
            <a:custGeom>
              <a:avLst/>
              <a:gdLst/>
              <a:ahLst/>
              <a:cxnLst/>
              <a:rect l="l" t="t" r="r" b="b"/>
              <a:pathLst>
                <a:path w="1764" h="12555" extrusionOk="0">
                  <a:moveTo>
                    <a:pt x="1" y="31"/>
                  </a:moveTo>
                  <a:cubicBezTo>
                    <a:pt x="1" y="92"/>
                    <a:pt x="1" y="122"/>
                    <a:pt x="1" y="153"/>
                  </a:cubicBezTo>
                  <a:lnTo>
                    <a:pt x="31" y="153"/>
                  </a:lnTo>
                  <a:cubicBezTo>
                    <a:pt x="60" y="158"/>
                    <a:pt x="85" y="167"/>
                    <a:pt x="107" y="177"/>
                  </a:cubicBezTo>
                  <a:lnTo>
                    <a:pt x="107" y="177"/>
                  </a:lnTo>
                  <a:cubicBezTo>
                    <a:pt x="66" y="140"/>
                    <a:pt x="30" y="90"/>
                    <a:pt x="1" y="31"/>
                  </a:cubicBezTo>
                  <a:close/>
                  <a:moveTo>
                    <a:pt x="107" y="177"/>
                  </a:moveTo>
                  <a:cubicBezTo>
                    <a:pt x="129" y="198"/>
                    <a:pt x="153" y="215"/>
                    <a:pt x="178" y="228"/>
                  </a:cubicBezTo>
                  <a:lnTo>
                    <a:pt x="178" y="228"/>
                  </a:lnTo>
                  <a:cubicBezTo>
                    <a:pt x="159" y="208"/>
                    <a:pt x="136" y="191"/>
                    <a:pt x="107" y="177"/>
                  </a:cubicBezTo>
                  <a:close/>
                  <a:moveTo>
                    <a:pt x="1004" y="1"/>
                  </a:moveTo>
                  <a:cubicBezTo>
                    <a:pt x="821" y="62"/>
                    <a:pt x="609" y="153"/>
                    <a:pt x="426" y="244"/>
                  </a:cubicBezTo>
                  <a:cubicBezTo>
                    <a:pt x="388" y="257"/>
                    <a:pt x="351" y="263"/>
                    <a:pt x="316" y="263"/>
                  </a:cubicBezTo>
                  <a:cubicBezTo>
                    <a:pt x="267" y="263"/>
                    <a:pt x="221" y="251"/>
                    <a:pt x="178" y="228"/>
                  </a:cubicBezTo>
                  <a:lnTo>
                    <a:pt x="178" y="228"/>
                  </a:lnTo>
                  <a:cubicBezTo>
                    <a:pt x="301" y="358"/>
                    <a:pt x="222" y="598"/>
                    <a:pt x="31" y="670"/>
                  </a:cubicBezTo>
                  <a:cubicBezTo>
                    <a:pt x="305" y="4560"/>
                    <a:pt x="548" y="8451"/>
                    <a:pt x="791" y="12341"/>
                  </a:cubicBezTo>
                  <a:cubicBezTo>
                    <a:pt x="882" y="12341"/>
                    <a:pt x="973" y="12372"/>
                    <a:pt x="1065" y="12372"/>
                  </a:cubicBezTo>
                  <a:cubicBezTo>
                    <a:pt x="1217" y="12372"/>
                    <a:pt x="1277" y="12463"/>
                    <a:pt x="1308" y="12554"/>
                  </a:cubicBezTo>
                  <a:lnTo>
                    <a:pt x="1764" y="12341"/>
                  </a:lnTo>
                  <a:cubicBezTo>
                    <a:pt x="1520" y="8238"/>
                    <a:pt x="1247" y="4104"/>
                    <a:pt x="10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8311775" y="3427798"/>
              <a:ext cx="42521" cy="293450"/>
            </a:xfrm>
            <a:custGeom>
              <a:avLst/>
              <a:gdLst/>
              <a:ahLst/>
              <a:cxnLst/>
              <a:rect l="l" t="t" r="r" b="b"/>
              <a:pathLst>
                <a:path w="1612" h="11125" extrusionOk="0">
                  <a:moveTo>
                    <a:pt x="0" y="0"/>
                  </a:moveTo>
                  <a:lnTo>
                    <a:pt x="0" y="0"/>
                  </a:lnTo>
                  <a:cubicBezTo>
                    <a:pt x="183" y="3708"/>
                    <a:pt x="396" y="7417"/>
                    <a:pt x="608" y="11125"/>
                  </a:cubicBezTo>
                  <a:cubicBezTo>
                    <a:pt x="639" y="11064"/>
                    <a:pt x="669" y="11003"/>
                    <a:pt x="760" y="10942"/>
                  </a:cubicBezTo>
                  <a:cubicBezTo>
                    <a:pt x="1064" y="10821"/>
                    <a:pt x="1307" y="10669"/>
                    <a:pt x="1611" y="10547"/>
                  </a:cubicBezTo>
                  <a:cubicBezTo>
                    <a:pt x="1399" y="7325"/>
                    <a:pt x="1216" y="4103"/>
                    <a:pt x="1064" y="882"/>
                  </a:cubicBezTo>
                  <a:cubicBezTo>
                    <a:pt x="1064" y="638"/>
                    <a:pt x="1034" y="395"/>
                    <a:pt x="1034" y="182"/>
                  </a:cubicBezTo>
                  <a:cubicBezTo>
                    <a:pt x="912" y="213"/>
                    <a:pt x="791" y="274"/>
                    <a:pt x="669" y="304"/>
                  </a:cubicBezTo>
                  <a:cubicBezTo>
                    <a:pt x="636" y="315"/>
                    <a:pt x="605" y="320"/>
                    <a:pt x="577" y="320"/>
                  </a:cubicBezTo>
                  <a:cubicBezTo>
                    <a:pt x="446" y="320"/>
                    <a:pt x="360" y="216"/>
                    <a:pt x="335" y="91"/>
                  </a:cubicBezTo>
                  <a:cubicBezTo>
                    <a:pt x="213" y="61"/>
                    <a:pt x="92"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8285318" y="2854984"/>
              <a:ext cx="52940" cy="564821"/>
            </a:xfrm>
            <a:custGeom>
              <a:avLst/>
              <a:gdLst/>
              <a:ahLst/>
              <a:cxnLst/>
              <a:rect l="l" t="t" r="r" b="b"/>
              <a:pathLst>
                <a:path w="2007" h="21413" extrusionOk="0">
                  <a:moveTo>
                    <a:pt x="904" y="0"/>
                  </a:moveTo>
                  <a:cubicBezTo>
                    <a:pt x="868" y="0"/>
                    <a:pt x="831" y="4"/>
                    <a:pt x="791" y="14"/>
                  </a:cubicBezTo>
                  <a:cubicBezTo>
                    <a:pt x="517" y="14"/>
                    <a:pt x="244" y="44"/>
                    <a:pt x="0" y="74"/>
                  </a:cubicBezTo>
                  <a:cubicBezTo>
                    <a:pt x="61" y="3965"/>
                    <a:pt x="244" y="7886"/>
                    <a:pt x="487" y="11746"/>
                  </a:cubicBezTo>
                  <a:cubicBezTo>
                    <a:pt x="669" y="11959"/>
                    <a:pt x="821" y="12172"/>
                    <a:pt x="1034" y="12354"/>
                  </a:cubicBezTo>
                  <a:cubicBezTo>
                    <a:pt x="1223" y="12567"/>
                    <a:pt x="1044" y="12817"/>
                    <a:pt x="841" y="12817"/>
                  </a:cubicBezTo>
                  <a:cubicBezTo>
                    <a:pt x="783" y="12817"/>
                    <a:pt x="723" y="12797"/>
                    <a:pt x="669" y="12749"/>
                  </a:cubicBezTo>
                  <a:cubicBezTo>
                    <a:pt x="608" y="12689"/>
                    <a:pt x="578" y="12658"/>
                    <a:pt x="517" y="12597"/>
                  </a:cubicBezTo>
                  <a:lnTo>
                    <a:pt x="517" y="12597"/>
                  </a:lnTo>
                  <a:cubicBezTo>
                    <a:pt x="669" y="14999"/>
                    <a:pt x="791" y="17370"/>
                    <a:pt x="912" y="19740"/>
                  </a:cubicBezTo>
                  <a:cubicBezTo>
                    <a:pt x="912" y="20196"/>
                    <a:pt x="943" y="20652"/>
                    <a:pt x="973" y="21139"/>
                  </a:cubicBezTo>
                  <a:cubicBezTo>
                    <a:pt x="1155" y="21199"/>
                    <a:pt x="1307" y="21291"/>
                    <a:pt x="1490" y="21321"/>
                  </a:cubicBezTo>
                  <a:cubicBezTo>
                    <a:pt x="1520" y="21351"/>
                    <a:pt x="1551" y="21382"/>
                    <a:pt x="1581" y="21412"/>
                  </a:cubicBezTo>
                  <a:cubicBezTo>
                    <a:pt x="1733" y="21351"/>
                    <a:pt x="1854" y="21260"/>
                    <a:pt x="2006" y="21169"/>
                  </a:cubicBezTo>
                  <a:cubicBezTo>
                    <a:pt x="1824" y="18038"/>
                    <a:pt x="1672" y="14907"/>
                    <a:pt x="1490" y="11746"/>
                  </a:cubicBezTo>
                  <a:cubicBezTo>
                    <a:pt x="1307" y="11838"/>
                    <a:pt x="1125" y="11868"/>
                    <a:pt x="912" y="11898"/>
                  </a:cubicBezTo>
                  <a:cubicBezTo>
                    <a:pt x="891" y="11902"/>
                    <a:pt x="870" y="11904"/>
                    <a:pt x="851" y="11904"/>
                  </a:cubicBezTo>
                  <a:cubicBezTo>
                    <a:pt x="531" y="11904"/>
                    <a:pt x="417" y="11466"/>
                    <a:pt x="760" y="11351"/>
                  </a:cubicBezTo>
                  <a:cubicBezTo>
                    <a:pt x="1003" y="11260"/>
                    <a:pt x="1247" y="11108"/>
                    <a:pt x="1459" y="10956"/>
                  </a:cubicBezTo>
                  <a:cubicBezTo>
                    <a:pt x="1307" y="7309"/>
                    <a:pt x="1155" y="3661"/>
                    <a:pt x="1125" y="14"/>
                  </a:cubicBezTo>
                  <a:cubicBezTo>
                    <a:pt x="1044" y="14"/>
                    <a:pt x="976" y="0"/>
                    <a:pt x="9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8351051" y="4071594"/>
              <a:ext cx="42521" cy="333570"/>
            </a:xfrm>
            <a:custGeom>
              <a:avLst/>
              <a:gdLst/>
              <a:ahLst/>
              <a:cxnLst/>
              <a:rect l="l" t="t" r="r" b="b"/>
              <a:pathLst>
                <a:path w="1612" h="12646" extrusionOk="0">
                  <a:moveTo>
                    <a:pt x="943" y="1"/>
                  </a:moveTo>
                  <a:cubicBezTo>
                    <a:pt x="669" y="62"/>
                    <a:pt x="396" y="153"/>
                    <a:pt x="92" y="213"/>
                  </a:cubicBezTo>
                  <a:cubicBezTo>
                    <a:pt x="82" y="224"/>
                    <a:pt x="72" y="227"/>
                    <a:pt x="62" y="227"/>
                  </a:cubicBezTo>
                  <a:cubicBezTo>
                    <a:pt x="41" y="227"/>
                    <a:pt x="21" y="213"/>
                    <a:pt x="1" y="213"/>
                  </a:cubicBezTo>
                  <a:lnTo>
                    <a:pt x="1" y="213"/>
                  </a:lnTo>
                  <a:cubicBezTo>
                    <a:pt x="183" y="3010"/>
                    <a:pt x="366" y="5806"/>
                    <a:pt x="548" y="8603"/>
                  </a:cubicBezTo>
                  <a:cubicBezTo>
                    <a:pt x="700" y="8694"/>
                    <a:pt x="730" y="8907"/>
                    <a:pt x="578" y="9028"/>
                  </a:cubicBezTo>
                  <a:cubicBezTo>
                    <a:pt x="639" y="10244"/>
                    <a:pt x="700" y="11429"/>
                    <a:pt x="761" y="12615"/>
                  </a:cubicBezTo>
                  <a:lnTo>
                    <a:pt x="791" y="12615"/>
                  </a:lnTo>
                  <a:cubicBezTo>
                    <a:pt x="791" y="12615"/>
                    <a:pt x="1095" y="12645"/>
                    <a:pt x="1612" y="12645"/>
                  </a:cubicBezTo>
                  <a:cubicBezTo>
                    <a:pt x="1551" y="11247"/>
                    <a:pt x="1490" y="9849"/>
                    <a:pt x="1429" y="8481"/>
                  </a:cubicBezTo>
                  <a:lnTo>
                    <a:pt x="1156" y="8481"/>
                  </a:lnTo>
                  <a:cubicBezTo>
                    <a:pt x="1146" y="8483"/>
                    <a:pt x="1137" y="8483"/>
                    <a:pt x="1128" y="8483"/>
                  </a:cubicBezTo>
                  <a:cubicBezTo>
                    <a:pt x="962" y="8483"/>
                    <a:pt x="860" y="8232"/>
                    <a:pt x="1004" y="8116"/>
                  </a:cubicBezTo>
                  <a:cubicBezTo>
                    <a:pt x="1125" y="7995"/>
                    <a:pt x="1247" y="7934"/>
                    <a:pt x="1399" y="7843"/>
                  </a:cubicBezTo>
                  <a:cubicBezTo>
                    <a:pt x="1247" y="5229"/>
                    <a:pt x="1095" y="2615"/>
                    <a:pt x="9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7918117" y="2994046"/>
              <a:ext cx="393684" cy="433778"/>
            </a:xfrm>
            <a:custGeom>
              <a:avLst/>
              <a:gdLst/>
              <a:ahLst/>
              <a:cxnLst/>
              <a:rect l="l" t="t" r="r" b="b"/>
              <a:pathLst>
                <a:path w="14925" h="16445" extrusionOk="0">
                  <a:moveTo>
                    <a:pt x="608" y="0"/>
                  </a:moveTo>
                  <a:cubicBezTo>
                    <a:pt x="395" y="213"/>
                    <a:pt x="213" y="426"/>
                    <a:pt x="0" y="638"/>
                  </a:cubicBezTo>
                  <a:cubicBezTo>
                    <a:pt x="1733" y="3496"/>
                    <a:pt x="3739" y="6201"/>
                    <a:pt x="5958" y="8754"/>
                  </a:cubicBezTo>
                  <a:cubicBezTo>
                    <a:pt x="8085" y="11186"/>
                    <a:pt x="11520" y="15563"/>
                    <a:pt x="14924" y="16444"/>
                  </a:cubicBezTo>
                  <a:cubicBezTo>
                    <a:pt x="14924" y="16231"/>
                    <a:pt x="14894" y="16049"/>
                    <a:pt x="14894" y="15867"/>
                  </a:cubicBezTo>
                  <a:cubicBezTo>
                    <a:pt x="11733" y="14651"/>
                    <a:pt x="8632" y="10578"/>
                    <a:pt x="6505" y="8207"/>
                  </a:cubicBezTo>
                  <a:cubicBezTo>
                    <a:pt x="4256" y="5684"/>
                    <a:pt x="2341" y="2918"/>
                    <a:pt x="60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8310984" y="3411760"/>
              <a:ext cx="16038" cy="17647"/>
            </a:xfrm>
            <a:custGeom>
              <a:avLst/>
              <a:gdLst/>
              <a:ahLst/>
              <a:cxnLst/>
              <a:rect l="l" t="t" r="r" b="b"/>
              <a:pathLst>
                <a:path w="608" h="669" extrusionOk="0">
                  <a:moveTo>
                    <a:pt x="0" y="0"/>
                  </a:moveTo>
                  <a:cubicBezTo>
                    <a:pt x="0" y="213"/>
                    <a:pt x="30" y="395"/>
                    <a:pt x="30" y="608"/>
                  </a:cubicBezTo>
                  <a:cubicBezTo>
                    <a:pt x="122" y="638"/>
                    <a:pt x="243" y="669"/>
                    <a:pt x="334" y="669"/>
                  </a:cubicBezTo>
                  <a:cubicBezTo>
                    <a:pt x="334" y="578"/>
                    <a:pt x="365" y="456"/>
                    <a:pt x="486" y="395"/>
                  </a:cubicBezTo>
                  <a:cubicBezTo>
                    <a:pt x="517" y="365"/>
                    <a:pt x="547" y="335"/>
                    <a:pt x="608" y="304"/>
                  </a:cubicBezTo>
                  <a:cubicBezTo>
                    <a:pt x="578" y="274"/>
                    <a:pt x="547" y="213"/>
                    <a:pt x="486" y="213"/>
                  </a:cubicBezTo>
                  <a:cubicBezTo>
                    <a:pt x="334" y="183"/>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7792217" y="3316353"/>
              <a:ext cx="537204" cy="431694"/>
            </a:xfrm>
            <a:custGeom>
              <a:avLst/>
              <a:gdLst/>
              <a:ahLst/>
              <a:cxnLst/>
              <a:rect l="l" t="t" r="r" b="b"/>
              <a:pathLst>
                <a:path w="20366" h="16366" extrusionOk="0">
                  <a:moveTo>
                    <a:pt x="123" y="0"/>
                  </a:moveTo>
                  <a:cubicBezTo>
                    <a:pt x="62" y="456"/>
                    <a:pt x="31" y="912"/>
                    <a:pt x="1" y="1398"/>
                  </a:cubicBezTo>
                  <a:cubicBezTo>
                    <a:pt x="5503" y="7964"/>
                    <a:pt x="11916" y="14772"/>
                    <a:pt x="20214" y="16353"/>
                  </a:cubicBezTo>
                  <a:cubicBezTo>
                    <a:pt x="20232" y="16362"/>
                    <a:pt x="20250" y="16365"/>
                    <a:pt x="20267" y="16365"/>
                  </a:cubicBezTo>
                  <a:cubicBezTo>
                    <a:pt x="20308" y="16365"/>
                    <a:pt x="20345" y="16344"/>
                    <a:pt x="20366" y="16323"/>
                  </a:cubicBezTo>
                  <a:lnTo>
                    <a:pt x="20336" y="15775"/>
                  </a:lnTo>
                  <a:cubicBezTo>
                    <a:pt x="11551" y="13921"/>
                    <a:pt x="5928" y="6535"/>
                    <a:pt x="12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8328604" y="3732458"/>
              <a:ext cx="8836" cy="14455"/>
            </a:xfrm>
            <a:custGeom>
              <a:avLst/>
              <a:gdLst/>
              <a:ahLst/>
              <a:cxnLst/>
              <a:rect l="l" t="t" r="r" b="b"/>
              <a:pathLst>
                <a:path w="335" h="548" extrusionOk="0">
                  <a:moveTo>
                    <a:pt x="1" y="0"/>
                  </a:moveTo>
                  <a:cubicBezTo>
                    <a:pt x="1" y="2"/>
                    <a:pt x="1" y="4"/>
                    <a:pt x="1" y="5"/>
                  </a:cubicBezTo>
                  <a:lnTo>
                    <a:pt x="1" y="5"/>
                  </a:lnTo>
                  <a:lnTo>
                    <a:pt x="1" y="0"/>
                  </a:lnTo>
                  <a:close/>
                  <a:moveTo>
                    <a:pt x="1" y="5"/>
                  </a:moveTo>
                  <a:lnTo>
                    <a:pt x="31" y="548"/>
                  </a:lnTo>
                  <a:cubicBezTo>
                    <a:pt x="274" y="456"/>
                    <a:pt x="335" y="92"/>
                    <a:pt x="31" y="31"/>
                  </a:cubicBezTo>
                  <a:cubicBezTo>
                    <a:pt x="31" y="31"/>
                    <a:pt x="4" y="31"/>
                    <a:pt x="1" y="5"/>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7801054" y="3673926"/>
              <a:ext cx="549232" cy="394502"/>
            </a:xfrm>
            <a:custGeom>
              <a:avLst/>
              <a:gdLst/>
              <a:ahLst/>
              <a:cxnLst/>
              <a:rect l="l" t="t" r="r" b="b"/>
              <a:pathLst>
                <a:path w="20822" h="14956" extrusionOk="0">
                  <a:moveTo>
                    <a:pt x="0" y="1"/>
                  </a:moveTo>
                  <a:lnTo>
                    <a:pt x="0" y="1"/>
                  </a:lnTo>
                  <a:cubicBezTo>
                    <a:pt x="61" y="608"/>
                    <a:pt x="122" y="1186"/>
                    <a:pt x="183" y="1794"/>
                  </a:cubicBezTo>
                  <a:cubicBezTo>
                    <a:pt x="5654" y="8268"/>
                    <a:pt x="12675" y="14925"/>
                    <a:pt x="20730" y="14955"/>
                  </a:cubicBezTo>
                  <a:cubicBezTo>
                    <a:pt x="20761" y="14955"/>
                    <a:pt x="20761" y="14925"/>
                    <a:pt x="20791" y="14894"/>
                  </a:cubicBezTo>
                  <a:lnTo>
                    <a:pt x="20821" y="14894"/>
                  </a:lnTo>
                  <a:cubicBezTo>
                    <a:pt x="20821" y="14712"/>
                    <a:pt x="20821" y="14590"/>
                    <a:pt x="20791" y="14408"/>
                  </a:cubicBezTo>
                  <a:cubicBezTo>
                    <a:pt x="12250" y="13557"/>
                    <a:pt x="5532" y="6688"/>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8349469" y="4053973"/>
              <a:ext cx="13637" cy="12028"/>
            </a:xfrm>
            <a:custGeom>
              <a:avLst/>
              <a:gdLst/>
              <a:ahLst/>
              <a:cxnLst/>
              <a:rect l="l" t="t" r="r" b="b"/>
              <a:pathLst>
                <a:path w="517" h="456" extrusionOk="0">
                  <a:moveTo>
                    <a:pt x="0" y="0"/>
                  </a:moveTo>
                  <a:cubicBezTo>
                    <a:pt x="0" y="152"/>
                    <a:pt x="30" y="304"/>
                    <a:pt x="30" y="456"/>
                  </a:cubicBezTo>
                  <a:cubicBezTo>
                    <a:pt x="182" y="395"/>
                    <a:pt x="334" y="334"/>
                    <a:pt x="517" y="243"/>
                  </a:cubicBezTo>
                  <a:cubicBezTo>
                    <a:pt x="486" y="152"/>
                    <a:pt x="426" y="61"/>
                    <a:pt x="274" y="61"/>
                  </a:cubicBezTo>
                  <a:cubicBezTo>
                    <a:pt x="182" y="61"/>
                    <a:pt x="91"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7930937" y="4126116"/>
              <a:ext cx="435387" cy="196512"/>
            </a:xfrm>
            <a:custGeom>
              <a:avLst/>
              <a:gdLst/>
              <a:ahLst/>
              <a:cxnLst/>
              <a:rect l="l" t="t" r="r" b="b"/>
              <a:pathLst>
                <a:path w="16506" h="7450" extrusionOk="0">
                  <a:moveTo>
                    <a:pt x="0" y="1"/>
                  </a:moveTo>
                  <a:cubicBezTo>
                    <a:pt x="548" y="821"/>
                    <a:pt x="1095" y="1612"/>
                    <a:pt x="1703" y="2311"/>
                  </a:cubicBezTo>
                  <a:cubicBezTo>
                    <a:pt x="4880" y="4787"/>
                    <a:pt x="9478" y="7450"/>
                    <a:pt x="13734" y="7450"/>
                  </a:cubicBezTo>
                  <a:cubicBezTo>
                    <a:pt x="14649" y="7450"/>
                    <a:pt x="15548" y="7327"/>
                    <a:pt x="16414" y="7052"/>
                  </a:cubicBezTo>
                  <a:cubicBezTo>
                    <a:pt x="16445" y="7022"/>
                    <a:pt x="16475" y="6992"/>
                    <a:pt x="16505" y="6992"/>
                  </a:cubicBezTo>
                  <a:cubicBezTo>
                    <a:pt x="16475" y="6840"/>
                    <a:pt x="16475" y="6688"/>
                    <a:pt x="16475" y="6536"/>
                  </a:cubicBezTo>
                  <a:cubicBezTo>
                    <a:pt x="16432" y="6514"/>
                    <a:pt x="16389" y="6493"/>
                    <a:pt x="16335" y="6493"/>
                  </a:cubicBezTo>
                  <a:cubicBezTo>
                    <a:pt x="16313" y="6493"/>
                    <a:pt x="16289" y="6496"/>
                    <a:pt x="16262" y="6505"/>
                  </a:cubicBezTo>
                  <a:cubicBezTo>
                    <a:pt x="15441" y="6668"/>
                    <a:pt x="14625" y="6745"/>
                    <a:pt x="13814" y="6745"/>
                  </a:cubicBezTo>
                  <a:cubicBezTo>
                    <a:pt x="8861" y="6745"/>
                    <a:pt x="4128" y="3867"/>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8365480" y="4298493"/>
              <a:ext cx="4853" cy="12055"/>
            </a:xfrm>
            <a:custGeom>
              <a:avLst/>
              <a:gdLst/>
              <a:ahLst/>
              <a:cxnLst/>
              <a:rect l="l" t="t" r="r" b="b"/>
              <a:pathLst>
                <a:path w="184" h="457" extrusionOk="0">
                  <a:moveTo>
                    <a:pt x="1" y="1"/>
                  </a:moveTo>
                  <a:lnTo>
                    <a:pt x="31" y="457"/>
                  </a:lnTo>
                  <a:cubicBezTo>
                    <a:pt x="183" y="305"/>
                    <a:pt x="153" y="92"/>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8089677" y="2890620"/>
              <a:ext cx="209279" cy="296668"/>
            </a:xfrm>
            <a:custGeom>
              <a:avLst/>
              <a:gdLst/>
              <a:ahLst/>
              <a:cxnLst/>
              <a:rect l="l" t="t" r="r" b="b"/>
              <a:pathLst>
                <a:path w="7934" h="11247" extrusionOk="0">
                  <a:moveTo>
                    <a:pt x="913" y="0"/>
                  </a:moveTo>
                  <a:cubicBezTo>
                    <a:pt x="609" y="91"/>
                    <a:pt x="305" y="182"/>
                    <a:pt x="1" y="304"/>
                  </a:cubicBezTo>
                  <a:cubicBezTo>
                    <a:pt x="1977" y="4377"/>
                    <a:pt x="4591" y="8116"/>
                    <a:pt x="7934" y="11246"/>
                  </a:cubicBezTo>
                  <a:cubicBezTo>
                    <a:pt x="7904" y="10973"/>
                    <a:pt x="7904" y="10669"/>
                    <a:pt x="7873" y="10395"/>
                  </a:cubicBezTo>
                  <a:cubicBezTo>
                    <a:pt x="4955" y="7234"/>
                    <a:pt x="2676" y="3739"/>
                    <a:pt x="9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8297347" y="3164814"/>
              <a:ext cx="20232" cy="28250"/>
            </a:xfrm>
            <a:custGeom>
              <a:avLst/>
              <a:gdLst/>
              <a:ahLst/>
              <a:cxnLst/>
              <a:rect l="l" t="t" r="r" b="b"/>
              <a:pathLst>
                <a:path w="767" h="1071" extrusionOk="0">
                  <a:moveTo>
                    <a:pt x="0" y="0"/>
                  </a:moveTo>
                  <a:cubicBezTo>
                    <a:pt x="31" y="274"/>
                    <a:pt x="61" y="578"/>
                    <a:pt x="61" y="851"/>
                  </a:cubicBezTo>
                  <a:cubicBezTo>
                    <a:pt x="122" y="882"/>
                    <a:pt x="152" y="943"/>
                    <a:pt x="213" y="1003"/>
                  </a:cubicBezTo>
                  <a:cubicBezTo>
                    <a:pt x="267" y="1051"/>
                    <a:pt x="327" y="1071"/>
                    <a:pt x="385" y="1071"/>
                  </a:cubicBezTo>
                  <a:cubicBezTo>
                    <a:pt x="588" y="1071"/>
                    <a:pt x="767" y="821"/>
                    <a:pt x="578" y="608"/>
                  </a:cubicBezTo>
                  <a:cubicBezTo>
                    <a:pt x="365" y="426"/>
                    <a:pt x="213" y="213"/>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8323803" y="3037332"/>
              <a:ext cx="102635" cy="127509"/>
            </a:xfrm>
            <a:custGeom>
              <a:avLst/>
              <a:gdLst/>
              <a:ahLst/>
              <a:cxnLst/>
              <a:rect l="l" t="t" r="r" b="b"/>
              <a:pathLst>
                <a:path w="3891" h="4834" extrusionOk="0">
                  <a:moveTo>
                    <a:pt x="3526" y="0"/>
                  </a:moveTo>
                  <a:cubicBezTo>
                    <a:pt x="2554" y="1429"/>
                    <a:pt x="1247" y="3162"/>
                    <a:pt x="0" y="4043"/>
                  </a:cubicBezTo>
                  <a:lnTo>
                    <a:pt x="31" y="4833"/>
                  </a:lnTo>
                  <a:cubicBezTo>
                    <a:pt x="1429" y="4317"/>
                    <a:pt x="2736" y="2827"/>
                    <a:pt x="3891" y="1277"/>
                  </a:cubicBezTo>
                  <a:cubicBezTo>
                    <a:pt x="3769" y="852"/>
                    <a:pt x="3648" y="396"/>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8416810" y="2900222"/>
              <a:ext cx="113054" cy="170794"/>
            </a:xfrm>
            <a:custGeom>
              <a:avLst/>
              <a:gdLst/>
              <a:ahLst/>
              <a:cxnLst/>
              <a:rect l="l" t="t" r="r" b="b"/>
              <a:pathLst>
                <a:path w="4286" h="6475" extrusionOk="0">
                  <a:moveTo>
                    <a:pt x="3435" y="1"/>
                  </a:moveTo>
                  <a:cubicBezTo>
                    <a:pt x="2645" y="1308"/>
                    <a:pt x="1824" y="2584"/>
                    <a:pt x="943" y="3831"/>
                  </a:cubicBezTo>
                  <a:cubicBezTo>
                    <a:pt x="699" y="4195"/>
                    <a:pt x="365" y="4682"/>
                    <a:pt x="0" y="5198"/>
                  </a:cubicBezTo>
                  <a:cubicBezTo>
                    <a:pt x="122" y="5594"/>
                    <a:pt x="243" y="6050"/>
                    <a:pt x="365" y="6475"/>
                  </a:cubicBezTo>
                  <a:cubicBezTo>
                    <a:pt x="1216" y="5259"/>
                    <a:pt x="1976" y="4043"/>
                    <a:pt x="2584" y="3192"/>
                  </a:cubicBezTo>
                  <a:cubicBezTo>
                    <a:pt x="3192" y="2341"/>
                    <a:pt x="3739" y="1460"/>
                    <a:pt x="4286" y="578"/>
                  </a:cubicBezTo>
                  <a:cubicBezTo>
                    <a:pt x="4012" y="366"/>
                    <a:pt x="3709" y="183"/>
                    <a:pt x="34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8296291" y="3143976"/>
              <a:ext cx="28329" cy="25006"/>
            </a:xfrm>
            <a:custGeom>
              <a:avLst/>
              <a:gdLst/>
              <a:ahLst/>
              <a:cxnLst/>
              <a:rect l="l" t="t" r="r" b="b"/>
              <a:pathLst>
                <a:path w="1074" h="948" extrusionOk="0">
                  <a:moveTo>
                    <a:pt x="1043" y="0"/>
                  </a:moveTo>
                  <a:cubicBezTo>
                    <a:pt x="800" y="152"/>
                    <a:pt x="587" y="274"/>
                    <a:pt x="344" y="365"/>
                  </a:cubicBezTo>
                  <a:cubicBezTo>
                    <a:pt x="1" y="508"/>
                    <a:pt x="116" y="948"/>
                    <a:pt x="435" y="948"/>
                  </a:cubicBezTo>
                  <a:cubicBezTo>
                    <a:pt x="454" y="948"/>
                    <a:pt x="475" y="946"/>
                    <a:pt x="496" y="942"/>
                  </a:cubicBezTo>
                  <a:cubicBezTo>
                    <a:pt x="709" y="912"/>
                    <a:pt x="891" y="851"/>
                    <a:pt x="1074" y="790"/>
                  </a:cubicBezTo>
                  <a:lnTo>
                    <a:pt x="1043"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8337440" y="3310735"/>
              <a:ext cx="146738" cy="121890"/>
            </a:xfrm>
            <a:custGeom>
              <a:avLst/>
              <a:gdLst/>
              <a:ahLst/>
              <a:cxnLst/>
              <a:rect l="l" t="t" r="r" b="b"/>
              <a:pathLst>
                <a:path w="5563" h="4621" extrusionOk="0">
                  <a:moveTo>
                    <a:pt x="5350" y="0"/>
                  </a:moveTo>
                  <a:cubicBezTo>
                    <a:pt x="3769" y="1459"/>
                    <a:pt x="2006" y="2766"/>
                    <a:pt x="0" y="3891"/>
                  </a:cubicBezTo>
                  <a:cubicBezTo>
                    <a:pt x="30" y="4134"/>
                    <a:pt x="30" y="4377"/>
                    <a:pt x="61" y="4620"/>
                  </a:cubicBezTo>
                  <a:cubicBezTo>
                    <a:pt x="2067" y="3830"/>
                    <a:pt x="3891" y="2706"/>
                    <a:pt x="5562" y="1338"/>
                  </a:cubicBezTo>
                  <a:cubicBezTo>
                    <a:pt x="5502" y="882"/>
                    <a:pt x="5411" y="456"/>
                    <a:pt x="535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8478534" y="3076608"/>
              <a:ext cx="205270" cy="269420"/>
            </a:xfrm>
            <a:custGeom>
              <a:avLst/>
              <a:gdLst/>
              <a:ahLst/>
              <a:cxnLst/>
              <a:rect l="l" t="t" r="r" b="b"/>
              <a:pathLst>
                <a:path w="7782" h="10214" extrusionOk="0">
                  <a:moveTo>
                    <a:pt x="7204" y="1"/>
                  </a:moveTo>
                  <a:cubicBezTo>
                    <a:pt x="5107" y="3284"/>
                    <a:pt x="2828" y="6323"/>
                    <a:pt x="1" y="8876"/>
                  </a:cubicBezTo>
                  <a:cubicBezTo>
                    <a:pt x="92" y="9332"/>
                    <a:pt x="153" y="9758"/>
                    <a:pt x="213" y="10214"/>
                  </a:cubicBezTo>
                  <a:cubicBezTo>
                    <a:pt x="3223" y="7752"/>
                    <a:pt x="5745" y="4499"/>
                    <a:pt x="7782" y="1125"/>
                  </a:cubicBezTo>
                  <a:cubicBezTo>
                    <a:pt x="7600" y="730"/>
                    <a:pt x="7387" y="366"/>
                    <a:pt x="72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8320585" y="3413343"/>
              <a:ext cx="18464" cy="22896"/>
            </a:xfrm>
            <a:custGeom>
              <a:avLst/>
              <a:gdLst/>
              <a:ahLst/>
              <a:cxnLst/>
              <a:rect l="l" t="t" r="r" b="b"/>
              <a:pathLst>
                <a:path w="700" h="868" extrusionOk="0">
                  <a:moveTo>
                    <a:pt x="669" y="1"/>
                  </a:moveTo>
                  <a:cubicBezTo>
                    <a:pt x="517" y="62"/>
                    <a:pt x="396" y="153"/>
                    <a:pt x="244" y="244"/>
                  </a:cubicBezTo>
                  <a:cubicBezTo>
                    <a:pt x="359" y="388"/>
                    <a:pt x="256" y="642"/>
                    <a:pt x="38" y="642"/>
                  </a:cubicBezTo>
                  <a:cubicBezTo>
                    <a:pt x="26" y="642"/>
                    <a:pt x="13" y="641"/>
                    <a:pt x="1" y="639"/>
                  </a:cubicBezTo>
                  <a:lnTo>
                    <a:pt x="1" y="639"/>
                  </a:lnTo>
                  <a:cubicBezTo>
                    <a:pt x="26" y="764"/>
                    <a:pt x="112" y="868"/>
                    <a:pt x="243" y="868"/>
                  </a:cubicBezTo>
                  <a:cubicBezTo>
                    <a:pt x="271" y="868"/>
                    <a:pt x="302" y="863"/>
                    <a:pt x="335" y="852"/>
                  </a:cubicBezTo>
                  <a:cubicBezTo>
                    <a:pt x="457" y="822"/>
                    <a:pt x="578" y="761"/>
                    <a:pt x="700" y="730"/>
                  </a:cubicBezTo>
                  <a:cubicBezTo>
                    <a:pt x="66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8319794" y="3419779"/>
              <a:ext cx="10287" cy="10498"/>
            </a:xfrm>
            <a:custGeom>
              <a:avLst/>
              <a:gdLst/>
              <a:ahLst/>
              <a:cxnLst/>
              <a:rect l="l" t="t" r="r" b="b"/>
              <a:pathLst>
                <a:path w="390" h="398" extrusionOk="0">
                  <a:moveTo>
                    <a:pt x="274" y="0"/>
                  </a:moveTo>
                  <a:cubicBezTo>
                    <a:pt x="244" y="31"/>
                    <a:pt x="183" y="61"/>
                    <a:pt x="152" y="91"/>
                  </a:cubicBezTo>
                  <a:cubicBezTo>
                    <a:pt x="31" y="152"/>
                    <a:pt x="0" y="274"/>
                    <a:pt x="31" y="395"/>
                  </a:cubicBezTo>
                  <a:cubicBezTo>
                    <a:pt x="43" y="397"/>
                    <a:pt x="56" y="398"/>
                    <a:pt x="68" y="398"/>
                  </a:cubicBezTo>
                  <a:cubicBezTo>
                    <a:pt x="286" y="398"/>
                    <a:pt x="389" y="144"/>
                    <a:pt x="27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8326995" y="3721221"/>
              <a:ext cx="1635" cy="8863"/>
            </a:xfrm>
            <a:custGeom>
              <a:avLst/>
              <a:gdLst/>
              <a:ahLst/>
              <a:cxnLst/>
              <a:rect l="l" t="t" r="r" b="b"/>
              <a:pathLst>
                <a:path w="62" h="336" extrusionOk="0">
                  <a:moveTo>
                    <a:pt x="31" y="1"/>
                  </a:moveTo>
                  <a:cubicBezTo>
                    <a:pt x="1" y="122"/>
                    <a:pt x="1" y="244"/>
                    <a:pt x="62" y="335"/>
                  </a:cubicBezTo>
                  <a:cubicBezTo>
                    <a:pt x="62" y="244"/>
                    <a:pt x="62" y="122"/>
                    <a:pt x="3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8354269" y="3620222"/>
              <a:ext cx="157975" cy="109045"/>
            </a:xfrm>
            <a:custGeom>
              <a:avLst/>
              <a:gdLst/>
              <a:ahLst/>
              <a:cxnLst/>
              <a:rect l="l" t="t" r="r" b="b"/>
              <a:pathLst>
                <a:path w="5989" h="4134" extrusionOk="0">
                  <a:moveTo>
                    <a:pt x="5928" y="0"/>
                  </a:moveTo>
                  <a:cubicBezTo>
                    <a:pt x="4043" y="1216"/>
                    <a:pt x="2067" y="2280"/>
                    <a:pt x="0" y="3252"/>
                  </a:cubicBezTo>
                  <a:cubicBezTo>
                    <a:pt x="0" y="3526"/>
                    <a:pt x="31" y="3830"/>
                    <a:pt x="31" y="4134"/>
                  </a:cubicBezTo>
                  <a:cubicBezTo>
                    <a:pt x="2098" y="3252"/>
                    <a:pt x="4073" y="2249"/>
                    <a:pt x="5988" y="1125"/>
                  </a:cubicBezTo>
                  <a:cubicBezTo>
                    <a:pt x="5958" y="760"/>
                    <a:pt x="5958" y="395"/>
                    <a:pt x="592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8510609" y="3395723"/>
              <a:ext cx="270211" cy="254174"/>
            </a:xfrm>
            <a:custGeom>
              <a:avLst/>
              <a:gdLst/>
              <a:ahLst/>
              <a:cxnLst/>
              <a:rect l="l" t="t" r="r" b="b"/>
              <a:pathLst>
                <a:path w="10244" h="9636" extrusionOk="0">
                  <a:moveTo>
                    <a:pt x="10001" y="0"/>
                  </a:moveTo>
                  <a:cubicBezTo>
                    <a:pt x="7083" y="3283"/>
                    <a:pt x="3739" y="6140"/>
                    <a:pt x="1" y="8511"/>
                  </a:cubicBezTo>
                  <a:cubicBezTo>
                    <a:pt x="31" y="8906"/>
                    <a:pt x="31" y="9271"/>
                    <a:pt x="61" y="9636"/>
                  </a:cubicBezTo>
                  <a:cubicBezTo>
                    <a:pt x="3830" y="7386"/>
                    <a:pt x="7265" y="4651"/>
                    <a:pt x="10244" y="1459"/>
                  </a:cubicBezTo>
                  <a:cubicBezTo>
                    <a:pt x="10153" y="973"/>
                    <a:pt x="10062" y="487"/>
                    <a:pt x="1000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8327813" y="3706001"/>
              <a:ext cx="27274" cy="30176"/>
            </a:xfrm>
            <a:custGeom>
              <a:avLst/>
              <a:gdLst/>
              <a:ahLst/>
              <a:cxnLst/>
              <a:rect l="l" t="t" r="r" b="b"/>
              <a:pathLst>
                <a:path w="1034" h="1144" extrusionOk="0">
                  <a:moveTo>
                    <a:pt x="1003" y="0"/>
                  </a:moveTo>
                  <a:cubicBezTo>
                    <a:pt x="699" y="122"/>
                    <a:pt x="456" y="274"/>
                    <a:pt x="152" y="395"/>
                  </a:cubicBezTo>
                  <a:cubicBezTo>
                    <a:pt x="92" y="456"/>
                    <a:pt x="31" y="517"/>
                    <a:pt x="0" y="578"/>
                  </a:cubicBezTo>
                  <a:cubicBezTo>
                    <a:pt x="31" y="699"/>
                    <a:pt x="31" y="791"/>
                    <a:pt x="31" y="912"/>
                  </a:cubicBezTo>
                  <a:cubicBezTo>
                    <a:pt x="103" y="1057"/>
                    <a:pt x="213" y="1144"/>
                    <a:pt x="346" y="1144"/>
                  </a:cubicBezTo>
                  <a:cubicBezTo>
                    <a:pt x="381" y="1144"/>
                    <a:pt x="418" y="1138"/>
                    <a:pt x="456" y="1125"/>
                  </a:cubicBezTo>
                  <a:cubicBezTo>
                    <a:pt x="669" y="1034"/>
                    <a:pt x="851" y="943"/>
                    <a:pt x="1034" y="882"/>
                  </a:cubicBezTo>
                  <a:cubicBezTo>
                    <a:pt x="1034" y="578"/>
                    <a:pt x="1003" y="274"/>
                    <a:pt x="100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8344641" y="4068402"/>
              <a:ext cx="6436" cy="8836"/>
            </a:xfrm>
            <a:custGeom>
              <a:avLst/>
              <a:gdLst/>
              <a:ahLst/>
              <a:cxnLst/>
              <a:rect l="l" t="t" r="r" b="b"/>
              <a:pathLst>
                <a:path w="244" h="335" extrusionOk="0">
                  <a:moveTo>
                    <a:pt x="122" y="0"/>
                  </a:moveTo>
                  <a:cubicBezTo>
                    <a:pt x="1" y="122"/>
                    <a:pt x="92" y="304"/>
                    <a:pt x="244" y="334"/>
                  </a:cubicBezTo>
                  <a:cubicBezTo>
                    <a:pt x="244" y="243"/>
                    <a:pt x="244" y="122"/>
                    <a:pt x="2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8375107" y="3989006"/>
              <a:ext cx="121890" cy="82614"/>
            </a:xfrm>
            <a:custGeom>
              <a:avLst/>
              <a:gdLst/>
              <a:ahLst/>
              <a:cxnLst/>
              <a:rect l="l" t="t" r="r" b="b"/>
              <a:pathLst>
                <a:path w="4621" h="3132" extrusionOk="0">
                  <a:moveTo>
                    <a:pt x="4621" y="1"/>
                  </a:moveTo>
                  <a:cubicBezTo>
                    <a:pt x="3162" y="913"/>
                    <a:pt x="1581" y="1703"/>
                    <a:pt x="1" y="2493"/>
                  </a:cubicBezTo>
                  <a:cubicBezTo>
                    <a:pt x="1" y="2706"/>
                    <a:pt x="1" y="2919"/>
                    <a:pt x="31" y="3132"/>
                  </a:cubicBezTo>
                  <a:cubicBezTo>
                    <a:pt x="1581" y="2676"/>
                    <a:pt x="3071" y="2007"/>
                    <a:pt x="4499" y="1217"/>
                  </a:cubicBezTo>
                  <a:cubicBezTo>
                    <a:pt x="4560" y="791"/>
                    <a:pt x="4590" y="396"/>
                    <a:pt x="46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8493780" y="3666699"/>
              <a:ext cx="307905" cy="354408"/>
            </a:xfrm>
            <a:custGeom>
              <a:avLst/>
              <a:gdLst/>
              <a:ahLst/>
              <a:cxnLst/>
              <a:rect l="l" t="t" r="r" b="b"/>
              <a:pathLst>
                <a:path w="11673" h="13436" extrusionOk="0">
                  <a:moveTo>
                    <a:pt x="11642" y="1"/>
                  </a:moveTo>
                  <a:cubicBezTo>
                    <a:pt x="9453" y="3010"/>
                    <a:pt x="7295" y="6019"/>
                    <a:pt x="4620" y="8694"/>
                  </a:cubicBezTo>
                  <a:cubicBezTo>
                    <a:pt x="3253" y="10092"/>
                    <a:pt x="1733" y="11217"/>
                    <a:pt x="122" y="12220"/>
                  </a:cubicBezTo>
                  <a:cubicBezTo>
                    <a:pt x="91" y="12615"/>
                    <a:pt x="61" y="13010"/>
                    <a:pt x="0" y="13436"/>
                  </a:cubicBezTo>
                  <a:cubicBezTo>
                    <a:pt x="4803" y="10731"/>
                    <a:pt x="8754" y="6262"/>
                    <a:pt x="11672" y="1673"/>
                  </a:cubicBezTo>
                  <a:cubicBezTo>
                    <a:pt x="11672" y="1126"/>
                    <a:pt x="11672" y="548"/>
                    <a:pt x="116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8350260" y="4054765"/>
              <a:ext cx="25665" cy="23265"/>
            </a:xfrm>
            <a:custGeom>
              <a:avLst/>
              <a:gdLst/>
              <a:ahLst/>
              <a:cxnLst/>
              <a:rect l="l" t="t" r="r" b="b"/>
              <a:pathLst>
                <a:path w="973" h="882" extrusionOk="0">
                  <a:moveTo>
                    <a:pt x="943" y="0"/>
                  </a:moveTo>
                  <a:cubicBezTo>
                    <a:pt x="791" y="61"/>
                    <a:pt x="639" y="152"/>
                    <a:pt x="487" y="213"/>
                  </a:cubicBezTo>
                  <a:cubicBezTo>
                    <a:pt x="517" y="365"/>
                    <a:pt x="456" y="517"/>
                    <a:pt x="244" y="548"/>
                  </a:cubicBezTo>
                  <a:cubicBezTo>
                    <a:pt x="183" y="548"/>
                    <a:pt x="92" y="517"/>
                    <a:pt x="0" y="517"/>
                  </a:cubicBezTo>
                  <a:cubicBezTo>
                    <a:pt x="31" y="639"/>
                    <a:pt x="31" y="730"/>
                    <a:pt x="31" y="851"/>
                  </a:cubicBezTo>
                  <a:cubicBezTo>
                    <a:pt x="61" y="851"/>
                    <a:pt x="92" y="882"/>
                    <a:pt x="122" y="882"/>
                  </a:cubicBezTo>
                  <a:cubicBezTo>
                    <a:pt x="396" y="791"/>
                    <a:pt x="699" y="700"/>
                    <a:pt x="973" y="639"/>
                  </a:cubicBezTo>
                  <a:cubicBezTo>
                    <a:pt x="943" y="426"/>
                    <a:pt x="943" y="213"/>
                    <a:pt x="94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8347860" y="4065975"/>
              <a:ext cx="2427" cy="2453"/>
            </a:xfrm>
            <a:custGeom>
              <a:avLst/>
              <a:gdLst/>
              <a:ahLst/>
              <a:cxnLst/>
              <a:rect l="l" t="t" r="r" b="b"/>
              <a:pathLst>
                <a:path w="92" h="93" extrusionOk="0">
                  <a:moveTo>
                    <a:pt x="91" y="1"/>
                  </a:moveTo>
                  <a:cubicBezTo>
                    <a:pt x="91" y="31"/>
                    <a:pt x="61" y="31"/>
                    <a:pt x="61" y="31"/>
                  </a:cubicBezTo>
                  <a:cubicBezTo>
                    <a:pt x="31" y="62"/>
                    <a:pt x="31" y="62"/>
                    <a:pt x="0" y="92"/>
                  </a:cubicBezTo>
                  <a:lnTo>
                    <a:pt x="91" y="92"/>
                  </a:lnTo>
                  <a:cubicBezTo>
                    <a:pt x="91" y="62"/>
                    <a:pt x="91" y="31"/>
                    <a:pt x="9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8350260" y="4060383"/>
              <a:ext cx="13637" cy="8836"/>
            </a:xfrm>
            <a:custGeom>
              <a:avLst/>
              <a:gdLst/>
              <a:ahLst/>
              <a:cxnLst/>
              <a:rect l="l" t="t" r="r" b="b"/>
              <a:pathLst>
                <a:path w="517" h="335" extrusionOk="0">
                  <a:moveTo>
                    <a:pt x="487" y="0"/>
                  </a:moveTo>
                  <a:lnTo>
                    <a:pt x="487" y="0"/>
                  </a:lnTo>
                  <a:cubicBezTo>
                    <a:pt x="335" y="91"/>
                    <a:pt x="152" y="152"/>
                    <a:pt x="0" y="213"/>
                  </a:cubicBezTo>
                  <a:cubicBezTo>
                    <a:pt x="0" y="243"/>
                    <a:pt x="0" y="274"/>
                    <a:pt x="0" y="304"/>
                  </a:cubicBezTo>
                  <a:cubicBezTo>
                    <a:pt x="92" y="304"/>
                    <a:pt x="183" y="335"/>
                    <a:pt x="244" y="335"/>
                  </a:cubicBezTo>
                  <a:cubicBezTo>
                    <a:pt x="456" y="304"/>
                    <a:pt x="517" y="152"/>
                    <a:pt x="48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8387927" y="4260826"/>
              <a:ext cx="61776" cy="34502"/>
            </a:xfrm>
            <a:custGeom>
              <a:avLst/>
              <a:gdLst/>
              <a:ahLst/>
              <a:cxnLst/>
              <a:rect l="l" t="t" r="r" b="b"/>
              <a:pathLst>
                <a:path w="2342" h="1308" extrusionOk="0">
                  <a:moveTo>
                    <a:pt x="2341" y="0"/>
                  </a:moveTo>
                  <a:lnTo>
                    <a:pt x="2341" y="0"/>
                  </a:lnTo>
                  <a:cubicBezTo>
                    <a:pt x="1521" y="152"/>
                    <a:pt x="700" y="243"/>
                    <a:pt x="1" y="669"/>
                  </a:cubicBezTo>
                  <a:cubicBezTo>
                    <a:pt x="1" y="882"/>
                    <a:pt x="31" y="1094"/>
                    <a:pt x="31" y="1307"/>
                  </a:cubicBezTo>
                  <a:cubicBezTo>
                    <a:pt x="761" y="1246"/>
                    <a:pt x="1430" y="1155"/>
                    <a:pt x="2129" y="1003"/>
                  </a:cubicBezTo>
                  <a:cubicBezTo>
                    <a:pt x="2189" y="669"/>
                    <a:pt x="2281" y="334"/>
                    <a:pt x="23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8444058" y="4013062"/>
              <a:ext cx="332752" cy="274247"/>
            </a:xfrm>
            <a:custGeom>
              <a:avLst/>
              <a:gdLst/>
              <a:ahLst/>
              <a:cxnLst/>
              <a:rect l="l" t="t" r="r" b="b"/>
              <a:pathLst>
                <a:path w="12615" h="10397" extrusionOk="0">
                  <a:moveTo>
                    <a:pt x="12615" y="1"/>
                  </a:moveTo>
                  <a:cubicBezTo>
                    <a:pt x="11581" y="1095"/>
                    <a:pt x="10548" y="2159"/>
                    <a:pt x="9545" y="3253"/>
                  </a:cubicBezTo>
                  <a:cubicBezTo>
                    <a:pt x="7204" y="5806"/>
                    <a:pt x="4590" y="8086"/>
                    <a:pt x="1247" y="9180"/>
                  </a:cubicBezTo>
                  <a:cubicBezTo>
                    <a:pt x="913" y="9271"/>
                    <a:pt x="578" y="9363"/>
                    <a:pt x="213" y="9393"/>
                  </a:cubicBezTo>
                  <a:cubicBezTo>
                    <a:pt x="153" y="9727"/>
                    <a:pt x="61" y="10062"/>
                    <a:pt x="1" y="10396"/>
                  </a:cubicBezTo>
                  <a:cubicBezTo>
                    <a:pt x="3010" y="9819"/>
                    <a:pt x="5563" y="8451"/>
                    <a:pt x="8086" y="6354"/>
                  </a:cubicBezTo>
                  <a:cubicBezTo>
                    <a:pt x="9363" y="5290"/>
                    <a:pt x="10670" y="4135"/>
                    <a:pt x="11916" y="2949"/>
                  </a:cubicBezTo>
                  <a:cubicBezTo>
                    <a:pt x="12189" y="2037"/>
                    <a:pt x="12402" y="1065"/>
                    <a:pt x="1261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8373709" y="4278446"/>
              <a:ext cx="15062" cy="16934"/>
            </a:xfrm>
            <a:custGeom>
              <a:avLst/>
              <a:gdLst/>
              <a:ahLst/>
              <a:cxnLst/>
              <a:rect l="l" t="t" r="r" b="b"/>
              <a:pathLst>
                <a:path w="571" h="642" extrusionOk="0">
                  <a:moveTo>
                    <a:pt x="540" y="1"/>
                  </a:moveTo>
                  <a:cubicBezTo>
                    <a:pt x="388" y="92"/>
                    <a:pt x="266" y="153"/>
                    <a:pt x="145" y="274"/>
                  </a:cubicBezTo>
                  <a:cubicBezTo>
                    <a:pt x="1" y="390"/>
                    <a:pt x="103" y="641"/>
                    <a:pt x="269" y="641"/>
                  </a:cubicBezTo>
                  <a:cubicBezTo>
                    <a:pt x="278" y="641"/>
                    <a:pt x="287" y="641"/>
                    <a:pt x="297" y="639"/>
                  </a:cubicBezTo>
                  <a:lnTo>
                    <a:pt x="570" y="639"/>
                  </a:lnTo>
                  <a:lnTo>
                    <a:pt x="540"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09" name="Google Shape;2809;p71">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813"/>
        <p:cNvGrpSpPr/>
        <p:nvPr/>
      </p:nvGrpSpPr>
      <p:grpSpPr>
        <a:xfrm>
          <a:off x="0" y="0"/>
          <a:ext cx="0" cy="0"/>
          <a:chOff x="0" y="0"/>
          <a:chExt cx="0" cy="0"/>
        </a:xfrm>
      </p:grpSpPr>
      <p:sp>
        <p:nvSpPr>
          <p:cNvPr id="2814" name="Google Shape;2814;p72"/>
          <p:cNvSpPr/>
          <p:nvPr/>
        </p:nvSpPr>
        <p:spPr>
          <a:xfrm>
            <a:off x="4806684" y="1865038"/>
            <a:ext cx="2761200" cy="1840800"/>
          </a:xfrm>
          <a:prstGeom prst="wedgeEllipseCallout">
            <a:avLst>
              <a:gd name="adj1" fmla="val -58700"/>
              <a:gd name="adj2" fmla="val 2758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2">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2"/>
          <p:cNvSpPr txBox="1">
            <a:spLocks noGrp="1"/>
          </p:cNvSpPr>
          <p:nvPr>
            <p:ph type="title"/>
          </p:nvPr>
        </p:nvSpPr>
        <p:spPr>
          <a:xfrm>
            <a:off x="5097775" y="2218200"/>
            <a:ext cx="21789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photo camera</a:t>
            </a:r>
            <a:endParaRPr/>
          </a:p>
        </p:txBody>
      </p:sp>
      <p:sp>
        <p:nvSpPr>
          <p:cNvPr id="2817" name="Google Shape;2817;p72"/>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10 Points!</a:t>
            </a:r>
            <a:endParaRPr/>
          </a:p>
        </p:txBody>
      </p:sp>
      <p:sp>
        <p:nvSpPr>
          <p:cNvPr id="2818" name="Google Shape;2818;p72"/>
          <p:cNvSpPr/>
          <p:nvPr/>
        </p:nvSpPr>
        <p:spPr>
          <a:xfrm>
            <a:off x="7812500" y="335280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2"/>
          <p:cNvSpPr/>
          <p:nvPr/>
        </p:nvSpPr>
        <p:spPr>
          <a:xfrm>
            <a:off x="420823" y="1634151"/>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2">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1" name="Google Shape;2821;p72"/>
          <p:cNvGrpSpPr/>
          <p:nvPr/>
        </p:nvGrpSpPr>
        <p:grpSpPr>
          <a:xfrm>
            <a:off x="1622727" y="1451989"/>
            <a:ext cx="2939328" cy="7436994"/>
            <a:chOff x="1622727" y="1451989"/>
            <a:chExt cx="2939328" cy="7436994"/>
          </a:xfrm>
        </p:grpSpPr>
        <p:sp>
          <p:nvSpPr>
            <p:cNvPr id="2822" name="Google Shape;2822;p72"/>
            <p:cNvSpPr/>
            <p:nvPr/>
          </p:nvSpPr>
          <p:spPr>
            <a:xfrm>
              <a:off x="2581794" y="3426794"/>
              <a:ext cx="136404" cy="52099"/>
            </a:xfrm>
            <a:custGeom>
              <a:avLst/>
              <a:gdLst/>
              <a:ahLst/>
              <a:cxnLst/>
              <a:rect l="l" t="t" r="r" b="b"/>
              <a:pathLst>
                <a:path w="1673" h="639" extrusionOk="0">
                  <a:moveTo>
                    <a:pt x="1490" y="1"/>
                  </a:moveTo>
                  <a:lnTo>
                    <a:pt x="366" y="31"/>
                  </a:lnTo>
                  <a:lnTo>
                    <a:pt x="1" y="639"/>
                  </a:lnTo>
                  <a:lnTo>
                    <a:pt x="1673" y="639"/>
                  </a:lnTo>
                  <a:lnTo>
                    <a:pt x="1490" y="1"/>
                  </a:lnTo>
                  <a:close/>
                </a:path>
              </a:pathLst>
            </a:custGeom>
            <a:solidFill>
              <a:srgbClr val="C8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2"/>
            <p:cNvSpPr/>
            <p:nvPr/>
          </p:nvSpPr>
          <p:spPr>
            <a:xfrm>
              <a:off x="2832099" y="3439187"/>
              <a:ext cx="128984" cy="12474"/>
            </a:xfrm>
            <a:custGeom>
              <a:avLst/>
              <a:gdLst/>
              <a:ahLst/>
              <a:cxnLst/>
              <a:rect l="l" t="t" r="r" b="b"/>
              <a:pathLst>
                <a:path w="1582" h="153" extrusionOk="0">
                  <a:moveTo>
                    <a:pt x="92" y="1"/>
                  </a:moveTo>
                  <a:cubicBezTo>
                    <a:pt x="31" y="1"/>
                    <a:pt x="1" y="31"/>
                    <a:pt x="1" y="92"/>
                  </a:cubicBezTo>
                  <a:cubicBezTo>
                    <a:pt x="1" y="122"/>
                    <a:pt x="31" y="153"/>
                    <a:pt x="92" y="153"/>
                  </a:cubicBezTo>
                  <a:lnTo>
                    <a:pt x="1521" y="153"/>
                  </a:lnTo>
                  <a:cubicBezTo>
                    <a:pt x="1551" y="153"/>
                    <a:pt x="1581" y="122"/>
                    <a:pt x="1581" y="92"/>
                  </a:cubicBezTo>
                  <a:cubicBezTo>
                    <a:pt x="1581" y="31"/>
                    <a:pt x="1551" y="1"/>
                    <a:pt x="1521" y="1"/>
                  </a:cubicBezTo>
                  <a:close/>
                </a:path>
              </a:pathLst>
            </a:custGeom>
            <a:solidFill>
              <a:srgbClr val="C8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2"/>
            <p:cNvSpPr/>
            <p:nvPr/>
          </p:nvSpPr>
          <p:spPr>
            <a:xfrm>
              <a:off x="2532304" y="3668701"/>
              <a:ext cx="138850" cy="40685"/>
            </a:xfrm>
            <a:custGeom>
              <a:avLst/>
              <a:gdLst/>
              <a:ahLst/>
              <a:cxnLst/>
              <a:rect l="l" t="t" r="r" b="b"/>
              <a:pathLst>
                <a:path w="1703" h="499" extrusionOk="0">
                  <a:moveTo>
                    <a:pt x="987" y="1"/>
                  </a:moveTo>
                  <a:cubicBezTo>
                    <a:pt x="942" y="1"/>
                    <a:pt x="897" y="5"/>
                    <a:pt x="851" y="12"/>
                  </a:cubicBezTo>
                  <a:cubicBezTo>
                    <a:pt x="669" y="43"/>
                    <a:pt x="517" y="73"/>
                    <a:pt x="365" y="164"/>
                  </a:cubicBezTo>
                  <a:cubicBezTo>
                    <a:pt x="243" y="256"/>
                    <a:pt x="122" y="347"/>
                    <a:pt x="0" y="499"/>
                  </a:cubicBezTo>
                  <a:cubicBezTo>
                    <a:pt x="182" y="499"/>
                    <a:pt x="334" y="468"/>
                    <a:pt x="486" y="438"/>
                  </a:cubicBezTo>
                  <a:cubicBezTo>
                    <a:pt x="608" y="438"/>
                    <a:pt x="760" y="408"/>
                    <a:pt x="882" y="377"/>
                  </a:cubicBezTo>
                  <a:lnTo>
                    <a:pt x="1277" y="377"/>
                  </a:lnTo>
                  <a:cubicBezTo>
                    <a:pt x="1398" y="377"/>
                    <a:pt x="1550" y="408"/>
                    <a:pt x="1702" y="499"/>
                  </a:cubicBezTo>
                  <a:cubicBezTo>
                    <a:pt x="1672" y="316"/>
                    <a:pt x="1520" y="164"/>
                    <a:pt x="1368" y="104"/>
                  </a:cubicBezTo>
                  <a:cubicBezTo>
                    <a:pt x="1254" y="35"/>
                    <a:pt x="1123" y="1"/>
                    <a:pt x="987"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2"/>
            <p:cNvSpPr/>
            <p:nvPr/>
          </p:nvSpPr>
          <p:spPr>
            <a:xfrm>
              <a:off x="2524803" y="3575510"/>
              <a:ext cx="82" cy="82"/>
            </a:xfrm>
            <a:custGeom>
              <a:avLst/>
              <a:gdLst/>
              <a:ahLst/>
              <a:cxnLst/>
              <a:rect l="l" t="t" r="r" b="b"/>
              <a:pathLst>
                <a:path w="1" h="1" fill="none" extrusionOk="0">
                  <a:moveTo>
                    <a:pt x="1" y="0"/>
                  </a:moveTo>
                  <a:close/>
                </a:path>
              </a:pathLst>
            </a:custGeom>
            <a:noFill/>
            <a:ln w="9875" cap="flat" cmpd="sng">
              <a:solidFill>
                <a:srgbClr val="FB897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6" name="Google Shape;2826;p72"/>
            <p:cNvGrpSpPr/>
            <p:nvPr/>
          </p:nvGrpSpPr>
          <p:grpSpPr>
            <a:xfrm>
              <a:off x="2372389" y="1451989"/>
              <a:ext cx="1953204" cy="2551065"/>
              <a:chOff x="-2826924" y="922677"/>
              <a:chExt cx="1953204" cy="2551065"/>
            </a:xfrm>
          </p:grpSpPr>
          <p:sp>
            <p:nvSpPr>
              <p:cNvPr id="2827" name="Google Shape;2827;p72"/>
              <p:cNvSpPr/>
              <p:nvPr/>
            </p:nvSpPr>
            <p:spPr>
              <a:xfrm>
                <a:off x="-2752191" y="1767508"/>
                <a:ext cx="1615250" cy="1059086"/>
              </a:xfrm>
              <a:custGeom>
                <a:avLst/>
                <a:gdLst/>
                <a:ahLst/>
                <a:cxnLst/>
                <a:rect l="l" t="t" r="r" b="b"/>
                <a:pathLst>
                  <a:path w="15108" h="9906" extrusionOk="0">
                    <a:moveTo>
                      <a:pt x="3770" y="1"/>
                    </a:moveTo>
                    <a:cubicBezTo>
                      <a:pt x="1703" y="974"/>
                      <a:pt x="153" y="3101"/>
                      <a:pt x="1" y="7904"/>
                    </a:cubicBezTo>
                    <a:cubicBezTo>
                      <a:pt x="2897" y="9489"/>
                      <a:pt x="6081" y="9906"/>
                      <a:pt x="8628" y="9906"/>
                    </a:cubicBezTo>
                    <a:cubicBezTo>
                      <a:pt x="11454" y="9906"/>
                      <a:pt x="13496" y="9393"/>
                      <a:pt x="13496" y="9393"/>
                    </a:cubicBezTo>
                    <a:cubicBezTo>
                      <a:pt x="13496" y="9393"/>
                      <a:pt x="15107" y="8147"/>
                      <a:pt x="14590" y="5472"/>
                    </a:cubicBezTo>
                    <a:lnTo>
                      <a:pt x="14590" y="5472"/>
                    </a:lnTo>
                    <a:cubicBezTo>
                      <a:pt x="14408" y="5484"/>
                      <a:pt x="14225" y="5490"/>
                      <a:pt x="14040" y="5490"/>
                    </a:cubicBezTo>
                    <a:cubicBezTo>
                      <a:pt x="13304" y="5490"/>
                      <a:pt x="12560" y="5393"/>
                      <a:pt x="11855" y="5199"/>
                    </a:cubicBezTo>
                    <a:cubicBezTo>
                      <a:pt x="10274" y="4743"/>
                      <a:pt x="8846" y="3770"/>
                      <a:pt x="7782" y="2493"/>
                    </a:cubicBezTo>
                    <a:cubicBezTo>
                      <a:pt x="7751" y="2980"/>
                      <a:pt x="7691" y="3527"/>
                      <a:pt x="7296" y="3770"/>
                    </a:cubicBezTo>
                    <a:cubicBezTo>
                      <a:pt x="7161" y="3828"/>
                      <a:pt x="7026" y="3849"/>
                      <a:pt x="6891" y="3849"/>
                    </a:cubicBezTo>
                    <a:cubicBezTo>
                      <a:pt x="6813" y="3849"/>
                      <a:pt x="6735" y="3842"/>
                      <a:pt x="6657" y="3831"/>
                    </a:cubicBezTo>
                    <a:cubicBezTo>
                      <a:pt x="5776" y="3740"/>
                      <a:pt x="5016" y="3071"/>
                      <a:pt x="4560" y="2281"/>
                    </a:cubicBezTo>
                    <a:cubicBezTo>
                      <a:pt x="4134" y="1582"/>
                      <a:pt x="3952" y="791"/>
                      <a:pt x="3770"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2"/>
              <p:cNvSpPr/>
              <p:nvPr/>
            </p:nvSpPr>
            <p:spPr>
              <a:xfrm>
                <a:off x="-2755399" y="2069752"/>
                <a:ext cx="1163433" cy="1403989"/>
              </a:xfrm>
              <a:custGeom>
                <a:avLst/>
                <a:gdLst/>
                <a:ahLst/>
                <a:cxnLst/>
                <a:rect l="l" t="t" r="r" b="b"/>
                <a:pathLst>
                  <a:path w="10882" h="13132" extrusionOk="0">
                    <a:moveTo>
                      <a:pt x="2249" y="1"/>
                    </a:moveTo>
                    <a:cubicBezTo>
                      <a:pt x="912" y="913"/>
                      <a:pt x="0" y="2432"/>
                      <a:pt x="0" y="4165"/>
                    </a:cubicBezTo>
                    <a:lnTo>
                      <a:pt x="0" y="8572"/>
                    </a:lnTo>
                    <a:cubicBezTo>
                      <a:pt x="0" y="11065"/>
                      <a:pt x="2067" y="13132"/>
                      <a:pt x="4559" y="13132"/>
                    </a:cubicBezTo>
                    <a:lnTo>
                      <a:pt x="5411" y="13132"/>
                    </a:lnTo>
                    <a:cubicBezTo>
                      <a:pt x="5563" y="13071"/>
                      <a:pt x="5715" y="13040"/>
                      <a:pt x="5927" y="12980"/>
                    </a:cubicBezTo>
                    <a:cubicBezTo>
                      <a:pt x="9909" y="12129"/>
                      <a:pt x="10882" y="8481"/>
                      <a:pt x="10517" y="5867"/>
                    </a:cubicBezTo>
                    <a:cubicBezTo>
                      <a:pt x="8997" y="5259"/>
                      <a:pt x="7842" y="4195"/>
                      <a:pt x="7022" y="3131"/>
                    </a:cubicBezTo>
                    <a:lnTo>
                      <a:pt x="7022" y="3131"/>
                    </a:lnTo>
                    <a:cubicBezTo>
                      <a:pt x="7204" y="3587"/>
                      <a:pt x="7113" y="4013"/>
                      <a:pt x="6262" y="4013"/>
                    </a:cubicBezTo>
                    <a:cubicBezTo>
                      <a:pt x="4772" y="4013"/>
                      <a:pt x="3040" y="1399"/>
                      <a:pt x="2249"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2"/>
              <p:cNvSpPr/>
              <p:nvPr/>
            </p:nvSpPr>
            <p:spPr>
              <a:xfrm>
                <a:off x="-2176996" y="2303786"/>
                <a:ext cx="689058" cy="1169955"/>
              </a:xfrm>
              <a:custGeom>
                <a:avLst/>
                <a:gdLst/>
                <a:ahLst/>
                <a:cxnLst/>
                <a:rect l="l" t="t" r="r" b="b"/>
                <a:pathLst>
                  <a:path w="6445" h="10943" extrusionOk="0">
                    <a:moveTo>
                      <a:pt x="1034" y="0"/>
                    </a:moveTo>
                    <a:lnTo>
                      <a:pt x="1034" y="0"/>
                    </a:lnTo>
                    <a:cubicBezTo>
                      <a:pt x="1247" y="274"/>
                      <a:pt x="1490" y="608"/>
                      <a:pt x="1612" y="942"/>
                    </a:cubicBezTo>
                    <a:cubicBezTo>
                      <a:pt x="2432" y="2006"/>
                      <a:pt x="3587" y="3070"/>
                      <a:pt x="5107" y="3678"/>
                    </a:cubicBezTo>
                    <a:cubicBezTo>
                      <a:pt x="5472" y="6292"/>
                      <a:pt x="4499" y="9940"/>
                      <a:pt x="517" y="10791"/>
                    </a:cubicBezTo>
                    <a:cubicBezTo>
                      <a:pt x="335" y="10851"/>
                      <a:pt x="153" y="10882"/>
                      <a:pt x="1" y="10943"/>
                    </a:cubicBezTo>
                    <a:lnTo>
                      <a:pt x="1885" y="10943"/>
                    </a:lnTo>
                    <a:cubicBezTo>
                      <a:pt x="4378" y="10943"/>
                      <a:pt x="6444" y="8876"/>
                      <a:pt x="6444" y="6383"/>
                    </a:cubicBezTo>
                    <a:lnTo>
                      <a:pt x="6444" y="2462"/>
                    </a:lnTo>
                    <a:cubicBezTo>
                      <a:pt x="6357" y="2466"/>
                      <a:pt x="6269" y="2468"/>
                      <a:pt x="6183" y="2468"/>
                    </a:cubicBezTo>
                    <a:cubicBezTo>
                      <a:pt x="3697" y="2468"/>
                      <a:pt x="1798" y="823"/>
                      <a:pt x="103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2"/>
              <p:cNvSpPr/>
              <p:nvPr/>
            </p:nvSpPr>
            <p:spPr>
              <a:xfrm>
                <a:off x="-2560495" y="2609238"/>
                <a:ext cx="65110" cy="113863"/>
              </a:xfrm>
              <a:custGeom>
                <a:avLst/>
                <a:gdLst/>
                <a:ahLst/>
                <a:cxnLst/>
                <a:rect l="l" t="t" r="r" b="b"/>
                <a:pathLst>
                  <a:path w="609" h="1065" extrusionOk="0">
                    <a:moveTo>
                      <a:pt x="244" y="0"/>
                    </a:moveTo>
                    <a:cubicBezTo>
                      <a:pt x="92" y="31"/>
                      <a:pt x="1" y="274"/>
                      <a:pt x="31" y="578"/>
                    </a:cubicBezTo>
                    <a:cubicBezTo>
                      <a:pt x="62" y="851"/>
                      <a:pt x="214" y="1064"/>
                      <a:pt x="366" y="1064"/>
                    </a:cubicBezTo>
                    <a:cubicBezTo>
                      <a:pt x="518" y="1034"/>
                      <a:pt x="609" y="791"/>
                      <a:pt x="578" y="487"/>
                    </a:cubicBezTo>
                    <a:cubicBezTo>
                      <a:pt x="548" y="213"/>
                      <a:pt x="396" y="0"/>
                      <a:pt x="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2"/>
              <p:cNvSpPr/>
              <p:nvPr/>
            </p:nvSpPr>
            <p:spPr>
              <a:xfrm>
                <a:off x="-1523754" y="2580692"/>
                <a:ext cx="369173" cy="362651"/>
              </a:xfrm>
              <a:custGeom>
                <a:avLst/>
                <a:gdLst/>
                <a:ahLst/>
                <a:cxnLst/>
                <a:rect l="l" t="t" r="r" b="b"/>
                <a:pathLst>
                  <a:path w="3453" h="3392" extrusionOk="0">
                    <a:moveTo>
                      <a:pt x="1491" y="1"/>
                    </a:moveTo>
                    <a:cubicBezTo>
                      <a:pt x="728" y="1"/>
                      <a:pt x="0" y="541"/>
                      <a:pt x="0" y="541"/>
                    </a:cubicBezTo>
                    <a:cubicBezTo>
                      <a:pt x="0" y="541"/>
                      <a:pt x="0" y="1757"/>
                      <a:pt x="91" y="3246"/>
                    </a:cubicBezTo>
                    <a:cubicBezTo>
                      <a:pt x="409" y="3346"/>
                      <a:pt x="717" y="3391"/>
                      <a:pt x="1005" y="3391"/>
                    </a:cubicBezTo>
                    <a:cubicBezTo>
                      <a:pt x="2480" y="3391"/>
                      <a:pt x="3453" y="2193"/>
                      <a:pt x="2766" y="845"/>
                    </a:cubicBezTo>
                    <a:cubicBezTo>
                      <a:pt x="2433" y="201"/>
                      <a:pt x="1955" y="1"/>
                      <a:pt x="149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2"/>
              <p:cNvSpPr/>
              <p:nvPr/>
            </p:nvSpPr>
            <p:spPr>
              <a:xfrm>
                <a:off x="-1835728" y="2654677"/>
                <a:ext cx="68318" cy="113863"/>
              </a:xfrm>
              <a:custGeom>
                <a:avLst/>
                <a:gdLst/>
                <a:ahLst/>
                <a:cxnLst/>
                <a:rect l="l" t="t" r="r" b="b"/>
                <a:pathLst>
                  <a:path w="639" h="1065" extrusionOk="0">
                    <a:moveTo>
                      <a:pt x="243" y="1"/>
                    </a:moveTo>
                    <a:cubicBezTo>
                      <a:pt x="91" y="31"/>
                      <a:pt x="0" y="275"/>
                      <a:pt x="31" y="578"/>
                    </a:cubicBezTo>
                    <a:cubicBezTo>
                      <a:pt x="61" y="852"/>
                      <a:pt x="243" y="1065"/>
                      <a:pt x="395" y="1065"/>
                    </a:cubicBezTo>
                    <a:cubicBezTo>
                      <a:pt x="517" y="1034"/>
                      <a:pt x="638" y="791"/>
                      <a:pt x="608" y="487"/>
                    </a:cubicBezTo>
                    <a:cubicBezTo>
                      <a:pt x="547" y="214"/>
                      <a:pt x="395" y="1"/>
                      <a:pt x="2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2"/>
              <p:cNvSpPr/>
              <p:nvPr/>
            </p:nvSpPr>
            <p:spPr>
              <a:xfrm>
                <a:off x="-2108785" y="2261555"/>
                <a:ext cx="42338" cy="42338"/>
              </a:xfrm>
              <a:custGeom>
                <a:avLst/>
                <a:gdLst/>
                <a:ahLst/>
                <a:cxnLst/>
                <a:rect l="l" t="t" r="r" b="b"/>
                <a:pathLst>
                  <a:path w="396" h="396" fill="none" extrusionOk="0">
                    <a:moveTo>
                      <a:pt x="396" y="395"/>
                    </a:moveTo>
                    <a:cubicBezTo>
                      <a:pt x="183" y="152"/>
                      <a:pt x="1" y="0"/>
                      <a:pt x="1" y="0"/>
                    </a:cubicBezTo>
                    <a:cubicBezTo>
                      <a:pt x="1" y="0"/>
                      <a:pt x="153" y="152"/>
                      <a:pt x="396" y="395"/>
                    </a:cubicBezTo>
                    <a:close/>
                  </a:path>
                </a:pathLst>
              </a:custGeom>
              <a:noFill/>
              <a:ln w="9875"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2"/>
              <p:cNvSpPr/>
              <p:nvPr/>
            </p:nvSpPr>
            <p:spPr>
              <a:xfrm>
                <a:off x="-2514950" y="1982083"/>
                <a:ext cx="1027012" cy="585673"/>
              </a:xfrm>
              <a:custGeom>
                <a:avLst/>
                <a:gdLst/>
                <a:ahLst/>
                <a:cxnLst/>
                <a:rect l="l" t="t" r="r" b="b"/>
                <a:pathLst>
                  <a:path w="9606" h="5478" extrusionOk="0">
                    <a:moveTo>
                      <a:pt x="2736" y="0"/>
                    </a:moveTo>
                    <a:cubicBezTo>
                      <a:pt x="1733" y="0"/>
                      <a:pt x="791" y="304"/>
                      <a:pt x="0" y="821"/>
                    </a:cubicBezTo>
                    <a:cubicBezTo>
                      <a:pt x="791" y="2219"/>
                      <a:pt x="2523" y="4833"/>
                      <a:pt x="4013" y="4833"/>
                    </a:cubicBezTo>
                    <a:cubicBezTo>
                      <a:pt x="5242" y="4833"/>
                      <a:pt x="5133" y="4142"/>
                      <a:pt x="4741" y="3543"/>
                    </a:cubicBezTo>
                    <a:lnTo>
                      <a:pt x="4741" y="3543"/>
                    </a:lnTo>
                    <a:cubicBezTo>
                      <a:pt x="5692" y="4391"/>
                      <a:pt x="7324" y="5477"/>
                      <a:pt x="9344" y="5477"/>
                    </a:cubicBezTo>
                    <a:cubicBezTo>
                      <a:pt x="9430" y="5477"/>
                      <a:pt x="9518" y="5475"/>
                      <a:pt x="9605" y="5471"/>
                    </a:cubicBezTo>
                    <a:lnTo>
                      <a:pt x="9605" y="4985"/>
                    </a:lnTo>
                    <a:cubicBezTo>
                      <a:pt x="9605" y="2249"/>
                      <a:pt x="7356" y="0"/>
                      <a:pt x="4651"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2"/>
              <p:cNvSpPr/>
              <p:nvPr/>
            </p:nvSpPr>
            <p:spPr>
              <a:xfrm>
                <a:off x="-2683980" y="1582120"/>
                <a:ext cx="188596" cy="400071"/>
              </a:xfrm>
              <a:custGeom>
                <a:avLst/>
                <a:gdLst/>
                <a:ahLst/>
                <a:cxnLst/>
                <a:rect l="l" t="t" r="r" b="b"/>
                <a:pathLst>
                  <a:path w="1764" h="3742" extrusionOk="0">
                    <a:moveTo>
                      <a:pt x="786" y="1"/>
                    </a:moveTo>
                    <a:cubicBezTo>
                      <a:pt x="778" y="1"/>
                      <a:pt x="769" y="1"/>
                      <a:pt x="761" y="2"/>
                    </a:cubicBezTo>
                    <a:cubicBezTo>
                      <a:pt x="1" y="94"/>
                      <a:pt x="1764" y="3741"/>
                      <a:pt x="1764" y="3741"/>
                    </a:cubicBezTo>
                    <a:cubicBezTo>
                      <a:pt x="1764" y="3741"/>
                      <a:pt x="1497" y="1"/>
                      <a:pt x="786"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2"/>
              <p:cNvSpPr/>
              <p:nvPr/>
            </p:nvSpPr>
            <p:spPr>
              <a:xfrm>
                <a:off x="-2826924" y="1688178"/>
                <a:ext cx="344582" cy="332929"/>
              </a:xfrm>
              <a:custGeom>
                <a:avLst/>
                <a:gdLst/>
                <a:ahLst/>
                <a:cxnLst/>
                <a:rect l="l" t="t" r="r" b="b"/>
                <a:pathLst>
                  <a:path w="3223" h="3114" extrusionOk="0">
                    <a:moveTo>
                      <a:pt x="807" y="1"/>
                    </a:moveTo>
                    <a:cubicBezTo>
                      <a:pt x="780" y="1"/>
                      <a:pt x="754" y="5"/>
                      <a:pt x="730" y="13"/>
                    </a:cubicBezTo>
                    <a:cubicBezTo>
                      <a:pt x="0" y="226"/>
                      <a:pt x="1885" y="3114"/>
                      <a:pt x="3222" y="3114"/>
                    </a:cubicBezTo>
                    <a:cubicBezTo>
                      <a:pt x="3222" y="3114"/>
                      <a:pt x="1553" y="1"/>
                      <a:pt x="807"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2"/>
              <p:cNvSpPr/>
              <p:nvPr/>
            </p:nvSpPr>
            <p:spPr>
              <a:xfrm>
                <a:off x="-1475002" y="2650507"/>
                <a:ext cx="196400" cy="239914"/>
              </a:xfrm>
              <a:custGeom>
                <a:avLst/>
                <a:gdLst/>
                <a:ahLst/>
                <a:cxnLst/>
                <a:rect l="l" t="t" r="r" b="b"/>
                <a:pathLst>
                  <a:path w="1837" h="2244" extrusionOk="0">
                    <a:moveTo>
                      <a:pt x="1661" y="1"/>
                    </a:moveTo>
                    <a:cubicBezTo>
                      <a:pt x="1646" y="1"/>
                      <a:pt x="1629" y="4"/>
                      <a:pt x="1611" y="10"/>
                    </a:cubicBezTo>
                    <a:cubicBezTo>
                      <a:pt x="1064" y="101"/>
                      <a:pt x="578" y="374"/>
                      <a:pt x="304" y="861"/>
                    </a:cubicBezTo>
                    <a:cubicBezTo>
                      <a:pt x="122" y="1165"/>
                      <a:pt x="30" y="1529"/>
                      <a:pt x="0" y="1894"/>
                    </a:cubicBezTo>
                    <a:cubicBezTo>
                      <a:pt x="0" y="1955"/>
                      <a:pt x="0" y="2046"/>
                      <a:pt x="0" y="2107"/>
                    </a:cubicBezTo>
                    <a:cubicBezTo>
                      <a:pt x="15" y="2198"/>
                      <a:pt x="91" y="2244"/>
                      <a:pt x="163" y="2244"/>
                    </a:cubicBezTo>
                    <a:cubicBezTo>
                      <a:pt x="236" y="2244"/>
                      <a:pt x="304" y="2198"/>
                      <a:pt x="304" y="2107"/>
                    </a:cubicBezTo>
                    <a:cubicBezTo>
                      <a:pt x="304" y="2046"/>
                      <a:pt x="304" y="1985"/>
                      <a:pt x="304" y="1955"/>
                    </a:cubicBezTo>
                    <a:cubicBezTo>
                      <a:pt x="304" y="1894"/>
                      <a:pt x="304" y="1833"/>
                      <a:pt x="304" y="1772"/>
                    </a:cubicBezTo>
                    <a:cubicBezTo>
                      <a:pt x="304" y="1681"/>
                      <a:pt x="304" y="1681"/>
                      <a:pt x="334" y="1590"/>
                    </a:cubicBezTo>
                    <a:cubicBezTo>
                      <a:pt x="395" y="1195"/>
                      <a:pt x="578" y="861"/>
                      <a:pt x="882" y="617"/>
                    </a:cubicBezTo>
                    <a:cubicBezTo>
                      <a:pt x="1094" y="435"/>
                      <a:pt x="1398" y="314"/>
                      <a:pt x="1672" y="283"/>
                    </a:cubicBezTo>
                    <a:cubicBezTo>
                      <a:pt x="1836" y="228"/>
                      <a:pt x="1803" y="1"/>
                      <a:pt x="1661"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2"/>
              <p:cNvSpPr/>
              <p:nvPr/>
            </p:nvSpPr>
            <p:spPr>
              <a:xfrm>
                <a:off x="-1456292" y="2719145"/>
                <a:ext cx="199608" cy="56557"/>
              </a:xfrm>
              <a:custGeom>
                <a:avLst/>
                <a:gdLst/>
                <a:ahLst/>
                <a:cxnLst/>
                <a:rect l="l" t="t" r="r" b="b"/>
                <a:pathLst>
                  <a:path w="1867" h="529" extrusionOk="0">
                    <a:moveTo>
                      <a:pt x="1017" y="1"/>
                    </a:moveTo>
                    <a:cubicBezTo>
                      <a:pt x="707" y="1"/>
                      <a:pt x="388" y="103"/>
                      <a:pt x="129" y="249"/>
                    </a:cubicBezTo>
                    <a:cubicBezTo>
                      <a:pt x="0" y="326"/>
                      <a:pt x="68" y="512"/>
                      <a:pt x="202" y="512"/>
                    </a:cubicBezTo>
                    <a:cubicBezTo>
                      <a:pt x="226" y="512"/>
                      <a:pt x="253" y="506"/>
                      <a:pt x="281" y="492"/>
                    </a:cubicBezTo>
                    <a:cubicBezTo>
                      <a:pt x="433" y="401"/>
                      <a:pt x="555" y="371"/>
                      <a:pt x="737" y="310"/>
                    </a:cubicBezTo>
                    <a:cubicBezTo>
                      <a:pt x="828" y="290"/>
                      <a:pt x="926" y="276"/>
                      <a:pt x="1024" y="276"/>
                    </a:cubicBezTo>
                    <a:cubicBezTo>
                      <a:pt x="1220" y="276"/>
                      <a:pt x="1416" y="330"/>
                      <a:pt x="1558" y="492"/>
                    </a:cubicBezTo>
                    <a:cubicBezTo>
                      <a:pt x="1583" y="518"/>
                      <a:pt x="1613" y="528"/>
                      <a:pt x="1642" y="528"/>
                    </a:cubicBezTo>
                    <a:cubicBezTo>
                      <a:pt x="1754" y="528"/>
                      <a:pt x="1866" y="375"/>
                      <a:pt x="1770" y="279"/>
                    </a:cubicBezTo>
                    <a:cubicBezTo>
                      <a:pt x="1557" y="80"/>
                      <a:pt x="1290" y="1"/>
                      <a:pt x="1017"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2"/>
              <p:cNvSpPr/>
              <p:nvPr/>
            </p:nvSpPr>
            <p:spPr>
              <a:xfrm>
                <a:off x="-1904046" y="2563693"/>
                <a:ext cx="211368" cy="61903"/>
              </a:xfrm>
              <a:custGeom>
                <a:avLst/>
                <a:gdLst/>
                <a:ahLst/>
                <a:cxnLst/>
                <a:rect l="l" t="t" r="r" b="b"/>
                <a:pathLst>
                  <a:path w="1977" h="579" extrusionOk="0">
                    <a:moveTo>
                      <a:pt x="1004" y="1"/>
                    </a:moveTo>
                    <a:cubicBezTo>
                      <a:pt x="821" y="1"/>
                      <a:pt x="639" y="31"/>
                      <a:pt x="457" y="122"/>
                    </a:cubicBezTo>
                    <a:cubicBezTo>
                      <a:pt x="274" y="183"/>
                      <a:pt x="122" y="274"/>
                      <a:pt x="1" y="426"/>
                    </a:cubicBezTo>
                    <a:cubicBezTo>
                      <a:pt x="183" y="426"/>
                      <a:pt x="366" y="426"/>
                      <a:pt x="518" y="396"/>
                    </a:cubicBezTo>
                    <a:cubicBezTo>
                      <a:pt x="700" y="396"/>
                      <a:pt x="852" y="366"/>
                      <a:pt x="1004" y="366"/>
                    </a:cubicBezTo>
                    <a:cubicBezTo>
                      <a:pt x="1186" y="366"/>
                      <a:pt x="1338" y="396"/>
                      <a:pt x="1490" y="426"/>
                    </a:cubicBezTo>
                    <a:cubicBezTo>
                      <a:pt x="1642" y="457"/>
                      <a:pt x="1794" y="487"/>
                      <a:pt x="1977" y="578"/>
                    </a:cubicBezTo>
                    <a:cubicBezTo>
                      <a:pt x="1916" y="396"/>
                      <a:pt x="1764" y="244"/>
                      <a:pt x="1581" y="122"/>
                    </a:cubicBezTo>
                    <a:cubicBezTo>
                      <a:pt x="1399" y="31"/>
                      <a:pt x="1217" y="1"/>
                      <a:pt x="1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2"/>
              <p:cNvSpPr/>
              <p:nvPr/>
            </p:nvSpPr>
            <p:spPr>
              <a:xfrm>
                <a:off x="-2625499" y="2454534"/>
                <a:ext cx="156094" cy="89807"/>
              </a:xfrm>
              <a:custGeom>
                <a:avLst/>
                <a:gdLst/>
                <a:ahLst/>
                <a:cxnLst/>
                <a:rect l="l" t="t" r="r" b="b"/>
                <a:pathLst>
                  <a:path w="1460" h="840" extrusionOk="0">
                    <a:moveTo>
                      <a:pt x="866" y="1"/>
                    </a:moveTo>
                    <a:cubicBezTo>
                      <a:pt x="753" y="1"/>
                      <a:pt x="644" y="22"/>
                      <a:pt x="548" y="80"/>
                    </a:cubicBezTo>
                    <a:cubicBezTo>
                      <a:pt x="396" y="140"/>
                      <a:pt x="275" y="262"/>
                      <a:pt x="183" y="384"/>
                    </a:cubicBezTo>
                    <a:cubicBezTo>
                      <a:pt x="92" y="505"/>
                      <a:pt x="1" y="657"/>
                      <a:pt x="1" y="839"/>
                    </a:cubicBezTo>
                    <a:cubicBezTo>
                      <a:pt x="275" y="657"/>
                      <a:pt x="487" y="505"/>
                      <a:pt x="700" y="414"/>
                    </a:cubicBezTo>
                    <a:cubicBezTo>
                      <a:pt x="822" y="353"/>
                      <a:pt x="913" y="353"/>
                      <a:pt x="1034" y="323"/>
                    </a:cubicBezTo>
                    <a:cubicBezTo>
                      <a:pt x="1156" y="292"/>
                      <a:pt x="1278" y="292"/>
                      <a:pt x="1460" y="292"/>
                    </a:cubicBezTo>
                    <a:cubicBezTo>
                      <a:pt x="1369" y="171"/>
                      <a:pt x="1217" y="49"/>
                      <a:pt x="1065" y="19"/>
                    </a:cubicBezTo>
                    <a:cubicBezTo>
                      <a:pt x="998" y="8"/>
                      <a:pt x="931" y="1"/>
                      <a:pt x="8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2"/>
              <p:cNvSpPr/>
              <p:nvPr/>
            </p:nvSpPr>
            <p:spPr>
              <a:xfrm>
                <a:off x="-2349234" y="922677"/>
                <a:ext cx="1475514" cy="1431893"/>
              </a:xfrm>
              <a:custGeom>
                <a:avLst/>
                <a:gdLst/>
                <a:ahLst/>
                <a:cxnLst/>
                <a:rect l="l" t="t" r="r" b="b"/>
                <a:pathLst>
                  <a:path w="13801" h="13393" extrusionOk="0">
                    <a:moveTo>
                      <a:pt x="9332" y="0"/>
                    </a:moveTo>
                    <a:cubicBezTo>
                      <a:pt x="7508" y="0"/>
                      <a:pt x="5229" y="1094"/>
                      <a:pt x="6019" y="4955"/>
                    </a:cubicBezTo>
                    <a:cubicBezTo>
                      <a:pt x="5747" y="4740"/>
                      <a:pt x="5467" y="4643"/>
                      <a:pt x="5207" y="4643"/>
                    </a:cubicBezTo>
                    <a:cubicBezTo>
                      <a:pt x="4362" y="4643"/>
                      <a:pt x="3729" y="5666"/>
                      <a:pt x="4286" y="6991"/>
                    </a:cubicBezTo>
                    <a:cubicBezTo>
                      <a:pt x="2797" y="7113"/>
                      <a:pt x="1277" y="7265"/>
                      <a:pt x="1" y="7903"/>
                    </a:cubicBezTo>
                    <a:cubicBezTo>
                      <a:pt x="183" y="8693"/>
                      <a:pt x="365" y="9484"/>
                      <a:pt x="791" y="10183"/>
                    </a:cubicBezTo>
                    <a:cubicBezTo>
                      <a:pt x="1247" y="10973"/>
                      <a:pt x="2007" y="11642"/>
                      <a:pt x="2888" y="11733"/>
                    </a:cubicBezTo>
                    <a:cubicBezTo>
                      <a:pt x="2966" y="11744"/>
                      <a:pt x="3044" y="11751"/>
                      <a:pt x="3122" y="11751"/>
                    </a:cubicBezTo>
                    <a:cubicBezTo>
                      <a:pt x="3257" y="11751"/>
                      <a:pt x="3392" y="11730"/>
                      <a:pt x="3527" y="11672"/>
                    </a:cubicBezTo>
                    <a:cubicBezTo>
                      <a:pt x="3922" y="11429"/>
                      <a:pt x="3982" y="10882"/>
                      <a:pt x="4013" y="10395"/>
                    </a:cubicBezTo>
                    <a:cubicBezTo>
                      <a:pt x="5077" y="11672"/>
                      <a:pt x="6505" y="12645"/>
                      <a:pt x="8086" y="13101"/>
                    </a:cubicBezTo>
                    <a:cubicBezTo>
                      <a:pt x="8791" y="13295"/>
                      <a:pt x="9535" y="13392"/>
                      <a:pt x="10271" y="13392"/>
                    </a:cubicBezTo>
                    <a:cubicBezTo>
                      <a:pt x="10456" y="13392"/>
                      <a:pt x="10639" y="13386"/>
                      <a:pt x="10821" y="13374"/>
                    </a:cubicBezTo>
                    <a:cubicBezTo>
                      <a:pt x="10730" y="12979"/>
                      <a:pt x="10609" y="12584"/>
                      <a:pt x="10457" y="12189"/>
                    </a:cubicBezTo>
                    <a:cubicBezTo>
                      <a:pt x="11551" y="12189"/>
                      <a:pt x="12645" y="11854"/>
                      <a:pt x="12159" y="9909"/>
                    </a:cubicBezTo>
                    <a:cubicBezTo>
                      <a:pt x="13587" y="9909"/>
                      <a:pt x="13800" y="7721"/>
                      <a:pt x="13527" y="6414"/>
                    </a:cubicBezTo>
                    <a:cubicBezTo>
                      <a:pt x="13286" y="5263"/>
                      <a:pt x="12856" y="4065"/>
                      <a:pt x="11346" y="4065"/>
                    </a:cubicBezTo>
                    <a:cubicBezTo>
                      <a:pt x="11141" y="4065"/>
                      <a:pt x="10916" y="4087"/>
                      <a:pt x="10669" y="4134"/>
                    </a:cubicBezTo>
                    <a:cubicBezTo>
                      <a:pt x="11673" y="2097"/>
                      <a:pt x="11156" y="0"/>
                      <a:pt x="9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2"/>
              <p:cNvSpPr/>
              <p:nvPr/>
            </p:nvSpPr>
            <p:spPr>
              <a:xfrm>
                <a:off x="-1736512" y="1389996"/>
                <a:ext cx="417497" cy="505060"/>
              </a:xfrm>
              <a:custGeom>
                <a:avLst/>
                <a:gdLst/>
                <a:ahLst/>
                <a:cxnLst/>
                <a:rect l="l" t="t" r="r" b="b"/>
                <a:pathLst>
                  <a:path w="3905" h="4724" extrusionOk="0">
                    <a:moveTo>
                      <a:pt x="1947" y="1"/>
                    </a:moveTo>
                    <a:cubicBezTo>
                      <a:pt x="1588" y="1"/>
                      <a:pt x="1300" y="1070"/>
                      <a:pt x="1123" y="1960"/>
                    </a:cubicBezTo>
                    <a:lnTo>
                      <a:pt x="1123" y="1960"/>
                    </a:lnTo>
                    <a:cubicBezTo>
                      <a:pt x="1128" y="1580"/>
                      <a:pt x="1044" y="1242"/>
                      <a:pt x="744" y="1191"/>
                    </a:cubicBezTo>
                    <a:cubicBezTo>
                      <a:pt x="728" y="1189"/>
                      <a:pt x="712" y="1188"/>
                      <a:pt x="696" y="1188"/>
                    </a:cubicBezTo>
                    <a:cubicBezTo>
                      <a:pt x="1" y="1188"/>
                      <a:pt x="379" y="3836"/>
                      <a:pt x="379" y="3836"/>
                    </a:cubicBezTo>
                    <a:cubicBezTo>
                      <a:pt x="1109" y="3866"/>
                      <a:pt x="2081" y="4687"/>
                      <a:pt x="2081" y="4687"/>
                    </a:cubicBezTo>
                    <a:cubicBezTo>
                      <a:pt x="2081" y="4687"/>
                      <a:pt x="2391" y="4723"/>
                      <a:pt x="2754" y="4723"/>
                    </a:cubicBezTo>
                    <a:cubicBezTo>
                      <a:pt x="3274" y="4723"/>
                      <a:pt x="3905" y="4649"/>
                      <a:pt x="3905" y="4292"/>
                    </a:cubicBezTo>
                    <a:cubicBezTo>
                      <a:pt x="3905" y="3684"/>
                      <a:pt x="1777" y="3623"/>
                      <a:pt x="1777" y="3623"/>
                    </a:cubicBezTo>
                    <a:cubicBezTo>
                      <a:pt x="1777" y="3623"/>
                      <a:pt x="3540" y="2894"/>
                      <a:pt x="3297" y="2468"/>
                    </a:cubicBezTo>
                    <a:cubicBezTo>
                      <a:pt x="3248" y="2398"/>
                      <a:pt x="3164" y="2369"/>
                      <a:pt x="3058" y="2369"/>
                    </a:cubicBezTo>
                    <a:cubicBezTo>
                      <a:pt x="2570" y="2369"/>
                      <a:pt x="1625" y="2985"/>
                      <a:pt x="1625" y="2985"/>
                    </a:cubicBezTo>
                    <a:cubicBezTo>
                      <a:pt x="1625" y="2985"/>
                      <a:pt x="2659" y="188"/>
                      <a:pt x="1990" y="6"/>
                    </a:cubicBezTo>
                    <a:cubicBezTo>
                      <a:pt x="1976" y="3"/>
                      <a:pt x="1961" y="1"/>
                      <a:pt x="19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2"/>
              <p:cNvSpPr/>
              <p:nvPr/>
            </p:nvSpPr>
            <p:spPr>
              <a:xfrm flipH="1">
                <a:off x="-2289079" y="2691075"/>
                <a:ext cx="155227" cy="249523"/>
              </a:xfrm>
              <a:custGeom>
                <a:avLst/>
                <a:gdLst/>
                <a:ahLst/>
                <a:cxnLst/>
                <a:rect l="l" t="t" r="r" b="b"/>
                <a:pathLst>
                  <a:path w="2636" h="4238" extrusionOk="0">
                    <a:moveTo>
                      <a:pt x="185" y="0"/>
                    </a:moveTo>
                    <a:cubicBezTo>
                      <a:pt x="84" y="0"/>
                      <a:pt x="0" y="89"/>
                      <a:pt x="82" y="192"/>
                    </a:cubicBezTo>
                    <a:cubicBezTo>
                      <a:pt x="751" y="1073"/>
                      <a:pt x="1389" y="1924"/>
                      <a:pt x="2058" y="2775"/>
                    </a:cubicBezTo>
                    <a:cubicBezTo>
                      <a:pt x="2125" y="2865"/>
                      <a:pt x="2192" y="2954"/>
                      <a:pt x="2259" y="3044"/>
                    </a:cubicBezTo>
                    <a:lnTo>
                      <a:pt x="2259" y="3044"/>
                    </a:lnTo>
                    <a:cubicBezTo>
                      <a:pt x="1787" y="3349"/>
                      <a:pt x="1317" y="3655"/>
                      <a:pt x="873" y="3961"/>
                    </a:cubicBezTo>
                    <a:cubicBezTo>
                      <a:pt x="750" y="4059"/>
                      <a:pt x="806" y="4237"/>
                      <a:pt x="912" y="4237"/>
                    </a:cubicBezTo>
                    <a:cubicBezTo>
                      <a:pt x="937" y="4237"/>
                      <a:pt x="965" y="4227"/>
                      <a:pt x="994" y="4204"/>
                    </a:cubicBezTo>
                    <a:cubicBezTo>
                      <a:pt x="1511" y="3870"/>
                      <a:pt x="2028" y="3535"/>
                      <a:pt x="2544" y="3201"/>
                    </a:cubicBezTo>
                    <a:cubicBezTo>
                      <a:pt x="2575" y="3170"/>
                      <a:pt x="2636" y="3079"/>
                      <a:pt x="2575" y="3018"/>
                    </a:cubicBezTo>
                    <a:cubicBezTo>
                      <a:pt x="1906" y="2137"/>
                      <a:pt x="1268" y="1286"/>
                      <a:pt x="599" y="435"/>
                    </a:cubicBezTo>
                    <a:cubicBezTo>
                      <a:pt x="508" y="313"/>
                      <a:pt x="417" y="192"/>
                      <a:pt x="326" y="70"/>
                    </a:cubicBezTo>
                    <a:cubicBezTo>
                      <a:pt x="286" y="21"/>
                      <a:pt x="234" y="0"/>
                      <a:pt x="185" y="0"/>
                    </a:cubicBezTo>
                    <a:close/>
                  </a:path>
                </a:pathLst>
              </a:custGeom>
              <a:solidFill>
                <a:srgbClr val="17171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2"/>
              <p:cNvSpPr/>
              <p:nvPr/>
            </p:nvSpPr>
            <p:spPr>
              <a:xfrm>
                <a:off x="-1881622" y="2785162"/>
                <a:ext cx="318948" cy="310874"/>
              </a:xfrm>
              <a:custGeom>
                <a:avLst/>
                <a:gdLst/>
                <a:ahLst/>
                <a:cxnLst/>
                <a:rect l="l" t="t" r="r" b="b"/>
                <a:pathLst>
                  <a:path w="1186" h="1156" extrusionOk="0">
                    <a:moveTo>
                      <a:pt x="578" y="0"/>
                    </a:moveTo>
                    <a:cubicBezTo>
                      <a:pt x="274" y="0"/>
                      <a:pt x="0" y="244"/>
                      <a:pt x="0" y="578"/>
                    </a:cubicBezTo>
                    <a:cubicBezTo>
                      <a:pt x="0" y="882"/>
                      <a:pt x="274" y="1156"/>
                      <a:pt x="578" y="1156"/>
                    </a:cubicBezTo>
                    <a:cubicBezTo>
                      <a:pt x="912" y="1156"/>
                      <a:pt x="1186" y="882"/>
                      <a:pt x="1186" y="578"/>
                    </a:cubicBezTo>
                    <a:cubicBezTo>
                      <a:pt x="1186" y="244"/>
                      <a:pt x="912" y="0"/>
                      <a:pt x="57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2"/>
              <p:cNvSpPr/>
              <p:nvPr/>
            </p:nvSpPr>
            <p:spPr>
              <a:xfrm>
                <a:off x="-1987439" y="2901754"/>
                <a:ext cx="265464" cy="244081"/>
              </a:xfrm>
              <a:custGeom>
                <a:avLst/>
                <a:gdLst/>
                <a:ahLst/>
                <a:cxnLst/>
                <a:rect l="l" t="t" r="r" b="b"/>
                <a:pathLst>
                  <a:path w="2483" h="2283" extrusionOk="0">
                    <a:moveTo>
                      <a:pt x="2301" y="0"/>
                    </a:moveTo>
                    <a:cubicBezTo>
                      <a:pt x="2240" y="0"/>
                      <a:pt x="2179" y="61"/>
                      <a:pt x="2179" y="152"/>
                    </a:cubicBezTo>
                    <a:cubicBezTo>
                      <a:pt x="2057" y="1064"/>
                      <a:pt x="1176" y="1641"/>
                      <a:pt x="386" y="1915"/>
                    </a:cubicBezTo>
                    <a:cubicBezTo>
                      <a:pt x="325" y="1945"/>
                      <a:pt x="234" y="1976"/>
                      <a:pt x="173" y="2006"/>
                    </a:cubicBezTo>
                    <a:cubicBezTo>
                      <a:pt x="0" y="2035"/>
                      <a:pt x="46" y="2282"/>
                      <a:pt x="206" y="2282"/>
                    </a:cubicBezTo>
                    <a:cubicBezTo>
                      <a:pt x="215" y="2282"/>
                      <a:pt x="224" y="2281"/>
                      <a:pt x="234" y="2280"/>
                    </a:cubicBezTo>
                    <a:cubicBezTo>
                      <a:pt x="477" y="2219"/>
                      <a:pt x="720" y="2097"/>
                      <a:pt x="963" y="2006"/>
                    </a:cubicBezTo>
                    <a:cubicBezTo>
                      <a:pt x="1419" y="1763"/>
                      <a:pt x="1814" y="1459"/>
                      <a:pt x="2118" y="1064"/>
                    </a:cubicBezTo>
                    <a:cubicBezTo>
                      <a:pt x="2301" y="790"/>
                      <a:pt x="2422" y="456"/>
                      <a:pt x="2453" y="152"/>
                    </a:cubicBezTo>
                    <a:cubicBezTo>
                      <a:pt x="2483" y="61"/>
                      <a:pt x="2392" y="0"/>
                      <a:pt x="2301"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2"/>
              <p:cNvSpPr/>
              <p:nvPr/>
            </p:nvSpPr>
            <p:spPr>
              <a:xfrm>
                <a:off x="-2754422" y="2785162"/>
                <a:ext cx="318948" cy="310874"/>
              </a:xfrm>
              <a:custGeom>
                <a:avLst/>
                <a:gdLst/>
                <a:ahLst/>
                <a:cxnLst/>
                <a:rect l="l" t="t" r="r" b="b"/>
                <a:pathLst>
                  <a:path w="1186" h="1156" extrusionOk="0">
                    <a:moveTo>
                      <a:pt x="578" y="0"/>
                    </a:moveTo>
                    <a:cubicBezTo>
                      <a:pt x="274" y="0"/>
                      <a:pt x="0" y="244"/>
                      <a:pt x="0" y="578"/>
                    </a:cubicBezTo>
                    <a:cubicBezTo>
                      <a:pt x="0" y="882"/>
                      <a:pt x="274" y="1156"/>
                      <a:pt x="578" y="1156"/>
                    </a:cubicBezTo>
                    <a:cubicBezTo>
                      <a:pt x="912" y="1156"/>
                      <a:pt x="1186" y="882"/>
                      <a:pt x="1186" y="578"/>
                    </a:cubicBezTo>
                    <a:cubicBezTo>
                      <a:pt x="1186" y="244"/>
                      <a:pt x="912" y="0"/>
                      <a:pt x="57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7" name="Google Shape;2847;p72"/>
            <p:cNvSpPr/>
            <p:nvPr/>
          </p:nvSpPr>
          <p:spPr>
            <a:xfrm>
              <a:off x="3201360" y="3547055"/>
              <a:ext cx="168609" cy="137545"/>
            </a:xfrm>
            <a:custGeom>
              <a:avLst/>
              <a:gdLst/>
              <a:ahLst/>
              <a:cxnLst/>
              <a:rect l="l" t="t" r="r" b="b"/>
              <a:pathLst>
                <a:path w="2068" h="1687" extrusionOk="0">
                  <a:moveTo>
                    <a:pt x="262" y="0"/>
                  </a:moveTo>
                  <a:cubicBezTo>
                    <a:pt x="174" y="0"/>
                    <a:pt x="86" y="14"/>
                    <a:pt x="1" y="45"/>
                  </a:cubicBezTo>
                  <a:cubicBezTo>
                    <a:pt x="244" y="106"/>
                    <a:pt x="396" y="228"/>
                    <a:pt x="578" y="380"/>
                  </a:cubicBezTo>
                  <a:cubicBezTo>
                    <a:pt x="761" y="501"/>
                    <a:pt x="913" y="653"/>
                    <a:pt x="1065" y="775"/>
                  </a:cubicBezTo>
                  <a:cubicBezTo>
                    <a:pt x="1217" y="927"/>
                    <a:pt x="1369" y="1079"/>
                    <a:pt x="1551" y="1231"/>
                  </a:cubicBezTo>
                  <a:cubicBezTo>
                    <a:pt x="1703" y="1383"/>
                    <a:pt x="1855" y="1535"/>
                    <a:pt x="2068" y="1687"/>
                  </a:cubicBezTo>
                  <a:cubicBezTo>
                    <a:pt x="2007" y="1444"/>
                    <a:pt x="1885" y="1231"/>
                    <a:pt x="1764" y="1048"/>
                  </a:cubicBezTo>
                  <a:cubicBezTo>
                    <a:pt x="1642" y="836"/>
                    <a:pt x="1490" y="653"/>
                    <a:pt x="1308" y="501"/>
                  </a:cubicBezTo>
                  <a:cubicBezTo>
                    <a:pt x="1156" y="349"/>
                    <a:pt x="943" y="197"/>
                    <a:pt x="730" y="106"/>
                  </a:cubicBezTo>
                  <a:cubicBezTo>
                    <a:pt x="592" y="47"/>
                    <a:pt x="427" y="0"/>
                    <a:pt x="26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8" name="Google Shape;2848;p72"/>
            <p:cNvGrpSpPr/>
            <p:nvPr/>
          </p:nvGrpSpPr>
          <p:grpSpPr>
            <a:xfrm>
              <a:off x="1622727" y="3326020"/>
              <a:ext cx="2939328" cy="5562962"/>
              <a:chOff x="1622727" y="2738995"/>
              <a:chExt cx="2939328" cy="5562962"/>
            </a:xfrm>
          </p:grpSpPr>
          <p:sp>
            <p:nvSpPr>
              <p:cNvPr id="2849" name="Google Shape;2849;p72"/>
              <p:cNvSpPr/>
              <p:nvPr/>
            </p:nvSpPr>
            <p:spPr>
              <a:xfrm>
                <a:off x="2901565" y="8026704"/>
                <a:ext cx="426333" cy="275254"/>
              </a:xfrm>
              <a:custGeom>
                <a:avLst/>
                <a:gdLst/>
                <a:ahLst/>
                <a:cxnLst/>
                <a:rect l="l" t="t" r="r" b="b"/>
                <a:pathLst>
                  <a:path w="5229" h="3376" extrusionOk="0">
                    <a:moveTo>
                      <a:pt x="0" y="1"/>
                    </a:moveTo>
                    <a:cubicBezTo>
                      <a:pt x="0" y="1"/>
                      <a:pt x="597" y="3375"/>
                      <a:pt x="2325" y="3375"/>
                    </a:cubicBezTo>
                    <a:cubicBezTo>
                      <a:pt x="2340" y="3375"/>
                      <a:pt x="2355" y="3375"/>
                      <a:pt x="2371" y="3374"/>
                    </a:cubicBezTo>
                    <a:cubicBezTo>
                      <a:pt x="4103" y="3314"/>
                      <a:pt x="5228" y="517"/>
                      <a:pt x="5228" y="517"/>
                    </a:cubicBezTo>
                    <a:lnTo>
                      <a:pt x="0"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2"/>
              <p:cNvSpPr/>
              <p:nvPr/>
            </p:nvSpPr>
            <p:spPr>
              <a:xfrm>
                <a:off x="1897818" y="7932534"/>
                <a:ext cx="800568" cy="213207"/>
              </a:xfrm>
              <a:custGeom>
                <a:avLst/>
                <a:gdLst/>
                <a:ahLst/>
                <a:cxnLst/>
                <a:rect l="l" t="t" r="r" b="b"/>
                <a:pathLst>
                  <a:path w="9819" h="2615" extrusionOk="0">
                    <a:moveTo>
                      <a:pt x="6597" y="1"/>
                    </a:moveTo>
                    <a:cubicBezTo>
                      <a:pt x="6597" y="1"/>
                      <a:pt x="791" y="517"/>
                      <a:pt x="396" y="1551"/>
                    </a:cubicBezTo>
                    <a:cubicBezTo>
                      <a:pt x="1" y="2554"/>
                      <a:pt x="396" y="2615"/>
                      <a:pt x="396" y="2615"/>
                    </a:cubicBezTo>
                    <a:lnTo>
                      <a:pt x="8876" y="2615"/>
                    </a:lnTo>
                    <a:lnTo>
                      <a:pt x="9819" y="517"/>
                    </a:lnTo>
                    <a:lnTo>
                      <a:pt x="6597"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2"/>
              <p:cNvSpPr/>
              <p:nvPr/>
            </p:nvSpPr>
            <p:spPr>
              <a:xfrm>
                <a:off x="1622727" y="4978530"/>
                <a:ext cx="2483317" cy="3143730"/>
              </a:xfrm>
              <a:custGeom>
                <a:avLst/>
                <a:gdLst/>
                <a:ahLst/>
                <a:cxnLst/>
                <a:rect l="l" t="t" r="r" b="b"/>
                <a:pathLst>
                  <a:path w="30458" h="38558" extrusionOk="0">
                    <a:moveTo>
                      <a:pt x="13284" y="0"/>
                    </a:moveTo>
                    <a:cubicBezTo>
                      <a:pt x="12281" y="122"/>
                      <a:pt x="11582" y="213"/>
                      <a:pt x="11582" y="213"/>
                    </a:cubicBezTo>
                    <a:cubicBezTo>
                      <a:pt x="11582" y="213"/>
                      <a:pt x="1" y="9939"/>
                      <a:pt x="2037" y="30912"/>
                    </a:cubicBezTo>
                    <a:cubicBezTo>
                      <a:pt x="6549" y="35640"/>
                      <a:pt x="12721" y="38558"/>
                      <a:pt x="18773" y="38558"/>
                    </a:cubicBezTo>
                    <a:cubicBezTo>
                      <a:pt x="22914" y="38558"/>
                      <a:pt x="26999" y="37191"/>
                      <a:pt x="30457" y="34104"/>
                    </a:cubicBezTo>
                    <a:cubicBezTo>
                      <a:pt x="29515" y="13739"/>
                      <a:pt x="19849" y="2827"/>
                      <a:pt x="18603" y="1520"/>
                    </a:cubicBezTo>
                    <a:cubicBezTo>
                      <a:pt x="18421" y="1641"/>
                      <a:pt x="17843" y="1793"/>
                      <a:pt x="16475" y="2097"/>
                    </a:cubicBezTo>
                    <a:cubicBezTo>
                      <a:pt x="15472" y="2006"/>
                      <a:pt x="14287" y="1064"/>
                      <a:pt x="13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2"/>
              <p:cNvSpPr/>
              <p:nvPr/>
            </p:nvSpPr>
            <p:spPr>
              <a:xfrm>
                <a:off x="2705724" y="4941188"/>
                <a:ext cx="1856332" cy="2817926"/>
              </a:xfrm>
              <a:custGeom>
                <a:avLst/>
                <a:gdLst/>
                <a:ahLst/>
                <a:cxnLst/>
                <a:rect l="l" t="t" r="r" b="b"/>
                <a:pathLst>
                  <a:path w="22768" h="34562" extrusionOk="0">
                    <a:moveTo>
                      <a:pt x="6493" y="1"/>
                    </a:moveTo>
                    <a:cubicBezTo>
                      <a:pt x="4716" y="1"/>
                      <a:pt x="1849" y="273"/>
                      <a:pt x="1" y="458"/>
                    </a:cubicBezTo>
                    <a:cubicBezTo>
                      <a:pt x="1004" y="1522"/>
                      <a:pt x="2189" y="2464"/>
                      <a:pt x="3192" y="2555"/>
                    </a:cubicBezTo>
                    <a:cubicBezTo>
                      <a:pt x="4560" y="2251"/>
                      <a:pt x="5107" y="2099"/>
                      <a:pt x="5320" y="1978"/>
                    </a:cubicBezTo>
                    <a:cubicBezTo>
                      <a:pt x="5259" y="1917"/>
                      <a:pt x="5198" y="1856"/>
                      <a:pt x="5198" y="1856"/>
                    </a:cubicBezTo>
                    <a:lnTo>
                      <a:pt x="5198" y="1856"/>
                    </a:lnTo>
                    <a:cubicBezTo>
                      <a:pt x="5199" y="1856"/>
                      <a:pt x="5593" y="1856"/>
                      <a:pt x="5320" y="1978"/>
                    </a:cubicBezTo>
                    <a:cubicBezTo>
                      <a:pt x="6536" y="3285"/>
                      <a:pt x="16232" y="14197"/>
                      <a:pt x="17144" y="34562"/>
                    </a:cubicBezTo>
                    <a:cubicBezTo>
                      <a:pt x="19332" y="32647"/>
                      <a:pt x="21247" y="30033"/>
                      <a:pt x="22767" y="26659"/>
                    </a:cubicBezTo>
                    <a:cubicBezTo>
                      <a:pt x="17509" y="12829"/>
                      <a:pt x="9423" y="488"/>
                      <a:pt x="7782" y="93"/>
                    </a:cubicBezTo>
                    <a:cubicBezTo>
                      <a:pt x="7505" y="28"/>
                      <a:pt x="7053" y="1"/>
                      <a:pt x="6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2"/>
              <p:cNvSpPr/>
              <p:nvPr/>
            </p:nvSpPr>
            <p:spPr>
              <a:xfrm>
                <a:off x="3129530" y="5092512"/>
                <a:ext cx="32287" cy="12474"/>
              </a:xfrm>
              <a:custGeom>
                <a:avLst/>
                <a:gdLst/>
                <a:ahLst/>
                <a:cxnLst/>
                <a:rect l="l" t="t" r="r" b="b"/>
                <a:pathLst>
                  <a:path w="396" h="153" extrusionOk="0">
                    <a:moveTo>
                      <a:pt x="0" y="0"/>
                    </a:moveTo>
                    <a:cubicBezTo>
                      <a:pt x="0" y="0"/>
                      <a:pt x="61" y="61"/>
                      <a:pt x="122" y="152"/>
                    </a:cubicBezTo>
                    <a:cubicBezTo>
                      <a:pt x="395" y="0"/>
                      <a:pt x="1" y="0"/>
                      <a:pt x="0" y="0"/>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2"/>
              <p:cNvSpPr/>
              <p:nvPr/>
            </p:nvSpPr>
            <p:spPr>
              <a:xfrm>
                <a:off x="2343964" y="5092512"/>
                <a:ext cx="356868" cy="519933"/>
              </a:xfrm>
              <a:custGeom>
                <a:avLst/>
                <a:gdLst/>
                <a:ahLst/>
                <a:cxnLst/>
                <a:rect l="l" t="t" r="r" b="b"/>
                <a:pathLst>
                  <a:path w="4377" h="6377" extrusionOk="0">
                    <a:moveTo>
                      <a:pt x="4377" y="0"/>
                    </a:moveTo>
                    <a:lnTo>
                      <a:pt x="4377" y="0"/>
                    </a:lnTo>
                    <a:cubicBezTo>
                      <a:pt x="4376" y="1"/>
                      <a:pt x="0" y="4620"/>
                      <a:pt x="1064" y="6171"/>
                    </a:cubicBezTo>
                    <a:cubicBezTo>
                      <a:pt x="1161" y="6312"/>
                      <a:pt x="1268" y="6376"/>
                      <a:pt x="1382" y="6376"/>
                    </a:cubicBezTo>
                    <a:cubicBezTo>
                      <a:pt x="2519" y="6376"/>
                      <a:pt x="4377" y="1"/>
                      <a:pt x="4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2"/>
              <p:cNvSpPr/>
              <p:nvPr/>
            </p:nvSpPr>
            <p:spPr>
              <a:xfrm>
                <a:off x="3027940" y="5087539"/>
                <a:ext cx="255278" cy="530369"/>
              </a:xfrm>
              <a:custGeom>
                <a:avLst/>
                <a:gdLst/>
                <a:ahLst/>
                <a:cxnLst/>
                <a:rect l="l" t="t" r="r" b="b"/>
                <a:pathLst>
                  <a:path w="3131" h="6505" extrusionOk="0">
                    <a:moveTo>
                      <a:pt x="0" y="0"/>
                    </a:moveTo>
                    <a:lnTo>
                      <a:pt x="0" y="0"/>
                    </a:lnTo>
                    <a:cubicBezTo>
                      <a:pt x="135" y="755"/>
                      <a:pt x="2206" y="6505"/>
                      <a:pt x="2800" y="6505"/>
                    </a:cubicBezTo>
                    <a:cubicBezTo>
                      <a:pt x="2876" y="6505"/>
                      <a:pt x="2928" y="6411"/>
                      <a:pt x="2949" y="6201"/>
                    </a:cubicBezTo>
                    <a:cubicBezTo>
                      <a:pt x="3131" y="4378"/>
                      <a:pt x="1" y="1"/>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2"/>
              <p:cNvSpPr/>
              <p:nvPr/>
            </p:nvSpPr>
            <p:spPr>
              <a:xfrm>
                <a:off x="2509964" y="4807475"/>
                <a:ext cx="879817" cy="344964"/>
              </a:xfrm>
              <a:custGeom>
                <a:avLst/>
                <a:gdLst/>
                <a:ahLst/>
                <a:cxnLst/>
                <a:rect l="l" t="t" r="r" b="b"/>
                <a:pathLst>
                  <a:path w="10791" h="4231" extrusionOk="0">
                    <a:moveTo>
                      <a:pt x="9909" y="1"/>
                    </a:moveTo>
                    <a:lnTo>
                      <a:pt x="639" y="973"/>
                    </a:lnTo>
                    <a:cubicBezTo>
                      <a:pt x="639" y="973"/>
                      <a:pt x="0" y="2949"/>
                      <a:pt x="2007" y="3739"/>
                    </a:cubicBezTo>
                    <a:cubicBezTo>
                      <a:pt x="2754" y="4034"/>
                      <a:pt x="3728" y="4231"/>
                      <a:pt x="4809" y="4231"/>
                    </a:cubicBezTo>
                    <a:cubicBezTo>
                      <a:pt x="6632" y="4231"/>
                      <a:pt x="8758" y="3670"/>
                      <a:pt x="10609" y="2068"/>
                    </a:cubicBezTo>
                    <a:cubicBezTo>
                      <a:pt x="10791" y="1"/>
                      <a:pt x="9909" y="1"/>
                      <a:pt x="99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2"/>
              <p:cNvSpPr/>
              <p:nvPr/>
            </p:nvSpPr>
            <p:spPr>
              <a:xfrm>
                <a:off x="2299284" y="3510700"/>
                <a:ext cx="1606027" cy="1539904"/>
              </a:xfrm>
              <a:custGeom>
                <a:avLst/>
                <a:gdLst/>
                <a:ahLst/>
                <a:cxnLst/>
                <a:rect l="l" t="t" r="r" b="b"/>
                <a:pathLst>
                  <a:path w="19698" h="18887" extrusionOk="0">
                    <a:moveTo>
                      <a:pt x="11096" y="1"/>
                    </a:moveTo>
                    <a:cubicBezTo>
                      <a:pt x="6097" y="1"/>
                      <a:pt x="3742" y="322"/>
                      <a:pt x="1794" y="1407"/>
                    </a:cubicBezTo>
                    <a:cubicBezTo>
                      <a:pt x="335" y="2228"/>
                      <a:pt x="122" y="10556"/>
                      <a:pt x="122" y="10556"/>
                    </a:cubicBezTo>
                    <a:cubicBezTo>
                      <a:pt x="122" y="10556"/>
                      <a:pt x="1" y="15571"/>
                      <a:pt x="3253" y="17577"/>
                    </a:cubicBezTo>
                    <a:cubicBezTo>
                      <a:pt x="3253" y="17577"/>
                      <a:pt x="5522" y="18886"/>
                      <a:pt x="6332" y="18886"/>
                    </a:cubicBezTo>
                    <a:cubicBezTo>
                      <a:pt x="6350" y="18886"/>
                      <a:pt x="6367" y="18886"/>
                      <a:pt x="6384" y="18884"/>
                    </a:cubicBezTo>
                    <a:cubicBezTo>
                      <a:pt x="7144" y="18824"/>
                      <a:pt x="13071" y="16514"/>
                      <a:pt x="13071" y="16514"/>
                    </a:cubicBezTo>
                    <a:cubicBezTo>
                      <a:pt x="13071" y="16514"/>
                      <a:pt x="19697" y="2532"/>
                      <a:pt x="18998" y="1924"/>
                    </a:cubicBezTo>
                    <a:cubicBezTo>
                      <a:pt x="18299" y="1316"/>
                      <a:pt x="16962" y="39"/>
                      <a:pt x="12554" y="9"/>
                    </a:cubicBezTo>
                    <a:cubicBezTo>
                      <a:pt x="12044" y="4"/>
                      <a:pt x="11559" y="1"/>
                      <a:pt x="1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2"/>
              <p:cNvSpPr/>
              <p:nvPr/>
            </p:nvSpPr>
            <p:spPr>
              <a:xfrm>
                <a:off x="2807313" y="3485588"/>
                <a:ext cx="840274" cy="380431"/>
              </a:xfrm>
              <a:custGeom>
                <a:avLst/>
                <a:gdLst/>
                <a:ahLst/>
                <a:cxnLst/>
                <a:rect l="l" t="t" r="r" b="b"/>
                <a:pathLst>
                  <a:path w="10306" h="4666" extrusionOk="0">
                    <a:moveTo>
                      <a:pt x="5002" y="1"/>
                    </a:moveTo>
                    <a:cubicBezTo>
                      <a:pt x="4414" y="1"/>
                      <a:pt x="3847" y="48"/>
                      <a:pt x="3344" y="165"/>
                    </a:cubicBezTo>
                    <a:lnTo>
                      <a:pt x="1" y="499"/>
                    </a:lnTo>
                    <a:cubicBezTo>
                      <a:pt x="1" y="499"/>
                      <a:pt x="518" y="3995"/>
                      <a:pt x="3800" y="4603"/>
                    </a:cubicBezTo>
                    <a:cubicBezTo>
                      <a:pt x="4022" y="4646"/>
                      <a:pt x="4243" y="4666"/>
                      <a:pt x="4464" y="4666"/>
                    </a:cubicBezTo>
                    <a:cubicBezTo>
                      <a:pt x="7504" y="4666"/>
                      <a:pt x="10305" y="834"/>
                      <a:pt x="10305" y="834"/>
                    </a:cubicBezTo>
                    <a:cubicBezTo>
                      <a:pt x="10305" y="834"/>
                      <a:pt x="7470" y="1"/>
                      <a:pt x="50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2"/>
              <p:cNvSpPr/>
              <p:nvPr/>
            </p:nvSpPr>
            <p:spPr>
              <a:xfrm>
                <a:off x="2923823" y="3347798"/>
                <a:ext cx="560128" cy="364532"/>
              </a:xfrm>
              <a:custGeom>
                <a:avLst/>
                <a:gdLst/>
                <a:ahLst/>
                <a:cxnLst/>
                <a:rect l="l" t="t" r="r" b="b"/>
                <a:pathLst>
                  <a:path w="6870" h="4471" extrusionOk="0">
                    <a:moveTo>
                      <a:pt x="1520" y="1"/>
                    </a:moveTo>
                    <a:lnTo>
                      <a:pt x="1338" y="2372"/>
                    </a:lnTo>
                    <a:lnTo>
                      <a:pt x="1" y="2372"/>
                    </a:lnTo>
                    <a:cubicBezTo>
                      <a:pt x="1" y="2372"/>
                      <a:pt x="1037" y="4470"/>
                      <a:pt x="2885" y="4470"/>
                    </a:cubicBezTo>
                    <a:cubicBezTo>
                      <a:pt x="3014" y="4470"/>
                      <a:pt x="3147" y="4460"/>
                      <a:pt x="3283" y="4438"/>
                    </a:cubicBezTo>
                    <a:cubicBezTo>
                      <a:pt x="5411" y="4104"/>
                      <a:pt x="6870" y="2220"/>
                      <a:pt x="6870" y="2220"/>
                    </a:cubicBezTo>
                    <a:lnTo>
                      <a:pt x="4894" y="2007"/>
                    </a:lnTo>
                    <a:lnTo>
                      <a:pt x="4955"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2"/>
              <p:cNvSpPr/>
              <p:nvPr/>
            </p:nvSpPr>
            <p:spPr>
              <a:xfrm>
                <a:off x="2514938" y="2780332"/>
                <a:ext cx="666691" cy="676638"/>
              </a:xfrm>
              <a:custGeom>
                <a:avLst/>
                <a:gdLst/>
                <a:ahLst/>
                <a:cxnLst/>
                <a:rect l="l" t="t" r="r" b="b"/>
                <a:pathLst>
                  <a:path w="8177" h="8299" extrusionOk="0">
                    <a:moveTo>
                      <a:pt x="3800" y="0"/>
                    </a:moveTo>
                    <a:lnTo>
                      <a:pt x="3070" y="1155"/>
                    </a:lnTo>
                    <a:lnTo>
                      <a:pt x="1216" y="1155"/>
                    </a:lnTo>
                    <a:cubicBezTo>
                      <a:pt x="547" y="1155"/>
                      <a:pt x="0" y="1702"/>
                      <a:pt x="0" y="2371"/>
                    </a:cubicBezTo>
                    <a:lnTo>
                      <a:pt x="0" y="7052"/>
                    </a:lnTo>
                    <a:cubicBezTo>
                      <a:pt x="0" y="7751"/>
                      <a:pt x="547" y="8298"/>
                      <a:pt x="1216" y="8298"/>
                    </a:cubicBezTo>
                    <a:lnTo>
                      <a:pt x="5198" y="8298"/>
                    </a:lnTo>
                    <a:cubicBezTo>
                      <a:pt x="5137" y="8055"/>
                      <a:pt x="5046" y="7842"/>
                      <a:pt x="4955" y="7629"/>
                    </a:cubicBezTo>
                    <a:cubicBezTo>
                      <a:pt x="4894" y="7538"/>
                      <a:pt x="4833" y="7447"/>
                      <a:pt x="4864" y="7325"/>
                    </a:cubicBezTo>
                    <a:cubicBezTo>
                      <a:pt x="4894" y="7173"/>
                      <a:pt x="5107" y="7113"/>
                      <a:pt x="5259" y="7052"/>
                    </a:cubicBezTo>
                    <a:cubicBezTo>
                      <a:pt x="6019" y="6839"/>
                      <a:pt x="6718" y="6444"/>
                      <a:pt x="7265" y="5866"/>
                    </a:cubicBezTo>
                    <a:cubicBezTo>
                      <a:pt x="7782" y="5380"/>
                      <a:pt x="8177" y="4681"/>
                      <a:pt x="8055" y="3982"/>
                    </a:cubicBezTo>
                    <a:cubicBezTo>
                      <a:pt x="7964" y="3496"/>
                      <a:pt x="7599" y="3100"/>
                      <a:pt x="7234" y="2797"/>
                    </a:cubicBezTo>
                    <a:cubicBezTo>
                      <a:pt x="6627" y="2341"/>
                      <a:pt x="5897" y="2006"/>
                      <a:pt x="5137" y="1915"/>
                    </a:cubicBezTo>
                    <a:cubicBezTo>
                      <a:pt x="5168" y="1733"/>
                      <a:pt x="5168" y="1581"/>
                      <a:pt x="5168" y="1398"/>
                    </a:cubicBezTo>
                    <a:cubicBezTo>
                      <a:pt x="5168" y="1307"/>
                      <a:pt x="5168" y="1216"/>
                      <a:pt x="5168" y="1155"/>
                    </a:cubicBezTo>
                    <a:cubicBezTo>
                      <a:pt x="5168" y="942"/>
                      <a:pt x="5168" y="730"/>
                      <a:pt x="5168" y="547"/>
                    </a:cubicBezTo>
                    <a:cubicBezTo>
                      <a:pt x="5168" y="486"/>
                      <a:pt x="5168" y="426"/>
                      <a:pt x="5137" y="395"/>
                    </a:cubicBezTo>
                    <a:cubicBezTo>
                      <a:pt x="5107" y="334"/>
                      <a:pt x="5016" y="334"/>
                      <a:pt x="4955" y="304"/>
                    </a:cubicBezTo>
                    <a:cubicBezTo>
                      <a:pt x="4560" y="274"/>
                      <a:pt x="4104" y="243"/>
                      <a:pt x="3800" y="0"/>
                    </a:cubicBezTo>
                    <a:close/>
                  </a:path>
                </a:pathLst>
              </a:custGeom>
              <a:solidFill>
                <a:srgbClr val="8D9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2"/>
              <p:cNvSpPr/>
              <p:nvPr/>
            </p:nvSpPr>
            <p:spPr>
              <a:xfrm>
                <a:off x="2824680" y="2780332"/>
                <a:ext cx="458539" cy="676638"/>
              </a:xfrm>
              <a:custGeom>
                <a:avLst/>
                <a:gdLst/>
                <a:ahLst/>
                <a:cxnLst/>
                <a:rect l="l" t="t" r="r" b="b"/>
                <a:pathLst>
                  <a:path w="5624" h="8299" extrusionOk="0">
                    <a:moveTo>
                      <a:pt x="1" y="0"/>
                    </a:moveTo>
                    <a:cubicBezTo>
                      <a:pt x="305" y="243"/>
                      <a:pt x="761" y="274"/>
                      <a:pt x="1156" y="304"/>
                    </a:cubicBezTo>
                    <a:cubicBezTo>
                      <a:pt x="1217" y="334"/>
                      <a:pt x="1308" y="334"/>
                      <a:pt x="1338" y="395"/>
                    </a:cubicBezTo>
                    <a:cubicBezTo>
                      <a:pt x="1369" y="426"/>
                      <a:pt x="1369" y="486"/>
                      <a:pt x="1369" y="547"/>
                    </a:cubicBezTo>
                    <a:cubicBezTo>
                      <a:pt x="1369" y="730"/>
                      <a:pt x="1369" y="942"/>
                      <a:pt x="1369" y="1155"/>
                    </a:cubicBezTo>
                    <a:cubicBezTo>
                      <a:pt x="1369" y="1216"/>
                      <a:pt x="1369" y="1307"/>
                      <a:pt x="1369" y="1398"/>
                    </a:cubicBezTo>
                    <a:cubicBezTo>
                      <a:pt x="1369" y="1550"/>
                      <a:pt x="1369" y="1733"/>
                      <a:pt x="1369" y="1915"/>
                    </a:cubicBezTo>
                    <a:cubicBezTo>
                      <a:pt x="2128" y="2006"/>
                      <a:pt x="2828" y="2310"/>
                      <a:pt x="3435" y="2797"/>
                    </a:cubicBezTo>
                    <a:cubicBezTo>
                      <a:pt x="3831" y="3100"/>
                      <a:pt x="4165" y="3496"/>
                      <a:pt x="4256" y="3982"/>
                    </a:cubicBezTo>
                    <a:cubicBezTo>
                      <a:pt x="4408" y="4681"/>
                      <a:pt x="3983" y="5380"/>
                      <a:pt x="3496" y="5866"/>
                    </a:cubicBezTo>
                    <a:cubicBezTo>
                      <a:pt x="2919" y="6444"/>
                      <a:pt x="2220" y="6839"/>
                      <a:pt x="1460" y="7052"/>
                    </a:cubicBezTo>
                    <a:cubicBezTo>
                      <a:pt x="1308" y="7113"/>
                      <a:pt x="1095" y="7173"/>
                      <a:pt x="1065" y="7325"/>
                    </a:cubicBezTo>
                    <a:cubicBezTo>
                      <a:pt x="1065" y="7447"/>
                      <a:pt x="1095" y="7538"/>
                      <a:pt x="1156" y="7629"/>
                    </a:cubicBezTo>
                    <a:cubicBezTo>
                      <a:pt x="1247" y="7842"/>
                      <a:pt x="1338" y="8055"/>
                      <a:pt x="1399" y="8298"/>
                    </a:cubicBezTo>
                    <a:lnTo>
                      <a:pt x="4408" y="8298"/>
                    </a:lnTo>
                    <a:cubicBezTo>
                      <a:pt x="5077" y="8298"/>
                      <a:pt x="5624" y="7751"/>
                      <a:pt x="5624" y="7082"/>
                    </a:cubicBezTo>
                    <a:lnTo>
                      <a:pt x="5624" y="2371"/>
                    </a:lnTo>
                    <a:cubicBezTo>
                      <a:pt x="5624" y="1702"/>
                      <a:pt x="5077" y="1155"/>
                      <a:pt x="4408" y="1155"/>
                    </a:cubicBezTo>
                    <a:lnTo>
                      <a:pt x="2554" y="1155"/>
                    </a:lnTo>
                    <a:lnTo>
                      <a:pt x="203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2"/>
              <p:cNvSpPr/>
              <p:nvPr/>
            </p:nvSpPr>
            <p:spPr>
              <a:xfrm>
                <a:off x="2522357" y="4569889"/>
                <a:ext cx="275172" cy="480553"/>
              </a:xfrm>
              <a:custGeom>
                <a:avLst/>
                <a:gdLst/>
                <a:ahLst/>
                <a:cxnLst/>
                <a:rect l="l" t="t" r="r" b="b"/>
                <a:pathLst>
                  <a:path w="3375" h="5894" extrusionOk="0">
                    <a:moveTo>
                      <a:pt x="1416" y="1"/>
                    </a:moveTo>
                    <a:cubicBezTo>
                      <a:pt x="1371" y="1"/>
                      <a:pt x="1324" y="9"/>
                      <a:pt x="1277" y="27"/>
                    </a:cubicBezTo>
                    <a:cubicBezTo>
                      <a:pt x="0" y="513"/>
                      <a:pt x="3374" y="5893"/>
                      <a:pt x="3374" y="5893"/>
                    </a:cubicBezTo>
                    <a:cubicBezTo>
                      <a:pt x="3374" y="5893"/>
                      <a:pt x="2613" y="1"/>
                      <a:pt x="14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2"/>
              <p:cNvSpPr/>
              <p:nvPr/>
            </p:nvSpPr>
            <p:spPr>
              <a:xfrm>
                <a:off x="2866832" y="4715832"/>
                <a:ext cx="111618" cy="312269"/>
              </a:xfrm>
              <a:custGeom>
                <a:avLst/>
                <a:gdLst/>
                <a:ahLst/>
                <a:cxnLst/>
                <a:rect l="l" t="t" r="r" b="b"/>
                <a:pathLst>
                  <a:path w="1369" h="3830" extrusionOk="0">
                    <a:moveTo>
                      <a:pt x="700" y="0"/>
                    </a:moveTo>
                    <a:cubicBezTo>
                      <a:pt x="0" y="0"/>
                      <a:pt x="456" y="3830"/>
                      <a:pt x="456" y="3830"/>
                    </a:cubicBezTo>
                    <a:cubicBezTo>
                      <a:pt x="456" y="3830"/>
                      <a:pt x="1368" y="0"/>
                      <a:pt x="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2"/>
              <p:cNvSpPr/>
              <p:nvPr/>
            </p:nvSpPr>
            <p:spPr>
              <a:xfrm>
                <a:off x="3201360" y="3384977"/>
                <a:ext cx="366896" cy="959148"/>
              </a:xfrm>
              <a:custGeom>
                <a:avLst/>
                <a:gdLst/>
                <a:ahLst/>
                <a:cxnLst/>
                <a:rect l="l" t="t" r="r" b="b"/>
                <a:pathLst>
                  <a:path w="4500" h="11764" extrusionOk="0">
                    <a:moveTo>
                      <a:pt x="3436" y="1"/>
                    </a:moveTo>
                    <a:lnTo>
                      <a:pt x="1" y="2675"/>
                    </a:lnTo>
                    <a:lnTo>
                      <a:pt x="700" y="11764"/>
                    </a:lnTo>
                    <a:lnTo>
                      <a:pt x="4499" y="10973"/>
                    </a:lnTo>
                    <a:lnTo>
                      <a:pt x="3436"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2"/>
              <p:cNvSpPr/>
              <p:nvPr/>
            </p:nvSpPr>
            <p:spPr>
              <a:xfrm>
                <a:off x="3201360" y="4092353"/>
                <a:ext cx="394128" cy="214920"/>
              </a:xfrm>
              <a:custGeom>
                <a:avLst/>
                <a:gdLst/>
                <a:ahLst/>
                <a:cxnLst/>
                <a:rect l="l" t="t" r="r" b="b"/>
                <a:pathLst>
                  <a:path w="4834" h="2636" extrusionOk="0">
                    <a:moveTo>
                      <a:pt x="3029" y="1"/>
                    </a:moveTo>
                    <a:cubicBezTo>
                      <a:pt x="1216" y="1"/>
                      <a:pt x="1" y="1234"/>
                      <a:pt x="1" y="1234"/>
                    </a:cubicBezTo>
                    <a:cubicBezTo>
                      <a:pt x="1" y="1234"/>
                      <a:pt x="258" y="2636"/>
                      <a:pt x="385" y="2636"/>
                    </a:cubicBezTo>
                    <a:cubicBezTo>
                      <a:pt x="389" y="2636"/>
                      <a:pt x="392" y="2635"/>
                      <a:pt x="396" y="2632"/>
                    </a:cubicBezTo>
                    <a:lnTo>
                      <a:pt x="4834" y="2480"/>
                    </a:lnTo>
                    <a:lnTo>
                      <a:pt x="4834" y="413"/>
                    </a:lnTo>
                    <a:cubicBezTo>
                      <a:pt x="4188" y="115"/>
                      <a:pt x="3581" y="1"/>
                      <a:pt x="302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2"/>
              <p:cNvSpPr/>
              <p:nvPr/>
            </p:nvSpPr>
            <p:spPr>
              <a:xfrm>
                <a:off x="3099770" y="3667487"/>
                <a:ext cx="931916" cy="1278430"/>
              </a:xfrm>
              <a:custGeom>
                <a:avLst/>
                <a:gdLst/>
                <a:ahLst/>
                <a:cxnLst/>
                <a:rect l="l" t="t" r="r" b="b"/>
                <a:pathLst>
                  <a:path w="11430" h="15680" extrusionOk="0">
                    <a:moveTo>
                      <a:pt x="9180" y="1"/>
                    </a:moveTo>
                    <a:cubicBezTo>
                      <a:pt x="9180" y="1"/>
                      <a:pt x="7417" y="335"/>
                      <a:pt x="6718" y="2189"/>
                    </a:cubicBezTo>
                    <a:cubicBezTo>
                      <a:pt x="6110" y="3861"/>
                      <a:pt x="6566" y="7083"/>
                      <a:pt x="6566" y="7083"/>
                    </a:cubicBezTo>
                    <a:cubicBezTo>
                      <a:pt x="6566" y="7083"/>
                      <a:pt x="5706" y="6668"/>
                      <a:pt x="4433" y="6668"/>
                    </a:cubicBezTo>
                    <a:cubicBezTo>
                      <a:pt x="3526" y="6668"/>
                      <a:pt x="2410" y="6879"/>
                      <a:pt x="1247" y="7600"/>
                    </a:cubicBezTo>
                    <a:cubicBezTo>
                      <a:pt x="882" y="7843"/>
                      <a:pt x="609" y="8177"/>
                      <a:pt x="457" y="8633"/>
                    </a:cubicBezTo>
                    <a:cubicBezTo>
                      <a:pt x="1" y="10274"/>
                      <a:pt x="1338" y="12220"/>
                      <a:pt x="2280" y="13436"/>
                    </a:cubicBezTo>
                    <a:cubicBezTo>
                      <a:pt x="2797" y="14104"/>
                      <a:pt x="3375" y="14743"/>
                      <a:pt x="4043" y="15229"/>
                    </a:cubicBezTo>
                    <a:cubicBezTo>
                      <a:pt x="4452" y="15548"/>
                      <a:pt x="4893" y="15680"/>
                      <a:pt x="5343" y="15680"/>
                    </a:cubicBezTo>
                    <a:cubicBezTo>
                      <a:pt x="5965" y="15680"/>
                      <a:pt x="6605" y="15429"/>
                      <a:pt x="7204" y="15077"/>
                    </a:cubicBezTo>
                    <a:cubicBezTo>
                      <a:pt x="7934" y="14651"/>
                      <a:pt x="8633" y="14074"/>
                      <a:pt x="9059" y="13314"/>
                    </a:cubicBezTo>
                    <a:cubicBezTo>
                      <a:pt x="9666" y="12281"/>
                      <a:pt x="9727" y="11065"/>
                      <a:pt x="9818" y="9910"/>
                    </a:cubicBezTo>
                    <a:cubicBezTo>
                      <a:pt x="9879" y="8694"/>
                      <a:pt x="10092" y="7630"/>
                      <a:pt x="10457" y="6475"/>
                    </a:cubicBezTo>
                    <a:cubicBezTo>
                      <a:pt x="10913" y="4955"/>
                      <a:pt x="11429" y="3557"/>
                      <a:pt x="10700" y="2037"/>
                    </a:cubicBezTo>
                    <a:cubicBezTo>
                      <a:pt x="10426" y="1490"/>
                      <a:pt x="10092" y="1004"/>
                      <a:pt x="9697" y="548"/>
                    </a:cubicBezTo>
                    <a:cubicBezTo>
                      <a:pt x="9666" y="517"/>
                      <a:pt x="9180" y="31"/>
                      <a:pt x="9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2"/>
              <p:cNvSpPr/>
              <p:nvPr/>
            </p:nvSpPr>
            <p:spPr>
              <a:xfrm>
                <a:off x="3025413" y="4623782"/>
                <a:ext cx="245413" cy="359721"/>
              </a:xfrm>
              <a:custGeom>
                <a:avLst/>
                <a:gdLst/>
                <a:ahLst/>
                <a:cxnLst/>
                <a:rect l="l" t="t" r="r" b="b"/>
                <a:pathLst>
                  <a:path w="3010" h="4412" extrusionOk="0">
                    <a:moveTo>
                      <a:pt x="1991" y="1"/>
                    </a:moveTo>
                    <a:cubicBezTo>
                      <a:pt x="1059" y="1"/>
                      <a:pt x="1" y="4412"/>
                      <a:pt x="1" y="4412"/>
                    </a:cubicBezTo>
                    <a:cubicBezTo>
                      <a:pt x="1" y="4412"/>
                      <a:pt x="3010" y="187"/>
                      <a:pt x="2037" y="4"/>
                    </a:cubicBezTo>
                    <a:cubicBezTo>
                      <a:pt x="2022" y="2"/>
                      <a:pt x="2006" y="1"/>
                      <a:pt x="19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2"/>
              <p:cNvSpPr/>
              <p:nvPr/>
            </p:nvSpPr>
            <p:spPr>
              <a:xfrm>
                <a:off x="2651260" y="2972912"/>
                <a:ext cx="493190" cy="448429"/>
              </a:xfrm>
              <a:custGeom>
                <a:avLst/>
                <a:gdLst/>
                <a:ahLst/>
                <a:cxnLst/>
                <a:rect l="l" t="t" r="r" b="b"/>
                <a:pathLst>
                  <a:path w="6049" h="5500" extrusionOk="0">
                    <a:moveTo>
                      <a:pt x="3028" y="1"/>
                    </a:moveTo>
                    <a:cubicBezTo>
                      <a:pt x="1765" y="1"/>
                      <a:pt x="622" y="855"/>
                      <a:pt x="334" y="2137"/>
                    </a:cubicBezTo>
                    <a:cubicBezTo>
                      <a:pt x="0" y="3596"/>
                      <a:pt x="912" y="5085"/>
                      <a:pt x="2371" y="5419"/>
                    </a:cubicBezTo>
                    <a:cubicBezTo>
                      <a:pt x="2593" y="5474"/>
                      <a:pt x="2815" y="5500"/>
                      <a:pt x="3033" y="5500"/>
                    </a:cubicBezTo>
                    <a:cubicBezTo>
                      <a:pt x="4278" y="5500"/>
                      <a:pt x="5399" y="4650"/>
                      <a:pt x="5684" y="3383"/>
                    </a:cubicBezTo>
                    <a:cubicBezTo>
                      <a:pt x="6049" y="1894"/>
                      <a:pt x="5107" y="435"/>
                      <a:pt x="3648" y="70"/>
                    </a:cubicBezTo>
                    <a:cubicBezTo>
                      <a:pt x="3440" y="23"/>
                      <a:pt x="3232" y="1"/>
                      <a:pt x="3028" y="1"/>
                    </a:cubicBezTo>
                    <a:close/>
                  </a:path>
                </a:pathLst>
              </a:custGeom>
              <a:solidFill>
                <a:srgbClr val="C8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2"/>
              <p:cNvSpPr/>
              <p:nvPr/>
            </p:nvSpPr>
            <p:spPr>
              <a:xfrm>
                <a:off x="2703278" y="3000878"/>
                <a:ext cx="223073" cy="391601"/>
              </a:xfrm>
              <a:custGeom>
                <a:avLst/>
                <a:gdLst/>
                <a:ahLst/>
                <a:cxnLst/>
                <a:rect l="l" t="t" r="r" b="b"/>
                <a:pathLst>
                  <a:path w="2736" h="4803" extrusionOk="0">
                    <a:moveTo>
                      <a:pt x="2402" y="0"/>
                    </a:moveTo>
                    <a:cubicBezTo>
                      <a:pt x="1095" y="0"/>
                      <a:pt x="0" y="1095"/>
                      <a:pt x="0" y="2402"/>
                    </a:cubicBezTo>
                    <a:cubicBezTo>
                      <a:pt x="0" y="3739"/>
                      <a:pt x="1095" y="4803"/>
                      <a:pt x="2402" y="4803"/>
                    </a:cubicBezTo>
                    <a:cubicBezTo>
                      <a:pt x="2523" y="4803"/>
                      <a:pt x="2614" y="4803"/>
                      <a:pt x="2736" y="4772"/>
                    </a:cubicBezTo>
                    <a:cubicBezTo>
                      <a:pt x="1581" y="4620"/>
                      <a:pt x="669" y="3617"/>
                      <a:pt x="669" y="2402"/>
                    </a:cubicBezTo>
                    <a:cubicBezTo>
                      <a:pt x="669" y="1186"/>
                      <a:pt x="1581" y="213"/>
                      <a:pt x="2736" y="31"/>
                    </a:cubicBezTo>
                    <a:cubicBezTo>
                      <a:pt x="2614" y="31"/>
                      <a:pt x="2523" y="0"/>
                      <a:pt x="2402" y="0"/>
                    </a:cubicBez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2"/>
              <p:cNvSpPr/>
              <p:nvPr/>
            </p:nvSpPr>
            <p:spPr>
              <a:xfrm>
                <a:off x="2757823" y="3003324"/>
                <a:ext cx="337055" cy="386709"/>
              </a:xfrm>
              <a:custGeom>
                <a:avLst/>
                <a:gdLst/>
                <a:ahLst/>
                <a:cxnLst/>
                <a:rect l="l" t="t" r="r" b="b"/>
                <a:pathLst>
                  <a:path w="4134" h="4743" extrusionOk="0">
                    <a:moveTo>
                      <a:pt x="2067" y="1"/>
                    </a:moveTo>
                    <a:cubicBezTo>
                      <a:pt x="912" y="183"/>
                      <a:pt x="0" y="1156"/>
                      <a:pt x="0" y="2372"/>
                    </a:cubicBezTo>
                    <a:cubicBezTo>
                      <a:pt x="0" y="3587"/>
                      <a:pt x="912" y="4590"/>
                      <a:pt x="2067" y="4742"/>
                    </a:cubicBezTo>
                    <a:cubicBezTo>
                      <a:pt x="3222" y="4590"/>
                      <a:pt x="4134" y="3587"/>
                      <a:pt x="4134" y="2372"/>
                    </a:cubicBezTo>
                    <a:cubicBezTo>
                      <a:pt x="4134" y="1156"/>
                      <a:pt x="3222" y="183"/>
                      <a:pt x="2067"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2"/>
              <p:cNvSpPr/>
              <p:nvPr/>
            </p:nvSpPr>
            <p:spPr>
              <a:xfrm>
                <a:off x="2212534" y="2738995"/>
                <a:ext cx="523031" cy="1045084"/>
              </a:xfrm>
              <a:custGeom>
                <a:avLst/>
                <a:gdLst/>
                <a:ahLst/>
                <a:cxnLst/>
                <a:rect l="l" t="t" r="r" b="b"/>
                <a:pathLst>
                  <a:path w="6415" h="12818" extrusionOk="0">
                    <a:moveTo>
                      <a:pt x="4295" y="0"/>
                    </a:moveTo>
                    <a:cubicBezTo>
                      <a:pt x="3560" y="0"/>
                      <a:pt x="2844" y="216"/>
                      <a:pt x="2524" y="355"/>
                    </a:cubicBezTo>
                    <a:cubicBezTo>
                      <a:pt x="1855" y="659"/>
                      <a:pt x="1673" y="3881"/>
                      <a:pt x="1156" y="4854"/>
                    </a:cubicBezTo>
                    <a:cubicBezTo>
                      <a:pt x="639" y="5826"/>
                      <a:pt x="1" y="10598"/>
                      <a:pt x="1" y="10598"/>
                    </a:cubicBezTo>
                    <a:lnTo>
                      <a:pt x="3193" y="12817"/>
                    </a:lnTo>
                    <a:cubicBezTo>
                      <a:pt x="3193" y="12817"/>
                      <a:pt x="3679" y="11389"/>
                      <a:pt x="4226" y="10082"/>
                    </a:cubicBezTo>
                    <a:cubicBezTo>
                      <a:pt x="5594" y="9565"/>
                      <a:pt x="5442" y="6982"/>
                      <a:pt x="5442" y="6981"/>
                    </a:cubicBezTo>
                    <a:lnTo>
                      <a:pt x="5442" y="6981"/>
                    </a:lnTo>
                    <a:cubicBezTo>
                      <a:pt x="5442" y="6982"/>
                      <a:pt x="5701" y="7326"/>
                      <a:pt x="5964" y="7326"/>
                    </a:cubicBezTo>
                    <a:cubicBezTo>
                      <a:pt x="6013" y="7326"/>
                      <a:pt x="6063" y="7314"/>
                      <a:pt x="6111" y="7285"/>
                    </a:cubicBezTo>
                    <a:cubicBezTo>
                      <a:pt x="6414" y="7073"/>
                      <a:pt x="6354" y="5614"/>
                      <a:pt x="5381" y="4337"/>
                    </a:cubicBezTo>
                    <a:cubicBezTo>
                      <a:pt x="5174" y="3186"/>
                      <a:pt x="4391" y="3046"/>
                      <a:pt x="4023" y="3046"/>
                    </a:cubicBezTo>
                    <a:cubicBezTo>
                      <a:pt x="3906" y="3046"/>
                      <a:pt x="3831" y="3060"/>
                      <a:pt x="3831" y="3060"/>
                    </a:cubicBezTo>
                    <a:lnTo>
                      <a:pt x="3648" y="1145"/>
                    </a:lnTo>
                    <a:lnTo>
                      <a:pt x="3648" y="1145"/>
                    </a:lnTo>
                    <a:cubicBezTo>
                      <a:pt x="3649" y="1146"/>
                      <a:pt x="4698" y="1413"/>
                      <a:pt x="5802" y="1413"/>
                    </a:cubicBezTo>
                    <a:cubicBezTo>
                      <a:pt x="5986" y="1413"/>
                      <a:pt x="6171" y="1406"/>
                      <a:pt x="6354" y="1389"/>
                    </a:cubicBezTo>
                    <a:cubicBezTo>
                      <a:pt x="6057" y="302"/>
                      <a:pt x="5163" y="0"/>
                      <a:pt x="429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2"/>
              <p:cNvSpPr/>
              <p:nvPr/>
            </p:nvSpPr>
            <p:spPr>
              <a:xfrm>
                <a:off x="2614081" y="3233816"/>
                <a:ext cx="96698" cy="105177"/>
              </a:xfrm>
              <a:custGeom>
                <a:avLst/>
                <a:gdLst/>
                <a:ahLst/>
                <a:cxnLst/>
                <a:rect l="l" t="t" r="r" b="b"/>
                <a:pathLst>
                  <a:path w="1186" h="1290" extrusionOk="0">
                    <a:moveTo>
                      <a:pt x="61" y="1"/>
                    </a:moveTo>
                    <a:cubicBezTo>
                      <a:pt x="0" y="153"/>
                      <a:pt x="0" y="335"/>
                      <a:pt x="30" y="487"/>
                    </a:cubicBezTo>
                    <a:cubicBezTo>
                      <a:pt x="61" y="669"/>
                      <a:pt x="122" y="821"/>
                      <a:pt x="243" y="973"/>
                    </a:cubicBezTo>
                    <a:cubicBezTo>
                      <a:pt x="365" y="1095"/>
                      <a:pt x="517" y="1216"/>
                      <a:pt x="669" y="1247"/>
                    </a:cubicBezTo>
                    <a:cubicBezTo>
                      <a:pt x="751" y="1274"/>
                      <a:pt x="833" y="1289"/>
                      <a:pt x="912" y="1289"/>
                    </a:cubicBezTo>
                    <a:cubicBezTo>
                      <a:pt x="1009" y="1289"/>
                      <a:pt x="1102" y="1267"/>
                      <a:pt x="1186" y="1216"/>
                    </a:cubicBezTo>
                    <a:cubicBezTo>
                      <a:pt x="882" y="1064"/>
                      <a:pt x="699" y="912"/>
                      <a:pt x="517" y="730"/>
                    </a:cubicBezTo>
                    <a:cubicBezTo>
                      <a:pt x="456" y="639"/>
                      <a:pt x="395" y="517"/>
                      <a:pt x="304" y="396"/>
                    </a:cubicBezTo>
                    <a:cubicBezTo>
                      <a:pt x="243" y="274"/>
                      <a:pt x="152" y="153"/>
                      <a:pt x="6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2"/>
              <p:cNvSpPr/>
              <p:nvPr/>
            </p:nvSpPr>
            <p:spPr>
              <a:xfrm>
                <a:off x="2187829" y="3528719"/>
                <a:ext cx="344475" cy="255360"/>
              </a:xfrm>
              <a:custGeom>
                <a:avLst/>
                <a:gdLst/>
                <a:ahLst/>
                <a:cxnLst/>
                <a:rect l="l" t="t" r="r" b="b"/>
                <a:pathLst>
                  <a:path w="4225" h="3132" extrusionOk="0">
                    <a:moveTo>
                      <a:pt x="304" y="1"/>
                    </a:moveTo>
                    <a:lnTo>
                      <a:pt x="0" y="1703"/>
                    </a:lnTo>
                    <a:lnTo>
                      <a:pt x="3465" y="3131"/>
                    </a:lnTo>
                    <a:lnTo>
                      <a:pt x="4225" y="1916"/>
                    </a:lnTo>
                    <a:cubicBezTo>
                      <a:pt x="3435" y="1"/>
                      <a:pt x="304" y="1"/>
                      <a:pt x="30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2"/>
              <p:cNvSpPr/>
              <p:nvPr/>
            </p:nvSpPr>
            <p:spPr>
              <a:xfrm>
                <a:off x="1915184" y="3575437"/>
                <a:ext cx="698978" cy="1152951"/>
              </a:xfrm>
              <a:custGeom>
                <a:avLst/>
                <a:gdLst/>
                <a:ahLst/>
                <a:cxnLst/>
                <a:rect l="l" t="t" r="r" b="b"/>
                <a:pathLst>
                  <a:path w="8573" h="14141" extrusionOk="0">
                    <a:moveTo>
                      <a:pt x="4206" y="0"/>
                    </a:moveTo>
                    <a:cubicBezTo>
                      <a:pt x="3722" y="0"/>
                      <a:pt x="3292" y="504"/>
                      <a:pt x="2888" y="735"/>
                    </a:cubicBezTo>
                    <a:cubicBezTo>
                      <a:pt x="2371" y="1039"/>
                      <a:pt x="1885" y="1373"/>
                      <a:pt x="1399" y="1738"/>
                    </a:cubicBezTo>
                    <a:cubicBezTo>
                      <a:pt x="912" y="2102"/>
                      <a:pt x="92" y="2589"/>
                      <a:pt x="1" y="3227"/>
                    </a:cubicBezTo>
                    <a:cubicBezTo>
                      <a:pt x="1" y="3470"/>
                      <a:pt x="31" y="3713"/>
                      <a:pt x="92" y="3957"/>
                    </a:cubicBezTo>
                    <a:cubicBezTo>
                      <a:pt x="335" y="5416"/>
                      <a:pt x="396" y="6875"/>
                      <a:pt x="426" y="8334"/>
                    </a:cubicBezTo>
                    <a:cubicBezTo>
                      <a:pt x="426" y="9428"/>
                      <a:pt x="92" y="11100"/>
                      <a:pt x="760" y="12042"/>
                    </a:cubicBezTo>
                    <a:cubicBezTo>
                      <a:pt x="1034" y="12407"/>
                      <a:pt x="1460" y="12680"/>
                      <a:pt x="1855" y="12923"/>
                    </a:cubicBezTo>
                    <a:cubicBezTo>
                      <a:pt x="3089" y="13716"/>
                      <a:pt x="4152" y="14141"/>
                      <a:pt x="5594" y="14141"/>
                    </a:cubicBezTo>
                    <a:cubicBezTo>
                      <a:pt x="5644" y="14141"/>
                      <a:pt x="5695" y="14140"/>
                      <a:pt x="5745" y="14139"/>
                    </a:cubicBezTo>
                    <a:cubicBezTo>
                      <a:pt x="6353" y="14139"/>
                      <a:pt x="7903" y="9458"/>
                      <a:pt x="7873" y="9124"/>
                    </a:cubicBezTo>
                    <a:cubicBezTo>
                      <a:pt x="7873" y="8789"/>
                      <a:pt x="6627" y="8273"/>
                      <a:pt x="8420" y="4656"/>
                    </a:cubicBezTo>
                    <a:cubicBezTo>
                      <a:pt x="8572" y="4412"/>
                      <a:pt x="7782" y="3166"/>
                      <a:pt x="7630" y="2923"/>
                    </a:cubicBezTo>
                    <a:cubicBezTo>
                      <a:pt x="7356" y="2467"/>
                      <a:pt x="7052" y="2042"/>
                      <a:pt x="6688" y="1646"/>
                    </a:cubicBezTo>
                    <a:cubicBezTo>
                      <a:pt x="6140" y="1039"/>
                      <a:pt x="5441" y="583"/>
                      <a:pt x="4742" y="187"/>
                    </a:cubicBezTo>
                    <a:cubicBezTo>
                      <a:pt x="4590" y="96"/>
                      <a:pt x="4438" y="5"/>
                      <a:pt x="4286" y="5"/>
                    </a:cubicBezTo>
                    <a:cubicBezTo>
                      <a:pt x="4259" y="2"/>
                      <a:pt x="4233" y="0"/>
                      <a:pt x="4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2"/>
              <p:cNvSpPr/>
              <p:nvPr/>
            </p:nvSpPr>
            <p:spPr>
              <a:xfrm>
                <a:off x="3011797" y="2802346"/>
                <a:ext cx="494495" cy="825598"/>
              </a:xfrm>
              <a:custGeom>
                <a:avLst/>
                <a:gdLst/>
                <a:ahLst/>
                <a:cxnLst/>
                <a:rect l="l" t="t" r="r" b="b"/>
                <a:pathLst>
                  <a:path w="6065" h="10126" extrusionOk="0">
                    <a:moveTo>
                      <a:pt x="1968" y="1"/>
                    </a:moveTo>
                    <a:cubicBezTo>
                      <a:pt x="1715" y="1"/>
                      <a:pt x="1677" y="943"/>
                      <a:pt x="2326" y="1827"/>
                    </a:cubicBezTo>
                    <a:cubicBezTo>
                      <a:pt x="2326" y="3347"/>
                      <a:pt x="3177" y="5019"/>
                      <a:pt x="3329" y="5262"/>
                    </a:cubicBezTo>
                    <a:cubicBezTo>
                      <a:pt x="3663" y="5596"/>
                      <a:pt x="3207" y="7481"/>
                      <a:pt x="2873" y="8180"/>
                    </a:cubicBezTo>
                    <a:cubicBezTo>
                      <a:pt x="2640" y="7947"/>
                      <a:pt x="1892" y="7762"/>
                      <a:pt x="1219" y="7762"/>
                    </a:cubicBezTo>
                    <a:cubicBezTo>
                      <a:pt x="575" y="7762"/>
                      <a:pt x="1" y="7932"/>
                      <a:pt x="16" y="8393"/>
                    </a:cubicBezTo>
                    <a:cubicBezTo>
                      <a:pt x="16" y="9031"/>
                      <a:pt x="1505" y="8484"/>
                      <a:pt x="1444" y="9153"/>
                    </a:cubicBezTo>
                    <a:cubicBezTo>
                      <a:pt x="1353" y="10125"/>
                      <a:pt x="2478" y="10004"/>
                      <a:pt x="2539" y="10095"/>
                    </a:cubicBezTo>
                    <a:cubicBezTo>
                      <a:pt x="2551" y="10113"/>
                      <a:pt x="2574" y="10122"/>
                      <a:pt x="2606" y="10122"/>
                    </a:cubicBezTo>
                    <a:cubicBezTo>
                      <a:pt x="3103" y="10122"/>
                      <a:pt x="5761" y="8028"/>
                      <a:pt x="5761" y="8028"/>
                    </a:cubicBezTo>
                    <a:cubicBezTo>
                      <a:pt x="5761" y="8028"/>
                      <a:pt x="6065" y="6508"/>
                      <a:pt x="5213" y="4533"/>
                    </a:cubicBezTo>
                    <a:cubicBezTo>
                      <a:pt x="4879" y="3742"/>
                      <a:pt x="2630" y="156"/>
                      <a:pt x="1992" y="4"/>
                    </a:cubicBezTo>
                    <a:cubicBezTo>
                      <a:pt x="1983" y="2"/>
                      <a:pt x="1975" y="1"/>
                      <a:pt x="1968"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2"/>
              <p:cNvSpPr/>
              <p:nvPr/>
            </p:nvSpPr>
            <p:spPr>
              <a:xfrm>
                <a:off x="3139395" y="2788078"/>
                <a:ext cx="272726" cy="443374"/>
              </a:xfrm>
              <a:custGeom>
                <a:avLst/>
                <a:gdLst/>
                <a:ahLst/>
                <a:cxnLst/>
                <a:rect l="l" t="t" r="r" b="b"/>
                <a:pathLst>
                  <a:path w="3345" h="5438" extrusionOk="0">
                    <a:moveTo>
                      <a:pt x="394" y="1"/>
                    </a:moveTo>
                    <a:cubicBezTo>
                      <a:pt x="353" y="1"/>
                      <a:pt x="312" y="8"/>
                      <a:pt x="275" y="27"/>
                    </a:cubicBezTo>
                    <a:cubicBezTo>
                      <a:pt x="183" y="57"/>
                      <a:pt x="123" y="118"/>
                      <a:pt x="92" y="179"/>
                    </a:cubicBezTo>
                    <a:cubicBezTo>
                      <a:pt x="31" y="239"/>
                      <a:pt x="31" y="300"/>
                      <a:pt x="31" y="361"/>
                    </a:cubicBezTo>
                    <a:cubicBezTo>
                      <a:pt x="1" y="574"/>
                      <a:pt x="31" y="726"/>
                      <a:pt x="92" y="878"/>
                    </a:cubicBezTo>
                    <a:cubicBezTo>
                      <a:pt x="123" y="1060"/>
                      <a:pt x="183" y="1212"/>
                      <a:pt x="244" y="1364"/>
                    </a:cubicBezTo>
                    <a:cubicBezTo>
                      <a:pt x="329" y="1617"/>
                      <a:pt x="465" y="1871"/>
                      <a:pt x="605" y="2148"/>
                    </a:cubicBezTo>
                    <a:lnTo>
                      <a:pt x="605" y="2148"/>
                    </a:lnTo>
                    <a:cubicBezTo>
                      <a:pt x="587" y="2512"/>
                      <a:pt x="674" y="2746"/>
                      <a:pt x="761" y="3036"/>
                    </a:cubicBezTo>
                    <a:cubicBezTo>
                      <a:pt x="852" y="3309"/>
                      <a:pt x="943" y="3583"/>
                      <a:pt x="1034" y="3857"/>
                    </a:cubicBezTo>
                    <a:cubicBezTo>
                      <a:pt x="1247" y="4404"/>
                      <a:pt x="1490" y="4920"/>
                      <a:pt x="1764" y="5437"/>
                    </a:cubicBezTo>
                    <a:cubicBezTo>
                      <a:pt x="1582" y="4890"/>
                      <a:pt x="1399" y="4343"/>
                      <a:pt x="1247" y="3796"/>
                    </a:cubicBezTo>
                    <a:cubicBezTo>
                      <a:pt x="1186" y="3522"/>
                      <a:pt x="1095" y="3218"/>
                      <a:pt x="1034" y="2945"/>
                    </a:cubicBezTo>
                    <a:cubicBezTo>
                      <a:pt x="974" y="2671"/>
                      <a:pt x="913" y="2367"/>
                      <a:pt x="943" y="2154"/>
                    </a:cubicBezTo>
                    <a:lnTo>
                      <a:pt x="943" y="2124"/>
                    </a:lnTo>
                    <a:lnTo>
                      <a:pt x="943" y="2063"/>
                    </a:lnTo>
                    <a:cubicBezTo>
                      <a:pt x="822" y="1790"/>
                      <a:pt x="700" y="1486"/>
                      <a:pt x="579" y="1212"/>
                    </a:cubicBezTo>
                    <a:cubicBezTo>
                      <a:pt x="518" y="1091"/>
                      <a:pt x="487" y="939"/>
                      <a:pt x="427" y="787"/>
                    </a:cubicBezTo>
                    <a:cubicBezTo>
                      <a:pt x="396" y="665"/>
                      <a:pt x="366" y="513"/>
                      <a:pt x="396" y="422"/>
                    </a:cubicBezTo>
                    <a:cubicBezTo>
                      <a:pt x="396" y="407"/>
                      <a:pt x="396" y="397"/>
                      <a:pt x="396" y="391"/>
                    </a:cubicBezTo>
                    <a:cubicBezTo>
                      <a:pt x="416" y="391"/>
                      <a:pt x="423" y="378"/>
                      <a:pt x="443" y="378"/>
                    </a:cubicBezTo>
                    <a:cubicBezTo>
                      <a:pt x="454" y="378"/>
                      <a:pt x="467" y="381"/>
                      <a:pt x="487" y="391"/>
                    </a:cubicBezTo>
                    <a:cubicBezTo>
                      <a:pt x="579" y="452"/>
                      <a:pt x="700" y="543"/>
                      <a:pt x="791" y="635"/>
                    </a:cubicBezTo>
                    <a:cubicBezTo>
                      <a:pt x="1034" y="847"/>
                      <a:pt x="1217" y="1060"/>
                      <a:pt x="1430" y="1303"/>
                    </a:cubicBezTo>
                    <a:cubicBezTo>
                      <a:pt x="1794" y="1759"/>
                      <a:pt x="2189" y="2276"/>
                      <a:pt x="2493" y="2793"/>
                    </a:cubicBezTo>
                    <a:cubicBezTo>
                      <a:pt x="2828" y="3309"/>
                      <a:pt x="3132" y="3826"/>
                      <a:pt x="3345" y="4434"/>
                    </a:cubicBezTo>
                    <a:cubicBezTo>
                      <a:pt x="3223" y="3826"/>
                      <a:pt x="2980" y="3218"/>
                      <a:pt x="2706" y="2671"/>
                    </a:cubicBezTo>
                    <a:cubicBezTo>
                      <a:pt x="2402" y="2124"/>
                      <a:pt x="2068" y="1577"/>
                      <a:pt x="1673" y="1091"/>
                    </a:cubicBezTo>
                    <a:cubicBezTo>
                      <a:pt x="1490" y="847"/>
                      <a:pt x="1278" y="604"/>
                      <a:pt x="1065" y="361"/>
                    </a:cubicBezTo>
                    <a:cubicBezTo>
                      <a:pt x="943" y="270"/>
                      <a:pt x="822" y="148"/>
                      <a:pt x="639" y="57"/>
                    </a:cubicBezTo>
                    <a:cubicBezTo>
                      <a:pt x="576" y="36"/>
                      <a:pt x="485" y="1"/>
                      <a:pt x="39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2"/>
              <p:cNvSpPr/>
              <p:nvPr/>
            </p:nvSpPr>
            <p:spPr>
              <a:xfrm>
                <a:off x="1959783" y="4343881"/>
                <a:ext cx="401548" cy="347247"/>
              </a:xfrm>
              <a:custGeom>
                <a:avLst/>
                <a:gdLst/>
                <a:ahLst/>
                <a:cxnLst/>
                <a:rect l="l" t="t" r="r" b="b"/>
                <a:pathLst>
                  <a:path w="4925" h="4259" extrusionOk="0">
                    <a:moveTo>
                      <a:pt x="1360" y="0"/>
                    </a:moveTo>
                    <a:cubicBezTo>
                      <a:pt x="1276" y="0"/>
                      <a:pt x="1198" y="21"/>
                      <a:pt x="1125" y="64"/>
                    </a:cubicBezTo>
                    <a:cubicBezTo>
                      <a:pt x="1" y="702"/>
                      <a:pt x="4925" y="4258"/>
                      <a:pt x="4925" y="4258"/>
                    </a:cubicBezTo>
                    <a:cubicBezTo>
                      <a:pt x="4925" y="4258"/>
                      <a:pt x="2583" y="0"/>
                      <a:pt x="1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2"/>
              <p:cNvSpPr/>
              <p:nvPr/>
            </p:nvSpPr>
            <p:spPr>
              <a:xfrm>
                <a:off x="3674737" y="4279633"/>
                <a:ext cx="143823" cy="290011"/>
              </a:xfrm>
              <a:custGeom>
                <a:avLst/>
                <a:gdLst/>
                <a:ahLst/>
                <a:cxnLst/>
                <a:rect l="l" t="t" r="r" b="b"/>
                <a:pathLst>
                  <a:path w="1764" h="3557" extrusionOk="0">
                    <a:moveTo>
                      <a:pt x="0" y="0"/>
                    </a:moveTo>
                    <a:cubicBezTo>
                      <a:pt x="1" y="1"/>
                      <a:pt x="1095" y="2189"/>
                      <a:pt x="760" y="3557"/>
                    </a:cubicBezTo>
                    <a:cubicBezTo>
                      <a:pt x="1763" y="2918"/>
                      <a:pt x="1368" y="7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879" name="Google Shape;2879;p72">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883"/>
        <p:cNvGrpSpPr/>
        <p:nvPr/>
      </p:nvGrpSpPr>
      <p:grpSpPr>
        <a:xfrm>
          <a:off x="0" y="0"/>
          <a:ext cx="0" cy="0"/>
          <a:chOff x="0" y="0"/>
          <a:chExt cx="0" cy="0"/>
        </a:xfrm>
      </p:grpSpPr>
      <p:sp>
        <p:nvSpPr>
          <p:cNvPr id="2884" name="Google Shape;2884;p73">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3">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3"/>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 WHICH TYPE OF INSTRUMENT IS IT?</a:t>
            </a:r>
            <a:endParaRPr/>
          </a:p>
        </p:txBody>
      </p:sp>
      <p:grpSp>
        <p:nvGrpSpPr>
          <p:cNvPr id="2887" name="Google Shape;2887;p73"/>
          <p:cNvGrpSpPr/>
          <p:nvPr/>
        </p:nvGrpSpPr>
        <p:grpSpPr>
          <a:xfrm>
            <a:off x="1552926" y="1699036"/>
            <a:ext cx="1298230" cy="2483118"/>
            <a:chOff x="-1783451" y="2350903"/>
            <a:chExt cx="1537641" cy="2941038"/>
          </a:xfrm>
        </p:grpSpPr>
        <p:sp>
          <p:nvSpPr>
            <p:cNvPr id="2888" name="Google Shape;2888;p73"/>
            <p:cNvSpPr/>
            <p:nvPr/>
          </p:nvSpPr>
          <p:spPr>
            <a:xfrm rot="-5400000">
              <a:off x="-1633826" y="2791550"/>
              <a:ext cx="51965" cy="97052"/>
            </a:xfrm>
            <a:custGeom>
              <a:avLst/>
              <a:gdLst/>
              <a:ahLst/>
              <a:cxnLst/>
              <a:rect l="l" t="t" r="r" b="b"/>
              <a:pathLst>
                <a:path w="1156" h="2159" extrusionOk="0">
                  <a:moveTo>
                    <a:pt x="335" y="0"/>
                  </a:moveTo>
                  <a:lnTo>
                    <a:pt x="1" y="122"/>
                  </a:lnTo>
                  <a:lnTo>
                    <a:pt x="852" y="2159"/>
                  </a:lnTo>
                  <a:lnTo>
                    <a:pt x="1156"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3"/>
            <p:cNvSpPr/>
            <p:nvPr/>
          </p:nvSpPr>
          <p:spPr>
            <a:xfrm rot="-5400000">
              <a:off x="-1683701" y="2666515"/>
              <a:ext cx="51965" cy="98446"/>
            </a:xfrm>
            <a:custGeom>
              <a:avLst/>
              <a:gdLst/>
              <a:ahLst/>
              <a:cxnLst/>
              <a:rect l="l" t="t" r="r" b="b"/>
              <a:pathLst>
                <a:path w="1156" h="2190" extrusionOk="0">
                  <a:moveTo>
                    <a:pt x="305" y="1"/>
                  </a:moveTo>
                  <a:lnTo>
                    <a:pt x="1" y="122"/>
                  </a:lnTo>
                  <a:lnTo>
                    <a:pt x="821" y="2189"/>
                  </a:lnTo>
                  <a:lnTo>
                    <a:pt x="1156" y="2037"/>
                  </a:lnTo>
                  <a:lnTo>
                    <a:pt x="305" y="1"/>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3"/>
            <p:cNvSpPr/>
            <p:nvPr/>
          </p:nvSpPr>
          <p:spPr>
            <a:xfrm rot="-5400000">
              <a:off x="-1736992" y="2532624"/>
              <a:ext cx="51965" cy="98401"/>
            </a:xfrm>
            <a:custGeom>
              <a:avLst/>
              <a:gdLst/>
              <a:ahLst/>
              <a:cxnLst/>
              <a:rect l="l" t="t" r="r" b="b"/>
              <a:pathLst>
                <a:path w="1156" h="2189" extrusionOk="0">
                  <a:moveTo>
                    <a:pt x="305" y="0"/>
                  </a:moveTo>
                  <a:lnTo>
                    <a:pt x="1" y="152"/>
                  </a:lnTo>
                  <a:lnTo>
                    <a:pt x="821" y="2189"/>
                  </a:lnTo>
                  <a:lnTo>
                    <a:pt x="1156" y="2037"/>
                  </a:lnTo>
                  <a:lnTo>
                    <a:pt x="30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3"/>
            <p:cNvSpPr/>
            <p:nvPr/>
          </p:nvSpPr>
          <p:spPr>
            <a:xfrm rot="-5400000">
              <a:off x="-1305898" y="2604368"/>
              <a:ext cx="53314" cy="98401"/>
            </a:xfrm>
            <a:custGeom>
              <a:avLst/>
              <a:gdLst/>
              <a:ahLst/>
              <a:cxnLst/>
              <a:rect l="l" t="t" r="r" b="b"/>
              <a:pathLst>
                <a:path w="1186" h="2189" extrusionOk="0">
                  <a:moveTo>
                    <a:pt x="335" y="0"/>
                  </a:moveTo>
                  <a:lnTo>
                    <a:pt x="1" y="122"/>
                  </a:lnTo>
                  <a:lnTo>
                    <a:pt x="852" y="2189"/>
                  </a:lnTo>
                  <a:lnTo>
                    <a:pt x="1186"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3"/>
            <p:cNvSpPr/>
            <p:nvPr/>
          </p:nvSpPr>
          <p:spPr>
            <a:xfrm rot="-5400000">
              <a:off x="-1361234" y="2468387"/>
              <a:ext cx="51965" cy="98401"/>
            </a:xfrm>
            <a:custGeom>
              <a:avLst/>
              <a:gdLst/>
              <a:ahLst/>
              <a:cxnLst/>
              <a:rect l="l" t="t" r="r" b="b"/>
              <a:pathLst>
                <a:path w="1156" h="2189" extrusionOk="0">
                  <a:moveTo>
                    <a:pt x="335" y="0"/>
                  </a:moveTo>
                  <a:lnTo>
                    <a:pt x="0" y="122"/>
                  </a:lnTo>
                  <a:lnTo>
                    <a:pt x="851" y="2189"/>
                  </a:lnTo>
                  <a:lnTo>
                    <a:pt x="1155"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3"/>
            <p:cNvSpPr/>
            <p:nvPr/>
          </p:nvSpPr>
          <p:spPr>
            <a:xfrm rot="-5400000">
              <a:off x="-1679610" y="2831850"/>
              <a:ext cx="54707" cy="54707"/>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3"/>
            <p:cNvSpPr/>
            <p:nvPr/>
          </p:nvSpPr>
          <p:spPr>
            <a:xfrm rot="-5400000">
              <a:off x="-1727440" y="2706118"/>
              <a:ext cx="54707" cy="54707"/>
            </a:xfrm>
            <a:custGeom>
              <a:avLst/>
              <a:gdLst/>
              <a:ahLst/>
              <a:cxnLst/>
              <a:rect l="l" t="t" r="r" b="b"/>
              <a:pathLst>
                <a:path w="1217" h="1217" extrusionOk="0">
                  <a:moveTo>
                    <a:pt x="608" y="1"/>
                  </a:moveTo>
                  <a:cubicBezTo>
                    <a:pt x="274" y="1"/>
                    <a:pt x="0" y="274"/>
                    <a:pt x="0" y="609"/>
                  </a:cubicBezTo>
                  <a:cubicBezTo>
                    <a:pt x="0" y="943"/>
                    <a:pt x="274" y="1217"/>
                    <a:pt x="608" y="1217"/>
                  </a:cubicBezTo>
                  <a:cubicBezTo>
                    <a:pt x="943" y="1217"/>
                    <a:pt x="1216" y="943"/>
                    <a:pt x="1216" y="609"/>
                  </a:cubicBezTo>
                  <a:cubicBezTo>
                    <a:pt x="1216" y="274"/>
                    <a:pt x="943" y="1"/>
                    <a:pt x="60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3"/>
            <p:cNvSpPr/>
            <p:nvPr/>
          </p:nvSpPr>
          <p:spPr>
            <a:xfrm rot="-5400000">
              <a:off x="-1784125" y="2574272"/>
              <a:ext cx="56056" cy="54707"/>
            </a:xfrm>
            <a:custGeom>
              <a:avLst/>
              <a:gdLst/>
              <a:ahLst/>
              <a:cxnLst/>
              <a:rect l="l" t="t" r="r" b="b"/>
              <a:pathLst>
                <a:path w="1247" h="1217" extrusionOk="0">
                  <a:moveTo>
                    <a:pt x="639" y="1"/>
                  </a:moveTo>
                  <a:cubicBezTo>
                    <a:pt x="274" y="1"/>
                    <a:pt x="0" y="274"/>
                    <a:pt x="0" y="609"/>
                  </a:cubicBezTo>
                  <a:cubicBezTo>
                    <a:pt x="0" y="943"/>
                    <a:pt x="274" y="1217"/>
                    <a:pt x="639" y="1217"/>
                  </a:cubicBezTo>
                  <a:cubicBezTo>
                    <a:pt x="973" y="1217"/>
                    <a:pt x="1246" y="943"/>
                    <a:pt x="1246" y="609"/>
                  </a:cubicBezTo>
                  <a:cubicBezTo>
                    <a:pt x="1246" y="274"/>
                    <a:pt x="973" y="1"/>
                    <a:pt x="63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3"/>
            <p:cNvSpPr/>
            <p:nvPr/>
          </p:nvSpPr>
          <p:spPr>
            <a:xfrm rot="-5400000">
              <a:off x="-1313427" y="2472500"/>
              <a:ext cx="54707" cy="54707"/>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3"/>
            <p:cNvSpPr/>
            <p:nvPr/>
          </p:nvSpPr>
          <p:spPr>
            <a:xfrm rot="-5400000">
              <a:off x="-1262137" y="2605649"/>
              <a:ext cx="56056" cy="54797"/>
            </a:xfrm>
            <a:custGeom>
              <a:avLst/>
              <a:gdLst/>
              <a:ahLst/>
              <a:cxnLst/>
              <a:rect l="l" t="t" r="r" b="b"/>
              <a:pathLst>
                <a:path w="1247" h="1219" extrusionOk="0">
                  <a:moveTo>
                    <a:pt x="638" y="1"/>
                  </a:moveTo>
                  <a:cubicBezTo>
                    <a:pt x="304" y="1"/>
                    <a:pt x="31" y="274"/>
                    <a:pt x="0" y="609"/>
                  </a:cubicBezTo>
                  <a:cubicBezTo>
                    <a:pt x="0" y="943"/>
                    <a:pt x="274" y="1217"/>
                    <a:pt x="608" y="1217"/>
                  </a:cubicBezTo>
                  <a:cubicBezTo>
                    <a:pt x="625" y="1218"/>
                    <a:pt x="642" y="1219"/>
                    <a:pt x="659" y="1219"/>
                  </a:cubicBezTo>
                  <a:cubicBezTo>
                    <a:pt x="970" y="1219"/>
                    <a:pt x="1216" y="956"/>
                    <a:pt x="1216" y="639"/>
                  </a:cubicBezTo>
                  <a:cubicBezTo>
                    <a:pt x="1246" y="305"/>
                    <a:pt x="973" y="31"/>
                    <a:pt x="63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3"/>
            <p:cNvSpPr/>
            <p:nvPr/>
          </p:nvSpPr>
          <p:spPr>
            <a:xfrm rot="-5716814">
              <a:off x="-1518968" y="4034792"/>
              <a:ext cx="1378525" cy="1045371"/>
            </a:xfrm>
            <a:custGeom>
              <a:avLst/>
              <a:gdLst/>
              <a:ahLst/>
              <a:cxnLst/>
              <a:rect l="l" t="t" r="r" b="b"/>
              <a:pathLst>
                <a:path w="32342" h="21703" extrusionOk="0">
                  <a:moveTo>
                    <a:pt x="23792" y="1"/>
                  </a:moveTo>
                  <a:cubicBezTo>
                    <a:pt x="22994" y="1"/>
                    <a:pt x="22185" y="184"/>
                    <a:pt x="21399" y="582"/>
                  </a:cubicBezTo>
                  <a:cubicBezTo>
                    <a:pt x="19648" y="1457"/>
                    <a:pt x="17855" y="2971"/>
                    <a:pt x="15852" y="2971"/>
                  </a:cubicBezTo>
                  <a:cubicBezTo>
                    <a:pt x="15422" y="2971"/>
                    <a:pt x="14981" y="2901"/>
                    <a:pt x="14530" y="2740"/>
                  </a:cubicBezTo>
                  <a:cubicBezTo>
                    <a:pt x="12998" y="2199"/>
                    <a:pt x="11284" y="1840"/>
                    <a:pt x="9592" y="1840"/>
                  </a:cubicBezTo>
                  <a:cubicBezTo>
                    <a:pt x="8430" y="1840"/>
                    <a:pt x="7278" y="2009"/>
                    <a:pt x="6201" y="2405"/>
                  </a:cubicBezTo>
                  <a:cubicBezTo>
                    <a:pt x="6171" y="2436"/>
                    <a:pt x="6140" y="2436"/>
                    <a:pt x="6110" y="2466"/>
                  </a:cubicBezTo>
                  <a:cubicBezTo>
                    <a:pt x="2462" y="3864"/>
                    <a:pt x="0" y="7664"/>
                    <a:pt x="0" y="11554"/>
                  </a:cubicBezTo>
                  <a:cubicBezTo>
                    <a:pt x="31" y="14959"/>
                    <a:pt x="1885" y="18029"/>
                    <a:pt x="4651" y="19944"/>
                  </a:cubicBezTo>
                  <a:cubicBezTo>
                    <a:pt x="6515" y="21228"/>
                    <a:pt x="8283" y="21702"/>
                    <a:pt x="9929" y="21702"/>
                  </a:cubicBezTo>
                  <a:cubicBezTo>
                    <a:pt x="13972" y="21702"/>
                    <a:pt x="17281" y="18837"/>
                    <a:pt x="19484" y="18059"/>
                  </a:cubicBezTo>
                  <a:cubicBezTo>
                    <a:pt x="20035" y="17868"/>
                    <a:pt x="20628" y="17790"/>
                    <a:pt x="21231" y="17790"/>
                  </a:cubicBezTo>
                  <a:cubicBezTo>
                    <a:pt x="23984" y="17790"/>
                    <a:pt x="26931" y="19427"/>
                    <a:pt x="26931" y="19427"/>
                  </a:cubicBezTo>
                  <a:cubicBezTo>
                    <a:pt x="26931" y="19427"/>
                    <a:pt x="26978" y="19435"/>
                    <a:pt x="27064" y="19435"/>
                  </a:cubicBezTo>
                  <a:cubicBezTo>
                    <a:pt x="27675" y="19435"/>
                    <a:pt x="30248" y="19037"/>
                    <a:pt x="31582" y="12558"/>
                  </a:cubicBezTo>
                  <a:cubicBezTo>
                    <a:pt x="32341" y="8819"/>
                    <a:pt x="30943" y="4746"/>
                    <a:pt x="28268" y="2041"/>
                  </a:cubicBezTo>
                  <a:cubicBezTo>
                    <a:pt x="27021" y="773"/>
                    <a:pt x="25430" y="1"/>
                    <a:pt x="23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3"/>
            <p:cNvSpPr/>
            <p:nvPr/>
          </p:nvSpPr>
          <p:spPr>
            <a:xfrm rot="-5400000">
              <a:off x="-1997964" y="3372899"/>
              <a:ext cx="1781782" cy="716048"/>
            </a:xfrm>
            <a:custGeom>
              <a:avLst/>
              <a:gdLst/>
              <a:ahLst/>
              <a:cxnLst/>
              <a:rect l="l" t="t" r="r" b="b"/>
              <a:pathLst>
                <a:path w="39637" h="15929" extrusionOk="0">
                  <a:moveTo>
                    <a:pt x="38147" y="1"/>
                  </a:moveTo>
                  <a:lnTo>
                    <a:pt x="0" y="12737"/>
                  </a:lnTo>
                  <a:lnTo>
                    <a:pt x="2766" y="15928"/>
                  </a:lnTo>
                  <a:lnTo>
                    <a:pt x="39636" y="3284"/>
                  </a:lnTo>
                  <a:lnTo>
                    <a:pt x="381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3"/>
            <p:cNvSpPr/>
            <p:nvPr/>
          </p:nvSpPr>
          <p:spPr>
            <a:xfrm rot="-5400000">
              <a:off x="-1775944" y="2426738"/>
              <a:ext cx="556152" cy="404483"/>
            </a:xfrm>
            <a:custGeom>
              <a:avLst/>
              <a:gdLst/>
              <a:ahLst/>
              <a:cxnLst/>
              <a:rect l="l" t="t" r="r" b="b"/>
              <a:pathLst>
                <a:path w="12372" h="8998" extrusionOk="0">
                  <a:moveTo>
                    <a:pt x="9879" y="1"/>
                  </a:moveTo>
                  <a:lnTo>
                    <a:pt x="1004" y="3132"/>
                  </a:lnTo>
                  <a:lnTo>
                    <a:pt x="1" y="5229"/>
                  </a:lnTo>
                  <a:lnTo>
                    <a:pt x="1490" y="8512"/>
                  </a:lnTo>
                  <a:lnTo>
                    <a:pt x="4439" y="8998"/>
                  </a:lnTo>
                  <a:lnTo>
                    <a:pt x="12372" y="6657"/>
                  </a:lnTo>
                  <a:lnTo>
                    <a:pt x="98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3"/>
            <p:cNvSpPr/>
            <p:nvPr/>
          </p:nvSpPr>
          <p:spPr>
            <a:xfrm rot="-5400000">
              <a:off x="-798699" y="4363494"/>
              <a:ext cx="28725" cy="9710"/>
            </a:xfrm>
            <a:custGeom>
              <a:avLst/>
              <a:gdLst/>
              <a:ahLst/>
              <a:cxnLst/>
              <a:rect l="l" t="t" r="r" b="b"/>
              <a:pathLst>
                <a:path w="639" h="216" extrusionOk="0">
                  <a:moveTo>
                    <a:pt x="164" y="1"/>
                  </a:moveTo>
                  <a:cubicBezTo>
                    <a:pt x="69" y="1"/>
                    <a:pt x="1" y="11"/>
                    <a:pt x="1" y="11"/>
                  </a:cubicBezTo>
                  <a:cubicBezTo>
                    <a:pt x="1" y="11"/>
                    <a:pt x="172" y="216"/>
                    <a:pt x="398" y="216"/>
                  </a:cubicBezTo>
                  <a:cubicBezTo>
                    <a:pt x="474" y="216"/>
                    <a:pt x="555" y="193"/>
                    <a:pt x="639" y="132"/>
                  </a:cubicBezTo>
                  <a:cubicBezTo>
                    <a:pt x="511" y="23"/>
                    <a:pt x="307" y="1"/>
                    <a:pt x="16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3"/>
            <p:cNvSpPr/>
            <p:nvPr/>
          </p:nvSpPr>
          <p:spPr>
            <a:xfrm rot="-5400000">
              <a:off x="-1027108" y="4295908"/>
              <a:ext cx="336155" cy="337503"/>
            </a:xfrm>
            <a:custGeom>
              <a:avLst/>
              <a:gdLst/>
              <a:ahLst/>
              <a:cxnLst/>
              <a:rect l="l" t="t" r="r" b="b"/>
              <a:pathLst>
                <a:path w="7478" h="7508" extrusionOk="0">
                  <a:moveTo>
                    <a:pt x="3739" y="0"/>
                  </a:moveTo>
                  <a:cubicBezTo>
                    <a:pt x="1672" y="0"/>
                    <a:pt x="0" y="1672"/>
                    <a:pt x="0" y="3739"/>
                  </a:cubicBezTo>
                  <a:cubicBezTo>
                    <a:pt x="0" y="5836"/>
                    <a:pt x="1672" y="7508"/>
                    <a:pt x="3739" y="7508"/>
                  </a:cubicBezTo>
                  <a:cubicBezTo>
                    <a:pt x="5806" y="7508"/>
                    <a:pt x="7477" y="5836"/>
                    <a:pt x="7477" y="3739"/>
                  </a:cubicBezTo>
                  <a:cubicBezTo>
                    <a:pt x="7477" y="1672"/>
                    <a:pt x="5806" y="0"/>
                    <a:pt x="37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3"/>
            <p:cNvSpPr/>
            <p:nvPr/>
          </p:nvSpPr>
          <p:spPr>
            <a:xfrm rot="-5476903">
              <a:off x="-2053701" y="3516440"/>
              <a:ext cx="1795673" cy="561607"/>
            </a:xfrm>
            <a:custGeom>
              <a:avLst/>
              <a:gdLst/>
              <a:ahLst/>
              <a:cxnLst/>
              <a:rect l="l" t="t" r="r" b="b"/>
              <a:pathLst>
                <a:path w="36598" h="12493" fill="none" extrusionOk="0">
                  <a:moveTo>
                    <a:pt x="1" y="12493"/>
                  </a:moveTo>
                  <a:lnTo>
                    <a:pt x="36597"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3"/>
            <p:cNvSpPr/>
            <p:nvPr/>
          </p:nvSpPr>
          <p:spPr>
            <a:xfrm rot="-5476903">
              <a:off x="-2032275" y="3508482"/>
              <a:ext cx="1803081" cy="563001"/>
            </a:xfrm>
            <a:custGeom>
              <a:avLst/>
              <a:gdLst/>
              <a:ahLst/>
              <a:cxnLst/>
              <a:rect l="l" t="t" r="r" b="b"/>
              <a:pathLst>
                <a:path w="36749" h="12524" fill="none" extrusionOk="0">
                  <a:moveTo>
                    <a:pt x="0" y="12523"/>
                  </a:moveTo>
                  <a:lnTo>
                    <a:pt x="3674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3"/>
            <p:cNvSpPr/>
            <p:nvPr/>
          </p:nvSpPr>
          <p:spPr>
            <a:xfrm rot="-5476903">
              <a:off x="-2011327" y="3493179"/>
              <a:ext cx="1817997" cy="568485"/>
            </a:xfrm>
            <a:custGeom>
              <a:avLst/>
              <a:gdLst/>
              <a:ahLst/>
              <a:cxnLst/>
              <a:rect l="l" t="t" r="r" b="b"/>
              <a:pathLst>
                <a:path w="37053" h="12646" fill="none" extrusionOk="0">
                  <a:moveTo>
                    <a:pt x="1" y="12645"/>
                  </a:moveTo>
                  <a:lnTo>
                    <a:pt x="37053" y="1"/>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3"/>
            <p:cNvSpPr/>
            <p:nvPr/>
          </p:nvSpPr>
          <p:spPr>
            <a:xfrm rot="-5400000">
              <a:off x="-1984973" y="3470625"/>
              <a:ext cx="1824127" cy="623087"/>
            </a:xfrm>
            <a:custGeom>
              <a:avLst/>
              <a:gdLst/>
              <a:ahLst/>
              <a:cxnLst/>
              <a:rect l="l" t="t" r="r" b="b"/>
              <a:pathLst>
                <a:path w="40579" h="13861" fill="none" extrusionOk="0">
                  <a:moveTo>
                    <a:pt x="0" y="13861"/>
                  </a:moveTo>
                  <a:lnTo>
                    <a:pt x="4057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3"/>
            <p:cNvSpPr/>
            <p:nvPr/>
          </p:nvSpPr>
          <p:spPr>
            <a:xfrm rot="-5400000">
              <a:off x="-1961058" y="3460376"/>
              <a:ext cx="1825476" cy="623087"/>
            </a:xfrm>
            <a:custGeom>
              <a:avLst/>
              <a:gdLst/>
              <a:ahLst/>
              <a:cxnLst/>
              <a:rect l="l" t="t" r="r" b="b"/>
              <a:pathLst>
                <a:path w="40609" h="13861" fill="none" extrusionOk="0">
                  <a:moveTo>
                    <a:pt x="0" y="13861"/>
                  </a:moveTo>
                  <a:lnTo>
                    <a:pt x="4060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3"/>
            <p:cNvSpPr/>
            <p:nvPr/>
          </p:nvSpPr>
          <p:spPr>
            <a:xfrm rot="-5400000">
              <a:off x="-1933053" y="3447385"/>
              <a:ext cx="1824127" cy="623087"/>
            </a:xfrm>
            <a:custGeom>
              <a:avLst/>
              <a:gdLst/>
              <a:ahLst/>
              <a:cxnLst/>
              <a:rect l="l" t="t" r="r" b="b"/>
              <a:pathLst>
                <a:path w="40579" h="13861" fill="none" extrusionOk="0">
                  <a:moveTo>
                    <a:pt x="0" y="13861"/>
                  </a:moveTo>
                  <a:lnTo>
                    <a:pt x="40578"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3"/>
            <p:cNvSpPr/>
            <p:nvPr/>
          </p:nvSpPr>
          <p:spPr>
            <a:xfrm rot="-5400000">
              <a:off x="-1555924" y="2803822"/>
              <a:ext cx="84735" cy="118944"/>
            </a:xfrm>
            <a:custGeom>
              <a:avLst/>
              <a:gdLst/>
              <a:ahLst/>
              <a:cxnLst/>
              <a:rect l="l" t="t" r="r" b="b"/>
              <a:pathLst>
                <a:path w="1885" h="2646" extrusionOk="0">
                  <a:moveTo>
                    <a:pt x="1885" y="1"/>
                  </a:moveTo>
                  <a:lnTo>
                    <a:pt x="1642" y="61"/>
                  </a:lnTo>
                  <a:lnTo>
                    <a:pt x="0" y="2523"/>
                  </a:lnTo>
                  <a:lnTo>
                    <a:pt x="122" y="2645"/>
                  </a:lnTo>
                  <a:lnTo>
                    <a:pt x="1885"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3"/>
            <p:cNvSpPr/>
            <p:nvPr/>
          </p:nvSpPr>
          <p:spPr>
            <a:xfrm rot="-5400000">
              <a:off x="-1626274" y="2699308"/>
              <a:ext cx="203590" cy="189969"/>
            </a:xfrm>
            <a:custGeom>
              <a:avLst/>
              <a:gdLst/>
              <a:ahLst/>
              <a:cxnLst/>
              <a:rect l="l" t="t" r="r" b="b"/>
              <a:pathLst>
                <a:path w="4529" h="4226" extrusionOk="0">
                  <a:moveTo>
                    <a:pt x="4529" y="0"/>
                  </a:moveTo>
                  <a:lnTo>
                    <a:pt x="4255" y="122"/>
                  </a:lnTo>
                  <a:lnTo>
                    <a:pt x="0" y="4104"/>
                  </a:lnTo>
                  <a:lnTo>
                    <a:pt x="122" y="4225"/>
                  </a:lnTo>
                  <a:lnTo>
                    <a:pt x="4529"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3"/>
            <p:cNvSpPr/>
            <p:nvPr/>
          </p:nvSpPr>
          <p:spPr>
            <a:xfrm rot="-5400000">
              <a:off x="-1695996" y="2585893"/>
              <a:ext cx="321141" cy="263736"/>
            </a:xfrm>
            <a:custGeom>
              <a:avLst/>
              <a:gdLst/>
              <a:ahLst/>
              <a:cxnLst/>
              <a:rect l="l" t="t" r="r" b="b"/>
              <a:pathLst>
                <a:path w="7144" h="5867" extrusionOk="0">
                  <a:moveTo>
                    <a:pt x="7143" y="0"/>
                  </a:moveTo>
                  <a:lnTo>
                    <a:pt x="6839" y="122"/>
                  </a:lnTo>
                  <a:lnTo>
                    <a:pt x="0" y="5715"/>
                  </a:lnTo>
                  <a:lnTo>
                    <a:pt x="122" y="5867"/>
                  </a:lnTo>
                  <a:lnTo>
                    <a:pt x="7143"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3"/>
            <p:cNvSpPr/>
            <p:nvPr/>
          </p:nvSpPr>
          <p:spPr>
            <a:xfrm rot="-5400000">
              <a:off x="-1626319" y="2624147"/>
              <a:ext cx="482385" cy="9620"/>
            </a:xfrm>
            <a:custGeom>
              <a:avLst/>
              <a:gdLst/>
              <a:ahLst/>
              <a:cxnLst/>
              <a:rect l="l" t="t" r="r" b="b"/>
              <a:pathLst>
                <a:path w="10731" h="214" extrusionOk="0">
                  <a:moveTo>
                    <a:pt x="10730" y="1"/>
                  </a:moveTo>
                  <a:lnTo>
                    <a:pt x="1" y="31"/>
                  </a:lnTo>
                  <a:lnTo>
                    <a:pt x="1" y="213"/>
                  </a:lnTo>
                  <a:lnTo>
                    <a:pt x="10396" y="92"/>
                  </a:lnTo>
                  <a:lnTo>
                    <a:pt x="10730"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3"/>
            <p:cNvSpPr/>
            <p:nvPr/>
          </p:nvSpPr>
          <p:spPr>
            <a:xfrm rot="-5400000">
              <a:off x="-1527941" y="2678832"/>
              <a:ext cx="344381" cy="16408"/>
            </a:xfrm>
            <a:custGeom>
              <a:avLst/>
              <a:gdLst/>
              <a:ahLst/>
              <a:cxnLst/>
              <a:rect l="l" t="t" r="r" b="b"/>
              <a:pathLst>
                <a:path w="7661" h="365" extrusionOk="0">
                  <a:moveTo>
                    <a:pt x="1" y="0"/>
                  </a:moveTo>
                  <a:lnTo>
                    <a:pt x="1" y="183"/>
                  </a:lnTo>
                  <a:lnTo>
                    <a:pt x="7296" y="365"/>
                  </a:lnTo>
                  <a:lnTo>
                    <a:pt x="7660" y="274"/>
                  </a:lnTo>
                  <a:lnTo>
                    <a:pt x="1"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3"/>
            <p:cNvSpPr/>
            <p:nvPr/>
          </p:nvSpPr>
          <p:spPr>
            <a:xfrm rot="-5400000">
              <a:off x="-1416571" y="2736888"/>
              <a:ext cx="189969" cy="30073"/>
            </a:xfrm>
            <a:custGeom>
              <a:avLst/>
              <a:gdLst/>
              <a:ahLst/>
              <a:cxnLst/>
              <a:rect l="l" t="t" r="r" b="b"/>
              <a:pathLst>
                <a:path w="4226" h="669" extrusionOk="0">
                  <a:moveTo>
                    <a:pt x="31" y="0"/>
                  </a:moveTo>
                  <a:lnTo>
                    <a:pt x="0" y="182"/>
                  </a:lnTo>
                  <a:lnTo>
                    <a:pt x="3891" y="669"/>
                  </a:lnTo>
                  <a:lnTo>
                    <a:pt x="4225" y="578"/>
                  </a:lnTo>
                  <a:lnTo>
                    <a:pt x="31"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3"/>
            <p:cNvSpPr/>
            <p:nvPr/>
          </p:nvSpPr>
          <p:spPr>
            <a:xfrm rot="-5400000">
              <a:off x="-1199338" y="3444643"/>
              <a:ext cx="54707" cy="157199"/>
            </a:xfrm>
            <a:custGeom>
              <a:avLst/>
              <a:gdLst/>
              <a:ahLst/>
              <a:cxnLst/>
              <a:rect l="l" t="t" r="r" b="b"/>
              <a:pathLst>
                <a:path w="1217" h="3497" fill="none" extrusionOk="0">
                  <a:moveTo>
                    <a:pt x="1" y="1"/>
                  </a:moveTo>
                  <a:lnTo>
                    <a:pt x="1216" y="349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3"/>
            <p:cNvSpPr/>
            <p:nvPr/>
          </p:nvSpPr>
          <p:spPr>
            <a:xfrm rot="-5400000">
              <a:off x="-1135775" y="3635286"/>
              <a:ext cx="56056" cy="159896"/>
            </a:xfrm>
            <a:custGeom>
              <a:avLst/>
              <a:gdLst/>
              <a:ahLst/>
              <a:cxnLst/>
              <a:rect l="l" t="t" r="r" b="b"/>
              <a:pathLst>
                <a:path w="1247" h="3557" fill="none" extrusionOk="0">
                  <a:moveTo>
                    <a:pt x="1" y="0"/>
                  </a:moveTo>
                  <a:lnTo>
                    <a:pt x="1247" y="355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3"/>
            <p:cNvSpPr/>
            <p:nvPr/>
          </p:nvSpPr>
          <p:spPr>
            <a:xfrm rot="-5400000">
              <a:off x="-1258765" y="3274542"/>
              <a:ext cx="56101" cy="154457"/>
            </a:xfrm>
            <a:custGeom>
              <a:avLst/>
              <a:gdLst/>
              <a:ahLst/>
              <a:cxnLst/>
              <a:rect l="l" t="t" r="r" b="b"/>
              <a:pathLst>
                <a:path w="1248" h="3436" fill="none" extrusionOk="0">
                  <a:moveTo>
                    <a:pt x="1" y="0"/>
                  </a:moveTo>
                  <a:lnTo>
                    <a:pt x="1247" y="3435"/>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3"/>
            <p:cNvSpPr/>
            <p:nvPr/>
          </p:nvSpPr>
          <p:spPr>
            <a:xfrm rot="-5400000">
              <a:off x="-1340062" y="3029304"/>
              <a:ext cx="56056" cy="155805"/>
            </a:xfrm>
            <a:custGeom>
              <a:avLst/>
              <a:gdLst/>
              <a:ahLst/>
              <a:cxnLst/>
              <a:rect l="l" t="t" r="r" b="b"/>
              <a:pathLst>
                <a:path w="1247" h="3466" fill="none" extrusionOk="0">
                  <a:moveTo>
                    <a:pt x="1" y="1"/>
                  </a:moveTo>
                  <a:lnTo>
                    <a:pt x="1247" y="346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3"/>
            <p:cNvSpPr/>
            <p:nvPr/>
          </p:nvSpPr>
          <p:spPr>
            <a:xfrm rot="-5400000">
              <a:off x="-1071560" y="3822446"/>
              <a:ext cx="57404" cy="161290"/>
            </a:xfrm>
            <a:custGeom>
              <a:avLst/>
              <a:gdLst/>
              <a:ahLst/>
              <a:cxnLst/>
              <a:rect l="l" t="t" r="r" b="b"/>
              <a:pathLst>
                <a:path w="1277" h="3588" fill="none" extrusionOk="0">
                  <a:moveTo>
                    <a:pt x="0" y="1"/>
                  </a:moveTo>
                  <a:lnTo>
                    <a:pt x="1277" y="3587"/>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3"/>
            <p:cNvSpPr/>
            <p:nvPr/>
          </p:nvSpPr>
          <p:spPr>
            <a:xfrm rot="-5400000">
              <a:off x="-847225" y="4565851"/>
              <a:ext cx="116157" cy="243822"/>
            </a:xfrm>
            <a:custGeom>
              <a:avLst/>
              <a:gdLst/>
              <a:ahLst/>
              <a:cxnLst/>
              <a:rect l="l" t="t" r="r" b="b"/>
              <a:pathLst>
                <a:path w="2584" h="5424" extrusionOk="0">
                  <a:moveTo>
                    <a:pt x="522" y="1"/>
                  </a:moveTo>
                  <a:cubicBezTo>
                    <a:pt x="480" y="1"/>
                    <a:pt x="437" y="6"/>
                    <a:pt x="395" y="16"/>
                  </a:cubicBezTo>
                  <a:cubicBezTo>
                    <a:pt x="152" y="108"/>
                    <a:pt x="0" y="381"/>
                    <a:pt x="92" y="624"/>
                  </a:cubicBezTo>
                  <a:lnTo>
                    <a:pt x="1611" y="5093"/>
                  </a:lnTo>
                  <a:cubicBezTo>
                    <a:pt x="1684" y="5287"/>
                    <a:pt x="1874" y="5423"/>
                    <a:pt x="2071" y="5423"/>
                  </a:cubicBezTo>
                  <a:cubicBezTo>
                    <a:pt x="2121" y="5423"/>
                    <a:pt x="2171" y="5415"/>
                    <a:pt x="2219" y="5396"/>
                  </a:cubicBezTo>
                  <a:cubicBezTo>
                    <a:pt x="2462" y="5305"/>
                    <a:pt x="2584" y="5032"/>
                    <a:pt x="2493" y="4789"/>
                  </a:cubicBezTo>
                  <a:lnTo>
                    <a:pt x="973" y="320"/>
                  </a:lnTo>
                  <a:cubicBezTo>
                    <a:pt x="923" y="119"/>
                    <a:pt x="726"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73"/>
          <p:cNvSpPr txBox="1">
            <a:spLocks noGrp="1"/>
          </p:cNvSpPr>
          <p:nvPr>
            <p:ph type="title" idx="2"/>
          </p:nvPr>
        </p:nvSpPr>
        <p:spPr>
          <a:xfrm>
            <a:off x="4739550" y="1893275"/>
            <a:ext cx="16329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Wind</a:t>
            </a:r>
            <a:endParaRPr sz="2500" b="0">
              <a:latin typeface="Lato"/>
              <a:ea typeface="Lato"/>
              <a:cs typeface="Lato"/>
              <a:sym typeface="Lato"/>
            </a:endParaRPr>
          </a:p>
        </p:txBody>
      </p:sp>
      <p:sp>
        <p:nvSpPr>
          <p:cNvPr id="2922" name="Google Shape;2922;p73"/>
          <p:cNvSpPr txBox="1">
            <a:spLocks noGrp="1"/>
          </p:cNvSpPr>
          <p:nvPr>
            <p:ph type="title" idx="3"/>
          </p:nvPr>
        </p:nvSpPr>
        <p:spPr>
          <a:xfrm>
            <a:off x="4739550" y="2632450"/>
            <a:ext cx="16329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String</a:t>
            </a:r>
            <a:endParaRPr sz="2500" b="0">
              <a:latin typeface="Lato"/>
              <a:ea typeface="Lato"/>
              <a:cs typeface="Lato"/>
              <a:sym typeface="Lato"/>
            </a:endParaRPr>
          </a:p>
        </p:txBody>
      </p:sp>
      <p:sp>
        <p:nvSpPr>
          <p:cNvPr id="2923" name="Google Shape;2923;p73"/>
          <p:cNvSpPr txBox="1">
            <a:spLocks noGrp="1"/>
          </p:cNvSpPr>
          <p:nvPr>
            <p:ph type="title" idx="4"/>
          </p:nvPr>
        </p:nvSpPr>
        <p:spPr>
          <a:xfrm>
            <a:off x="4739550" y="3371625"/>
            <a:ext cx="18324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Percussion</a:t>
            </a:r>
            <a:endParaRPr sz="2500" b="0">
              <a:latin typeface="Lato"/>
              <a:ea typeface="Lato"/>
              <a:cs typeface="Lato"/>
              <a:sym typeface="Lato"/>
            </a:endParaRPr>
          </a:p>
        </p:txBody>
      </p:sp>
      <p:sp>
        <p:nvSpPr>
          <p:cNvPr id="2924" name="Google Shape;2924;p73">
            <a:hlinkClick r:id="rId4" action="ppaction://hlinksldjump"/>
          </p:cNvPr>
          <p:cNvSpPr/>
          <p:nvPr/>
        </p:nvSpPr>
        <p:spPr>
          <a:xfrm>
            <a:off x="4044888" y="1948325"/>
            <a:ext cx="525000" cy="500100"/>
          </a:xfrm>
          <a:prstGeom prst="roundRect">
            <a:avLst>
              <a:gd name="adj" fmla="val 30219"/>
            </a:avLst>
          </a:prstGeom>
          <a:solidFill>
            <a:schemeClr val="l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A</a:t>
            </a:r>
            <a:endParaRPr sz="2500" b="1">
              <a:latin typeface="Lato"/>
              <a:ea typeface="Lato"/>
              <a:cs typeface="Lato"/>
              <a:sym typeface="Lato"/>
            </a:endParaRPr>
          </a:p>
        </p:txBody>
      </p:sp>
      <p:sp>
        <p:nvSpPr>
          <p:cNvPr id="2925" name="Google Shape;2925;p73">
            <a:hlinkClick r:id="rId4" action="ppaction://hlinksldjump"/>
          </p:cNvPr>
          <p:cNvSpPr/>
          <p:nvPr/>
        </p:nvSpPr>
        <p:spPr>
          <a:xfrm>
            <a:off x="4044888" y="2687500"/>
            <a:ext cx="525000" cy="500100"/>
          </a:xfrm>
          <a:prstGeom prst="roundRect">
            <a:avLst>
              <a:gd name="adj" fmla="val 30219"/>
            </a:avLst>
          </a:prstGeom>
          <a:solidFill>
            <a:schemeClr val="l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B</a:t>
            </a:r>
            <a:endParaRPr sz="2500" b="1">
              <a:latin typeface="Lato"/>
              <a:ea typeface="Lato"/>
              <a:cs typeface="Lato"/>
              <a:sym typeface="Lato"/>
            </a:endParaRPr>
          </a:p>
        </p:txBody>
      </p:sp>
      <p:sp>
        <p:nvSpPr>
          <p:cNvPr id="2926" name="Google Shape;2926;p73">
            <a:hlinkClick r:id="rId4" action="ppaction://hlinksldjump"/>
          </p:cNvPr>
          <p:cNvSpPr/>
          <p:nvPr/>
        </p:nvSpPr>
        <p:spPr>
          <a:xfrm>
            <a:off x="4044888" y="3426675"/>
            <a:ext cx="525000" cy="500100"/>
          </a:xfrm>
          <a:prstGeom prst="roundRect">
            <a:avLst>
              <a:gd name="adj" fmla="val 30219"/>
            </a:avLst>
          </a:prstGeom>
          <a:solidFill>
            <a:schemeClr val="l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C</a:t>
            </a:r>
            <a:endParaRPr sz="2500" b="1">
              <a:latin typeface="Lato"/>
              <a:ea typeface="Lato"/>
              <a:cs typeface="Lato"/>
              <a:sym typeface="Lato"/>
            </a:endParaRPr>
          </a:p>
        </p:txBody>
      </p:sp>
      <p:grpSp>
        <p:nvGrpSpPr>
          <p:cNvPr id="2927" name="Google Shape;2927;p73"/>
          <p:cNvGrpSpPr/>
          <p:nvPr/>
        </p:nvGrpSpPr>
        <p:grpSpPr>
          <a:xfrm>
            <a:off x="7204739" y="2448420"/>
            <a:ext cx="1309833" cy="826872"/>
            <a:chOff x="7204739" y="2448420"/>
            <a:chExt cx="1309833" cy="826872"/>
          </a:xfrm>
        </p:grpSpPr>
        <p:grpSp>
          <p:nvGrpSpPr>
            <p:cNvPr id="2928" name="Google Shape;2928;p73"/>
            <p:cNvGrpSpPr/>
            <p:nvPr/>
          </p:nvGrpSpPr>
          <p:grpSpPr>
            <a:xfrm rot="1425396">
              <a:off x="7297065" y="2612186"/>
              <a:ext cx="556524" cy="575387"/>
              <a:chOff x="3610557" y="2780704"/>
              <a:chExt cx="325017" cy="336052"/>
            </a:xfrm>
          </p:grpSpPr>
          <p:sp>
            <p:nvSpPr>
              <p:cNvPr id="2929" name="Google Shape;2929;p73"/>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3"/>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3"/>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2" name="Google Shape;2932;p73"/>
            <p:cNvGrpSpPr/>
            <p:nvPr/>
          </p:nvGrpSpPr>
          <p:grpSpPr>
            <a:xfrm rot="-842945">
              <a:off x="8123836" y="2485690"/>
              <a:ext cx="351858" cy="363795"/>
              <a:chOff x="3610557" y="2780704"/>
              <a:chExt cx="325017" cy="336052"/>
            </a:xfrm>
          </p:grpSpPr>
          <p:sp>
            <p:nvSpPr>
              <p:cNvPr id="2933" name="Google Shape;2933;p73"/>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3"/>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3"/>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936" name="Google Shape;2936;p73">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940"/>
        <p:cNvGrpSpPr/>
        <p:nvPr/>
      </p:nvGrpSpPr>
      <p:grpSpPr>
        <a:xfrm>
          <a:off x="0" y="0"/>
          <a:ext cx="0" cy="0"/>
          <a:chOff x="0" y="0"/>
          <a:chExt cx="0" cy="0"/>
        </a:xfrm>
      </p:grpSpPr>
      <p:sp>
        <p:nvSpPr>
          <p:cNvPr id="2941" name="Google Shape;2941;p74"/>
          <p:cNvSpPr/>
          <p:nvPr/>
        </p:nvSpPr>
        <p:spPr>
          <a:xfrm>
            <a:off x="4806684" y="1865038"/>
            <a:ext cx="2761200" cy="1840800"/>
          </a:xfrm>
          <a:prstGeom prst="wedgeEllipseCallout">
            <a:avLst>
              <a:gd name="adj1" fmla="val -58700"/>
              <a:gd name="adj2" fmla="val 2758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4">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4"/>
          <p:cNvSpPr txBox="1">
            <a:spLocks noGrp="1"/>
          </p:cNvSpPr>
          <p:nvPr>
            <p:ph type="title"/>
          </p:nvPr>
        </p:nvSpPr>
        <p:spPr>
          <a:xfrm>
            <a:off x="5052250" y="2218200"/>
            <a:ext cx="22497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String</a:t>
            </a:r>
            <a:endParaRPr/>
          </a:p>
          <a:p>
            <a:pPr marL="0" lvl="0" indent="0" algn="ctr" rtl="0">
              <a:spcBef>
                <a:spcPts val="0"/>
              </a:spcBef>
              <a:spcAft>
                <a:spcPts val="0"/>
              </a:spcAft>
              <a:buNone/>
            </a:pPr>
            <a:r>
              <a:rPr lang="en"/>
              <a:t>instrument</a:t>
            </a:r>
            <a:endParaRPr/>
          </a:p>
        </p:txBody>
      </p:sp>
      <p:sp>
        <p:nvSpPr>
          <p:cNvPr id="2944" name="Google Shape;2944;p74"/>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20 Points!</a:t>
            </a:r>
            <a:endParaRPr/>
          </a:p>
        </p:txBody>
      </p:sp>
      <p:sp>
        <p:nvSpPr>
          <p:cNvPr id="2945" name="Google Shape;2945;p74"/>
          <p:cNvSpPr/>
          <p:nvPr/>
        </p:nvSpPr>
        <p:spPr>
          <a:xfrm>
            <a:off x="178800" y="164565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4"/>
          <p:cNvSpPr/>
          <p:nvPr/>
        </p:nvSpPr>
        <p:spPr>
          <a:xfrm>
            <a:off x="7728251" y="3271000"/>
            <a:ext cx="946653" cy="755631"/>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4">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4"/>
          <p:cNvSpPr/>
          <p:nvPr/>
        </p:nvSpPr>
        <p:spPr>
          <a:xfrm>
            <a:off x="4498190" y="3364887"/>
            <a:ext cx="51965" cy="98401"/>
          </a:xfrm>
          <a:custGeom>
            <a:avLst/>
            <a:gdLst/>
            <a:ahLst/>
            <a:cxnLst/>
            <a:rect l="l" t="t" r="r" b="b"/>
            <a:pathLst>
              <a:path w="1156" h="2189" extrusionOk="0">
                <a:moveTo>
                  <a:pt x="304" y="0"/>
                </a:moveTo>
                <a:lnTo>
                  <a:pt x="0" y="152"/>
                </a:lnTo>
                <a:lnTo>
                  <a:pt x="821" y="2189"/>
                </a:lnTo>
                <a:lnTo>
                  <a:pt x="1155" y="2037"/>
                </a:lnTo>
                <a:lnTo>
                  <a:pt x="304"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4"/>
          <p:cNvSpPr/>
          <p:nvPr/>
        </p:nvSpPr>
        <p:spPr>
          <a:xfrm>
            <a:off x="4517295" y="3435912"/>
            <a:ext cx="54707" cy="54707"/>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0" name="Google Shape;2950;p74"/>
          <p:cNvGrpSpPr/>
          <p:nvPr/>
        </p:nvGrpSpPr>
        <p:grpSpPr>
          <a:xfrm>
            <a:off x="1150338" y="1510176"/>
            <a:ext cx="3416180" cy="3394604"/>
            <a:chOff x="1150338" y="1510176"/>
            <a:chExt cx="3416180" cy="3394604"/>
          </a:xfrm>
        </p:grpSpPr>
        <p:sp>
          <p:nvSpPr>
            <p:cNvPr id="2951" name="Google Shape;2951;p74"/>
            <p:cNvSpPr/>
            <p:nvPr/>
          </p:nvSpPr>
          <p:spPr>
            <a:xfrm>
              <a:off x="4051362" y="3138056"/>
              <a:ext cx="51965" cy="97052"/>
            </a:xfrm>
            <a:custGeom>
              <a:avLst/>
              <a:gdLst/>
              <a:ahLst/>
              <a:cxnLst/>
              <a:rect l="l" t="t" r="r" b="b"/>
              <a:pathLst>
                <a:path w="1156" h="2159" extrusionOk="0">
                  <a:moveTo>
                    <a:pt x="335" y="0"/>
                  </a:moveTo>
                  <a:lnTo>
                    <a:pt x="1" y="122"/>
                  </a:lnTo>
                  <a:lnTo>
                    <a:pt x="852" y="2159"/>
                  </a:lnTo>
                  <a:lnTo>
                    <a:pt x="1156"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4"/>
            <p:cNvSpPr/>
            <p:nvPr/>
          </p:nvSpPr>
          <p:spPr>
            <a:xfrm>
              <a:off x="4175701" y="3087485"/>
              <a:ext cx="51965" cy="98446"/>
            </a:xfrm>
            <a:custGeom>
              <a:avLst/>
              <a:gdLst/>
              <a:ahLst/>
              <a:cxnLst/>
              <a:rect l="l" t="t" r="r" b="b"/>
              <a:pathLst>
                <a:path w="1156" h="2190" extrusionOk="0">
                  <a:moveTo>
                    <a:pt x="305" y="1"/>
                  </a:moveTo>
                  <a:lnTo>
                    <a:pt x="1" y="122"/>
                  </a:lnTo>
                  <a:lnTo>
                    <a:pt x="821" y="2189"/>
                  </a:lnTo>
                  <a:lnTo>
                    <a:pt x="1156" y="2037"/>
                  </a:lnTo>
                  <a:lnTo>
                    <a:pt x="305" y="1"/>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4"/>
            <p:cNvSpPr/>
            <p:nvPr/>
          </p:nvSpPr>
          <p:spPr>
            <a:xfrm>
              <a:off x="4309614" y="3034216"/>
              <a:ext cx="51965" cy="98401"/>
            </a:xfrm>
            <a:custGeom>
              <a:avLst/>
              <a:gdLst/>
              <a:ahLst/>
              <a:cxnLst/>
              <a:rect l="l" t="t" r="r" b="b"/>
              <a:pathLst>
                <a:path w="1156" h="2189" extrusionOk="0">
                  <a:moveTo>
                    <a:pt x="305" y="0"/>
                  </a:moveTo>
                  <a:lnTo>
                    <a:pt x="1" y="152"/>
                  </a:lnTo>
                  <a:lnTo>
                    <a:pt x="821" y="2189"/>
                  </a:lnTo>
                  <a:lnTo>
                    <a:pt x="1156" y="2037"/>
                  </a:lnTo>
                  <a:lnTo>
                    <a:pt x="30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4"/>
            <p:cNvSpPr/>
            <p:nvPr/>
          </p:nvSpPr>
          <p:spPr>
            <a:xfrm>
              <a:off x="4237196" y="3465985"/>
              <a:ext cx="53314" cy="98401"/>
            </a:xfrm>
            <a:custGeom>
              <a:avLst/>
              <a:gdLst/>
              <a:ahLst/>
              <a:cxnLst/>
              <a:rect l="l" t="t" r="r" b="b"/>
              <a:pathLst>
                <a:path w="1186" h="2189" extrusionOk="0">
                  <a:moveTo>
                    <a:pt x="335" y="0"/>
                  </a:moveTo>
                  <a:lnTo>
                    <a:pt x="1" y="122"/>
                  </a:lnTo>
                  <a:lnTo>
                    <a:pt x="852" y="2189"/>
                  </a:lnTo>
                  <a:lnTo>
                    <a:pt x="1186"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4"/>
            <p:cNvSpPr/>
            <p:nvPr/>
          </p:nvSpPr>
          <p:spPr>
            <a:xfrm>
              <a:off x="4373851" y="3409974"/>
              <a:ext cx="51965" cy="98401"/>
            </a:xfrm>
            <a:custGeom>
              <a:avLst/>
              <a:gdLst/>
              <a:ahLst/>
              <a:cxnLst/>
              <a:rect l="l" t="t" r="r" b="b"/>
              <a:pathLst>
                <a:path w="1156" h="2189" extrusionOk="0">
                  <a:moveTo>
                    <a:pt x="335" y="0"/>
                  </a:moveTo>
                  <a:lnTo>
                    <a:pt x="0" y="122"/>
                  </a:lnTo>
                  <a:lnTo>
                    <a:pt x="851" y="2189"/>
                  </a:lnTo>
                  <a:lnTo>
                    <a:pt x="1155" y="2037"/>
                  </a:lnTo>
                  <a:lnTo>
                    <a:pt x="335"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4"/>
            <p:cNvSpPr/>
            <p:nvPr/>
          </p:nvSpPr>
          <p:spPr>
            <a:xfrm>
              <a:off x="4030864" y="3114816"/>
              <a:ext cx="54707" cy="54707"/>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4"/>
            <p:cNvSpPr/>
            <p:nvPr/>
          </p:nvSpPr>
          <p:spPr>
            <a:xfrm>
              <a:off x="4156596" y="3066987"/>
              <a:ext cx="54707" cy="54707"/>
            </a:xfrm>
            <a:custGeom>
              <a:avLst/>
              <a:gdLst/>
              <a:ahLst/>
              <a:cxnLst/>
              <a:rect l="l" t="t" r="r" b="b"/>
              <a:pathLst>
                <a:path w="1217" h="1217" extrusionOk="0">
                  <a:moveTo>
                    <a:pt x="608" y="1"/>
                  </a:moveTo>
                  <a:cubicBezTo>
                    <a:pt x="274" y="1"/>
                    <a:pt x="0" y="274"/>
                    <a:pt x="0" y="609"/>
                  </a:cubicBezTo>
                  <a:cubicBezTo>
                    <a:pt x="0" y="943"/>
                    <a:pt x="274" y="1217"/>
                    <a:pt x="608" y="1217"/>
                  </a:cubicBezTo>
                  <a:cubicBezTo>
                    <a:pt x="943" y="1217"/>
                    <a:pt x="1216" y="943"/>
                    <a:pt x="1216" y="609"/>
                  </a:cubicBezTo>
                  <a:cubicBezTo>
                    <a:pt x="1216" y="274"/>
                    <a:pt x="943" y="1"/>
                    <a:pt x="60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4"/>
            <p:cNvSpPr/>
            <p:nvPr/>
          </p:nvSpPr>
          <p:spPr>
            <a:xfrm>
              <a:off x="4287767" y="3010976"/>
              <a:ext cx="56056" cy="54707"/>
            </a:xfrm>
            <a:custGeom>
              <a:avLst/>
              <a:gdLst/>
              <a:ahLst/>
              <a:cxnLst/>
              <a:rect l="l" t="t" r="r" b="b"/>
              <a:pathLst>
                <a:path w="1247" h="1217" extrusionOk="0">
                  <a:moveTo>
                    <a:pt x="639" y="1"/>
                  </a:moveTo>
                  <a:cubicBezTo>
                    <a:pt x="274" y="1"/>
                    <a:pt x="0" y="274"/>
                    <a:pt x="0" y="609"/>
                  </a:cubicBezTo>
                  <a:cubicBezTo>
                    <a:pt x="0" y="943"/>
                    <a:pt x="274" y="1217"/>
                    <a:pt x="639" y="1217"/>
                  </a:cubicBezTo>
                  <a:cubicBezTo>
                    <a:pt x="973" y="1217"/>
                    <a:pt x="1246" y="943"/>
                    <a:pt x="1246" y="609"/>
                  </a:cubicBezTo>
                  <a:cubicBezTo>
                    <a:pt x="1246" y="274"/>
                    <a:pt x="973" y="1"/>
                    <a:pt x="63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4"/>
            <p:cNvSpPr/>
            <p:nvPr/>
          </p:nvSpPr>
          <p:spPr>
            <a:xfrm>
              <a:off x="4390214" y="3480999"/>
              <a:ext cx="54707" cy="54707"/>
            </a:xfrm>
            <a:custGeom>
              <a:avLst/>
              <a:gdLst/>
              <a:ahLst/>
              <a:cxnLst/>
              <a:rect l="l" t="t" r="r" b="b"/>
              <a:pathLst>
                <a:path w="1217" h="1217" extrusionOk="0">
                  <a:moveTo>
                    <a:pt x="609" y="1"/>
                  </a:moveTo>
                  <a:cubicBezTo>
                    <a:pt x="274" y="1"/>
                    <a:pt x="1" y="274"/>
                    <a:pt x="1" y="609"/>
                  </a:cubicBezTo>
                  <a:cubicBezTo>
                    <a:pt x="1" y="943"/>
                    <a:pt x="274" y="1217"/>
                    <a:pt x="609" y="1217"/>
                  </a:cubicBezTo>
                  <a:cubicBezTo>
                    <a:pt x="943" y="1217"/>
                    <a:pt x="1217" y="943"/>
                    <a:pt x="1217" y="609"/>
                  </a:cubicBezTo>
                  <a:cubicBezTo>
                    <a:pt x="1217" y="274"/>
                    <a:pt x="943" y="1"/>
                    <a:pt x="6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4"/>
            <p:cNvSpPr/>
            <p:nvPr/>
          </p:nvSpPr>
          <p:spPr>
            <a:xfrm>
              <a:off x="4256345" y="3532919"/>
              <a:ext cx="56056" cy="54797"/>
            </a:xfrm>
            <a:custGeom>
              <a:avLst/>
              <a:gdLst/>
              <a:ahLst/>
              <a:cxnLst/>
              <a:rect l="l" t="t" r="r" b="b"/>
              <a:pathLst>
                <a:path w="1247" h="1219" extrusionOk="0">
                  <a:moveTo>
                    <a:pt x="638" y="1"/>
                  </a:moveTo>
                  <a:cubicBezTo>
                    <a:pt x="304" y="1"/>
                    <a:pt x="31" y="274"/>
                    <a:pt x="0" y="609"/>
                  </a:cubicBezTo>
                  <a:cubicBezTo>
                    <a:pt x="0" y="943"/>
                    <a:pt x="274" y="1217"/>
                    <a:pt x="608" y="1217"/>
                  </a:cubicBezTo>
                  <a:cubicBezTo>
                    <a:pt x="625" y="1218"/>
                    <a:pt x="642" y="1219"/>
                    <a:pt x="659" y="1219"/>
                  </a:cubicBezTo>
                  <a:cubicBezTo>
                    <a:pt x="970" y="1219"/>
                    <a:pt x="1216" y="956"/>
                    <a:pt x="1216" y="639"/>
                  </a:cubicBezTo>
                  <a:cubicBezTo>
                    <a:pt x="1246" y="305"/>
                    <a:pt x="973" y="31"/>
                    <a:pt x="63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4"/>
            <p:cNvSpPr/>
            <p:nvPr/>
          </p:nvSpPr>
          <p:spPr>
            <a:xfrm>
              <a:off x="2060596" y="3084563"/>
              <a:ext cx="976998" cy="363711"/>
            </a:xfrm>
            <a:custGeom>
              <a:avLst/>
              <a:gdLst/>
              <a:ahLst/>
              <a:cxnLst/>
              <a:rect l="l" t="t" r="r" b="b"/>
              <a:pathLst>
                <a:path w="21734" h="8091" extrusionOk="0">
                  <a:moveTo>
                    <a:pt x="4220" y="0"/>
                  </a:moveTo>
                  <a:cubicBezTo>
                    <a:pt x="3314" y="0"/>
                    <a:pt x="2490" y="130"/>
                    <a:pt x="1611" y="400"/>
                  </a:cubicBezTo>
                  <a:cubicBezTo>
                    <a:pt x="973" y="583"/>
                    <a:pt x="456" y="1221"/>
                    <a:pt x="0" y="2102"/>
                  </a:cubicBezTo>
                  <a:cubicBezTo>
                    <a:pt x="2736" y="4078"/>
                    <a:pt x="9392" y="7726"/>
                    <a:pt x="21733" y="8090"/>
                  </a:cubicBezTo>
                  <a:cubicBezTo>
                    <a:pt x="20578" y="5871"/>
                    <a:pt x="18450" y="3349"/>
                    <a:pt x="14621" y="2285"/>
                  </a:cubicBezTo>
                  <a:cubicBezTo>
                    <a:pt x="9241" y="810"/>
                    <a:pt x="6477" y="0"/>
                    <a:pt x="4220"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4"/>
            <p:cNvSpPr/>
            <p:nvPr/>
          </p:nvSpPr>
          <p:spPr>
            <a:xfrm>
              <a:off x="1970421" y="3371720"/>
              <a:ext cx="1128622" cy="610770"/>
            </a:xfrm>
            <a:custGeom>
              <a:avLst/>
              <a:gdLst/>
              <a:ahLst/>
              <a:cxnLst/>
              <a:rect l="l" t="t" r="r" b="b"/>
              <a:pathLst>
                <a:path w="25107" h="13587" extrusionOk="0">
                  <a:moveTo>
                    <a:pt x="699" y="0"/>
                  </a:moveTo>
                  <a:cubicBezTo>
                    <a:pt x="152" y="2949"/>
                    <a:pt x="0" y="5927"/>
                    <a:pt x="0" y="5927"/>
                  </a:cubicBezTo>
                  <a:lnTo>
                    <a:pt x="7204" y="13587"/>
                  </a:lnTo>
                  <a:lnTo>
                    <a:pt x="22949" y="12371"/>
                  </a:lnTo>
                  <a:lnTo>
                    <a:pt x="25107" y="5806"/>
                  </a:lnTo>
                  <a:cubicBezTo>
                    <a:pt x="25107" y="5806"/>
                    <a:pt x="25046" y="5259"/>
                    <a:pt x="24803" y="4407"/>
                  </a:cubicBezTo>
                  <a:cubicBezTo>
                    <a:pt x="24219" y="4439"/>
                    <a:pt x="23627" y="4453"/>
                    <a:pt x="23028" y="4453"/>
                  </a:cubicBezTo>
                  <a:cubicBezTo>
                    <a:pt x="15423" y="4453"/>
                    <a:pt x="6729" y="2057"/>
                    <a:pt x="699"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4"/>
            <p:cNvSpPr/>
            <p:nvPr/>
          </p:nvSpPr>
          <p:spPr>
            <a:xfrm>
              <a:off x="2001843" y="3179053"/>
              <a:ext cx="1084929" cy="392885"/>
            </a:xfrm>
            <a:custGeom>
              <a:avLst/>
              <a:gdLst/>
              <a:ahLst/>
              <a:cxnLst/>
              <a:rect l="l" t="t" r="r" b="b"/>
              <a:pathLst>
                <a:path w="24135" h="8740" extrusionOk="0">
                  <a:moveTo>
                    <a:pt x="1307" y="0"/>
                  </a:moveTo>
                  <a:cubicBezTo>
                    <a:pt x="730" y="1155"/>
                    <a:pt x="304" y="2706"/>
                    <a:pt x="0" y="4286"/>
                  </a:cubicBezTo>
                  <a:cubicBezTo>
                    <a:pt x="6030" y="6343"/>
                    <a:pt x="14698" y="8739"/>
                    <a:pt x="22348" y="8739"/>
                  </a:cubicBezTo>
                  <a:cubicBezTo>
                    <a:pt x="22950" y="8739"/>
                    <a:pt x="23546" y="8725"/>
                    <a:pt x="24134" y="8693"/>
                  </a:cubicBezTo>
                  <a:cubicBezTo>
                    <a:pt x="23922" y="7964"/>
                    <a:pt x="23587" y="7022"/>
                    <a:pt x="23040" y="5988"/>
                  </a:cubicBezTo>
                  <a:cubicBezTo>
                    <a:pt x="10699" y="5624"/>
                    <a:pt x="4043" y="1976"/>
                    <a:pt x="1307"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4"/>
            <p:cNvSpPr/>
            <p:nvPr/>
          </p:nvSpPr>
          <p:spPr>
            <a:xfrm>
              <a:off x="2604386" y="3916409"/>
              <a:ext cx="1367770" cy="732906"/>
            </a:xfrm>
            <a:custGeom>
              <a:avLst/>
              <a:gdLst/>
              <a:ahLst/>
              <a:cxnLst/>
              <a:rect l="l" t="t" r="r" b="b"/>
              <a:pathLst>
                <a:path w="30427" h="16304" extrusionOk="0">
                  <a:moveTo>
                    <a:pt x="15124" y="1"/>
                  </a:moveTo>
                  <a:cubicBezTo>
                    <a:pt x="10774" y="1"/>
                    <a:pt x="7113" y="1136"/>
                    <a:pt x="7113" y="1136"/>
                  </a:cubicBezTo>
                  <a:lnTo>
                    <a:pt x="1" y="7731"/>
                  </a:lnTo>
                  <a:lnTo>
                    <a:pt x="5989" y="12078"/>
                  </a:lnTo>
                  <a:cubicBezTo>
                    <a:pt x="5989" y="12078"/>
                    <a:pt x="9518" y="16303"/>
                    <a:pt x="12936" y="16303"/>
                  </a:cubicBezTo>
                  <a:cubicBezTo>
                    <a:pt x="13297" y="16303"/>
                    <a:pt x="13658" y="16256"/>
                    <a:pt x="14013" y="16151"/>
                  </a:cubicBezTo>
                  <a:cubicBezTo>
                    <a:pt x="30427" y="13172"/>
                    <a:pt x="28238" y="3689"/>
                    <a:pt x="21794" y="1136"/>
                  </a:cubicBezTo>
                  <a:cubicBezTo>
                    <a:pt x="19646" y="285"/>
                    <a:pt x="17299" y="1"/>
                    <a:pt x="1512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4"/>
            <p:cNvSpPr/>
            <p:nvPr/>
          </p:nvSpPr>
          <p:spPr>
            <a:xfrm>
              <a:off x="1870671" y="4145082"/>
              <a:ext cx="1053507" cy="546532"/>
            </a:xfrm>
            <a:custGeom>
              <a:avLst/>
              <a:gdLst/>
              <a:ahLst/>
              <a:cxnLst/>
              <a:rect l="l" t="t" r="r" b="b"/>
              <a:pathLst>
                <a:path w="23436" h="12158" extrusionOk="0">
                  <a:moveTo>
                    <a:pt x="14347" y="0"/>
                  </a:moveTo>
                  <a:lnTo>
                    <a:pt x="0" y="2736"/>
                  </a:lnTo>
                  <a:cubicBezTo>
                    <a:pt x="0" y="2736"/>
                    <a:pt x="2684" y="12157"/>
                    <a:pt x="15107" y="12157"/>
                  </a:cubicBezTo>
                  <a:cubicBezTo>
                    <a:pt x="15502" y="12157"/>
                    <a:pt x="15907" y="12148"/>
                    <a:pt x="16323" y="12128"/>
                  </a:cubicBezTo>
                  <a:cubicBezTo>
                    <a:pt x="18602" y="12037"/>
                    <a:pt x="18846" y="12067"/>
                    <a:pt x="20122" y="11642"/>
                  </a:cubicBezTo>
                  <a:cubicBezTo>
                    <a:pt x="20760" y="7356"/>
                    <a:pt x="23435" y="4468"/>
                    <a:pt x="23435" y="4468"/>
                  </a:cubicBezTo>
                  <a:lnTo>
                    <a:pt x="14347" y="0"/>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4"/>
            <p:cNvSpPr/>
            <p:nvPr/>
          </p:nvSpPr>
          <p:spPr>
            <a:xfrm>
              <a:off x="2840791" y="3750175"/>
              <a:ext cx="317005" cy="199589"/>
            </a:xfrm>
            <a:custGeom>
              <a:avLst/>
              <a:gdLst/>
              <a:ahLst/>
              <a:cxnLst/>
              <a:rect l="l" t="t" r="r" b="b"/>
              <a:pathLst>
                <a:path w="7052" h="4440" extrusionOk="0">
                  <a:moveTo>
                    <a:pt x="6049" y="1"/>
                  </a:moveTo>
                  <a:lnTo>
                    <a:pt x="0" y="3344"/>
                  </a:lnTo>
                  <a:cubicBezTo>
                    <a:pt x="0" y="3344"/>
                    <a:pt x="2900" y="4439"/>
                    <a:pt x="6890" y="4439"/>
                  </a:cubicBezTo>
                  <a:cubicBezTo>
                    <a:pt x="6944" y="4439"/>
                    <a:pt x="6998" y="4439"/>
                    <a:pt x="7052" y="4438"/>
                  </a:cubicBezTo>
                  <a:cubicBezTo>
                    <a:pt x="6079" y="3162"/>
                    <a:pt x="5958" y="1399"/>
                    <a:pt x="604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4"/>
            <p:cNvSpPr/>
            <p:nvPr/>
          </p:nvSpPr>
          <p:spPr>
            <a:xfrm>
              <a:off x="3273909" y="3594414"/>
              <a:ext cx="296552" cy="327973"/>
            </a:xfrm>
            <a:custGeom>
              <a:avLst/>
              <a:gdLst/>
              <a:ahLst/>
              <a:cxnLst/>
              <a:rect l="l" t="t" r="r" b="b"/>
              <a:pathLst>
                <a:path w="6597" h="7296" extrusionOk="0">
                  <a:moveTo>
                    <a:pt x="2675" y="1"/>
                  </a:moveTo>
                  <a:lnTo>
                    <a:pt x="1" y="1490"/>
                  </a:lnTo>
                  <a:cubicBezTo>
                    <a:pt x="122" y="2888"/>
                    <a:pt x="609" y="5472"/>
                    <a:pt x="2341" y="7296"/>
                  </a:cubicBezTo>
                  <a:cubicBezTo>
                    <a:pt x="3739" y="6961"/>
                    <a:pt x="5168" y="6414"/>
                    <a:pt x="6596" y="5654"/>
                  </a:cubicBezTo>
                  <a:cubicBezTo>
                    <a:pt x="4590" y="4134"/>
                    <a:pt x="3314" y="1520"/>
                    <a:pt x="2675"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4"/>
            <p:cNvSpPr/>
            <p:nvPr/>
          </p:nvSpPr>
          <p:spPr>
            <a:xfrm>
              <a:off x="3108573" y="3661349"/>
              <a:ext cx="269221" cy="288370"/>
            </a:xfrm>
            <a:custGeom>
              <a:avLst/>
              <a:gdLst/>
              <a:ahLst/>
              <a:cxnLst/>
              <a:rect l="l" t="t" r="r" b="b"/>
              <a:pathLst>
                <a:path w="5989" h="6415" extrusionOk="0">
                  <a:moveTo>
                    <a:pt x="3648" y="1"/>
                  </a:moveTo>
                  <a:lnTo>
                    <a:pt x="92" y="1977"/>
                  </a:lnTo>
                  <a:cubicBezTo>
                    <a:pt x="1" y="3375"/>
                    <a:pt x="122" y="5138"/>
                    <a:pt x="1095" y="6414"/>
                  </a:cubicBezTo>
                  <a:cubicBezTo>
                    <a:pt x="2615" y="6414"/>
                    <a:pt x="4287" y="6262"/>
                    <a:pt x="5989" y="5807"/>
                  </a:cubicBezTo>
                  <a:cubicBezTo>
                    <a:pt x="4287" y="3983"/>
                    <a:pt x="3800" y="1399"/>
                    <a:pt x="3648"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4"/>
            <p:cNvSpPr/>
            <p:nvPr/>
          </p:nvSpPr>
          <p:spPr>
            <a:xfrm>
              <a:off x="3394157" y="3584255"/>
              <a:ext cx="371712" cy="264366"/>
            </a:xfrm>
            <a:custGeom>
              <a:avLst/>
              <a:gdLst/>
              <a:ahLst/>
              <a:cxnLst/>
              <a:rect l="l" t="t" r="r" b="b"/>
              <a:pathLst>
                <a:path w="8269" h="5881" extrusionOk="0">
                  <a:moveTo>
                    <a:pt x="1609" y="0"/>
                  </a:moveTo>
                  <a:cubicBezTo>
                    <a:pt x="787" y="0"/>
                    <a:pt x="244" y="75"/>
                    <a:pt x="244" y="75"/>
                  </a:cubicBezTo>
                  <a:lnTo>
                    <a:pt x="0" y="227"/>
                  </a:lnTo>
                  <a:cubicBezTo>
                    <a:pt x="639" y="1746"/>
                    <a:pt x="1915" y="4360"/>
                    <a:pt x="3921" y="5880"/>
                  </a:cubicBezTo>
                  <a:cubicBezTo>
                    <a:pt x="5411" y="5090"/>
                    <a:pt x="6870" y="4026"/>
                    <a:pt x="8268" y="2658"/>
                  </a:cubicBezTo>
                  <a:cubicBezTo>
                    <a:pt x="6575" y="360"/>
                    <a:pt x="3417" y="0"/>
                    <a:pt x="1609"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4"/>
            <p:cNvSpPr/>
            <p:nvPr/>
          </p:nvSpPr>
          <p:spPr>
            <a:xfrm>
              <a:off x="2219098" y="4600047"/>
              <a:ext cx="776105" cy="304733"/>
            </a:xfrm>
            <a:custGeom>
              <a:avLst/>
              <a:gdLst/>
              <a:ahLst/>
              <a:cxnLst/>
              <a:rect l="l" t="t" r="r" b="b"/>
              <a:pathLst>
                <a:path w="17265" h="6779" extrusionOk="0">
                  <a:moveTo>
                    <a:pt x="2979" y="1"/>
                  </a:moveTo>
                  <a:lnTo>
                    <a:pt x="2979" y="1"/>
                  </a:lnTo>
                  <a:cubicBezTo>
                    <a:pt x="0" y="973"/>
                    <a:pt x="1763" y="6779"/>
                    <a:pt x="6140" y="6779"/>
                  </a:cubicBezTo>
                  <a:cubicBezTo>
                    <a:pt x="10760" y="6779"/>
                    <a:pt x="17265" y="2463"/>
                    <a:pt x="17265" y="2463"/>
                  </a:cubicBezTo>
                  <a:lnTo>
                    <a:pt x="16566" y="1581"/>
                  </a:lnTo>
                  <a:cubicBezTo>
                    <a:pt x="14669" y="2630"/>
                    <a:pt x="9963" y="5031"/>
                    <a:pt x="6506" y="5031"/>
                  </a:cubicBezTo>
                  <a:cubicBezTo>
                    <a:pt x="5754" y="5031"/>
                    <a:pt x="5060" y="4917"/>
                    <a:pt x="4468" y="4651"/>
                  </a:cubicBezTo>
                  <a:cubicBezTo>
                    <a:pt x="2949" y="3983"/>
                    <a:pt x="2918" y="1338"/>
                    <a:pt x="2979" y="1"/>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4"/>
            <p:cNvSpPr/>
            <p:nvPr/>
          </p:nvSpPr>
          <p:spPr>
            <a:xfrm>
              <a:off x="2348876" y="4585032"/>
              <a:ext cx="240541" cy="241170"/>
            </a:xfrm>
            <a:custGeom>
              <a:avLst/>
              <a:gdLst/>
              <a:ahLst/>
              <a:cxnLst/>
              <a:rect l="l" t="t" r="r" b="b"/>
              <a:pathLst>
                <a:path w="5351" h="5365" extrusionOk="0">
                  <a:moveTo>
                    <a:pt x="2828" y="0"/>
                  </a:moveTo>
                  <a:cubicBezTo>
                    <a:pt x="2068" y="92"/>
                    <a:pt x="1369" y="183"/>
                    <a:pt x="730" y="213"/>
                  </a:cubicBezTo>
                  <a:cubicBezTo>
                    <a:pt x="487" y="244"/>
                    <a:pt x="305" y="274"/>
                    <a:pt x="92" y="365"/>
                  </a:cubicBezTo>
                  <a:cubicBezTo>
                    <a:pt x="1" y="1672"/>
                    <a:pt x="62" y="4317"/>
                    <a:pt x="1581" y="4985"/>
                  </a:cubicBezTo>
                  <a:cubicBezTo>
                    <a:pt x="2156" y="5253"/>
                    <a:pt x="2839" y="5365"/>
                    <a:pt x="3578" y="5365"/>
                  </a:cubicBezTo>
                  <a:cubicBezTo>
                    <a:pt x="4011" y="5365"/>
                    <a:pt x="4464" y="5326"/>
                    <a:pt x="4925" y="5259"/>
                  </a:cubicBezTo>
                  <a:cubicBezTo>
                    <a:pt x="5350" y="2128"/>
                    <a:pt x="3952" y="669"/>
                    <a:pt x="2828"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4"/>
            <p:cNvSpPr/>
            <p:nvPr/>
          </p:nvSpPr>
          <p:spPr>
            <a:xfrm>
              <a:off x="2475957" y="4515356"/>
              <a:ext cx="487825" cy="306082"/>
            </a:xfrm>
            <a:custGeom>
              <a:avLst/>
              <a:gdLst/>
              <a:ahLst/>
              <a:cxnLst/>
              <a:rect l="l" t="t" r="r" b="b"/>
              <a:pathLst>
                <a:path w="10852" h="6809" extrusionOk="0">
                  <a:moveTo>
                    <a:pt x="8147" y="0"/>
                  </a:moveTo>
                  <a:cubicBezTo>
                    <a:pt x="8147" y="0"/>
                    <a:pt x="3678" y="1034"/>
                    <a:pt x="1" y="1550"/>
                  </a:cubicBezTo>
                  <a:cubicBezTo>
                    <a:pt x="1125" y="2219"/>
                    <a:pt x="2523" y="3678"/>
                    <a:pt x="2098" y="6809"/>
                  </a:cubicBezTo>
                  <a:cubicBezTo>
                    <a:pt x="5350" y="6353"/>
                    <a:pt x="9180" y="4377"/>
                    <a:pt x="10852" y="3465"/>
                  </a:cubicBezTo>
                  <a:lnTo>
                    <a:pt x="8147"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3" name="Google Shape;2973;p74"/>
            <p:cNvGrpSpPr/>
            <p:nvPr/>
          </p:nvGrpSpPr>
          <p:grpSpPr>
            <a:xfrm rot="182285">
              <a:off x="1197024" y="1577216"/>
              <a:ext cx="2578355" cy="1830116"/>
              <a:chOff x="1197058" y="1577171"/>
              <a:chExt cx="2578341" cy="1830106"/>
            </a:xfrm>
          </p:grpSpPr>
          <p:sp>
            <p:nvSpPr>
              <p:cNvPr id="2974" name="Google Shape;2974;p74"/>
              <p:cNvSpPr/>
              <p:nvPr/>
            </p:nvSpPr>
            <p:spPr>
              <a:xfrm>
                <a:off x="1197058" y="1738236"/>
                <a:ext cx="2578341" cy="1380716"/>
              </a:xfrm>
              <a:custGeom>
                <a:avLst/>
                <a:gdLst/>
                <a:ahLst/>
                <a:cxnLst/>
                <a:rect l="l" t="t" r="r" b="b"/>
                <a:pathLst>
                  <a:path w="57357" h="30715" extrusionOk="0">
                    <a:moveTo>
                      <a:pt x="32117" y="0"/>
                    </a:moveTo>
                    <a:cubicBezTo>
                      <a:pt x="29328" y="0"/>
                      <a:pt x="26961" y="958"/>
                      <a:pt x="26961" y="958"/>
                    </a:cubicBezTo>
                    <a:cubicBezTo>
                      <a:pt x="26080" y="1322"/>
                      <a:pt x="24864" y="1231"/>
                      <a:pt x="23922" y="1414"/>
                    </a:cubicBezTo>
                    <a:cubicBezTo>
                      <a:pt x="22615" y="1657"/>
                      <a:pt x="21277" y="1961"/>
                      <a:pt x="20031" y="2417"/>
                    </a:cubicBezTo>
                    <a:cubicBezTo>
                      <a:pt x="18146" y="3085"/>
                      <a:pt x="16383" y="4119"/>
                      <a:pt x="15137" y="5669"/>
                    </a:cubicBezTo>
                    <a:cubicBezTo>
                      <a:pt x="13557" y="7614"/>
                      <a:pt x="13769" y="9590"/>
                      <a:pt x="13161" y="11839"/>
                    </a:cubicBezTo>
                    <a:cubicBezTo>
                      <a:pt x="12736" y="13389"/>
                      <a:pt x="11824" y="14818"/>
                      <a:pt x="10791" y="16034"/>
                    </a:cubicBezTo>
                    <a:cubicBezTo>
                      <a:pt x="8967" y="18253"/>
                      <a:pt x="6566" y="20046"/>
                      <a:pt x="4012" y="21353"/>
                    </a:cubicBezTo>
                    <a:cubicBezTo>
                      <a:pt x="547" y="23086"/>
                      <a:pt x="0" y="28435"/>
                      <a:pt x="547" y="30685"/>
                    </a:cubicBezTo>
                    <a:cubicBezTo>
                      <a:pt x="861" y="30705"/>
                      <a:pt x="1226" y="30715"/>
                      <a:pt x="1636" y="30715"/>
                    </a:cubicBezTo>
                    <a:cubicBezTo>
                      <a:pt x="2455" y="30715"/>
                      <a:pt x="3455" y="30674"/>
                      <a:pt x="4590" y="30593"/>
                    </a:cubicBezTo>
                    <a:cubicBezTo>
                      <a:pt x="4468" y="29043"/>
                      <a:pt x="4651" y="27493"/>
                      <a:pt x="5411" y="25912"/>
                    </a:cubicBezTo>
                    <a:lnTo>
                      <a:pt x="5411" y="25912"/>
                    </a:lnTo>
                    <a:cubicBezTo>
                      <a:pt x="5107" y="27250"/>
                      <a:pt x="5411" y="29286"/>
                      <a:pt x="5654" y="30472"/>
                    </a:cubicBezTo>
                    <a:cubicBezTo>
                      <a:pt x="7994" y="30259"/>
                      <a:pt x="10791" y="29864"/>
                      <a:pt x="13769" y="29408"/>
                    </a:cubicBezTo>
                    <a:lnTo>
                      <a:pt x="13769" y="26976"/>
                    </a:lnTo>
                    <a:lnTo>
                      <a:pt x="14833" y="29226"/>
                    </a:lnTo>
                    <a:cubicBezTo>
                      <a:pt x="23222" y="27827"/>
                      <a:pt x="32645" y="25639"/>
                      <a:pt x="36961" y="23663"/>
                    </a:cubicBezTo>
                    <a:cubicBezTo>
                      <a:pt x="40335" y="22143"/>
                      <a:pt x="44834" y="20897"/>
                      <a:pt x="48755" y="20016"/>
                    </a:cubicBezTo>
                    <a:lnTo>
                      <a:pt x="47326" y="16429"/>
                    </a:lnTo>
                    <a:lnTo>
                      <a:pt x="47326" y="16429"/>
                    </a:lnTo>
                    <a:cubicBezTo>
                      <a:pt x="47327" y="16429"/>
                      <a:pt x="48846" y="17341"/>
                      <a:pt x="50396" y="19651"/>
                    </a:cubicBezTo>
                    <a:cubicBezTo>
                      <a:pt x="51612" y="19377"/>
                      <a:pt x="52737" y="19134"/>
                      <a:pt x="53709" y="18952"/>
                    </a:cubicBezTo>
                    <a:lnTo>
                      <a:pt x="53466" y="17159"/>
                    </a:lnTo>
                    <a:lnTo>
                      <a:pt x="54652" y="18769"/>
                    </a:lnTo>
                    <a:cubicBezTo>
                      <a:pt x="56323" y="18466"/>
                      <a:pt x="57357" y="18314"/>
                      <a:pt x="57357" y="18314"/>
                    </a:cubicBezTo>
                    <a:cubicBezTo>
                      <a:pt x="57357" y="18314"/>
                      <a:pt x="56597" y="11201"/>
                      <a:pt x="51430" y="10350"/>
                    </a:cubicBezTo>
                    <a:cubicBezTo>
                      <a:pt x="46293" y="9499"/>
                      <a:pt x="44803" y="11657"/>
                      <a:pt x="38967" y="3268"/>
                    </a:cubicBezTo>
                    <a:cubicBezTo>
                      <a:pt x="37178" y="695"/>
                      <a:pt x="34494" y="0"/>
                      <a:pt x="32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4"/>
              <p:cNvSpPr/>
              <p:nvPr/>
            </p:nvSpPr>
            <p:spPr>
              <a:xfrm>
                <a:off x="1434767" y="2107835"/>
                <a:ext cx="2176690" cy="986528"/>
              </a:xfrm>
              <a:custGeom>
                <a:avLst/>
                <a:gdLst/>
                <a:ahLst/>
                <a:cxnLst/>
                <a:rect l="l" t="t" r="r" b="b"/>
                <a:pathLst>
                  <a:path w="48422" h="21946" extrusionOk="0">
                    <a:moveTo>
                      <a:pt x="34227" y="0"/>
                    </a:moveTo>
                    <a:cubicBezTo>
                      <a:pt x="34227" y="0"/>
                      <a:pt x="26628" y="3769"/>
                      <a:pt x="13314" y="9362"/>
                    </a:cubicBezTo>
                    <a:cubicBezTo>
                      <a:pt x="1" y="14985"/>
                      <a:pt x="3162" y="21946"/>
                      <a:pt x="3162" y="21946"/>
                    </a:cubicBezTo>
                    <a:cubicBezTo>
                      <a:pt x="3162" y="21946"/>
                      <a:pt x="5290" y="21672"/>
                      <a:pt x="8421" y="21186"/>
                    </a:cubicBezTo>
                    <a:lnTo>
                      <a:pt x="8481" y="18724"/>
                    </a:lnTo>
                    <a:lnTo>
                      <a:pt x="9515" y="21004"/>
                    </a:lnTo>
                    <a:cubicBezTo>
                      <a:pt x="14804" y="20122"/>
                      <a:pt x="22311" y="18694"/>
                      <a:pt x="27600" y="16931"/>
                    </a:cubicBezTo>
                    <a:cubicBezTo>
                      <a:pt x="33163" y="14529"/>
                      <a:pt x="39272" y="12827"/>
                      <a:pt x="43406" y="11824"/>
                    </a:cubicBezTo>
                    <a:lnTo>
                      <a:pt x="42038" y="8207"/>
                    </a:lnTo>
                    <a:lnTo>
                      <a:pt x="42038" y="8207"/>
                    </a:lnTo>
                    <a:cubicBezTo>
                      <a:pt x="42039" y="8207"/>
                      <a:pt x="43710" y="9332"/>
                      <a:pt x="45169" y="11429"/>
                    </a:cubicBezTo>
                    <a:cubicBezTo>
                      <a:pt x="47175" y="10973"/>
                      <a:pt x="48421" y="10730"/>
                      <a:pt x="48421" y="10730"/>
                    </a:cubicBezTo>
                    <a:cubicBezTo>
                      <a:pt x="48421" y="10730"/>
                      <a:pt x="48239" y="5927"/>
                      <a:pt x="43588" y="5076"/>
                    </a:cubicBezTo>
                    <a:cubicBezTo>
                      <a:pt x="38968" y="4225"/>
                      <a:pt x="34227" y="0"/>
                      <a:pt x="34227" y="0"/>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4"/>
              <p:cNvSpPr/>
              <p:nvPr/>
            </p:nvSpPr>
            <p:spPr>
              <a:xfrm>
                <a:off x="1923940" y="1820139"/>
                <a:ext cx="1049416" cy="708586"/>
              </a:xfrm>
              <a:custGeom>
                <a:avLst/>
                <a:gdLst/>
                <a:ahLst/>
                <a:cxnLst/>
                <a:rect l="l" t="t" r="r" b="b"/>
                <a:pathLst>
                  <a:path w="23345" h="15763" extrusionOk="0">
                    <a:moveTo>
                      <a:pt x="15712" y="0"/>
                    </a:moveTo>
                    <a:cubicBezTo>
                      <a:pt x="14925" y="0"/>
                      <a:pt x="14127" y="123"/>
                      <a:pt x="13344" y="382"/>
                    </a:cubicBezTo>
                    <a:lnTo>
                      <a:pt x="6110" y="2783"/>
                    </a:lnTo>
                    <a:cubicBezTo>
                      <a:pt x="2159" y="4090"/>
                      <a:pt x="1" y="8406"/>
                      <a:pt x="1308" y="12388"/>
                    </a:cubicBezTo>
                    <a:lnTo>
                      <a:pt x="2432" y="15762"/>
                    </a:lnTo>
                    <a:cubicBezTo>
                      <a:pt x="4925" y="13969"/>
                      <a:pt x="11794" y="8498"/>
                      <a:pt x="11703" y="3026"/>
                    </a:cubicBezTo>
                    <a:lnTo>
                      <a:pt x="11703" y="3026"/>
                    </a:lnTo>
                    <a:cubicBezTo>
                      <a:pt x="13704" y="5001"/>
                      <a:pt x="17920" y="6470"/>
                      <a:pt x="21887" y="6470"/>
                    </a:cubicBezTo>
                    <a:cubicBezTo>
                      <a:pt x="22378" y="6470"/>
                      <a:pt x="22866" y="6447"/>
                      <a:pt x="23345" y="6400"/>
                    </a:cubicBezTo>
                    <a:lnTo>
                      <a:pt x="22949" y="5184"/>
                    </a:lnTo>
                    <a:cubicBezTo>
                      <a:pt x="21901" y="2016"/>
                      <a:pt x="18898" y="0"/>
                      <a:pt x="15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4"/>
              <p:cNvSpPr/>
              <p:nvPr/>
            </p:nvSpPr>
            <p:spPr>
              <a:xfrm>
                <a:off x="2033265" y="1964347"/>
                <a:ext cx="1102685" cy="1442930"/>
              </a:xfrm>
              <a:custGeom>
                <a:avLst/>
                <a:gdLst/>
                <a:ahLst/>
                <a:cxnLst/>
                <a:rect l="l" t="t" r="r" b="b"/>
                <a:pathLst>
                  <a:path w="24530" h="32099" extrusionOk="0">
                    <a:moveTo>
                      <a:pt x="9271" y="1"/>
                    </a:moveTo>
                    <a:cubicBezTo>
                      <a:pt x="9210" y="5411"/>
                      <a:pt x="2462" y="10761"/>
                      <a:pt x="0" y="12554"/>
                    </a:cubicBezTo>
                    <a:lnTo>
                      <a:pt x="1824" y="18025"/>
                    </a:lnTo>
                    <a:cubicBezTo>
                      <a:pt x="3040" y="21734"/>
                      <a:pt x="6414" y="24165"/>
                      <a:pt x="10122" y="24408"/>
                    </a:cubicBezTo>
                    <a:lnTo>
                      <a:pt x="9697" y="25685"/>
                    </a:lnTo>
                    <a:lnTo>
                      <a:pt x="7447" y="25381"/>
                    </a:lnTo>
                    <a:lnTo>
                      <a:pt x="7447" y="25381"/>
                    </a:lnTo>
                    <a:cubicBezTo>
                      <a:pt x="7447" y="25381"/>
                      <a:pt x="8147" y="32098"/>
                      <a:pt x="14560" y="32098"/>
                    </a:cubicBezTo>
                    <a:cubicBezTo>
                      <a:pt x="20973" y="32098"/>
                      <a:pt x="19514" y="28299"/>
                      <a:pt x="19514" y="28299"/>
                    </a:cubicBezTo>
                    <a:lnTo>
                      <a:pt x="17782" y="27630"/>
                    </a:lnTo>
                    <a:cubicBezTo>
                      <a:pt x="17448" y="27692"/>
                      <a:pt x="17147" y="27722"/>
                      <a:pt x="16877" y="27722"/>
                    </a:cubicBezTo>
                    <a:cubicBezTo>
                      <a:pt x="14237" y="27722"/>
                      <a:pt x="14456" y="24884"/>
                      <a:pt x="14925" y="21521"/>
                    </a:cubicBezTo>
                    <a:cubicBezTo>
                      <a:pt x="24530" y="18451"/>
                      <a:pt x="20061" y="7752"/>
                      <a:pt x="18542" y="5198"/>
                    </a:cubicBezTo>
                    <a:cubicBezTo>
                      <a:pt x="13678" y="4834"/>
                      <a:pt x="10669" y="1824"/>
                      <a:pt x="927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4"/>
              <p:cNvSpPr/>
              <p:nvPr/>
            </p:nvSpPr>
            <p:spPr>
              <a:xfrm>
                <a:off x="2445602" y="1956165"/>
                <a:ext cx="709171" cy="1254400"/>
              </a:xfrm>
              <a:custGeom>
                <a:avLst/>
                <a:gdLst/>
                <a:ahLst/>
                <a:cxnLst/>
                <a:rect l="l" t="t" r="r" b="b"/>
                <a:pathLst>
                  <a:path w="15776" h="27905" extrusionOk="0">
                    <a:moveTo>
                      <a:pt x="0" y="0"/>
                    </a:moveTo>
                    <a:cubicBezTo>
                      <a:pt x="0" y="61"/>
                      <a:pt x="0" y="122"/>
                      <a:pt x="0" y="183"/>
                    </a:cubicBezTo>
                    <a:cubicBezTo>
                      <a:pt x="1398" y="2006"/>
                      <a:pt x="4407" y="5016"/>
                      <a:pt x="9271" y="5380"/>
                    </a:cubicBezTo>
                    <a:cubicBezTo>
                      <a:pt x="10760" y="7934"/>
                      <a:pt x="15259" y="18633"/>
                      <a:pt x="5654" y="21703"/>
                    </a:cubicBezTo>
                    <a:cubicBezTo>
                      <a:pt x="5185" y="25066"/>
                      <a:pt x="4966" y="27904"/>
                      <a:pt x="7606" y="27904"/>
                    </a:cubicBezTo>
                    <a:cubicBezTo>
                      <a:pt x="7876" y="27904"/>
                      <a:pt x="8177" y="27874"/>
                      <a:pt x="8511" y="27812"/>
                    </a:cubicBezTo>
                    <a:lnTo>
                      <a:pt x="7964" y="27600"/>
                    </a:lnTo>
                    <a:lnTo>
                      <a:pt x="8450" y="22767"/>
                    </a:lnTo>
                    <a:cubicBezTo>
                      <a:pt x="13222" y="21064"/>
                      <a:pt x="15775" y="15836"/>
                      <a:pt x="14195" y="11034"/>
                    </a:cubicBezTo>
                    <a:lnTo>
                      <a:pt x="11642" y="3374"/>
                    </a:lnTo>
                    <a:cubicBezTo>
                      <a:pt x="11163" y="3421"/>
                      <a:pt x="10675" y="3444"/>
                      <a:pt x="10184" y="3444"/>
                    </a:cubicBezTo>
                    <a:cubicBezTo>
                      <a:pt x="6217" y="3444"/>
                      <a:pt x="2001" y="1975"/>
                      <a:pt x="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4"/>
              <p:cNvSpPr/>
              <p:nvPr/>
            </p:nvSpPr>
            <p:spPr>
              <a:xfrm>
                <a:off x="2346134" y="2378269"/>
                <a:ext cx="43784" cy="73992"/>
              </a:xfrm>
              <a:custGeom>
                <a:avLst/>
                <a:gdLst/>
                <a:ahLst/>
                <a:cxnLst/>
                <a:rect l="l" t="t" r="r" b="b"/>
                <a:pathLst>
                  <a:path w="974" h="1646" extrusionOk="0">
                    <a:moveTo>
                      <a:pt x="421" y="1"/>
                    </a:moveTo>
                    <a:cubicBezTo>
                      <a:pt x="413" y="1"/>
                      <a:pt x="404" y="1"/>
                      <a:pt x="396" y="3"/>
                    </a:cubicBezTo>
                    <a:cubicBezTo>
                      <a:pt x="153" y="33"/>
                      <a:pt x="1" y="428"/>
                      <a:pt x="62" y="884"/>
                    </a:cubicBezTo>
                    <a:cubicBezTo>
                      <a:pt x="91" y="1321"/>
                      <a:pt x="315" y="1646"/>
                      <a:pt x="548" y="1646"/>
                    </a:cubicBezTo>
                    <a:cubicBezTo>
                      <a:pt x="558" y="1646"/>
                      <a:pt x="568" y="1645"/>
                      <a:pt x="578" y="1644"/>
                    </a:cubicBezTo>
                    <a:cubicBezTo>
                      <a:pt x="822" y="1614"/>
                      <a:pt x="974" y="1218"/>
                      <a:pt x="913" y="793"/>
                    </a:cubicBezTo>
                    <a:cubicBezTo>
                      <a:pt x="854" y="355"/>
                      <a:pt x="628" y="1"/>
                      <a:pt x="421"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4"/>
              <p:cNvSpPr/>
              <p:nvPr/>
            </p:nvSpPr>
            <p:spPr>
              <a:xfrm>
                <a:off x="2857154" y="2262202"/>
                <a:ext cx="43784" cy="73947"/>
              </a:xfrm>
              <a:custGeom>
                <a:avLst/>
                <a:gdLst/>
                <a:ahLst/>
                <a:cxnLst/>
                <a:rect l="l" t="t" r="r" b="b"/>
                <a:pathLst>
                  <a:path w="974" h="1645" extrusionOk="0">
                    <a:moveTo>
                      <a:pt x="396" y="1"/>
                    </a:moveTo>
                    <a:cubicBezTo>
                      <a:pt x="153" y="31"/>
                      <a:pt x="1" y="426"/>
                      <a:pt x="62" y="882"/>
                    </a:cubicBezTo>
                    <a:cubicBezTo>
                      <a:pt x="91" y="1319"/>
                      <a:pt x="315" y="1644"/>
                      <a:pt x="548" y="1644"/>
                    </a:cubicBezTo>
                    <a:cubicBezTo>
                      <a:pt x="558" y="1644"/>
                      <a:pt x="568" y="1644"/>
                      <a:pt x="578" y="1642"/>
                    </a:cubicBezTo>
                    <a:cubicBezTo>
                      <a:pt x="822" y="1612"/>
                      <a:pt x="974" y="1247"/>
                      <a:pt x="913" y="791"/>
                    </a:cubicBezTo>
                    <a:cubicBezTo>
                      <a:pt x="852" y="335"/>
                      <a:pt x="609" y="1"/>
                      <a:pt x="39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4"/>
              <p:cNvSpPr/>
              <p:nvPr/>
            </p:nvSpPr>
            <p:spPr>
              <a:xfrm>
                <a:off x="2714295" y="2280812"/>
                <a:ext cx="122406" cy="196128"/>
              </a:xfrm>
              <a:custGeom>
                <a:avLst/>
                <a:gdLst/>
                <a:ahLst/>
                <a:cxnLst/>
                <a:rect l="l" t="t" r="r" b="b"/>
                <a:pathLst>
                  <a:path w="2723" h="4363" extrusionOk="0">
                    <a:moveTo>
                      <a:pt x="326" y="1"/>
                    </a:moveTo>
                    <a:cubicBezTo>
                      <a:pt x="161" y="1"/>
                      <a:pt x="1" y="215"/>
                      <a:pt x="139" y="377"/>
                    </a:cubicBezTo>
                    <a:cubicBezTo>
                      <a:pt x="815" y="1194"/>
                      <a:pt x="1465" y="1985"/>
                      <a:pt x="2138" y="2774"/>
                    </a:cubicBezTo>
                    <a:lnTo>
                      <a:pt x="2138" y="2774"/>
                    </a:lnTo>
                    <a:cubicBezTo>
                      <a:pt x="1567" y="3156"/>
                      <a:pt x="978" y="3557"/>
                      <a:pt x="413" y="3933"/>
                    </a:cubicBezTo>
                    <a:cubicBezTo>
                      <a:pt x="208" y="4062"/>
                      <a:pt x="327" y="4363"/>
                      <a:pt x="515" y="4363"/>
                    </a:cubicBezTo>
                    <a:cubicBezTo>
                      <a:pt x="550" y="4363"/>
                      <a:pt x="588" y="4352"/>
                      <a:pt x="626" y="4329"/>
                    </a:cubicBezTo>
                    <a:cubicBezTo>
                      <a:pt x="1264" y="3873"/>
                      <a:pt x="1902" y="3447"/>
                      <a:pt x="2571" y="3022"/>
                    </a:cubicBezTo>
                    <a:cubicBezTo>
                      <a:pt x="2693" y="2930"/>
                      <a:pt x="2723" y="2778"/>
                      <a:pt x="2601" y="2657"/>
                    </a:cubicBezTo>
                    <a:cubicBezTo>
                      <a:pt x="1902" y="1806"/>
                      <a:pt x="1173" y="955"/>
                      <a:pt x="474" y="73"/>
                    </a:cubicBezTo>
                    <a:cubicBezTo>
                      <a:pt x="430" y="22"/>
                      <a:pt x="378" y="1"/>
                      <a:pt x="32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4"/>
              <p:cNvSpPr/>
              <p:nvPr/>
            </p:nvSpPr>
            <p:spPr>
              <a:xfrm>
                <a:off x="2250520" y="2500540"/>
                <a:ext cx="214558" cy="202466"/>
              </a:xfrm>
              <a:custGeom>
                <a:avLst/>
                <a:gdLst/>
                <a:ahLst/>
                <a:cxnLst/>
                <a:rect l="l" t="t" r="r" b="b"/>
                <a:pathLst>
                  <a:path w="4773" h="4504" extrusionOk="0">
                    <a:moveTo>
                      <a:pt x="2384" y="1"/>
                    </a:moveTo>
                    <a:cubicBezTo>
                      <a:pt x="2290" y="1"/>
                      <a:pt x="2194" y="6"/>
                      <a:pt x="2098" y="18"/>
                    </a:cubicBezTo>
                    <a:cubicBezTo>
                      <a:pt x="851" y="170"/>
                      <a:pt x="0" y="1264"/>
                      <a:pt x="152" y="2511"/>
                    </a:cubicBezTo>
                    <a:cubicBezTo>
                      <a:pt x="293" y="3663"/>
                      <a:pt x="1239" y="4503"/>
                      <a:pt x="2366" y="4503"/>
                    </a:cubicBezTo>
                    <a:cubicBezTo>
                      <a:pt x="2458" y="4503"/>
                      <a:pt x="2551" y="4498"/>
                      <a:pt x="2645" y="4486"/>
                    </a:cubicBezTo>
                    <a:cubicBezTo>
                      <a:pt x="3891" y="4334"/>
                      <a:pt x="4772" y="3210"/>
                      <a:pt x="4620" y="1963"/>
                    </a:cubicBezTo>
                    <a:cubicBezTo>
                      <a:pt x="4452" y="814"/>
                      <a:pt x="3508" y="1"/>
                      <a:pt x="238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4"/>
              <p:cNvSpPr/>
              <p:nvPr/>
            </p:nvSpPr>
            <p:spPr>
              <a:xfrm>
                <a:off x="2866729" y="2370762"/>
                <a:ext cx="215952" cy="203815"/>
              </a:xfrm>
              <a:custGeom>
                <a:avLst/>
                <a:gdLst/>
                <a:ahLst/>
                <a:cxnLst/>
                <a:rect l="l" t="t" r="r" b="b"/>
                <a:pathLst>
                  <a:path w="4804" h="4534" extrusionOk="0">
                    <a:moveTo>
                      <a:pt x="2408" y="1"/>
                    </a:moveTo>
                    <a:cubicBezTo>
                      <a:pt x="2316" y="1"/>
                      <a:pt x="2222" y="6"/>
                      <a:pt x="2128" y="18"/>
                    </a:cubicBezTo>
                    <a:cubicBezTo>
                      <a:pt x="882" y="170"/>
                      <a:pt x="1" y="1294"/>
                      <a:pt x="153" y="2540"/>
                    </a:cubicBezTo>
                    <a:cubicBezTo>
                      <a:pt x="293" y="3693"/>
                      <a:pt x="1265" y="4533"/>
                      <a:pt x="2396" y="4533"/>
                    </a:cubicBezTo>
                    <a:cubicBezTo>
                      <a:pt x="2488" y="4533"/>
                      <a:pt x="2582" y="4528"/>
                      <a:pt x="2676" y="4516"/>
                    </a:cubicBezTo>
                    <a:cubicBezTo>
                      <a:pt x="3922" y="4364"/>
                      <a:pt x="4803" y="3240"/>
                      <a:pt x="4651" y="1993"/>
                    </a:cubicBezTo>
                    <a:cubicBezTo>
                      <a:pt x="4511" y="841"/>
                      <a:pt x="3539" y="1"/>
                      <a:pt x="240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4"/>
              <p:cNvSpPr/>
              <p:nvPr/>
            </p:nvSpPr>
            <p:spPr>
              <a:xfrm>
                <a:off x="2523786" y="2655671"/>
                <a:ext cx="122990" cy="30163"/>
              </a:xfrm>
              <a:custGeom>
                <a:avLst/>
                <a:gdLst/>
                <a:ahLst/>
                <a:cxnLst/>
                <a:rect l="l" t="t" r="r" b="b"/>
                <a:pathLst>
                  <a:path w="2736" h="671" extrusionOk="0">
                    <a:moveTo>
                      <a:pt x="1059" y="0"/>
                    </a:moveTo>
                    <a:cubicBezTo>
                      <a:pt x="804" y="0"/>
                      <a:pt x="549" y="32"/>
                      <a:pt x="304" y="93"/>
                    </a:cubicBezTo>
                    <a:cubicBezTo>
                      <a:pt x="183" y="123"/>
                      <a:pt x="92" y="184"/>
                      <a:pt x="0" y="245"/>
                    </a:cubicBezTo>
                    <a:cubicBezTo>
                      <a:pt x="456" y="488"/>
                      <a:pt x="1034" y="640"/>
                      <a:pt x="1763" y="671"/>
                    </a:cubicBezTo>
                    <a:cubicBezTo>
                      <a:pt x="2098" y="671"/>
                      <a:pt x="2402" y="640"/>
                      <a:pt x="2736" y="579"/>
                    </a:cubicBezTo>
                    <a:cubicBezTo>
                      <a:pt x="2554" y="427"/>
                      <a:pt x="2371" y="306"/>
                      <a:pt x="2158" y="215"/>
                    </a:cubicBezTo>
                    <a:cubicBezTo>
                      <a:pt x="1814" y="69"/>
                      <a:pt x="1437" y="0"/>
                      <a:pt x="105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4"/>
              <p:cNvSpPr/>
              <p:nvPr/>
            </p:nvSpPr>
            <p:spPr>
              <a:xfrm>
                <a:off x="2462291" y="2556776"/>
                <a:ext cx="278795" cy="124968"/>
              </a:xfrm>
              <a:custGeom>
                <a:avLst/>
                <a:gdLst/>
                <a:ahLst/>
                <a:cxnLst/>
                <a:rect l="l" t="t" r="r" b="b"/>
                <a:pathLst>
                  <a:path w="6202" h="2780" extrusionOk="0">
                    <a:moveTo>
                      <a:pt x="1038" y="1"/>
                    </a:moveTo>
                    <a:cubicBezTo>
                      <a:pt x="795" y="1"/>
                      <a:pt x="560" y="111"/>
                      <a:pt x="335" y="409"/>
                    </a:cubicBezTo>
                    <a:cubicBezTo>
                      <a:pt x="1" y="864"/>
                      <a:pt x="244" y="1867"/>
                      <a:pt x="1368" y="2445"/>
                    </a:cubicBezTo>
                    <a:cubicBezTo>
                      <a:pt x="1460" y="2384"/>
                      <a:pt x="1551" y="2323"/>
                      <a:pt x="1672" y="2293"/>
                    </a:cubicBezTo>
                    <a:cubicBezTo>
                      <a:pt x="1912" y="2221"/>
                      <a:pt x="2161" y="2187"/>
                      <a:pt x="2411" y="2187"/>
                    </a:cubicBezTo>
                    <a:cubicBezTo>
                      <a:pt x="2794" y="2187"/>
                      <a:pt x="3177" y="2267"/>
                      <a:pt x="3526" y="2415"/>
                    </a:cubicBezTo>
                    <a:cubicBezTo>
                      <a:pt x="3739" y="2506"/>
                      <a:pt x="3922" y="2627"/>
                      <a:pt x="4104" y="2779"/>
                    </a:cubicBezTo>
                    <a:cubicBezTo>
                      <a:pt x="5229" y="2597"/>
                      <a:pt x="6201" y="1989"/>
                      <a:pt x="6019" y="1016"/>
                    </a:cubicBezTo>
                    <a:cubicBezTo>
                      <a:pt x="5929" y="524"/>
                      <a:pt x="5478" y="230"/>
                      <a:pt x="5015" y="230"/>
                    </a:cubicBezTo>
                    <a:cubicBezTo>
                      <a:pt x="4849" y="230"/>
                      <a:pt x="4682" y="267"/>
                      <a:pt x="4530" y="348"/>
                    </a:cubicBezTo>
                    <a:cubicBezTo>
                      <a:pt x="4195" y="530"/>
                      <a:pt x="3891" y="804"/>
                      <a:pt x="3526" y="895"/>
                    </a:cubicBezTo>
                    <a:cubicBezTo>
                      <a:pt x="3447" y="916"/>
                      <a:pt x="3367" y="926"/>
                      <a:pt x="3287" y="926"/>
                    </a:cubicBezTo>
                    <a:cubicBezTo>
                      <a:pt x="2511" y="926"/>
                      <a:pt x="1741" y="1"/>
                      <a:pt x="103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4"/>
              <p:cNvSpPr/>
              <p:nvPr/>
            </p:nvSpPr>
            <p:spPr>
              <a:xfrm>
                <a:off x="1810615" y="2561810"/>
                <a:ext cx="310127" cy="258477"/>
              </a:xfrm>
              <a:custGeom>
                <a:avLst/>
                <a:gdLst/>
                <a:ahLst/>
                <a:cxnLst/>
                <a:rect l="l" t="t" r="r" b="b"/>
                <a:pathLst>
                  <a:path w="6899" h="5750" extrusionOk="0">
                    <a:moveTo>
                      <a:pt x="3640" y="1"/>
                    </a:moveTo>
                    <a:cubicBezTo>
                      <a:pt x="2908" y="1"/>
                      <a:pt x="2055" y="199"/>
                      <a:pt x="1336" y="904"/>
                    </a:cubicBezTo>
                    <a:cubicBezTo>
                      <a:pt x="1" y="2240"/>
                      <a:pt x="738" y="5749"/>
                      <a:pt x="4138" y="5749"/>
                    </a:cubicBezTo>
                    <a:cubicBezTo>
                      <a:pt x="4916" y="5749"/>
                      <a:pt x="5834" y="5565"/>
                      <a:pt x="6899" y="5129"/>
                    </a:cubicBezTo>
                    <a:lnTo>
                      <a:pt x="5318" y="327"/>
                    </a:lnTo>
                    <a:cubicBezTo>
                      <a:pt x="5318" y="327"/>
                      <a:pt x="4579" y="1"/>
                      <a:pt x="364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4"/>
              <p:cNvSpPr/>
              <p:nvPr/>
            </p:nvSpPr>
            <p:spPr>
              <a:xfrm>
                <a:off x="1881595" y="2633779"/>
                <a:ext cx="193026" cy="127620"/>
              </a:xfrm>
              <a:custGeom>
                <a:avLst/>
                <a:gdLst/>
                <a:ahLst/>
                <a:cxnLst/>
                <a:rect l="l" t="t" r="r" b="b"/>
                <a:pathLst>
                  <a:path w="4294" h="2839" extrusionOk="0">
                    <a:moveTo>
                      <a:pt x="417" y="0"/>
                    </a:moveTo>
                    <a:cubicBezTo>
                      <a:pt x="380" y="0"/>
                      <a:pt x="342" y="1"/>
                      <a:pt x="304" y="3"/>
                    </a:cubicBezTo>
                    <a:cubicBezTo>
                      <a:pt x="0" y="33"/>
                      <a:pt x="0" y="489"/>
                      <a:pt x="304" y="489"/>
                    </a:cubicBezTo>
                    <a:cubicBezTo>
                      <a:pt x="339" y="487"/>
                      <a:pt x="374" y="487"/>
                      <a:pt x="409" y="487"/>
                    </a:cubicBezTo>
                    <a:cubicBezTo>
                      <a:pt x="1128" y="487"/>
                      <a:pt x="1791" y="783"/>
                      <a:pt x="2371" y="1218"/>
                    </a:cubicBezTo>
                    <a:cubicBezTo>
                      <a:pt x="2133" y="1175"/>
                      <a:pt x="1882" y="1147"/>
                      <a:pt x="1634" y="1147"/>
                    </a:cubicBezTo>
                    <a:cubicBezTo>
                      <a:pt x="1187" y="1147"/>
                      <a:pt x="747" y="1238"/>
                      <a:pt x="396" y="1492"/>
                    </a:cubicBezTo>
                    <a:cubicBezTo>
                      <a:pt x="196" y="1641"/>
                      <a:pt x="324" y="1934"/>
                      <a:pt x="510" y="1934"/>
                    </a:cubicBezTo>
                    <a:cubicBezTo>
                      <a:pt x="551" y="1934"/>
                      <a:pt x="595" y="1920"/>
                      <a:pt x="639" y="1887"/>
                    </a:cubicBezTo>
                    <a:cubicBezTo>
                      <a:pt x="919" y="1680"/>
                      <a:pt x="1263" y="1604"/>
                      <a:pt x="1620" y="1604"/>
                    </a:cubicBezTo>
                    <a:cubicBezTo>
                      <a:pt x="2152" y="1604"/>
                      <a:pt x="2713" y="1772"/>
                      <a:pt x="3131" y="1917"/>
                    </a:cubicBezTo>
                    <a:cubicBezTo>
                      <a:pt x="3374" y="2161"/>
                      <a:pt x="3587" y="2465"/>
                      <a:pt x="3769" y="2738"/>
                    </a:cubicBezTo>
                    <a:cubicBezTo>
                      <a:pt x="3814" y="2809"/>
                      <a:pt x="3882" y="2839"/>
                      <a:pt x="3951" y="2839"/>
                    </a:cubicBezTo>
                    <a:cubicBezTo>
                      <a:pt x="4119" y="2839"/>
                      <a:pt x="4294" y="2667"/>
                      <a:pt x="4165" y="2495"/>
                    </a:cubicBezTo>
                    <a:cubicBezTo>
                      <a:pt x="3363" y="1248"/>
                      <a:pt x="2010" y="0"/>
                      <a:pt x="417"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4"/>
              <p:cNvSpPr/>
              <p:nvPr/>
            </p:nvSpPr>
            <p:spPr>
              <a:xfrm>
                <a:off x="3005473" y="2225251"/>
                <a:ext cx="172213" cy="224223"/>
              </a:xfrm>
              <a:custGeom>
                <a:avLst/>
                <a:gdLst/>
                <a:ahLst/>
                <a:cxnLst/>
                <a:rect l="l" t="t" r="r" b="b"/>
                <a:pathLst>
                  <a:path w="3831" h="4988" extrusionOk="0">
                    <a:moveTo>
                      <a:pt x="926" y="1"/>
                    </a:moveTo>
                    <a:cubicBezTo>
                      <a:pt x="400" y="1"/>
                      <a:pt x="0" y="185"/>
                      <a:pt x="0" y="185"/>
                    </a:cubicBezTo>
                    <a:lnTo>
                      <a:pt x="1611" y="4987"/>
                    </a:lnTo>
                    <a:cubicBezTo>
                      <a:pt x="1611" y="4987"/>
                      <a:pt x="3830" y="3498"/>
                      <a:pt x="2888" y="1400"/>
                    </a:cubicBezTo>
                    <a:cubicBezTo>
                      <a:pt x="2360" y="261"/>
                      <a:pt x="1553" y="1"/>
                      <a:pt x="92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4"/>
              <p:cNvSpPr/>
              <p:nvPr/>
            </p:nvSpPr>
            <p:spPr>
              <a:xfrm>
                <a:off x="2347527" y="1577171"/>
                <a:ext cx="109010" cy="249217"/>
              </a:xfrm>
              <a:custGeom>
                <a:avLst/>
                <a:gdLst/>
                <a:ahLst/>
                <a:cxnLst/>
                <a:rect l="l" t="t" r="r" b="b"/>
                <a:pathLst>
                  <a:path w="2425" h="5544" extrusionOk="0">
                    <a:moveTo>
                      <a:pt x="1335" y="0"/>
                    </a:moveTo>
                    <a:cubicBezTo>
                      <a:pt x="1307" y="0"/>
                      <a:pt x="1277" y="4"/>
                      <a:pt x="1247" y="12"/>
                    </a:cubicBezTo>
                    <a:cubicBezTo>
                      <a:pt x="0" y="316"/>
                      <a:pt x="1702" y="5544"/>
                      <a:pt x="1702" y="5544"/>
                    </a:cubicBezTo>
                    <a:cubicBezTo>
                      <a:pt x="1702" y="5544"/>
                      <a:pt x="2424" y="0"/>
                      <a:pt x="1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4"/>
              <p:cNvSpPr/>
              <p:nvPr/>
            </p:nvSpPr>
            <p:spPr>
              <a:xfrm>
                <a:off x="2406280" y="1618527"/>
                <a:ext cx="169471" cy="207860"/>
              </a:xfrm>
              <a:custGeom>
                <a:avLst/>
                <a:gdLst/>
                <a:ahLst/>
                <a:cxnLst/>
                <a:rect l="l" t="t" r="r" b="b"/>
                <a:pathLst>
                  <a:path w="3770" h="4624" extrusionOk="0">
                    <a:moveTo>
                      <a:pt x="2496" y="0"/>
                    </a:moveTo>
                    <a:cubicBezTo>
                      <a:pt x="1296" y="0"/>
                      <a:pt x="0" y="4624"/>
                      <a:pt x="0" y="4624"/>
                    </a:cubicBezTo>
                    <a:cubicBezTo>
                      <a:pt x="0" y="4624"/>
                      <a:pt x="3769" y="156"/>
                      <a:pt x="2554" y="4"/>
                    </a:cubicBezTo>
                    <a:cubicBezTo>
                      <a:pt x="2535" y="1"/>
                      <a:pt x="2515" y="0"/>
                      <a:pt x="2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1" name="Google Shape;2991;p74"/>
            <p:cNvSpPr/>
            <p:nvPr/>
          </p:nvSpPr>
          <p:spPr>
            <a:xfrm>
              <a:off x="1619252" y="3430293"/>
              <a:ext cx="1453854" cy="975604"/>
            </a:xfrm>
            <a:custGeom>
              <a:avLst/>
              <a:gdLst/>
              <a:ahLst/>
              <a:cxnLst/>
              <a:rect l="l" t="t" r="r" b="b"/>
              <a:pathLst>
                <a:path w="32342" h="21703" extrusionOk="0">
                  <a:moveTo>
                    <a:pt x="23792" y="1"/>
                  </a:moveTo>
                  <a:cubicBezTo>
                    <a:pt x="22994" y="1"/>
                    <a:pt x="22185" y="184"/>
                    <a:pt x="21399" y="582"/>
                  </a:cubicBezTo>
                  <a:cubicBezTo>
                    <a:pt x="19648" y="1457"/>
                    <a:pt x="17855" y="2971"/>
                    <a:pt x="15852" y="2971"/>
                  </a:cubicBezTo>
                  <a:cubicBezTo>
                    <a:pt x="15422" y="2971"/>
                    <a:pt x="14981" y="2901"/>
                    <a:pt x="14530" y="2740"/>
                  </a:cubicBezTo>
                  <a:cubicBezTo>
                    <a:pt x="12998" y="2199"/>
                    <a:pt x="11284" y="1840"/>
                    <a:pt x="9592" y="1840"/>
                  </a:cubicBezTo>
                  <a:cubicBezTo>
                    <a:pt x="8430" y="1840"/>
                    <a:pt x="7278" y="2009"/>
                    <a:pt x="6201" y="2405"/>
                  </a:cubicBezTo>
                  <a:cubicBezTo>
                    <a:pt x="6171" y="2436"/>
                    <a:pt x="6140" y="2436"/>
                    <a:pt x="6110" y="2466"/>
                  </a:cubicBezTo>
                  <a:cubicBezTo>
                    <a:pt x="2462" y="3864"/>
                    <a:pt x="0" y="7664"/>
                    <a:pt x="0" y="11554"/>
                  </a:cubicBezTo>
                  <a:cubicBezTo>
                    <a:pt x="31" y="14959"/>
                    <a:pt x="1885" y="18029"/>
                    <a:pt x="4651" y="19944"/>
                  </a:cubicBezTo>
                  <a:cubicBezTo>
                    <a:pt x="6515" y="21228"/>
                    <a:pt x="8283" y="21702"/>
                    <a:pt x="9929" y="21702"/>
                  </a:cubicBezTo>
                  <a:cubicBezTo>
                    <a:pt x="13972" y="21702"/>
                    <a:pt x="17281" y="18837"/>
                    <a:pt x="19484" y="18059"/>
                  </a:cubicBezTo>
                  <a:cubicBezTo>
                    <a:pt x="20035" y="17868"/>
                    <a:pt x="20628" y="17790"/>
                    <a:pt x="21231" y="17790"/>
                  </a:cubicBezTo>
                  <a:cubicBezTo>
                    <a:pt x="23984" y="17790"/>
                    <a:pt x="26931" y="19427"/>
                    <a:pt x="26931" y="19427"/>
                  </a:cubicBezTo>
                  <a:cubicBezTo>
                    <a:pt x="26931" y="19427"/>
                    <a:pt x="26978" y="19435"/>
                    <a:pt x="27064" y="19435"/>
                  </a:cubicBezTo>
                  <a:cubicBezTo>
                    <a:pt x="27675" y="19435"/>
                    <a:pt x="30248" y="19037"/>
                    <a:pt x="31582" y="12558"/>
                  </a:cubicBezTo>
                  <a:cubicBezTo>
                    <a:pt x="32341" y="8819"/>
                    <a:pt x="30943" y="4746"/>
                    <a:pt x="28268" y="2041"/>
                  </a:cubicBezTo>
                  <a:cubicBezTo>
                    <a:pt x="27021" y="773"/>
                    <a:pt x="25430" y="1"/>
                    <a:pt x="23792" y="1"/>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4"/>
            <p:cNvSpPr/>
            <p:nvPr/>
          </p:nvSpPr>
          <p:spPr>
            <a:xfrm>
              <a:off x="2295607" y="3329329"/>
              <a:ext cx="1781782" cy="716048"/>
            </a:xfrm>
            <a:custGeom>
              <a:avLst/>
              <a:gdLst/>
              <a:ahLst/>
              <a:cxnLst/>
              <a:rect l="l" t="t" r="r" b="b"/>
              <a:pathLst>
                <a:path w="39637" h="15929" extrusionOk="0">
                  <a:moveTo>
                    <a:pt x="38147" y="1"/>
                  </a:moveTo>
                  <a:lnTo>
                    <a:pt x="0" y="12737"/>
                  </a:lnTo>
                  <a:lnTo>
                    <a:pt x="2766" y="15928"/>
                  </a:lnTo>
                  <a:lnTo>
                    <a:pt x="39636" y="3284"/>
                  </a:lnTo>
                  <a:lnTo>
                    <a:pt x="38147" y="1"/>
                  </a:ln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4"/>
            <p:cNvSpPr/>
            <p:nvPr/>
          </p:nvSpPr>
          <p:spPr>
            <a:xfrm>
              <a:off x="4010365" y="3094318"/>
              <a:ext cx="556152" cy="404483"/>
            </a:xfrm>
            <a:custGeom>
              <a:avLst/>
              <a:gdLst/>
              <a:ahLst/>
              <a:cxnLst/>
              <a:rect l="l" t="t" r="r" b="b"/>
              <a:pathLst>
                <a:path w="12372" h="8998" extrusionOk="0">
                  <a:moveTo>
                    <a:pt x="9879" y="1"/>
                  </a:moveTo>
                  <a:lnTo>
                    <a:pt x="1004" y="3132"/>
                  </a:lnTo>
                  <a:lnTo>
                    <a:pt x="1" y="5229"/>
                  </a:lnTo>
                  <a:lnTo>
                    <a:pt x="1490" y="8512"/>
                  </a:lnTo>
                  <a:lnTo>
                    <a:pt x="4439" y="8998"/>
                  </a:lnTo>
                  <a:lnTo>
                    <a:pt x="12372" y="6657"/>
                  </a:lnTo>
                  <a:lnTo>
                    <a:pt x="9879" y="1"/>
                  </a:ln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4"/>
            <p:cNvSpPr/>
            <p:nvPr/>
          </p:nvSpPr>
          <p:spPr>
            <a:xfrm>
              <a:off x="2829868" y="4145082"/>
              <a:ext cx="408573" cy="370319"/>
            </a:xfrm>
            <a:custGeom>
              <a:avLst/>
              <a:gdLst/>
              <a:ahLst/>
              <a:cxnLst/>
              <a:rect l="l" t="t" r="r" b="b"/>
              <a:pathLst>
                <a:path w="9089" h="8238" extrusionOk="0">
                  <a:moveTo>
                    <a:pt x="9088" y="0"/>
                  </a:moveTo>
                  <a:cubicBezTo>
                    <a:pt x="8541" y="122"/>
                    <a:pt x="8024" y="243"/>
                    <a:pt x="7508" y="395"/>
                  </a:cubicBezTo>
                  <a:cubicBezTo>
                    <a:pt x="6991" y="578"/>
                    <a:pt x="6474" y="730"/>
                    <a:pt x="5988" y="973"/>
                  </a:cubicBezTo>
                  <a:cubicBezTo>
                    <a:pt x="4985" y="1429"/>
                    <a:pt x="4043" y="1976"/>
                    <a:pt x="3192" y="2675"/>
                  </a:cubicBezTo>
                  <a:cubicBezTo>
                    <a:pt x="2340" y="3404"/>
                    <a:pt x="1581" y="4225"/>
                    <a:pt x="1033" y="5167"/>
                  </a:cubicBezTo>
                  <a:cubicBezTo>
                    <a:pt x="456" y="6110"/>
                    <a:pt x="30" y="7173"/>
                    <a:pt x="0" y="8237"/>
                  </a:cubicBezTo>
                  <a:cubicBezTo>
                    <a:pt x="334" y="7234"/>
                    <a:pt x="851" y="6322"/>
                    <a:pt x="1489" y="5471"/>
                  </a:cubicBezTo>
                  <a:cubicBezTo>
                    <a:pt x="2097" y="4620"/>
                    <a:pt x="2827" y="3891"/>
                    <a:pt x="3647" y="3222"/>
                  </a:cubicBezTo>
                  <a:lnTo>
                    <a:pt x="4255" y="2736"/>
                  </a:lnTo>
                  <a:cubicBezTo>
                    <a:pt x="4468" y="2584"/>
                    <a:pt x="4681" y="2432"/>
                    <a:pt x="4894" y="2280"/>
                  </a:cubicBezTo>
                  <a:cubicBezTo>
                    <a:pt x="5319" y="1976"/>
                    <a:pt x="5775" y="1733"/>
                    <a:pt x="6231" y="1459"/>
                  </a:cubicBezTo>
                  <a:cubicBezTo>
                    <a:pt x="6444" y="1307"/>
                    <a:pt x="6687" y="1216"/>
                    <a:pt x="6930" y="1064"/>
                  </a:cubicBezTo>
                  <a:lnTo>
                    <a:pt x="7629" y="699"/>
                  </a:lnTo>
                  <a:cubicBezTo>
                    <a:pt x="8116" y="486"/>
                    <a:pt x="8602" y="243"/>
                    <a:pt x="90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4"/>
            <p:cNvSpPr/>
            <p:nvPr/>
          </p:nvSpPr>
          <p:spPr>
            <a:xfrm>
              <a:off x="2788871" y="4406032"/>
              <a:ext cx="414013" cy="347123"/>
            </a:xfrm>
            <a:custGeom>
              <a:avLst/>
              <a:gdLst/>
              <a:ahLst/>
              <a:cxnLst/>
              <a:rect l="l" t="t" r="r" b="b"/>
              <a:pathLst>
                <a:path w="9210" h="7722" extrusionOk="0">
                  <a:moveTo>
                    <a:pt x="912" y="1"/>
                  </a:moveTo>
                  <a:lnTo>
                    <a:pt x="0" y="2432"/>
                  </a:lnTo>
                  <a:cubicBezTo>
                    <a:pt x="0" y="2432"/>
                    <a:pt x="365" y="6627"/>
                    <a:pt x="4529" y="7721"/>
                  </a:cubicBezTo>
                  <a:cubicBezTo>
                    <a:pt x="6596" y="7113"/>
                    <a:pt x="9210" y="5381"/>
                    <a:pt x="9210" y="5381"/>
                  </a:cubicBezTo>
                  <a:cubicBezTo>
                    <a:pt x="9210" y="5381"/>
                    <a:pt x="3556" y="2827"/>
                    <a:pt x="912"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4"/>
            <p:cNvSpPr/>
            <p:nvPr/>
          </p:nvSpPr>
          <p:spPr>
            <a:xfrm>
              <a:off x="2552466" y="4564534"/>
              <a:ext cx="98446" cy="159222"/>
            </a:xfrm>
            <a:custGeom>
              <a:avLst/>
              <a:gdLst/>
              <a:ahLst/>
              <a:cxnLst/>
              <a:rect l="l" t="t" r="r" b="b"/>
              <a:pathLst>
                <a:path w="2190" h="3542" extrusionOk="0">
                  <a:moveTo>
                    <a:pt x="183" y="0"/>
                  </a:moveTo>
                  <a:cubicBezTo>
                    <a:pt x="1" y="0"/>
                    <a:pt x="1" y="304"/>
                    <a:pt x="183" y="304"/>
                  </a:cubicBezTo>
                  <a:lnTo>
                    <a:pt x="335" y="304"/>
                  </a:lnTo>
                  <a:cubicBezTo>
                    <a:pt x="517" y="335"/>
                    <a:pt x="669" y="396"/>
                    <a:pt x="791" y="456"/>
                  </a:cubicBezTo>
                  <a:cubicBezTo>
                    <a:pt x="1308" y="730"/>
                    <a:pt x="1612" y="1216"/>
                    <a:pt x="1733" y="1733"/>
                  </a:cubicBezTo>
                  <a:cubicBezTo>
                    <a:pt x="1885" y="2280"/>
                    <a:pt x="1885" y="2858"/>
                    <a:pt x="1824" y="3405"/>
                  </a:cubicBezTo>
                  <a:cubicBezTo>
                    <a:pt x="1809" y="3496"/>
                    <a:pt x="1878" y="3542"/>
                    <a:pt x="1950" y="3542"/>
                  </a:cubicBezTo>
                  <a:cubicBezTo>
                    <a:pt x="2022" y="3542"/>
                    <a:pt x="2098" y="3496"/>
                    <a:pt x="2098" y="3405"/>
                  </a:cubicBezTo>
                  <a:cubicBezTo>
                    <a:pt x="2189" y="2554"/>
                    <a:pt x="2159" y="1551"/>
                    <a:pt x="1612" y="821"/>
                  </a:cubicBezTo>
                  <a:cubicBezTo>
                    <a:pt x="1338" y="426"/>
                    <a:pt x="943" y="152"/>
                    <a:pt x="487" y="31"/>
                  </a:cubicBezTo>
                  <a:cubicBezTo>
                    <a:pt x="365" y="31"/>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4"/>
            <p:cNvSpPr/>
            <p:nvPr/>
          </p:nvSpPr>
          <p:spPr>
            <a:xfrm>
              <a:off x="2634459" y="4549520"/>
              <a:ext cx="84735" cy="161919"/>
            </a:xfrm>
            <a:custGeom>
              <a:avLst/>
              <a:gdLst/>
              <a:ahLst/>
              <a:cxnLst/>
              <a:rect l="l" t="t" r="r" b="b"/>
              <a:pathLst>
                <a:path w="1885" h="3602" extrusionOk="0">
                  <a:moveTo>
                    <a:pt x="183" y="0"/>
                  </a:moveTo>
                  <a:cubicBezTo>
                    <a:pt x="0" y="31"/>
                    <a:pt x="0" y="304"/>
                    <a:pt x="183" y="304"/>
                  </a:cubicBezTo>
                  <a:lnTo>
                    <a:pt x="304" y="304"/>
                  </a:lnTo>
                  <a:cubicBezTo>
                    <a:pt x="456" y="334"/>
                    <a:pt x="548" y="365"/>
                    <a:pt x="669" y="426"/>
                  </a:cubicBezTo>
                  <a:cubicBezTo>
                    <a:pt x="1095" y="699"/>
                    <a:pt x="1338" y="1246"/>
                    <a:pt x="1429" y="1733"/>
                  </a:cubicBezTo>
                  <a:cubicBezTo>
                    <a:pt x="1581" y="2280"/>
                    <a:pt x="1581" y="2888"/>
                    <a:pt x="1551" y="3465"/>
                  </a:cubicBezTo>
                  <a:cubicBezTo>
                    <a:pt x="1551" y="3556"/>
                    <a:pt x="1619" y="3602"/>
                    <a:pt x="1687" y="3602"/>
                  </a:cubicBezTo>
                  <a:cubicBezTo>
                    <a:pt x="1756" y="3602"/>
                    <a:pt x="1824" y="3556"/>
                    <a:pt x="1824" y="3465"/>
                  </a:cubicBezTo>
                  <a:cubicBezTo>
                    <a:pt x="1885" y="2584"/>
                    <a:pt x="1855" y="1550"/>
                    <a:pt x="1368" y="760"/>
                  </a:cubicBezTo>
                  <a:cubicBezTo>
                    <a:pt x="1155" y="426"/>
                    <a:pt x="852" y="122"/>
                    <a:pt x="426" y="31"/>
                  </a:cubicBezTo>
                  <a:cubicBezTo>
                    <a:pt x="365" y="31"/>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4"/>
            <p:cNvSpPr/>
            <p:nvPr/>
          </p:nvSpPr>
          <p:spPr>
            <a:xfrm>
              <a:off x="2711643" y="4535450"/>
              <a:ext cx="84106" cy="162368"/>
            </a:xfrm>
            <a:custGeom>
              <a:avLst/>
              <a:gdLst/>
              <a:ahLst/>
              <a:cxnLst/>
              <a:rect l="l" t="t" r="r" b="b"/>
              <a:pathLst>
                <a:path w="1871" h="3612" extrusionOk="0">
                  <a:moveTo>
                    <a:pt x="178" y="0"/>
                  </a:moveTo>
                  <a:cubicBezTo>
                    <a:pt x="36" y="0"/>
                    <a:pt x="1" y="228"/>
                    <a:pt x="138" y="283"/>
                  </a:cubicBezTo>
                  <a:cubicBezTo>
                    <a:pt x="122" y="268"/>
                    <a:pt x="115" y="260"/>
                    <a:pt x="119" y="260"/>
                  </a:cubicBezTo>
                  <a:lnTo>
                    <a:pt x="119" y="260"/>
                  </a:lnTo>
                  <a:cubicBezTo>
                    <a:pt x="122" y="260"/>
                    <a:pt x="138" y="268"/>
                    <a:pt x="168" y="283"/>
                  </a:cubicBezTo>
                  <a:cubicBezTo>
                    <a:pt x="198" y="313"/>
                    <a:pt x="229" y="313"/>
                    <a:pt x="259" y="344"/>
                  </a:cubicBezTo>
                  <a:cubicBezTo>
                    <a:pt x="381" y="435"/>
                    <a:pt x="502" y="526"/>
                    <a:pt x="624" y="617"/>
                  </a:cubicBezTo>
                  <a:cubicBezTo>
                    <a:pt x="1019" y="982"/>
                    <a:pt x="1262" y="1499"/>
                    <a:pt x="1414" y="2015"/>
                  </a:cubicBezTo>
                  <a:cubicBezTo>
                    <a:pt x="1536" y="2502"/>
                    <a:pt x="1566" y="2988"/>
                    <a:pt x="1566" y="3474"/>
                  </a:cubicBezTo>
                  <a:cubicBezTo>
                    <a:pt x="1566" y="3565"/>
                    <a:pt x="1635" y="3611"/>
                    <a:pt x="1703" y="3611"/>
                  </a:cubicBezTo>
                  <a:cubicBezTo>
                    <a:pt x="1771" y="3611"/>
                    <a:pt x="1840" y="3565"/>
                    <a:pt x="1840" y="3474"/>
                  </a:cubicBezTo>
                  <a:cubicBezTo>
                    <a:pt x="1870" y="2258"/>
                    <a:pt x="1566" y="830"/>
                    <a:pt x="442" y="131"/>
                  </a:cubicBezTo>
                  <a:cubicBezTo>
                    <a:pt x="381" y="70"/>
                    <a:pt x="290" y="40"/>
                    <a:pt x="229" y="9"/>
                  </a:cubicBezTo>
                  <a:cubicBezTo>
                    <a:pt x="211" y="3"/>
                    <a:pt x="194" y="0"/>
                    <a:pt x="1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4"/>
            <p:cNvSpPr/>
            <p:nvPr/>
          </p:nvSpPr>
          <p:spPr>
            <a:xfrm>
              <a:off x="2534710" y="4005235"/>
              <a:ext cx="28725" cy="9710"/>
            </a:xfrm>
            <a:custGeom>
              <a:avLst/>
              <a:gdLst/>
              <a:ahLst/>
              <a:cxnLst/>
              <a:rect l="l" t="t" r="r" b="b"/>
              <a:pathLst>
                <a:path w="639" h="216" extrusionOk="0">
                  <a:moveTo>
                    <a:pt x="164" y="1"/>
                  </a:moveTo>
                  <a:cubicBezTo>
                    <a:pt x="69" y="1"/>
                    <a:pt x="1" y="11"/>
                    <a:pt x="1" y="11"/>
                  </a:cubicBezTo>
                  <a:cubicBezTo>
                    <a:pt x="1" y="11"/>
                    <a:pt x="172" y="216"/>
                    <a:pt x="398" y="216"/>
                  </a:cubicBezTo>
                  <a:cubicBezTo>
                    <a:pt x="474" y="216"/>
                    <a:pt x="555" y="193"/>
                    <a:pt x="639" y="132"/>
                  </a:cubicBezTo>
                  <a:cubicBezTo>
                    <a:pt x="511" y="23"/>
                    <a:pt x="307" y="1"/>
                    <a:pt x="16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4"/>
            <p:cNvSpPr/>
            <p:nvPr/>
          </p:nvSpPr>
          <p:spPr>
            <a:xfrm>
              <a:off x="2284684" y="3755659"/>
              <a:ext cx="336155" cy="337503"/>
            </a:xfrm>
            <a:custGeom>
              <a:avLst/>
              <a:gdLst/>
              <a:ahLst/>
              <a:cxnLst/>
              <a:rect l="l" t="t" r="r" b="b"/>
              <a:pathLst>
                <a:path w="7478" h="7508" extrusionOk="0">
                  <a:moveTo>
                    <a:pt x="3739" y="0"/>
                  </a:moveTo>
                  <a:cubicBezTo>
                    <a:pt x="1672" y="0"/>
                    <a:pt x="0" y="1672"/>
                    <a:pt x="0" y="3739"/>
                  </a:cubicBezTo>
                  <a:cubicBezTo>
                    <a:pt x="0" y="5836"/>
                    <a:pt x="1672" y="7508"/>
                    <a:pt x="3739" y="7508"/>
                  </a:cubicBezTo>
                  <a:cubicBezTo>
                    <a:pt x="5806" y="7508"/>
                    <a:pt x="7477" y="5836"/>
                    <a:pt x="7477" y="3739"/>
                  </a:cubicBezTo>
                  <a:cubicBezTo>
                    <a:pt x="7477" y="1672"/>
                    <a:pt x="5806" y="0"/>
                    <a:pt x="37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4"/>
            <p:cNvSpPr/>
            <p:nvPr/>
          </p:nvSpPr>
          <p:spPr>
            <a:xfrm>
              <a:off x="2369374" y="3337556"/>
              <a:ext cx="1645172" cy="561592"/>
            </a:xfrm>
            <a:custGeom>
              <a:avLst/>
              <a:gdLst/>
              <a:ahLst/>
              <a:cxnLst/>
              <a:rect l="l" t="t" r="r" b="b"/>
              <a:pathLst>
                <a:path w="36598" h="12493" fill="none" extrusionOk="0">
                  <a:moveTo>
                    <a:pt x="1" y="12493"/>
                  </a:moveTo>
                  <a:lnTo>
                    <a:pt x="36597"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4"/>
            <p:cNvSpPr/>
            <p:nvPr/>
          </p:nvSpPr>
          <p:spPr>
            <a:xfrm>
              <a:off x="2372116" y="3362145"/>
              <a:ext cx="1651959" cy="562985"/>
            </a:xfrm>
            <a:custGeom>
              <a:avLst/>
              <a:gdLst/>
              <a:ahLst/>
              <a:cxnLst/>
              <a:rect l="l" t="t" r="r" b="b"/>
              <a:pathLst>
                <a:path w="36749" h="12524" fill="none" extrusionOk="0">
                  <a:moveTo>
                    <a:pt x="0" y="12523"/>
                  </a:moveTo>
                  <a:lnTo>
                    <a:pt x="3674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4"/>
            <p:cNvSpPr/>
            <p:nvPr/>
          </p:nvSpPr>
          <p:spPr>
            <a:xfrm>
              <a:off x="2376207" y="3388082"/>
              <a:ext cx="1665625" cy="568469"/>
            </a:xfrm>
            <a:custGeom>
              <a:avLst/>
              <a:gdLst/>
              <a:ahLst/>
              <a:cxnLst/>
              <a:rect l="l" t="t" r="r" b="b"/>
              <a:pathLst>
                <a:path w="37053" h="12646" fill="none" extrusionOk="0">
                  <a:moveTo>
                    <a:pt x="1" y="12645"/>
                  </a:moveTo>
                  <a:lnTo>
                    <a:pt x="37053" y="1"/>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4"/>
            <p:cNvSpPr/>
            <p:nvPr/>
          </p:nvSpPr>
          <p:spPr>
            <a:xfrm>
              <a:off x="2223189" y="3409974"/>
              <a:ext cx="1824127" cy="623087"/>
            </a:xfrm>
            <a:custGeom>
              <a:avLst/>
              <a:gdLst/>
              <a:ahLst/>
              <a:cxnLst/>
              <a:rect l="l" t="t" r="r" b="b"/>
              <a:pathLst>
                <a:path w="40579" h="13861" fill="none" extrusionOk="0">
                  <a:moveTo>
                    <a:pt x="0" y="13861"/>
                  </a:moveTo>
                  <a:lnTo>
                    <a:pt x="4057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4"/>
            <p:cNvSpPr/>
            <p:nvPr/>
          </p:nvSpPr>
          <p:spPr>
            <a:xfrm>
              <a:off x="2232764" y="3434563"/>
              <a:ext cx="1825476" cy="623087"/>
            </a:xfrm>
            <a:custGeom>
              <a:avLst/>
              <a:gdLst/>
              <a:ahLst/>
              <a:cxnLst/>
              <a:rect l="l" t="t" r="r" b="b"/>
              <a:pathLst>
                <a:path w="40609" h="13861" fill="none" extrusionOk="0">
                  <a:moveTo>
                    <a:pt x="0" y="13861"/>
                  </a:moveTo>
                  <a:lnTo>
                    <a:pt x="40609"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4"/>
            <p:cNvSpPr/>
            <p:nvPr/>
          </p:nvSpPr>
          <p:spPr>
            <a:xfrm>
              <a:off x="2246429" y="3461894"/>
              <a:ext cx="1824127" cy="623087"/>
            </a:xfrm>
            <a:custGeom>
              <a:avLst/>
              <a:gdLst/>
              <a:ahLst/>
              <a:cxnLst/>
              <a:rect l="l" t="t" r="r" b="b"/>
              <a:pathLst>
                <a:path w="40579" h="13861" fill="none" extrusionOk="0">
                  <a:moveTo>
                    <a:pt x="0" y="13861"/>
                  </a:moveTo>
                  <a:lnTo>
                    <a:pt x="40578" y="0"/>
                  </a:lnTo>
                </a:path>
              </a:pathLst>
            </a:custGeom>
            <a:noFill/>
            <a:ln w="45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4"/>
            <p:cNvSpPr/>
            <p:nvPr/>
          </p:nvSpPr>
          <p:spPr>
            <a:xfrm>
              <a:off x="3465226" y="3369966"/>
              <a:ext cx="556961" cy="366992"/>
            </a:xfrm>
            <a:custGeom>
              <a:avLst/>
              <a:gdLst/>
              <a:ahLst/>
              <a:cxnLst/>
              <a:rect l="l" t="t" r="r" b="b"/>
              <a:pathLst>
                <a:path w="12390" h="8164" extrusionOk="0">
                  <a:moveTo>
                    <a:pt x="11298" y="0"/>
                  </a:moveTo>
                  <a:cubicBezTo>
                    <a:pt x="11272" y="0"/>
                    <a:pt x="11244" y="3"/>
                    <a:pt x="11216" y="9"/>
                  </a:cubicBezTo>
                  <a:cubicBezTo>
                    <a:pt x="9970" y="252"/>
                    <a:pt x="9939" y="3626"/>
                    <a:pt x="9939" y="3626"/>
                  </a:cubicBezTo>
                  <a:lnTo>
                    <a:pt x="7781" y="4386"/>
                  </a:lnTo>
                  <a:cubicBezTo>
                    <a:pt x="7781" y="4386"/>
                    <a:pt x="5748" y="614"/>
                    <a:pt x="5047" y="614"/>
                  </a:cubicBezTo>
                  <a:cubicBezTo>
                    <a:pt x="5036" y="614"/>
                    <a:pt x="5026" y="615"/>
                    <a:pt x="5015" y="617"/>
                  </a:cubicBezTo>
                  <a:cubicBezTo>
                    <a:pt x="4347" y="738"/>
                    <a:pt x="4590" y="2471"/>
                    <a:pt x="4590" y="2471"/>
                  </a:cubicBezTo>
                  <a:cubicBezTo>
                    <a:pt x="4590" y="2471"/>
                    <a:pt x="4192" y="1304"/>
                    <a:pt x="3802" y="1304"/>
                  </a:cubicBezTo>
                  <a:cubicBezTo>
                    <a:pt x="3760" y="1304"/>
                    <a:pt x="3719" y="1317"/>
                    <a:pt x="3678" y="1346"/>
                  </a:cubicBezTo>
                  <a:cubicBezTo>
                    <a:pt x="3252" y="1650"/>
                    <a:pt x="4043" y="3626"/>
                    <a:pt x="4043" y="3626"/>
                  </a:cubicBezTo>
                  <a:cubicBezTo>
                    <a:pt x="4043" y="3626"/>
                    <a:pt x="3525" y="2549"/>
                    <a:pt x="3088" y="2549"/>
                  </a:cubicBezTo>
                  <a:cubicBezTo>
                    <a:pt x="2995" y="2549"/>
                    <a:pt x="2906" y="2597"/>
                    <a:pt x="2827" y="2714"/>
                  </a:cubicBezTo>
                  <a:cubicBezTo>
                    <a:pt x="2340" y="3383"/>
                    <a:pt x="4043" y="5662"/>
                    <a:pt x="4043" y="5662"/>
                  </a:cubicBezTo>
                  <a:cubicBezTo>
                    <a:pt x="4043" y="5662"/>
                    <a:pt x="1550" y="6513"/>
                    <a:pt x="0" y="7061"/>
                  </a:cubicBezTo>
                  <a:cubicBezTo>
                    <a:pt x="1854" y="7861"/>
                    <a:pt x="3414" y="8164"/>
                    <a:pt x="4695" y="8164"/>
                  </a:cubicBezTo>
                  <a:cubicBezTo>
                    <a:pt x="7886" y="8164"/>
                    <a:pt x="9344" y="6287"/>
                    <a:pt x="9301" y="5571"/>
                  </a:cubicBezTo>
                  <a:lnTo>
                    <a:pt x="9301" y="5571"/>
                  </a:lnTo>
                  <a:cubicBezTo>
                    <a:pt x="9346" y="5579"/>
                    <a:pt x="9394" y="5583"/>
                    <a:pt x="9446" y="5583"/>
                  </a:cubicBezTo>
                  <a:cubicBezTo>
                    <a:pt x="10170" y="5583"/>
                    <a:pt x="11520" y="4842"/>
                    <a:pt x="11520" y="4842"/>
                  </a:cubicBezTo>
                  <a:cubicBezTo>
                    <a:pt x="11520" y="4842"/>
                    <a:pt x="12390" y="0"/>
                    <a:pt x="11298"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4"/>
            <p:cNvSpPr/>
            <p:nvPr/>
          </p:nvSpPr>
          <p:spPr>
            <a:xfrm>
              <a:off x="2232764" y="3734306"/>
              <a:ext cx="500097" cy="466517"/>
            </a:xfrm>
            <a:custGeom>
              <a:avLst/>
              <a:gdLst/>
              <a:ahLst/>
              <a:cxnLst/>
              <a:rect l="l" t="t" r="r" b="b"/>
              <a:pathLst>
                <a:path w="11125" h="10378" extrusionOk="0">
                  <a:moveTo>
                    <a:pt x="8052" y="0"/>
                  </a:moveTo>
                  <a:cubicBezTo>
                    <a:pt x="7976" y="0"/>
                    <a:pt x="7904" y="35"/>
                    <a:pt x="7842" y="111"/>
                  </a:cubicBezTo>
                  <a:cubicBezTo>
                    <a:pt x="7442" y="605"/>
                    <a:pt x="6457" y="881"/>
                    <a:pt x="5256" y="881"/>
                  </a:cubicBezTo>
                  <a:cubicBezTo>
                    <a:pt x="4908" y="881"/>
                    <a:pt x="4541" y="858"/>
                    <a:pt x="4164" y="810"/>
                  </a:cubicBezTo>
                  <a:cubicBezTo>
                    <a:pt x="4069" y="796"/>
                    <a:pt x="3977" y="789"/>
                    <a:pt x="3889" y="789"/>
                  </a:cubicBezTo>
                  <a:cubicBezTo>
                    <a:pt x="2442" y="789"/>
                    <a:pt x="2037" y="2573"/>
                    <a:pt x="2037" y="2573"/>
                  </a:cubicBezTo>
                  <a:lnTo>
                    <a:pt x="517" y="2177"/>
                  </a:lnTo>
                  <a:lnTo>
                    <a:pt x="0" y="6646"/>
                  </a:lnTo>
                  <a:cubicBezTo>
                    <a:pt x="0" y="6646"/>
                    <a:pt x="2432" y="7010"/>
                    <a:pt x="3526" y="7010"/>
                  </a:cubicBezTo>
                  <a:cubicBezTo>
                    <a:pt x="3999" y="9662"/>
                    <a:pt x="5377" y="10377"/>
                    <a:pt x="6336" y="10377"/>
                  </a:cubicBezTo>
                  <a:cubicBezTo>
                    <a:pt x="6608" y="10377"/>
                    <a:pt x="6847" y="10320"/>
                    <a:pt x="7021" y="10232"/>
                  </a:cubicBezTo>
                  <a:cubicBezTo>
                    <a:pt x="7812" y="9837"/>
                    <a:pt x="7021" y="9260"/>
                    <a:pt x="6262" y="8226"/>
                  </a:cubicBezTo>
                  <a:lnTo>
                    <a:pt x="6262" y="8226"/>
                  </a:lnTo>
                  <a:cubicBezTo>
                    <a:pt x="7322" y="8370"/>
                    <a:pt x="8112" y="8438"/>
                    <a:pt x="8707" y="8438"/>
                  </a:cubicBezTo>
                  <a:cubicBezTo>
                    <a:pt x="10498" y="8438"/>
                    <a:pt x="10509" y="7817"/>
                    <a:pt x="10760" y="6767"/>
                  </a:cubicBezTo>
                  <a:cubicBezTo>
                    <a:pt x="11125" y="5399"/>
                    <a:pt x="9909" y="4123"/>
                    <a:pt x="7508" y="2573"/>
                  </a:cubicBezTo>
                  <a:cubicBezTo>
                    <a:pt x="9382" y="1876"/>
                    <a:pt x="8614" y="0"/>
                    <a:pt x="805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4"/>
            <p:cNvSpPr/>
            <p:nvPr/>
          </p:nvSpPr>
          <p:spPr>
            <a:xfrm>
              <a:off x="2597553" y="4017507"/>
              <a:ext cx="116202" cy="36052"/>
            </a:xfrm>
            <a:custGeom>
              <a:avLst/>
              <a:gdLst/>
              <a:ahLst/>
              <a:cxnLst/>
              <a:rect l="l" t="t" r="r" b="b"/>
              <a:pathLst>
                <a:path w="2585" h="802" extrusionOk="0">
                  <a:moveTo>
                    <a:pt x="225" y="0"/>
                  </a:moveTo>
                  <a:cubicBezTo>
                    <a:pt x="150" y="0"/>
                    <a:pt x="75" y="4"/>
                    <a:pt x="1" y="11"/>
                  </a:cubicBezTo>
                  <a:lnTo>
                    <a:pt x="2584" y="802"/>
                  </a:lnTo>
                  <a:cubicBezTo>
                    <a:pt x="2584" y="802"/>
                    <a:pt x="1355" y="0"/>
                    <a:pt x="22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4"/>
            <p:cNvSpPr/>
            <p:nvPr/>
          </p:nvSpPr>
          <p:spPr>
            <a:xfrm>
              <a:off x="4011759" y="3221398"/>
              <a:ext cx="84735" cy="118944"/>
            </a:xfrm>
            <a:custGeom>
              <a:avLst/>
              <a:gdLst/>
              <a:ahLst/>
              <a:cxnLst/>
              <a:rect l="l" t="t" r="r" b="b"/>
              <a:pathLst>
                <a:path w="1885" h="2646" extrusionOk="0">
                  <a:moveTo>
                    <a:pt x="1885" y="1"/>
                  </a:moveTo>
                  <a:lnTo>
                    <a:pt x="1642" y="61"/>
                  </a:lnTo>
                  <a:lnTo>
                    <a:pt x="0" y="2523"/>
                  </a:lnTo>
                  <a:lnTo>
                    <a:pt x="122" y="2645"/>
                  </a:lnTo>
                  <a:lnTo>
                    <a:pt x="1885"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4"/>
            <p:cNvSpPr/>
            <p:nvPr/>
          </p:nvSpPr>
          <p:spPr>
            <a:xfrm>
              <a:off x="4021334" y="3174962"/>
              <a:ext cx="203590" cy="189969"/>
            </a:xfrm>
            <a:custGeom>
              <a:avLst/>
              <a:gdLst/>
              <a:ahLst/>
              <a:cxnLst/>
              <a:rect l="l" t="t" r="r" b="b"/>
              <a:pathLst>
                <a:path w="4529" h="4226" extrusionOk="0">
                  <a:moveTo>
                    <a:pt x="4529" y="0"/>
                  </a:moveTo>
                  <a:lnTo>
                    <a:pt x="4255" y="122"/>
                  </a:lnTo>
                  <a:lnTo>
                    <a:pt x="0" y="4104"/>
                  </a:lnTo>
                  <a:lnTo>
                    <a:pt x="122" y="4225"/>
                  </a:lnTo>
                  <a:lnTo>
                    <a:pt x="4529"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4"/>
            <p:cNvSpPr/>
            <p:nvPr/>
          </p:nvSpPr>
          <p:spPr>
            <a:xfrm>
              <a:off x="4039090" y="3127133"/>
              <a:ext cx="321141" cy="263736"/>
            </a:xfrm>
            <a:custGeom>
              <a:avLst/>
              <a:gdLst/>
              <a:ahLst/>
              <a:cxnLst/>
              <a:rect l="l" t="t" r="r" b="b"/>
              <a:pathLst>
                <a:path w="7144" h="5867" extrusionOk="0">
                  <a:moveTo>
                    <a:pt x="7143" y="0"/>
                  </a:moveTo>
                  <a:lnTo>
                    <a:pt x="6839" y="122"/>
                  </a:lnTo>
                  <a:lnTo>
                    <a:pt x="0" y="5715"/>
                  </a:lnTo>
                  <a:lnTo>
                    <a:pt x="122" y="5867"/>
                  </a:lnTo>
                  <a:lnTo>
                    <a:pt x="7143"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4"/>
            <p:cNvSpPr/>
            <p:nvPr/>
          </p:nvSpPr>
          <p:spPr>
            <a:xfrm>
              <a:off x="4047271" y="3404490"/>
              <a:ext cx="482385" cy="9620"/>
            </a:xfrm>
            <a:custGeom>
              <a:avLst/>
              <a:gdLst/>
              <a:ahLst/>
              <a:cxnLst/>
              <a:rect l="l" t="t" r="r" b="b"/>
              <a:pathLst>
                <a:path w="10731" h="214" extrusionOk="0">
                  <a:moveTo>
                    <a:pt x="10730" y="1"/>
                  </a:moveTo>
                  <a:lnTo>
                    <a:pt x="1" y="31"/>
                  </a:lnTo>
                  <a:lnTo>
                    <a:pt x="1" y="213"/>
                  </a:lnTo>
                  <a:lnTo>
                    <a:pt x="10396" y="92"/>
                  </a:lnTo>
                  <a:lnTo>
                    <a:pt x="10730"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4"/>
            <p:cNvSpPr/>
            <p:nvPr/>
          </p:nvSpPr>
          <p:spPr>
            <a:xfrm>
              <a:off x="4058195" y="3430472"/>
              <a:ext cx="344381" cy="16408"/>
            </a:xfrm>
            <a:custGeom>
              <a:avLst/>
              <a:gdLst/>
              <a:ahLst/>
              <a:cxnLst/>
              <a:rect l="l" t="t" r="r" b="b"/>
              <a:pathLst>
                <a:path w="7661" h="365" extrusionOk="0">
                  <a:moveTo>
                    <a:pt x="1" y="0"/>
                  </a:moveTo>
                  <a:lnTo>
                    <a:pt x="1" y="183"/>
                  </a:lnTo>
                  <a:lnTo>
                    <a:pt x="7296" y="365"/>
                  </a:lnTo>
                  <a:lnTo>
                    <a:pt x="7660" y="274"/>
                  </a:lnTo>
                  <a:lnTo>
                    <a:pt x="1"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4"/>
            <p:cNvSpPr/>
            <p:nvPr/>
          </p:nvSpPr>
          <p:spPr>
            <a:xfrm>
              <a:off x="4070512" y="3457804"/>
              <a:ext cx="189969" cy="30073"/>
            </a:xfrm>
            <a:custGeom>
              <a:avLst/>
              <a:gdLst/>
              <a:ahLst/>
              <a:cxnLst/>
              <a:rect l="l" t="t" r="r" b="b"/>
              <a:pathLst>
                <a:path w="4226" h="669" extrusionOk="0">
                  <a:moveTo>
                    <a:pt x="31" y="0"/>
                  </a:moveTo>
                  <a:lnTo>
                    <a:pt x="0" y="182"/>
                  </a:lnTo>
                  <a:lnTo>
                    <a:pt x="3891" y="669"/>
                  </a:lnTo>
                  <a:lnTo>
                    <a:pt x="4225" y="578"/>
                  </a:lnTo>
                  <a:lnTo>
                    <a:pt x="31"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4"/>
            <p:cNvSpPr/>
            <p:nvPr/>
          </p:nvSpPr>
          <p:spPr>
            <a:xfrm>
              <a:off x="3366825" y="3543843"/>
              <a:ext cx="54707" cy="157199"/>
            </a:xfrm>
            <a:custGeom>
              <a:avLst/>
              <a:gdLst/>
              <a:ahLst/>
              <a:cxnLst/>
              <a:rect l="l" t="t" r="r" b="b"/>
              <a:pathLst>
                <a:path w="1217" h="3497" fill="none" extrusionOk="0">
                  <a:moveTo>
                    <a:pt x="1" y="1"/>
                  </a:moveTo>
                  <a:lnTo>
                    <a:pt x="1216" y="349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4"/>
            <p:cNvSpPr/>
            <p:nvPr/>
          </p:nvSpPr>
          <p:spPr>
            <a:xfrm>
              <a:off x="3174159" y="3606731"/>
              <a:ext cx="56056" cy="159896"/>
            </a:xfrm>
            <a:custGeom>
              <a:avLst/>
              <a:gdLst/>
              <a:ahLst/>
              <a:cxnLst/>
              <a:rect l="l" t="t" r="r" b="b"/>
              <a:pathLst>
                <a:path w="1247" h="3557" fill="none" extrusionOk="0">
                  <a:moveTo>
                    <a:pt x="1" y="0"/>
                  </a:moveTo>
                  <a:lnTo>
                    <a:pt x="1247" y="355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4"/>
            <p:cNvSpPr/>
            <p:nvPr/>
          </p:nvSpPr>
          <p:spPr>
            <a:xfrm>
              <a:off x="3537600" y="3486483"/>
              <a:ext cx="56101" cy="154457"/>
            </a:xfrm>
            <a:custGeom>
              <a:avLst/>
              <a:gdLst/>
              <a:ahLst/>
              <a:cxnLst/>
              <a:rect l="l" t="t" r="r" b="b"/>
              <a:pathLst>
                <a:path w="1248" h="3436" fill="none" extrusionOk="0">
                  <a:moveTo>
                    <a:pt x="1" y="0"/>
                  </a:moveTo>
                  <a:lnTo>
                    <a:pt x="1247" y="3435"/>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4"/>
            <p:cNvSpPr/>
            <p:nvPr/>
          </p:nvSpPr>
          <p:spPr>
            <a:xfrm>
              <a:off x="3782186" y="3404490"/>
              <a:ext cx="56056" cy="155805"/>
            </a:xfrm>
            <a:custGeom>
              <a:avLst/>
              <a:gdLst/>
              <a:ahLst/>
              <a:cxnLst/>
              <a:rect l="l" t="t" r="r" b="b"/>
              <a:pathLst>
                <a:path w="1247" h="3466" fill="none" extrusionOk="0">
                  <a:moveTo>
                    <a:pt x="1" y="1"/>
                  </a:moveTo>
                  <a:lnTo>
                    <a:pt x="1247" y="3466"/>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4"/>
            <p:cNvSpPr/>
            <p:nvPr/>
          </p:nvSpPr>
          <p:spPr>
            <a:xfrm>
              <a:off x="2985628" y="3670923"/>
              <a:ext cx="57404" cy="161290"/>
            </a:xfrm>
            <a:custGeom>
              <a:avLst/>
              <a:gdLst/>
              <a:ahLst/>
              <a:cxnLst/>
              <a:rect l="l" t="t" r="r" b="b"/>
              <a:pathLst>
                <a:path w="1277" h="3588" fill="none" extrusionOk="0">
                  <a:moveTo>
                    <a:pt x="0" y="1"/>
                  </a:moveTo>
                  <a:lnTo>
                    <a:pt x="1277" y="3587"/>
                  </a:lnTo>
                </a:path>
              </a:pathLst>
            </a:custGeom>
            <a:noFill/>
            <a:ln w="6850" cap="flat" cmpd="sng">
              <a:solidFill>
                <a:srgbClr val="17171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4"/>
            <p:cNvSpPr/>
            <p:nvPr/>
          </p:nvSpPr>
          <p:spPr>
            <a:xfrm>
              <a:off x="2157603" y="3883369"/>
              <a:ext cx="116157" cy="243822"/>
            </a:xfrm>
            <a:custGeom>
              <a:avLst/>
              <a:gdLst/>
              <a:ahLst/>
              <a:cxnLst/>
              <a:rect l="l" t="t" r="r" b="b"/>
              <a:pathLst>
                <a:path w="2584" h="5424" extrusionOk="0">
                  <a:moveTo>
                    <a:pt x="522" y="1"/>
                  </a:moveTo>
                  <a:cubicBezTo>
                    <a:pt x="480" y="1"/>
                    <a:pt x="437" y="6"/>
                    <a:pt x="395" y="16"/>
                  </a:cubicBezTo>
                  <a:cubicBezTo>
                    <a:pt x="152" y="108"/>
                    <a:pt x="0" y="381"/>
                    <a:pt x="92" y="624"/>
                  </a:cubicBezTo>
                  <a:lnTo>
                    <a:pt x="1611" y="5093"/>
                  </a:lnTo>
                  <a:cubicBezTo>
                    <a:pt x="1684" y="5287"/>
                    <a:pt x="1874" y="5423"/>
                    <a:pt x="2071" y="5423"/>
                  </a:cubicBezTo>
                  <a:cubicBezTo>
                    <a:pt x="2121" y="5423"/>
                    <a:pt x="2171" y="5415"/>
                    <a:pt x="2219" y="5396"/>
                  </a:cubicBezTo>
                  <a:cubicBezTo>
                    <a:pt x="2462" y="5305"/>
                    <a:pt x="2584" y="5032"/>
                    <a:pt x="2493" y="4789"/>
                  </a:cubicBezTo>
                  <a:lnTo>
                    <a:pt x="973" y="320"/>
                  </a:lnTo>
                  <a:cubicBezTo>
                    <a:pt x="923" y="119"/>
                    <a:pt x="726" y="1"/>
                    <a:pt x="522"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4"/>
            <p:cNvSpPr/>
            <p:nvPr/>
          </p:nvSpPr>
          <p:spPr>
            <a:xfrm>
              <a:off x="1944438" y="3700997"/>
              <a:ext cx="271963" cy="310217"/>
            </a:xfrm>
            <a:custGeom>
              <a:avLst/>
              <a:gdLst/>
              <a:ahLst/>
              <a:cxnLst/>
              <a:rect l="l" t="t" r="r" b="b"/>
              <a:pathLst>
                <a:path w="6050" h="6901" extrusionOk="0">
                  <a:moveTo>
                    <a:pt x="3982" y="0"/>
                  </a:moveTo>
                  <a:cubicBezTo>
                    <a:pt x="1581" y="1004"/>
                    <a:pt x="487" y="3466"/>
                    <a:pt x="1" y="4985"/>
                  </a:cubicBezTo>
                  <a:cubicBezTo>
                    <a:pt x="1642" y="5928"/>
                    <a:pt x="3192" y="6536"/>
                    <a:pt x="4469" y="6900"/>
                  </a:cubicBezTo>
                  <a:cubicBezTo>
                    <a:pt x="4469" y="5806"/>
                    <a:pt x="4682" y="3739"/>
                    <a:pt x="6049" y="2037"/>
                  </a:cubicBezTo>
                  <a:lnTo>
                    <a:pt x="3982" y="0"/>
                  </a:ln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4"/>
            <p:cNvSpPr/>
            <p:nvPr/>
          </p:nvSpPr>
          <p:spPr>
            <a:xfrm>
              <a:off x="1948525" y="3094550"/>
              <a:ext cx="413996" cy="259421"/>
            </a:xfrm>
            <a:custGeom>
              <a:avLst/>
              <a:gdLst/>
              <a:ahLst/>
              <a:cxnLst/>
              <a:rect l="l" t="t" r="r" b="b"/>
              <a:pathLst>
                <a:path w="9971" h="5771" extrusionOk="0">
                  <a:moveTo>
                    <a:pt x="5828" y="1"/>
                  </a:moveTo>
                  <a:cubicBezTo>
                    <a:pt x="4124" y="1"/>
                    <a:pt x="2028" y="576"/>
                    <a:pt x="1" y="1546"/>
                  </a:cubicBezTo>
                  <a:cubicBezTo>
                    <a:pt x="2372" y="1546"/>
                    <a:pt x="6384" y="2124"/>
                    <a:pt x="7691" y="5771"/>
                  </a:cubicBezTo>
                  <a:cubicBezTo>
                    <a:pt x="9150" y="4130"/>
                    <a:pt x="9971" y="2367"/>
                    <a:pt x="8816" y="1060"/>
                  </a:cubicBezTo>
                  <a:cubicBezTo>
                    <a:pt x="8175" y="328"/>
                    <a:pt x="7113" y="1"/>
                    <a:pt x="5828"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4"/>
            <p:cNvSpPr/>
            <p:nvPr/>
          </p:nvSpPr>
          <p:spPr>
            <a:xfrm>
              <a:off x="2145286" y="3792520"/>
              <a:ext cx="129868" cy="247374"/>
            </a:xfrm>
            <a:custGeom>
              <a:avLst/>
              <a:gdLst/>
              <a:ahLst/>
              <a:cxnLst/>
              <a:rect l="l" t="t" r="r" b="b"/>
              <a:pathLst>
                <a:path w="2889" h="5503" extrusionOk="0">
                  <a:moveTo>
                    <a:pt x="1581" y="1"/>
                  </a:moveTo>
                  <a:cubicBezTo>
                    <a:pt x="214" y="1703"/>
                    <a:pt x="1" y="3770"/>
                    <a:pt x="1" y="4864"/>
                  </a:cubicBezTo>
                  <a:cubicBezTo>
                    <a:pt x="1733" y="5381"/>
                    <a:pt x="2888" y="5503"/>
                    <a:pt x="2888" y="5503"/>
                  </a:cubicBezTo>
                  <a:lnTo>
                    <a:pt x="2888" y="1004"/>
                  </a:lnTo>
                  <a:lnTo>
                    <a:pt x="1581"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4"/>
            <p:cNvSpPr/>
            <p:nvPr/>
          </p:nvSpPr>
          <p:spPr>
            <a:xfrm>
              <a:off x="1729925" y="3164039"/>
              <a:ext cx="564334" cy="303339"/>
            </a:xfrm>
            <a:custGeom>
              <a:avLst/>
              <a:gdLst/>
              <a:ahLst/>
              <a:cxnLst/>
              <a:rect l="l" t="t" r="r" b="b"/>
              <a:pathLst>
                <a:path w="12554" h="6748" extrusionOk="0">
                  <a:moveTo>
                    <a:pt x="4864" y="0"/>
                  </a:moveTo>
                  <a:cubicBezTo>
                    <a:pt x="3101" y="851"/>
                    <a:pt x="1399" y="2006"/>
                    <a:pt x="0" y="3344"/>
                  </a:cubicBezTo>
                  <a:cubicBezTo>
                    <a:pt x="592" y="3265"/>
                    <a:pt x="1305" y="3204"/>
                    <a:pt x="2082" y="3204"/>
                  </a:cubicBezTo>
                  <a:cubicBezTo>
                    <a:pt x="4624" y="3204"/>
                    <a:pt x="7856" y="3862"/>
                    <a:pt x="9788" y="6748"/>
                  </a:cubicBezTo>
                  <a:cubicBezTo>
                    <a:pt x="10761" y="5988"/>
                    <a:pt x="11764" y="5106"/>
                    <a:pt x="12554" y="4225"/>
                  </a:cubicBezTo>
                  <a:cubicBezTo>
                    <a:pt x="11277" y="578"/>
                    <a:pt x="7235" y="0"/>
                    <a:pt x="486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4"/>
            <p:cNvSpPr/>
            <p:nvPr/>
          </p:nvSpPr>
          <p:spPr>
            <a:xfrm>
              <a:off x="1598754" y="3308022"/>
              <a:ext cx="571166" cy="256364"/>
            </a:xfrm>
            <a:custGeom>
              <a:avLst/>
              <a:gdLst/>
              <a:ahLst/>
              <a:cxnLst/>
              <a:rect l="l" t="t" r="r" b="b"/>
              <a:pathLst>
                <a:path w="12706" h="5703" extrusionOk="0">
                  <a:moveTo>
                    <a:pt x="5000" y="1"/>
                  </a:moveTo>
                  <a:cubicBezTo>
                    <a:pt x="4223" y="1"/>
                    <a:pt x="3510" y="62"/>
                    <a:pt x="2918" y="141"/>
                  </a:cubicBezTo>
                  <a:cubicBezTo>
                    <a:pt x="1399" y="1630"/>
                    <a:pt x="274" y="3362"/>
                    <a:pt x="0" y="5156"/>
                  </a:cubicBezTo>
                  <a:cubicBezTo>
                    <a:pt x="61" y="5338"/>
                    <a:pt x="152" y="5521"/>
                    <a:pt x="244" y="5703"/>
                  </a:cubicBezTo>
                  <a:cubicBezTo>
                    <a:pt x="1339" y="5126"/>
                    <a:pt x="3503" y="4209"/>
                    <a:pt x="6113" y="4209"/>
                  </a:cubicBezTo>
                  <a:cubicBezTo>
                    <a:pt x="7487" y="4209"/>
                    <a:pt x="8986" y="4464"/>
                    <a:pt x="10517" y="5156"/>
                  </a:cubicBezTo>
                  <a:cubicBezTo>
                    <a:pt x="11156" y="4730"/>
                    <a:pt x="11916" y="4183"/>
                    <a:pt x="12706" y="3545"/>
                  </a:cubicBezTo>
                  <a:cubicBezTo>
                    <a:pt x="10774" y="659"/>
                    <a:pt x="7542" y="1"/>
                    <a:pt x="5000"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4"/>
            <p:cNvSpPr/>
            <p:nvPr/>
          </p:nvSpPr>
          <p:spPr>
            <a:xfrm>
              <a:off x="1775012" y="3609428"/>
              <a:ext cx="348472" cy="315701"/>
            </a:xfrm>
            <a:custGeom>
              <a:avLst/>
              <a:gdLst/>
              <a:ahLst/>
              <a:cxnLst/>
              <a:rect l="l" t="t" r="r" b="b"/>
              <a:pathLst>
                <a:path w="7752" h="7023" extrusionOk="0">
                  <a:moveTo>
                    <a:pt x="5654" y="1"/>
                  </a:moveTo>
                  <a:cubicBezTo>
                    <a:pt x="2432" y="609"/>
                    <a:pt x="760" y="2858"/>
                    <a:pt x="1" y="4135"/>
                  </a:cubicBezTo>
                  <a:cubicBezTo>
                    <a:pt x="1247" y="5351"/>
                    <a:pt x="2523" y="6262"/>
                    <a:pt x="3770" y="7022"/>
                  </a:cubicBezTo>
                  <a:cubicBezTo>
                    <a:pt x="4256" y="5503"/>
                    <a:pt x="5350" y="3041"/>
                    <a:pt x="7751" y="2068"/>
                  </a:cubicBezTo>
                  <a:lnTo>
                    <a:pt x="5654"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4"/>
            <p:cNvSpPr/>
            <p:nvPr/>
          </p:nvSpPr>
          <p:spPr>
            <a:xfrm>
              <a:off x="1609677" y="3497227"/>
              <a:ext cx="461887" cy="298080"/>
            </a:xfrm>
            <a:custGeom>
              <a:avLst/>
              <a:gdLst/>
              <a:ahLst/>
              <a:cxnLst/>
              <a:rect l="l" t="t" r="r" b="b"/>
              <a:pathLst>
                <a:path w="10275" h="6631" extrusionOk="0">
                  <a:moveTo>
                    <a:pt x="5870" y="0"/>
                  </a:moveTo>
                  <a:cubicBezTo>
                    <a:pt x="3260" y="0"/>
                    <a:pt x="1096" y="917"/>
                    <a:pt x="1" y="1494"/>
                  </a:cubicBezTo>
                  <a:cubicBezTo>
                    <a:pt x="1034" y="3591"/>
                    <a:pt x="2311" y="5293"/>
                    <a:pt x="3709" y="6631"/>
                  </a:cubicBezTo>
                  <a:cubicBezTo>
                    <a:pt x="4438" y="5354"/>
                    <a:pt x="6110" y="3105"/>
                    <a:pt x="9332" y="2467"/>
                  </a:cubicBezTo>
                  <a:lnTo>
                    <a:pt x="8755" y="1919"/>
                  </a:lnTo>
                  <a:cubicBezTo>
                    <a:pt x="8755" y="1919"/>
                    <a:pt x="9393" y="1555"/>
                    <a:pt x="10274" y="947"/>
                  </a:cubicBezTo>
                  <a:cubicBezTo>
                    <a:pt x="8743" y="255"/>
                    <a:pt x="7244" y="0"/>
                    <a:pt x="587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4"/>
            <p:cNvSpPr/>
            <p:nvPr/>
          </p:nvSpPr>
          <p:spPr>
            <a:xfrm>
              <a:off x="1884337" y="3308831"/>
              <a:ext cx="445479" cy="588968"/>
            </a:xfrm>
            <a:custGeom>
              <a:avLst/>
              <a:gdLst/>
              <a:ahLst/>
              <a:cxnLst/>
              <a:rect l="l" t="t" r="r" b="b"/>
              <a:pathLst>
                <a:path w="9910" h="13102" extrusionOk="0">
                  <a:moveTo>
                    <a:pt x="9909" y="1"/>
                  </a:moveTo>
                  <a:cubicBezTo>
                    <a:pt x="9908" y="1"/>
                    <a:pt x="1915" y="3649"/>
                    <a:pt x="0" y="5442"/>
                  </a:cubicBezTo>
                  <a:cubicBezTo>
                    <a:pt x="1398" y="8694"/>
                    <a:pt x="8693" y="13101"/>
                    <a:pt x="8693" y="13101"/>
                  </a:cubicBezTo>
                  <a:lnTo>
                    <a:pt x="8693" y="11764"/>
                  </a:lnTo>
                  <a:cubicBezTo>
                    <a:pt x="7356" y="10943"/>
                    <a:pt x="2645" y="6110"/>
                    <a:pt x="2645" y="6110"/>
                  </a:cubicBezTo>
                  <a:lnTo>
                    <a:pt x="4681" y="4803"/>
                  </a:lnTo>
                  <a:cubicBezTo>
                    <a:pt x="4681" y="4803"/>
                    <a:pt x="4681" y="4803"/>
                    <a:pt x="4681" y="4773"/>
                  </a:cubicBezTo>
                  <a:cubicBezTo>
                    <a:pt x="5836" y="3983"/>
                    <a:pt x="7356" y="2889"/>
                    <a:pt x="8389" y="1855"/>
                  </a:cubicBezTo>
                  <a:cubicBezTo>
                    <a:pt x="8359" y="1825"/>
                    <a:pt x="9909" y="1"/>
                    <a:pt x="990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4"/>
            <p:cNvSpPr/>
            <p:nvPr/>
          </p:nvSpPr>
          <p:spPr>
            <a:xfrm>
              <a:off x="3646924" y="3532919"/>
              <a:ext cx="46526" cy="77948"/>
            </a:xfrm>
            <a:custGeom>
              <a:avLst/>
              <a:gdLst/>
              <a:ahLst/>
              <a:cxnLst/>
              <a:rect l="l" t="t" r="r" b="b"/>
              <a:pathLst>
                <a:path w="1035" h="1734" extrusionOk="0">
                  <a:moveTo>
                    <a:pt x="1" y="1"/>
                  </a:moveTo>
                  <a:lnTo>
                    <a:pt x="1034" y="1733"/>
                  </a:lnTo>
                  <a:cubicBezTo>
                    <a:pt x="761" y="852"/>
                    <a:pt x="1" y="1"/>
                    <a:pt x="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4"/>
            <p:cNvSpPr/>
            <p:nvPr/>
          </p:nvSpPr>
          <p:spPr>
            <a:xfrm>
              <a:off x="3671513" y="3480999"/>
              <a:ext cx="65631" cy="103885"/>
            </a:xfrm>
            <a:custGeom>
              <a:avLst/>
              <a:gdLst/>
              <a:ahLst/>
              <a:cxnLst/>
              <a:rect l="l" t="t" r="r" b="b"/>
              <a:pathLst>
                <a:path w="1460" h="2311" extrusionOk="0">
                  <a:moveTo>
                    <a:pt x="1" y="1"/>
                  </a:moveTo>
                  <a:lnTo>
                    <a:pt x="1460" y="2311"/>
                  </a:lnTo>
                  <a:cubicBezTo>
                    <a:pt x="1125" y="1035"/>
                    <a:pt x="1" y="1"/>
                    <a:pt x="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32" name="Google Shape;3032;p74">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036"/>
        <p:cNvGrpSpPr/>
        <p:nvPr/>
      </p:nvGrpSpPr>
      <p:grpSpPr>
        <a:xfrm>
          <a:off x="0" y="0"/>
          <a:ext cx="0" cy="0"/>
          <a:chOff x="0" y="0"/>
          <a:chExt cx="0" cy="0"/>
        </a:xfrm>
      </p:grpSpPr>
      <p:sp>
        <p:nvSpPr>
          <p:cNvPr id="3037" name="Google Shape;3037;p75">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5">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5"/>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 TRUE OR FALSE?</a:t>
            </a:r>
            <a:endParaRPr/>
          </a:p>
        </p:txBody>
      </p:sp>
      <p:sp>
        <p:nvSpPr>
          <p:cNvPr id="3040" name="Google Shape;3040;p75"/>
          <p:cNvSpPr txBox="1">
            <a:spLocks noGrp="1"/>
          </p:cNvSpPr>
          <p:nvPr>
            <p:ph type="title" idx="2"/>
          </p:nvPr>
        </p:nvSpPr>
        <p:spPr>
          <a:xfrm>
            <a:off x="1590350" y="1873750"/>
            <a:ext cx="5963400" cy="53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Dancing improves </a:t>
            </a:r>
            <a:r>
              <a:rPr lang="en" b="1"/>
              <a:t>agility</a:t>
            </a:r>
            <a:r>
              <a:rPr lang="en"/>
              <a:t> and </a:t>
            </a:r>
            <a:r>
              <a:rPr lang="en" b="1"/>
              <a:t>balance</a:t>
            </a:r>
            <a:endParaRPr b="1"/>
          </a:p>
        </p:txBody>
      </p:sp>
      <p:sp>
        <p:nvSpPr>
          <p:cNvPr id="3041" name="Google Shape;3041;p75">
            <a:hlinkClick r:id="rId4" action="ppaction://hlinksldjump"/>
          </p:cNvPr>
          <p:cNvSpPr/>
          <p:nvPr/>
        </p:nvSpPr>
        <p:spPr>
          <a:xfrm>
            <a:off x="2154100" y="2936150"/>
            <a:ext cx="1971900" cy="538200"/>
          </a:xfrm>
          <a:prstGeom prst="roundRect">
            <a:avLst>
              <a:gd name="adj" fmla="val 30219"/>
            </a:avLst>
          </a:prstGeom>
          <a:solidFill>
            <a:schemeClr val="dk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000" b="1">
                <a:latin typeface="Lato"/>
                <a:ea typeface="Lato"/>
                <a:cs typeface="Lato"/>
                <a:sym typeface="Lato"/>
              </a:rPr>
              <a:t>   True</a:t>
            </a:r>
            <a:endParaRPr sz="2000" b="1">
              <a:latin typeface="Lato"/>
              <a:ea typeface="Lato"/>
              <a:cs typeface="Lato"/>
              <a:sym typeface="Lato"/>
            </a:endParaRPr>
          </a:p>
        </p:txBody>
      </p:sp>
      <p:sp>
        <p:nvSpPr>
          <p:cNvPr id="3042" name="Google Shape;3042;p75">
            <a:hlinkClick r:id="rId4" action="ppaction://hlinksldjump"/>
          </p:cNvPr>
          <p:cNvSpPr/>
          <p:nvPr/>
        </p:nvSpPr>
        <p:spPr>
          <a:xfrm>
            <a:off x="5029397" y="2936172"/>
            <a:ext cx="1971900" cy="538200"/>
          </a:xfrm>
          <a:prstGeom prst="roundRect">
            <a:avLst>
              <a:gd name="adj" fmla="val 30219"/>
            </a:avLst>
          </a:prstGeom>
          <a:solidFill>
            <a:schemeClr val="dk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000" b="1">
                <a:latin typeface="Lato"/>
                <a:ea typeface="Lato"/>
                <a:cs typeface="Lato"/>
                <a:sym typeface="Lato"/>
              </a:rPr>
              <a:t>   False</a:t>
            </a:r>
            <a:endParaRPr sz="2000" b="1">
              <a:latin typeface="Lato"/>
              <a:ea typeface="Lato"/>
              <a:cs typeface="Lato"/>
              <a:sym typeface="Lato"/>
            </a:endParaRPr>
          </a:p>
        </p:txBody>
      </p:sp>
      <p:grpSp>
        <p:nvGrpSpPr>
          <p:cNvPr id="3043" name="Google Shape;3043;p75"/>
          <p:cNvGrpSpPr/>
          <p:nvPr/>
        </p:nvGrpSpPr>
        <p:grpSpPr>
          <a:xfrm>
            <a:off x="-635593" y="1452008"/>
            <a:ext cx="1920558" cy="2600765"/>
            <a:chOff x="-591231" y="1269158"/>
            <a:chExt cx="1920558" cy="2600765"/>
          </a:xfrm>
        </p:grpSpPr>
        <p:sp>
          <p:nvSpPr>
            <p:cNvPr id="3044" name="Google Shape;3044;p75"/>
            <p:cNvSpPr/>
            <p:nvPr/>
          </p:nvSpPr>
          <p:spPr>
            <a:xfrm rot="-2340010">
              <a:off x="17649" y="1149147"/>
              <a:ext cx="347040" cy="2058622"/>
            </a:xfrm>
            <a:prstGeom prst="rect">
              <a:avLst/>
            </a:pr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5" name="Google Shape;3045;p75"/>
            <p:cNvGrpSpPr/>
            <p:nvPr/>
          </p:nvGrpSpPr>
          <p:grpSpPr>
            <a:xfrm rot="-2700000" flipH="1">
              <a:off x="106973" y="2822966"/>
              <a:ext cx="1115378" cy="764581"/>
              <a:chOff x="1099417" y="3145296"/>
              <a:chExt cx="910414" cy="624080"/>
            </a:xfrm>
          </p:grpSpPr>
          <p:sp>
            <p:nvSpPr>
              <p:cNvPr id="3046" name="Google Shape;3046;p75"/>
              <p:cNvSpPr/>
              <p:nvPr/>
            </p:nvSpPr>
            <p:spPr>
              <a:xfrm>
                <a:off x="1099417" y="3586022"/>
                <a:ext cx="910414" cy="183354"/>
              </a:xfrm>
              <a:custGeom>
                <a:avLst/>
                <a:gdLst/>
                <a:ahLst/>
                <a:cxnLst/>
                <a:rect l="l" t="t" r="r" b="b"/>
                <a:pathLst>
                  <a:path w="9667" h="1947" extrusionOk="0">
                    <a:moveTo>
                      <a:pt x="153" y="1"/>
                    </a:moveTo>
                    <a:cubicBezTo>
                      <a:pt x="153" y="609"/>
                      <a:pt x="153" y="1095"/>
                      <a:pt x="122" y="1217"/>
                    </a:cubicBezTo>
                    <a:cubicBezTo>
                      <a:pt x="1" y="1612"/>
                      <a:pt x="9667" y="1946"/>
                      <a:pt x="9667" y="1946"/>
                    </a:cubicBezTo>
                    <a:cubicBezTo>
                      <a:pt x="9667" y="1946"/>
                      <a:pt x="9606" y="1490"/>
                      <a:pt x="9393" y="974"/>
                    </a:cubicBezTo>
                    <a:cubicBezTo>
                      <a:pt x="6809" y="700"/>
                      <a:pt x="1672" y="123"/>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5"/>
              <p:cNvSpPr/>
              <p:nvPr/>
            </p:nvSpPr>
            <p:spPr>
              <a:xfrm>
                <a:off x="1110907" y="3145296"/>
                <a:ext cx="692770" cy="503823"/>
              </a:xfrm>
              <a:custGeom>
                <a:avLst/>
                <a:gdLst/>
                <a:ahLst/>
                <a:cxnLst/>
                <a:rect l="l" t="t" r="r" b="b"/>
                <a:pathLst>
                  <a:path w="7356" h="5350" extrusionOk="0">
                    <a:moveTo>
                      <a:pt x="0" y="0"/>
                    </a:moveTo>
                    <a:cubicBezTo>
                      <a:pt x="0" y="0"/>
                      <a:pt x="61" y="2918"/>
                      <a:pt x="31" y="4681"/>
                    </a:cubicBezTo>
                    <a:cubicBezTo>
                      <a:pt x="1095" y="4772"/>
                      <a:pt x="3861" y="5046"/>
                      <a:pt x="6353" y="5350"/>
                    </a:cubicBezTo>
                    <a:cubicBezTo>
                      <a:pt x="6718" y="4833"/>
                      <a:pt x="7113" y="4438"/>
                      <a:pt x="7356" y="4225"/>
                    </a:cubicBezTo>
                    <a:cubicBezTo>
                      <a:pt x="7295" y="4225"/>
                      <a:pt x="7234" y="4225"/>
                      <a:pt x="7174" y="4255"/>
                    </a:cubicBezTo>
                    <a:cubicBezTo>
                      <a:pt x="7079" y="4274"/>
                      <a:pt x="6985" y="4283"/>
                      <a:pt x="6891" y="4283"/>
                    </a:cubicBezTo>
                    <a:cubicBezTo>
                      <a:pt x="5010" y="4283"/>
                      <a:pt x="3465" y="669"/>
                      <a:pt x="3465" y="669"/>
                    </a:cubicBezTo>
                    <a:lnTo>
                      <a:pt x="0" y="0"/>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5"/>
              <p:cNvSpPr/>
              <p:nvPr/>
            </p:nvSpPr>
            <p:spPr>
              <a:xfrm>
                <a:off x="1709212" y="3542044"/>
                <a:ext cx="274810" cy="135703"/>
              </a:xfrm>
              <a:custGeom>
                <a:avLst/>
                <a:gdLst/>
                <a:ahLst/>
                <a:cxnLst/>
                <a:rect l="l" t="t" r="r" b="b"/>
                <a:pathLst>
                  <a:path w="2918" h="1441" extrusionOk="0">
                    <a:moveTo>
                      <a:pt x="1204" y="0"/>
                    </a:moveTo>
                    <a:cubicBezTo>
                      <a:pt x="1139" y="0"/>
                      <a:pt x="1072" y="4"/>
                      <a:pt x="1003" y="12"/>
                    </a:cubicBezTo>
                    <a:cubicBezTo>
                      <a:pt x="760" y="225"/>
                      <a:pt x="365" y="620"/>
                      <a:pt x="0" y="1106"/>
                    </a:cubicBezTo>
                    <a:cubicBezTo>
                      <a:pt x="1094" y="1228"/>
                      <a:pt x="2128" y="1349"/>
                      <a:pt x="2918" y="1441"/>
                    </a:cubicBezTo>
                    <a:cubicBezTo>
                      <a:pt x="2662" y="787"/>
                      <a:pt x="2141" y="0"/>
                      <a:pt x="1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5"/>
              <p:cNvSpPr/>
              <p:nvPr/>
            </p:nvSpPr>
            <p:spPr>
              <a:xfrm>
                <a:off x="1348515" y="3293900"/>
                <a:ext cx="159443" cy="129393"/>
              </a:xfrm>
              <a:custGeom>
                <a:avLst/>
                <a:gdLst/>
                <a:ahLst/>
                <a:cxnLst/>
                <a:rect l="l" t="t" r="r" b="b"/>
                <a:pathLst>
                  <a:path w="1693" h="1374" extrusionOk="0">
                    <a:moveTo>
                      <a:pt x="1483" y="0"/>
                    </a:moveTo>
                    <a:cubicBezTo>
                      <a:pt x="1475" y="0"/>
                      <a:pt x="1467" y="1"/>
                      <a:pt x="1459" y="3"/>
                    </a:cubicBezTo>
                    <a:cubicBezTo>
                      <a:pt x="1338" y="33"/>
                      <a:pt x="1216" y="94"/>
                      <a:pt x="1125" y="155"/>
                    </a:cubicBezTo>
                    <a:cubicBezTo>
                      <a:pt x="882" y="276"/>
                      <a:pt x="669" y="459"/>
                      <a:pt x="456" y="641"/>
                    </a:cubicBezTo>
                    <a:cubicBezTo>
                      <a:pt x="304" y="793"/>
                      <a:pt x="183" y="975"/>
                      <a:pt x="61" y="1158"/>
                    </a:cubicBezTo>
                    <a:cubicBezTo>
                      <a:pt x="0" y="1218"/>
                      <a:pt x="31" y="1310"/>
                      <a:pt x="91" y="1340"/>
                    </a:cubicBezTo>
                    <a:cubicBezTo>
                      <a:pt x="126" y="1363"/>
                      <a:pt x="157" y="1373"/>
                      <a:pt x="184" y="1373"/>
                    </a:cubicBezTo>
                    <a:cubicBezTo>
                      <a:pt x="229" y="1373"/>
                      <a:pt x="267" y="1347"/>
                      <a:pt x="304" y="1310"/>
                    </a:cubicBezTo>
                    <a:cubicBezTo>
                      <a:pt x="517" y="975"/>
                      <a:pt x="790" y="702"/>
                      <a:pt x="1125" y="489"/>
                    </a:cubicBezTo>
                    <a:cubicBezTo>
                      <a:pt x="1216" y="428"/>
                      <a:pt x="1338" y="367"/>
                      <a:pt x="1429" y="337"/>
                    </a:cubicBezTo>
                    <a:lnTo>
                      <a:pt x="1459" y="307"/>
                    </a:lnTo>
                    <a:lnTo>
                      <a:pt x="1490" y="307"/>
                    </a:lnTo>
                    <a:lnTo>
                      <a:pt x="1520" y="276"/>
                    </a:lnTo>
                    <a:cubicBezTo>
                      <a:pt x="1693" y="247"/>
                      <a:pt x="1620" y="0"/>
                      <a:pt x="1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5"/>
              <p:cNvSpPr/>
              <p:nvPr/>
            </p:nvSpPr>
            <p:spPr>
              <a:xfrm>
                <a:off x="1411425" y="3396359"/>
                <a:ext cx="158689" cy="127039"/>
              </a:xfrm>
              <a:custGeom>
                <a:avLst/>
                <a:gdLst/>
                <a:ahLst/>
                <a:cxnLst/>
                <a:rect l="l" t="t" r="r" b="b"/>
                <a:pathLst>
                  <a:path w="1685" h="1349" extrusionOk="0">
                    <a:moveTo>
                      <a:pt x="1481" y="0"/>
                    </a:moveTo>
                    <a:cubicBezTo>
                      <a:pt x="1465" y="0"/>
                      <a:pt x="1448" y="3"/>
                      <a:pt x="1429" y="9"/>
                    </a:cubicBezTo>
                    <a:cubicBezTo>
                      <a:pt x="1338" y="39"/>
                      <a:pt x="1217" y="70"/>
                      <a:pt x="1126" y="130"/>
                    </a:cubicBezTo>
                    <a:cubicBezTo>
                      <a:pt x="882" y="252"/>
                      <a:pt x="670" y="434"/>
                      <a:pt x="457" y="617"/>
                    </a:cubicBezTo>
                    <a:cubicBezTo>
                      <a:pt x="305" y="769"/>
                      <a:pt x="153" y="951"/>
                      <a:pt x="31" y="1133"/>
                    </a:cubicBezTo>
                    <a:cubicBezTo>
                      <a:pt x="1" y="1194"/>
                      <a:pt x="31" y="1285"/>
                      <a:pt x="92" y="1316"/>
                    </a:cubicBezTo>
                    <a:cubicBezTo>
                      <a:pt x="115" y="1339"/>
                      <a:pt x="143" y="1349"/>
                      <a:pt x="170" y="1349"/>
                    </a:cubicBezTo>
                    <a:cubicBezTo>
                      <a:pt x="214" y="1349"/>
                      <a:pt x="256" y="1323"/>
                      <a:pt x="274" y="1285"/>
                    </a:cubicBezTo>
                    <a:cubicBezTo>
                      <a:pt x="518" y="951"/>
                      <a:pt x="791" y="678"/>
                      <a:pt x="1126" y="465"/>
                    </a:cubicBezTo>
                    <a:cubicBezTo>
                      <a:pt x="1217" y="404"/>
                      <a:pt x="1308" y="343"/>
                      <a:pt x="1429" y="313"/>
                    </a:cubicBezTo>
                    <a:lnTo>
                      <a:pt x="1460" y="282"/>
                    </a:lnTo>
                    <a:lnTo>
                      <a:pt x="1521" y="282"/>
                    </a:lnTo>
                    <a:cubicBezTo>
                      <a:pt x="1685" y="228"/>
                      <a:pt x="1627" y="0"/>
                      <a:pt x="1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5"/>
              <p:cNvSpPr/>
              <p:nvPr/>
            </p:nvSpPr>
            <p:spPr>
              <a:xfrm>
                <a:off x="1511629" y="3477065"/>
                <a:ext cx="159537" cy="129393"/>
              </a:xfrm>
              <a:custGeom>
                <a:avLst/>
                <a:gdLst/>
                <a:ahLst/>
                <a:cxnLst/>
                <a:rect l="l" t="t" r="r" b="b"/>
                <a:pathLst>
                  <a:path w="1694" h="1374" extrusionOk="0">
                    <a:moveTo>
                      <a:pt x="1483" y="1"/>
                    </a:moveTo>
                    <a:cubicBezTo>
                      <a:pt x="1475" y="1"/>
                      <a:pt x="1468" y="1"/>
                      <a:pt x="1460" y="3"/>
                    </a:cubicBezTo>
                    <a:cubicBezTo>
                      <a:pt x="1338" y="33"/>
                      <a:pt x="1217" y="94"/>
                      <a:pt x="1125" y="155"/>
                    </a:cubicBezTo>
                    <a:cubicBezTo>
                      <a:pt x="882" y="276"/>
                      <a:pt x="669" y="459"/>
                      <a:pt x="457" y="641"/>
                    </a:cubicBezTo>
                    <a:cubicBezTo>
                      <a:pt x="305" y="793"/>
                      <a:pt x="153" y="976"/>
                      <a:pt x="31" y="1158"/>
                    </a:cubicBezTo>
                    <a:cubicBezTo>
                      <a:pt x="1" y="1219"/>
                      <a:pt x="31" y="1310"/>
                      <a:pt x="92" y="1340"/>
                    </a:cubicBezTo>
                    <a:cubicBezTo>
                      <a:pt x="115" y="1364"/>
                      <a:pt x="143" y="1373"/>
                      <a:pt x="170" y="1373"/>
                    </a:cubicBezTo>
                    <a:cubicBezTo>
                      <a:pt x="213" y="1373"/>
                      <a:pt x="255" y="1347"/>
                      <a:pt x="274" y="1310"/>
                    </a:cubicBezTo>
                    <a:cubicBezTo>
                      <a:pt x="517" y="976"/>
                      <a:pt x="791" y="702"/>
                      <a:pt x="1125" y="489"/>
                    </a:cubicBezTo>
                    <a:cubicBezTo>
                      <a:pt x="1217" y="428"/>
                      <a:pt x="1308" y="368"/>
                      <a:pt x="1429" y="337"/>
                    </a:cubicBezTo>
                    <a:lnTo>
                      <a:pt x="1460" y="307"/>
                    </a:lnTo>
                    <a:lnTo>
                      <a:pt x="1490" y="307"/>
                    </a:lnTo>
                    <a:lnTo>
                      <a:pt x="1521" y="276"/>
                    </a:lnTo>
                    <a:cubicBezTo>
                      <a:pt x="1693" y="248"/>
                      <a:pt x="1621" y="1"/>
                      <a:pt x="14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2" name="Google Shape;3052;p75"/>
          <p:cNvGrpSpPr/>
          <p:nvPr/>
        </p:nvGrpSpPr>
        <p:grpSpPr>
          <a:xfrm flipH="1">
            <a:off x="7859032" y="1452008"/>
            <a:ext cx="1920558" cy="2600765"/>
            <a:chOff x="9400894" y="1269158"/>
            <a:chExt cx="1920558" cy="2600765"/>
          </a:xfrm>
        </p:grpSpPr>
        <p:sp>
          <p:nvSpPr>
            <p:cNvPr id="3053" name="Google Shape;3053;p75"/>
            <p:cNvSpPr/>
            <p:nvPr/>
          </p:nvSpPr>
          <p:spPr>
            <a:xfrm rot="-2340010">
              <a:off x="10009774" y="1149147"/>
              <a:ext cx="347040" cy="2058622"/>
            </a:xfrm>
            <a:prstGeom prst="rect">
              <a:avLst/>
            </a:pr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4" name="Google Shape;3054;p75"/>
            <p:cNvGrpSpPr/>
            <p:nvPr/>
          </p:nvGrpSpPr>
          <p:grpSpPr>
            <a:xfrm rot="-2700000" flipH="1">
              <a:off x="10099098" y="2822966"/>
              <a:ext cx="1115378" cy="764581"/>
              <a:chOff x="1099417" y="3145296"/>
              <a:chExt cx="910414" cy="624080"/>
            </a:xfrm>
          </p:grpSpPr>
          <p:sp>
            <p:nvSpPr>
              <p:cNvPr id="3055" name="Google Shape;3055;p75"/>
              <p:cNvSpPr/>
              <p:nvPr/>
            </p:nvSpPr>
            <p:spPr>
              <a:xfrm>
                <a:off x="1099417" y="3586022"/>
                <a:ext cx="910414" cy="183354"/>
              </a:xfrm>
              <a:custGeom>
                <a:avLst/>
                <a:gdLst/>
                <a:ahLst/>
                <a:cxnLst/>
                <a:rect l="l" t="t" r="r" b="b"/>
                <a:pathLst>
                  <a:path w="9667" h="1947" extrusionOk="0">
                    <a:moveTo>
                      <a:pt x="153" y="1"/>
                    </a:moveTo>
                    <a:cubicBezTo>
                      <a:pt x="153" y="609"/>
                      <a:pt x="153" y="1095"/>
                      <a:pt x="122" y="1217"/>
                    </a:cubicBezTo>
                    <a:cubicBezTo>
                      <a:pt x="1" y="1612"/>
                      <a:pt x="9667" y="1946"/>
                      <a:pt x="9667" y="1946"/>
                    </a:cubicBezTo>
                    <a:cubicBezTo>
                      <a:pt x="9667" y="1946"/>
                      <a:pt x="9606" y="1490"/>
                      <a:pt x="9393" y="974"/>
                    </a:cubicBezTo>
                    <a:cubicBezTo>
                      <a:pt x="6809" y="700"/>
                      <a:pt x="1672" y="123"/>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5"/>
              <p:cNvSpPr/>
              <p:nvPr/>
            </p:nvSpPr>
            <p:spPr>
              <a:xfrm>
                <a:off x="1110907" y="3145296"/>
                <a:ext cx="692770" cy="503823"/>
              </a:xfrm>
              <a:custGeom>
                <a:avLst/>
                <a:gdLst/>
                <a:ahLst/>
                <a:cxnLst/>
                <a:rect l="l" t="t" r="r" b="b"/>
                <a:pathLst>
                  <a:path w="7356" h="5350" extrusionOk="0">
                    <a:moveTo>
                      <a:pt x="0" y="0"/>
                    </a:moveTo>
                    <a:cubicBezTo>
                      <a:pt x="0" y="0"/>
                      <a:pt x="61" y="2918"/>
                      <a:pt x="31" y="4681"/>
                    </a:cubicBezTo>
                    <a:cubicBezTo>
                      <a:pt x="1095" y="4772"/>
                      <a:pt x="3861" y="5046"/>
                      <a:pt x="6353" y="5350"/>
                    </a:cubicBezTo>
                    <a:cubicBezTo>
                      <a:pt x="6718" y="4833"/>
                      <a:pt x="7113" y="4438"/>
                      <a:pt x="7356" y="4225"/>
                    </a:cubicBezTo>
                    <a:cubicBezTo>
                      <a:pt x="7295" y="4225"/>
                      <a:pt x="7234" y="4225"/>
                      <a:pt x="7174" y="4255"/>
                    </a:cubicBezTo>
                    <a:cubicBezTo>
                      <a:pt x="7079" y="4274"/>
                      <a:pt x="6985" y="4283"/>
                      <a:pt x="6891" y="4283"/>
                    </a:cubicBezTo>
                    <a:cubicBezTo>
                      <a:pt x="5010" y="4283"/>
                      <a:pt x="3465" y="669"/>
                      <a:pt x="3465" y="66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5"/>
              <p:cNvSpPr/>
              <p:nvPr/>
            </p:nvSpPr>
            <p:spPr>
              <a:xfrm>
                <a:off x="1709212" y="3542044"/>
                <a:ext cx="274810" cy="135703"/>
              </a:xfrm>
              <a:custGeom>
                <a:avLst/>
                <a:gdLst/>
                <a:ahLst/>
                <a:cxnLst/>
                <a:rect l="l" t="t" r="r" b="b"/>
                <a:pathLst>
                  <a:path w="2918" h="1441" extrusionOk="0">
                    <a:moveTo>
                      <a:pt x="1204" y="0"/>
                    </a:moveTo>
                    <a:cubicBezTo>
                      <a:pt x="1139" y="0"/>
                      <a:pt x="1072" y="4"/>
                      <a:pt x="1003" y="12"/>
                    </a:cubicBezTo>
                    <a:cubicBezTo>
                      <a:pt x="760" y="225"/>
                      <a:pt x="365" y="620"/>
                      <a:pt x="0" y="1106"/>
                    </a:cubicBezTo>
                    <a:cubicBezTo>
                      <a:pt x="1094" y="1228"/>
                      <a:pt x="2128" y="1349"/>
                      <a:pt x="2918" y="1441"/>
                    </a:cubicBezTo>
                    <a:cubicBezTo>
                      <a:pt x="2662" y="787"/>
                      <a:pt x="2141" y="0"/>
                      <a:pt x="1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5"/>
              <p:cNvSpPr/>
              <p:nvPr/>
            </p:nvSpPr>
            <p:spPr>
              <a:xfrm>
                <a:off x="1348515" y="3293900"/>
                <a:ext cx="159443" cy="129393"/>
              </a:xfrm>
              <a:custGeom>
                <a:avLst/>
                <a:gdLst/>
                <a:ahLst/>
                <a:cxnLst/>
                <a:rect l="l" t="t" r="r" b="b"/>
                <a:pathLst>
                  <a:path w="1693" h="1374" extrusionOk="0">
                    <a:moveTo>
                      <a:pt x="1483" y="0"/>
                    </a:moveTo>
                    <a:cubicBezTo>
                      <a:pt x="1475" y="0"/>
                      <a:pt x="1467" y="1"/>
                      <a:pt x="1459" y="3"/>
                    </a:cubicBezTo>
                    <a:cubicBezTo>
                      <a:pt x="1338" y="33"/>
                      <a:pt x="1216" y="94"/>
                      <a:pt x="1125" y="155"/>
                    </a:cubicBezTo>
                    <a:cubicBezTo>
                      <a:pt x="882" y="276"/>
                      <a:pt x="669" y="459"/>
                      <a:pt x="456" y="641"/>
                    </a:cubicBezTo>
                    <a:cubicBezTo>
                      <a:pt x="304" y="793"/>
                      <a:pt x="183" y="975"/>
                      <a:pt x="61" y="1158"/>
                    </a:cubicBezTo>
                    <a:cubicBezTo>
                      <a:pt x="0" y="1218"/>
                      <a:pt x="31" y="1310"/>
                      <a:pt x="91" y="1340"/>
                    </a:cubicBezTo>
                    <a:cubicBezTo>
                      <a:pt x="126" y="1363"/>
                      <a:pt x="157" y="1373"/>
                      <a:pt x="184" y="1373"/>
                    </a:cubicBezTo>
                    <a:cubicBezTo>
                      <a:pt x="229" y="1373"/>
                      <a:pt x="267" y="1347"/>
                      <a:pt x="304" y="1310"/>
                    </a:cubicBezTo>
                    <a:cubicBezTo>
                      <a:pt x="517" y="975"/>
                      <a:pt x="790" y="702"/>
                      <a:pt x="1125" y="489"/>
                    </a:cubicBezTo>
                    <a:cubicBezTo>
                      <a:pt x="1216" y="428"/>
                      <a:pt x="1338" y="367"/>
                      <a:pt x="1429" y="337"/>
                    </a:cubicBezTo>
                    <a:lnTo>
                      <a:pt x="1459" y="307"/>
                    </a:lnTo>
                    <a:lnTo>
                      <a:pt x="1490" y="307"/>
                    </a:lnTo>
                    <a:lnTo>
                      <a:pt x="1520" y="276"/>
                    </a:lnTo>
                    <a:cubicBezTo>
                      <a:pt x="1693" y="247"/>
                      <a:pt x="1620" y="0"/>
                      <a:pt x="1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5"/>
              <p:cNvSpPr/>
              <p:nvPr/>
            </p:nvSpPr>
            <p:spPr>
              <a:xfrm>
                <a:off x="1411425" y="3396359"/>
                <a:ext cx="158689" cy="127039"/>
              </a:xfrm>
              <a:custGeom>
                <a:avLst/>
                <a:gdLst/>
                <a:ahLst/>
                <a:cxnLst/>
                <a:rect l="l" t="t" r="r" b="b"/>
                <a:pathLst>
                  <a:path w="1685" h="1349" extrusionOk="0">
                    <a:moveTo>
                      <a:pt x="1481" y="0"/>
                    </a:moveTo>
                    <a:cubicBezTo>
                      <a:pt x="1465" y="0"/>
                      <a:pt x="1448" y="3"/>
                      <a:pt x="1429" y="9"/>
                    </a:cubicBezTo>
                    <a:cubicBezTo>
                      <a:pt x="1338" y="39"/>
                      <a:pt x="1217" y="70"/>
                      <a:pt x="1126" y="130"/>
                    </a:cubicBezTo>
                    <a:cubicBezTo>
                      <a:pt x="882" y="252"/>
                      <a:pt x="670" y="434"/>
                      <a:pt x="457" y="617"/>
                    </a:cubicBezTo>
                    <a:cubicBezTo>
                      <a:pt x="305" y="769"/>
                      <a:pt x="153" y="951"/>
                      <a:pt x="31" y="1133"/>
                    </a:cubicBezTo>
                    <a:cubicBezTo>
                      <a:pt x="1" y="1194"/>
                      <a:pt x="31" y="1285"/>
                      <a:pt x="92" y="1316"/>
                    </a:cubicBezTo>
                    <a:cubicBezTo>
                      <a:pt x="115" y="1339"/>
                      <a:pt x="143" y="1349"/>
                      <a:pt x="170" y="1349"/>
                    </a:cubicBezTo>
                    <a:cubicBezTo>
                      <a:pt x="214" y="1349"/>
                      <a:pt x="256" y="1323"/>
                      <a:pt x="274" y="1285"/>
                    </a:cubicBezTo>
                    <a:cubicBezTo>
                      <a:pt x="518" y="951"/>
                      <a:pt x="791" y="678"/>
                      <a:pt x="1126" y="465"/>
                    </a:cubicBezTo>
                    <a:cubicBezTo>
                      <a:pt x="1217" y="404"/>
                      <a:pt x="1308" y="343"/>
                      <a:pt x="1429" y="313"/>
                    </a:cubicBezTo>
                    <a:lnTo>
                      <a:pt x="1460" y="282"/>
                    </a:lnTo>
                    <a:lnTo>
                      <a:pt x="1521" y="282"/>
                    </a:lnTo>
                    <a:cubicBezTo>
                      <a:pt x="1685" y="228"/>
                      <a:pt x="1627" y="0"/>
                      <a:pt x="1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5"/>
              <p:cNvSpPr/>
              <p:nvPr/>
            </p:nvSpPr>
            <p:spPr>
              <a:xfrm>
                <a:off x="1511629" y="3477065"/>
                <a:ext cx="159537" cy="129393"/>
              </a:xfrm>
              <a:custGeom>
                <a:avLst/>
                <a:gdLst/>
                <a:ahLst/>
                <a:cxnLst/>
                <a:rect l="l" t="t" r="r" b="b"/>
                <a:pathLst>
                  <a:path w="1694" h="1374" extrusionOk="0">
                    <a:moveTo>
                      <a:pt x="1483" y="1"/>
                    </a:moveTo>
                    <a:cubicBezTo>
                      <a:pt x="1475" y="1"/>
                      <a:pt x="1468" y="1"/>
                      <a:pt x="1460" y="3"/>
                    </a:cubicBezTo>
                    <a:cubicBezTo>
                      <a:pt x="1338" y="33"/>
                      <a:pt x="1217" y="94"/>
                      <a:pt x="1125" y="155"/>
                    </a:cubicBezTo>
                    <a:cubicBezTo>
                      <a:pt x="882" y="276"/>
                      <a:pt x="669" y="459"/>
                      <a:pt x="457" y="641"/>
                    </a:cubicBezTo>
                    <a:cubicBezTo>
                      <a:pt x="305" y="793"/>
                      <a:pt x="153" y="976"/>
                      <a:pt x="31" y="1158"/>
                    </a:cubicBezTo>
                    <a:cubicBezTo>
                      <a:pt x="1" y="1219"/>
                      <a:pt x="31" y="1310"/>
                      <a:pt x="92" y="1340"/>
                    </a:cubicBezTo>
                    <a:cubicBezTo>
                      <a:pt x="115" y="1364"/>
                      <a:pt x="143" y="1373"/>
                      <a:pt x="170" y="1373"/>
                    </a:cubicBezTo>
                    <a:cubicBezTo>
                      <a:pt x="213" y="1373"/>
                      <a:pt x="255" y="1347"/>
                      <a:pt x="274" y="1310"/>
                    </a:cubicBezTo>
                    <a:cubicBezTo>
                      <a:pt x="517" y="976"/>
                      <a:pt x="791" y="702"/>
                      <a:pt x="1125" y="489"/>
                    </a:cubicBezTo>
                    <a:cubicBezTo>
                      <a:pt x="1217" y="428"/>
                      <a:pt x="1308" y="368"/>
                      <a:pt x="1429" y="337"/>
                    </a:cubicBezTo>
                    <a:lnTo>
                      <a:pt x="1460" y="307"/>
                    </a:lnTo>
                    <a:lnTo>
                      <a:pt x="1490" y="307"/>
                    </a:lnTo>
                    <a:lnTo>
                      <a:pt x="1521" y="276"/>
                    </a:lnTo>
                    <a:cubicBezTo>
                      <a:pt x="1693" y="248"/>
                      <a:pt x="1621" y="1"/>
                      <a:pt x="14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61" name="Google Shape;3061;p75"/>
          <p:cNvGrpSpPr/>
          <p:nvPr/>
        </p:nvGrpSpPr>
        <p:grpSpPr>
          <a:xfrm rot="-842945">
            <a:off x="8112336" y="1790340"/>
            <a:ext cx="351858" cy="363795"/>
            <a:chOff x="3610557" y="2780704"/>
            <a:chExt cx="325017" cy="336052"/>
          </a:xfrm>
        </p:grpSpPr>
        <p:sp>
          <p:nvSpPr>
            <p:cNvPr id="3062" name="Google Shape;3062;p75"/>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5"/>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5"/>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5" name="Google Shape;3065;p75"/>
          <p:cNvGrpSpPr/>
          <p:nvPr/>
        </p:nvGrpSpPr>
        <p:grpSpPr>
          <a:xfrm rot="1216377">
            <a:off x="718401" y="2198305"/>
            <a:ext cx="351851" cy="363765"/>
            <a:chOff x="3610557" y="2780704"/>
            <a:chExt cx="325017" cy="336052"/>
          </a:xfrm>
        </p:grpSpPr>
        <p:sp>
          <p:nvSpPr>
            <p:cNvPr id="3066" name="Google Shape;3066;p75"/>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5"/>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5"/>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 name="Google Shape;3069;p75"/>
          <p:cNvGrpSpPr/>
          <p:nvPr/>
        </p:nvGrpSpPr>
        <p:grpSpPr>
          <a:xfrm>
            <a:off x="5171412" y="3068934"/>
            <a:ext cx="278189" cy="272641"/>
            <a:chOff x="2995475" y="2412836"/>
            <a:chExt cx="482130" cy="472596"/>
          </a:xfrm>
        </p:grpSpPr>
        <p:sp>
          <p:nvSpPr>
            <p:cNvPr id="3070" name="Google Shape;3070;p75"/>
            <p:cNvSpPr/>
            <p:nvPr/>
          </p:nvSpPr>
          <p:spPr>
            <a:xfrm>
              <a:off x="2995475" y="2412836"/>
              <a:ext cx="482130" cy="472596"/>
            </a:xfrm>
            <a:custGeom>
              <a:avLst/>
              <a:gdLst/>
              <a:ahLst/>
              <a:cxnLst/>
              <a:rect l="l" t="t" r="r" b="b"/>
              <a:pathLst>
                <a:path w="27105" h="26569" extrusionOk="0">
                  <a:moveTo>
                    <a:pt x="2969" y="1"/>
                  </a:moveTo>
                  <a:cubicBezTo>
                    <a:pt x="2278" y="1"/>
                    <a:pt x="1585" y="264"/>
                    <a:pt x="1051" y="789"/>
                  </a:cubicBezTo>
                  <a:cubicBezTo>
                    <a:pt x="0" y="1856"/>
                    <a:pt x="0" y="3562"/>
                    <a:pt x="1051" y="4629"/>
                  </a:cubicBezTo>
                  <a:lnTo>
                    <a:pt x="22214" y="25776"/>
                  </a:lnTo>
                  <a:cubicBezTo>
                    <a:pt x="22747" y="26309"/>
                    <a:pt x="23433" y="26568"/>
                    <a:pt x="24134" y="26568"/>
                  </a:cubicBezTo>
                  <a:cubicBezTo>
                    <a:pt x="24820" y="26568"/>
                    <a:pt x="25520" y="26309"/>
                    <a:pt x="26038" y="25791"/>
                  </a:cubicBezTo>
                  <a:cubicBezTo>
                    <a:pt x="27105" y="24725"/>
                    <a:pt x="27105" y="23018"/>
                    <a:pt x="26038" y="21952"/>
                  </a:cubicBezTo>
                  <a:lnTo>
                    <a:pt x="4876" y="789"/>
                  </a:lnTo>
                  <a:cubicBezTo>
                    <a:pt x="4350" y="264"/>
                    <a:pt x="3661" y="1"/>
                    <a:pt x="2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5"/>
            <p:cNvSpPr/>
            <p:nvPr/>
          </p:nvSpPr>
          <p:spPr>
            <a:xfrm>
              <a:off x="2995475" y="2412836"/>
              <a:ext cx="482130" cy="472596"/>
            </a:xfrm>
            <a:custGeom>
              <a:avLst/>
              <a:gdLst/>
              <a:ahLst/>
              <a:cxnLst/>
              <a:rect l="l" t="t" r="r" b="b"/>
              <a:pathLst>
                <a:path w="27105" h="26569" extrusionOk="0">
                  <a:moveTo>
                    <a:pt x="24126" y="1"/>
                  </a:moveTo>
                  <a:cubicBezTo>
                    <a:pt x="23433" y="1"/>
                    <a:pt x="22740" y="264"/>
                    <a:pt x="22214" y="789"/>
                  </a:cubicBezTo>
                  <a:lnTo>
                    <a:pt x="1051" y="21952"/>
                  </a:lnTo>
                  <a:cubicBezTo>
                    <a:pt x="0" y="23018"/>
                    <a:pt x="0" y="24725"/>
                    <a:pt x="1051" y="25776"/>
                  </a:cubicBezTo>
                  <a:cubicBezTo>
                    <a:pt x="1585" y="26309"/>
                    <a:pt x="2270" y="26568"/>
                    <a:pt x="2971" y="26568"/>
                  </a:cubicBezTo>
                  <a:cubicBezTo>
                    <a:pt x="3657" y="26568"/>
                    <a:pt x="4358" y="26309"/>
                    <a:pt x="4876" y="25776"/>
                  </a:cubicBezTo>
                  <a:lnTo>
                    <a:pt x="26038" y="4614"/>
                  </a:lnTo>
                  <a:cubicBezTo>
                    <a:pt x="27105" y="3562"/>
                    <a:pt x="27105" y="1856"/>
                    <a:pt x="26038" y="789"/>
                  </a:cubicBezTo>
                  <a:cubicBezTo>
                    <a:pt x="25513" y="264"/>
                    <a:pt x="24820" y="1"/>
                    <a:pt x="241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2" name="Google Shape;3072;p75"/>
          <p:cNvSpPr/>
          <p:nvPr/>
        </p:nvSpPr>
        <p:spPr>
          <a:xfrm>
            <a:off x="2281850" y="3070425"/>
            <a:ext cx="363853" cy="269632"/>
          </a:xfrm>
          <a:custGeom>
            <a:avLst/>
            <a:gdLst/>
            <a:ahLst/>
            <a:cxnLst/>
            <a:rect l="l" t="t" r="r" b="b"/>
            <a:pathLst>
              <a:path w="32545" h="24112" extrusionOk="0">
                <a:moveTo>
                  <a:pt x="29581" y="1"/>
                </a:moveTo>
                <a:cubicBezTo>
                  <a:pt x="28888" y="1"/>
                  <a:pt x="28195" y="267"/>
                  <a:pt x="27669" y="800"/>
                </a:cubicBezTo>
                <a:lnTo>
                  <a:pt x="10803" y="17667"/>
                </a:lnTo>
                <a:lnTo>
                  <a:pt x="4830" y="12197"/>
                </a:lnTo>
                <a:cubicBezTo>
                  <a:pt x="4311" y="11721"/>
                  <a:pt x="3653" y="11484"/>
                  <a:pt x="2996" y="11484"/>
                </a:cubicBezTo>
                <a:cubicBezTo>
                  <a:pt x="2265" y="11484"/>
                  <a:pt x="1536" y="11778"/>
                  <a:pt x="1006" y="12364"/>
                </a:cubicBezTo>
                <a:cubicBezTo>
                  <a:pt x="0" y="13461"/>
                  <a:pt x="77" y="15183"/>
                  <a:pt x="1174" y="16189"/>
                </a:cubicBezTo>
                <a:lnTo>
                  <a:pt x="9051" y="23395"/>
                </a:lnTo>
                <a:cubicBezTo>
                  <a:pt x="9569" y="23883"/>
                  <a:pt x="10224" y="24111"/>
                  <a:pt x="10879" y="24111"/>
                </a:cubicBezTo>
                <a:cubicBezTo>
                  <a:pt x="11580" y="24111"/>
                  <a:pt x="12265" y="23852"/>
                  <a:pt x="12799" y="23319"/>
                </a:cubicBezTo>
                <a:lnTo>
                  <a:pt x="31493" y="4625"/>
                </a:lnTo>
                <a:cubicBezTo>
                  <a:pt x="32544" y="3558"/>
                  <a:pt x="32544" y="1852"/>
                  <a:pt x="31493" y="800"/>
                </a:cubicBezTo>
                <a:cubicBezTo>
                  <a:pt x="30967" y="267"/>
                  <a:pt x="30274" y="1"/>
                  <a:pt x="295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73" name="Google Shape;3073;p75">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077"/>
        <p:cNvGrpSpPr/>
        <p:nvPr/>
      </p:nvGrpSpPr>
      <p:grpSpPr>
        <a:xfrm>
          <a:off x="0" y="0"/>
          <a:ext cx="0" cy="0"/>
          <a:chOff x="0" y="0"/>
          <a:chExt cx="0" cy="0"/>
        </a:xfrm>
      </p:grpSpPr>
      <p:sp>
        <p:nvSpPr>
          <p:cNvPr id="3078" name="Google Shape;3078;p76"/>
          <p:cNvSpPr/>
          <p:nvPr/>
        </p:nvSpPr>
        <p:spPr>
          <a:xfrm>
            <a:off x="4806684" y="1865038"/>
            <a:ext cx="2761200" cy="1840800"/>
          </a:xfrm>
          <a:prstGeom prst="wedgeEllipseCallout">
            <a:avLst>
              <a:gd name="adj1" fmla="val -58700"/>
              <a:gd name="adj2" fmla="val 2758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6">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6"/>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True!</a:t>
            </a:r>
            <a:endParaRPr/>
          </a:p>
        </p:txBody>
      </p:sp>
      <p:sp>
        <p:nvSpPr>
          <p:cNvPr id="3081" name="Google Shape;3081;p76"/>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 answer correctly, you win 30 Points!</a:t>
            </a:r>
            <a:endParaRPr/>
          </a:p>
        </p:txBody>
      </p:sp>
      <p:sp>
        <p:nvSpPr>
          <p:cNvPr id="3082" name="Google Shape;3082;p76"/>
          <p:cNvSpPr/>
          <p:nvPr/>
        </p:nvSpPr>
        <p:spPr>
          <a:xfrm>
            <a:off x="-545200" y="2114025"/>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6"/>
          <p:cNvSpPr/>
          <p:nvPr/>
        </p:nvSpPr>
        <p:spPr>
          <a:xfrm>
            <a:off x="8171298" y="3224401"/>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6">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6"/>
          <p:cNvSpPr/>
          <p:nvPr/>
        </p:nvSpPr>
        <p:spPr>
          <a:xfrm>
            <a:off x="494250" y="2820800"/>
            <a:ext cx="1440766" cy="836763"/>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6" name="Google Shape;3086;p76"/>
          <p:cNvGrpSpPr/>
          <p:nvPr/>
        </p:nvGrpSpPr>
        <p:grpSpPr>
          <a:xfrm>
            <a:off x="2135062" y="1493404"/>
            <a:ext cx="2212874" cy="3654094"/>
            <a:chOff x="2135062" y="1493404"/>
            <a:chExt cx="2212874" cy="3654094"/>
          </a:xfrm>
        </p:grpSpPr>
        <p:sp>
          <p:nvSpPr>
            <p:cNvPr id="3087" name="Google Shape;3087;p76"/>
            <p:cNvSpPr/>
            <p:nvPr/>
          </p:nvSpPr>
          <p:spPr>
            <a:xfrm>
              <a:off x="4171440" y="2946660"/>
              <a:ext cx="95785" cy="16868"/>
            </a:xfrm>
            <a:custGeom>
              <a:avLst/>
              <a:gdLst/>
              <a:ahLst/>
              <a:cxnLst/>
              <a:rect l="l" t="t" r="r" b="b"/>
              <a:pathLst>
                <a:path w="2067" h="364" extrusionOk="0">
                  <a:moveTo>
                    <a:pt x="1654" y="0"/>
                  </a:moveTo>
                  <a:cubicBezTo>
                    <a:pt x="1316" y="0"/>
                    <a:pt x="768" y="63"/>
                    <a:pt x="0" y="363"/>
                  </a:cubicBezTo>
                  <a:lnTo>
                    <a:pt x="2052" y="31"/>
                  </a:lnTo>
                  <a:lnTo>
                    <a:pt x="2052" y="31"/>
                  </a:lnTo>
                  <a:cubicBezTo>
                    <a:pt x="2055" y="31"/>
                    <a:pt x="2057" y="31"/>
                    <a:pt x="2059" y="31"/>
                  </a:cubicBezTo>
                  <a:cubicBezTo>
                    <a:pt x="2064" y="31"/>
                    <a:pt x="2067" y="31"/>
                    <a:pt x="2067" y="29"/>
                  </a:cubicBezTo>
                  <a:lnTo>
                    <a:pt x="2067" y="29"/>
                  </a:lnTo>
                  <a:lnTo>
                    <a:pt x="2052" y="31"/>
                  </a:lnTo>
                  <a:lnTo>
                    <a:pt x="2052" y="31"/>
                  </a:lnTo>
                  <a:cubicBezTo>
                    <a:pt x="2010" y="28"/>
                    <a:pt x="1878" y="0"/>
                    <a:pt x="1654"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8" name="Google Shape;3088;p76"/>
            <p:cNvGrpSpPr/>
            <p:nvPr/>
          </p:nvGrpSpPr>
          <p:grpSpPr>
            <a:xfrm>
              <a:off x="2135062" y="1493404"/>
              <a:ext cx="2212874" cy="3654094"/>
              <a:chOff x="14414750" y="5655625"/>
              <a:chExt cx="1193825" cy="1971350"/>
            </a:xfrm>
          </p:grpSpPr>
          <p:sp>
            <p:nvSpPr>
              <p:cNvPr id="3089" name="Google Shape;3089;p76"/>
              <p:cNvSpPr/>
              <p:nvPr/>
            </p:nvSpPr>
            <p:spPr>
              <a:xfrm>
                <a:off x="14782550" y="6626525"/>
                <a:ext cx="430875" cy="151550"/>
              </a:xfrm>
              <a:custGeom>
                <a:avLst/>
                <a:gdLst/>
                <a:ahLst/>
                <a:cxnLst/>
                <a:rect l="l" t="t" r="r" b="b"/>
                <a:pathLst>
                  <a:path w="17235" h="6062" extrusionOk="0">
                    <a:moveTo>
                      <a:pt x="14863" y="0"/>
                    </a:moveTo>
                    <a:cubicBezTo>
                      <a:pt x="9413" y="0"/>
                      <a:pt x="810" y="3031"/>
                      <a:pt x="0" y="6061"/>
                    </a:cubicBezTo>
                    <a:cubicBezTo>
                      <a:pt x="0" y="6061"/>
                      <a:pt x="15532" y="1988"/>
                      <a:pt x="17235" y="256"/>
                    </a:cubicBezTo>
                    <a:cubicBezTo>
                      <a:pt x="16560" y="81"/>
                      <a:pt x="15754" y="0"/>
                      <a:pt x="14863" y="0"/>
                    </a:cubicBezTo>
                    <a:close/>
                  </a:path>
                </a:pathLst>
              </a:custGeom>
              <a:solidFill>
                <a:srgbClr val="795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6"/>
              <p:cNvSpPr/>
              <p:nvPr/>
            </p:nvSpPr>
            <p:spPr>
              <a:xfrm>
                <a:off x="14872975" y="7535650"/>
                <a:ext cx="57775" cy="88175"/>
              </a:xfrm>
              <a:custGeom>
                <a:avLst/>
                <a:gdLst/>
                <a:ahLst/>
                <a:cxnLst/>
                <a:rect l="l" t="t" r="r" b="b"/>
                <a:pathLst>
                  <a:path w="2311" h="3527" extrusionOk="0">
                    <a:moveTo>
                      <a:pt x="1611" y="1"/>
                    </a:moveTo>
                    <a:cubicBezTo>
                      <a:pt x="1247" y="183"/>
                      <a:pt x="669" y="457"/>
                      <a:pt x="0" y="822"/>
                    </a:cubicBezTo>
                    <a:cubicBezTo>
                      <a:pt x="517" y="1946"/>
                      <a:pt x="1003" y="2919"/>
                      <a:pt x="1429" y="3527"/>
                    </a:cubicBezTo>
                    <a:cubicBezTo>
                      <a:pt x="2310" y="2980"/>
                      <a:pt x="2128" y="852"/>
                      <a:pt x="1702" y="183"/>
                    </a:cubicBezTo>
                    <a:cubicBezTo>
                      <a:pt x="1672" y="153"/>
                      <a:pt x="1642" y="92"/>
                      <a:pt x="1611" y="1"/>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6"/>
              <p:cNvSpPr/>
              <p:nvPr/>
            </p:nvSpPr>
            <p:spPr>
              <a:xfrm>
                <a:off x="14786350" y="7283375"/>
                <a:ext cx="129200" cy="272825"/>
              </a:xfrm>
              <a:custGeom>
                <a:avLst/>
                <a:gdLst/>
                <a:ahLst/>
                <a:cxnLst/>
                <a:rect l="l" t="t" r="r" b="b"/>
                <a:pathLst>
                  <a:path w="5168" h="10913" extrusionOk="0">
                    <a:moveTo>
                      <a:pt x="2584" y="1"/>
                    </a:moveTo>
                    <a:cubicBezTo>
                      <a:pt x="2462" y="213"/>
                      <a:pt x="973" y="1308"/>
                      <a:pt x="0" y="2037"/>
                    </a:cubicBezTo>
                    <a:cubicBezTo>
                      <a:pt x="578" y="3648"/>
                      <a:pt x="2097" y="7843"/>
                      <a:pt x="3465" y="10913"/>
                    </a:cubicBezTo>
                    <a:cubicBezTo>
                      <a:pt x="4164" y="10548"/>
                      <a:pt x="4712" y="10274"/>
                      <a:pt x="5076" y="10092"/>
                    </a:cubicBezTo>
                    <a:cubicBezTo>
                      <a:pt x="4681" y="8724"/>
                      <a:pt x="5167" y="2888"/>
                      <a:pt x="5167" y="2888"/>
                    </a:cubicBezTo>
                    <a:lnTo>
                      <a:pt x="2584"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6"/>
              <p:cNvSpPr/>
              <p:nvPr/>
            </p:nvSpPr>
            <p:spPr>
              <a:xfrm>
                <a:off x="14765825" y="7334300"/>
                <a:ext cx="142875" cy="292675"/>
              </a:xfrm>
              <a:custGeom>
                <a:avLst/>
                <a:gdLst/>
                <a:ahLst/>
                <a:cxnLst/>
                <a:rect l="l" t="t" r="r" b="b"/>
                <a:pathLst>
                  <a:path w="5715" h="11707" extrusionOk="0">
                    <a:moveTo>
                      <a:pt x="821" y="0"/>
                    </a:moveTo>
                    <a:cubicBezTo>
                      <a:pt x="335" y="334"/>
                      <a:pt x="1" y="578"/>
                      <a:pt x="1" y="578"/>
                    </a:cubicBezTo>
                    <a:cubicBezTo>
                      <a:pt x="1" y="578"/>
                      <a:pt x="1490" y="6322"/>
                      <a:pt x="3070" y="9514"/>
                    </a:cubicBezTo>
                    <a:cubicBezTo>
                      <a:pt x="3618" y="10608"/>
                      <a:pt x="4165" y="11398"/>
                      <a:pt x="4681" y="11581"/>
                    </a:cubicBezTo>
                    <a:cubicBezTo>
                      <a:pt x="4885" y="11668"/>
                      <a:pt x="5074" y="11706"/>
                      <a:pt x="5243" y="11706"/>
                    </a:cubicBezTo>
                    <a:cubicBezTo>
                      <a:pt x="5428" y="11706"/>
                      <a:pt x="5588" y="11660"/>
                      <a:pt x="5715" y="11581"/>
                    </a:cubicBezTo>
                    <a:cubicBezTo>
                      <a:pt x="5289" y="10973"/>
                      <a:pt x="4803" y="10000"/>
                      <a:pt x="4286" y="8876"/>
                    </a:cubicBezTo>
                    <a:cubicBezTo>
                      <a:pt x="2918" y="5806"/>
                      <a:pt x="1399" y="1611"/>
                      <a:pt x="821"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6"/>
              <p:cNvSpPr/>
              <p:nvPr/>
            </p:nvSpPr>
            <p:spPr>
              <a:xfrm>
                <a:off x="15219475" y="7284125"/>
                <a:ext cx="241675" cy="48675"/>
              </a:xfrm>
              <a:custGeom>
                <a:avLst/>
                <a:gdLst/>
                <a:ahLst/>
                <a:cxnLst/>
                <a:rect l="l" t="t" r="r" b="b"/>
                <a:pathLst>
                  <a:path w="9667" h="1947" extrusionOk="0">
                    <a:moveTo>
                      <a:pt x="153" y="1"/>
                    </a:moveTo>
                    <a:cubicBezTo>
                      <a:pt x="153" y="609"/>
                      <a:pt x="153" y="1095"/>
                      <a:pt x="122" y="1217"/>
                    </a:cubicBezTo>
                    <a:cubicBezTo>
                      <a:pt x="1" y="1612"/>
                      <a:pt x="9667" y="1946"/>
                      <a:pt x="9667" y="1946"/>
                    </a:cubicBezTo>
                    <a:cubicBezTo>
                      <a:pt x="9667" y="1946"/>
                      <a:pt x="9606" y="1490"/>
                      <a:pt x="9393" y="974"/>
                    </a:cubicBezTo>
                    <a:cubicBezTo>
                      <a:pt x="6809" y="700"/>
                      <a:pt x="1672" y="123"/>
                      <a:pt x="153"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6"/>
              <p:cNvSpPr/>
              <p:nvPr/>
            </p:nvSpPr>
            <p:spPr>
              <a:xfrm>
                <a:off x="15222525" y="7167125"/>
                <a:ext cx="183900" cy="133750"/>
              </a:xfrm>
              <a:custGeom>
                <a:avLst/>
                <a:gdLst/>
                <a:ahLst/>
                <a:cxnLst/>
                <a:rect l="l" t="t" r="r" b="b"/>
                <a:pathLst>
                  <a:path w="7356" h="5350" extrusionOk="0">
                    <a:moveTo>
                      <a:pt x="0" y="0"/>
                    </a:moveTo>
                    <a:cubicBezTo>
                      <a:pt x="0" y="0"/>
                      <a:pt x="61" y="2918"/>
                      <a:pt x="31" y="4681"/>
                    </a:cubicBezTo>
                    <a:cubicBezTo>
                      <a:pt x="1095" y="4772"/>
                      <a:pt x="3861" y="5046"/>
                      <a:pt x="6353" y="5350"/>
                    </a:cubicBezTo>
                    <a:cubicBezTo>
                      <a:pt x="6718" y="4833"/>
                      <a:pt x="7113" y="4438"/>
                      <a:pt x="7356" y="4225"/>
                    </a:cubicBezTo>
                    <a:cubicBezTo>
                      <a:pt x="7295" y="4225"/>
                      <a:pt x="7234" y="4225"/>
                      <a:pt x="7174" y="4255"/>
                    </a:cubicBezTo>
                    <a:cubicBezTo>
                      <a:pt x="7079" y="4274"/>
                      <a:pt x="6985" y="4283"/>
                      <a:pt x="6891" y="4283"/>
                    </a:cubicBezTo>
                    <a:cubicBezTo>
                      <a:pt x="5010" y="4283"/>
                      <a:pt x="3465" y="669"/>
                      <a:pt x="3465" y="669"/>
                    </a:cubicBezTo>
                    <a:lnTo>
                      <a:pt x="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6"/>
              <p:cNvSpPr/>
              <p:nvPr/>
            </p:nvSpPr>
            <p:spPr>
              <a:xfrm>
                <a:off x="15381350" y="7272450"/>
                <a:ext cx="72950" cy="36025"/>
              </a:xfrm>
              <a:custGeom>
                <a:avLst/>
                <a:gdLst/>
                <a:ahLst/>
                <a:cxnLst/>
                <a:rect l="l" t="t" r="r" b="b"/>
                <a:pathLst>
                  <a:path w="2918" h="1441" extrusionOk="0">
                    <a:moveTo>
                      <a:pt x="1204" y="0"/>
                    </a:moveTo>
                    <a:cubicBezTo>
                      <a:pt x="1139" y="0"/>
                      <a:pt x="1072" y="4"/>
                      <a:pt x="1003" y="12"/>
                    </a:cubicBezTo>
                    <a:cubicBezTo>
                      <a:pt x="760" y="225"/>
                      <a:pt x="365" y="620"/>
                      <a:pt x="0" y="1106"/>
                    </a:cubicBezTo>
                    <a:cubicBezTo>
                      <a:pt x="1094" y="1228"/>
                      <a:pt x="2128" y="1349"/>
                      <a:pt x="2918" y="1441"/>
                    </a:cubicBezTo>
                    <a:cubicBezTo>
                      <a:pt x="2662" y="787"/>
                      <a:pt x="2141" y="0"/>
                      <a:pt x="1204" y="0"/>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6"/>
              <p:cNvSpPr/>
              <p:nvPr/>
            </p:nvSpPr>
            <p:spPr>
              <a:xfrm>
                <a:off x="14816750" y="7204350"/>
                <a:ext cx="169475" cy="160350"/>
              </a:xfrm>
              <a:custGeom>
                <a:avLst/>
                <a:gdLst/>
                <a:ahLst/>
                <a:cxnLst/>
                <a:rect l="l" t="t" r="r" b="b"/>
                <a:pathLst>
                  <a:path w="6779" h="6414" extrusionOk="0">
                    <a:moveTo>
                      <a:pt x="1429" y="0"/>
                    </a:moveTo>
                    <a:cubicBezTo>
                      <a:pt x="638" y="1003"/>
                      <a:pt x="669" y="2888"/>
                      <a:pt x="669" y="2888"/>
                    </a:cubicBezTo>
                    <a:cubicBezTo>
                      <a:pt x="669" y="2888"/>
                      <a:pt x="0" y="5715"/>
                      <a:pt x="4073" y="6414"/>
                    </a:cubicBezTo>
                    <a:cubicBezTo>
                      <a:pt x="6778" y="3982"/>
                      <a:pt x="6414" y="3830"/>
                      <a:pt x="6414" y="3830"/>
                    </a:cubicBezTo>
                    <a:cubicBezTo>
                      <a:pt x="6414" y="3830"/>
                      <a:pt x="2249" y="1915"/>
                      <a:pt x="1429" y="0"/>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6"/>
              <p:cNvSpPr/>
              <p:nvPr/>
            </p:nvSpPr>
            <p:spPr>
              <a:xfrm>
                <a:off x="15198975" y="7115450"/>
                <a:ext cx="156550" cy="80025"/>
              </a:xfrm>
              <a:custGeom>
                <a:avLst/>
                <a:gdLst/>
                <a:ahLst/>
                <a:cxnLst/>
                <a:rect l="l" t="t" r="r" b="b"/>
                <a:pathLst>
                  <a:path w="6262" h="3201" extrusionOk="0">
                    <a:moveTo>
                      <a:pt x="0" y="0"/>
                    </a:moveTo>
                    <a:cubicBezTo>
                      <a:pt x="0" y="0"/>
                      <a:pt x="243" y="2158"/>
                      <a:pt x="973" y="2645"/>
                    </a:cubicBezTo>
                    <a:cubicBezTo>
                      <a:pt x="1404" y="2963"/>
                      <a:pt x="2644" y="3201"/>
                      <a:pt x="3674" y="3201"/>
                    </a:cubicBezTo>
                    <a:cubicBezTo>
                      <a:pt x="4314" y="3201"/>
                      <a:pt x="4874" y="3109"/>
                      <a:pt x="5107" y="2888"/>
                    </a:cubicBezTo>
                    <a:cubicBezTo>
                      <a:pt x="5714" y="2310"/>
                      <a:pt x="6262" y="213"/>
                      <a:pt x="6262" y="213"/>
                    </a:cubicBezTo>
                    <a:lnTo>
                      <a:pt x="6262" y="213"/>
                    </a:lnTo>
                    <a:cubicBezTo>
                      <a:pt x="6261" y="213"/>
                      <a:pt x="4848" y="456"/>
                      <a:pt x="3206" y="456"/>
                    </a:cubicBezTo>
                    <a:cubicBezTo>
                      <a:pt x="2124" y="456"/>
                      <a:pt x="942" y="350"/>
                      <a:pt x="0" y="0"/>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6"/>
              <p:cNvSpPr/>
              <p:nvPr/>
            </p:nvSpPr>
            <p:spPr>
              <a:xfrm>
                <a:off x="14816750" y="6616200"/>
                <a:ext cx="369325" cy="660350"/>
              </a:xfrm>
              <a:custGeom>
                <a:avLst/>
                <a:gdLst/>
                <a:ahLst/>
                <a:cxnLst/>
                <a:rect l="l" t="t" r="r" b="b"/>
                <a:pathLst>
                  <a:path w="14773" h="26414" extrusionOk="0">
                    <a:moveTo>
                      <a:pt x="12918" y="0"/>
                    </a:moveTo>
                    <a:lnTo>
                      <a:pt x="0" y="4833"/>
                    </a:lnTo>
                    <a:cubicBezTo>
                      <a:pt x="0" y="4833"/>
                      <a:pt x="182" y="13070"/>
                      <a:pt x="5441" y="14955"/>
                    </a:cubicBezTo>
                    <a:cubicBezTo>
                      <a:pt x="3404" y="18450"/>
                      <a:pt x="1550" y="24712"/>
                      <a:pt x="1550" y="24712"/>
                    </a:cubicBezTo>
                    <a:lnTo>
                      <a:pt x="3009" y="26414"/>
                    </a:lnTo>
                    <a:cubicBezTo>
                      <a:pt x="5471" y="22888"/>
                      <a:pt x="9818" y="16353"/>
                      <a:pt x="9453" y="14803"/>
                    </a:cubicBezTo>
                    <a:cubicBezTo>
                      <a:pt x="8936" y="12675"/>
                      <a:pt x="4316" y="8724"/>
                      <a:pt x="4742" y="5775"/>
                    </a:cubicBezTo>
                    <a:cubicBezTo>
                      <a:pt x="7325" y="3617"/>
                      <a:pt x="12523" y="2006"/>
                      <a:pt x="14772" y="1398"/>
                    </a:cubicBezTo>
                    <a:cubicBezTo>
                      <a:pt x="13648" y="578"/>
                      <a:pt x="12918" y="0"/>
                      <a:pt x="12918" y="0"/>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6"/>
              <p:cNvSpPr/>
              <p:nvPr/>
            </p:nvSpPr>
            <p:spPr>
              <a:xfrm>
                <a:off x="14889592" y="6651150"/>
                <a:ext cx="552450" cy="670250"/>
              </a:xfrm>
              <a:custGeom>
                <a:avLst/>
                <a:gdLst/>
                <a:ahLst/>
                <a:cxnLst/>
                <a:rect l="l" t="t" r="r" b="b"/>
                <a:pathLst>
                  <a:path w="22098" h="26810" extrusionOk="0">
                    <a:moveTo>
                      <a:pt x="11763" y="0"/>
                    </a:moveTo>
                    <a:cubicBezTo>
                      <a:pt x="9514" y="608"/>
                      <a:pt x="4316" y="2219"/>
                      <a:pt x="1733" y="4377"/>
                    </a:cubicBezTo>
                    <a:cubicBezTo>
                      <a:pt x="1307" y="7326"/>
                      <a:pt x="5927" y="11277"/>
                      <a:pt x="6444" y="13405"/>
                    </a:cubicBezTo>
                    <a:cubicBezTo>
                      <a:pt x="6809" y="14955"/>
                      <a:pt x="2462" y="21490"/>
                      <a:pt x="0" y="25016"/>
                    </a:cubicBezTo>
                    <a:lnTo>
                      <a:pt x="1550" y="26809"/>
                    </a:lnTo>
                    <a:cubicBezTo>
                      <a:pt x="1550" y="26809"/>
                      <a:pt x="8511" y="17691"/>
                      <a:pt x="8967" y="15958"/>
                    </a:cubicBezTo>
                    <a:cubicBezTo>
                      <a:pt x="9392" y="14195"/>
                      <a:pt x="6870" y="5990"/>
                      <a:pt x="6870" y="5988"/>
                    </a:cubicBezTo>
                    <a:lnTo>
                      <a:pt x="6870" y="5988"/>
                    </a:lnTo>
                    <a:cubicBezTo>
                      <a:pt x="6871" y="5989"/>
                      <a:pt x="12246" y="10669"/>
                      <a:pt x="14267" y="10669"/>
                    </a:cubicBezTo>
                    <a:cubicBezTo>
                      <a:pt x="14273" y="10669"/>
                      <a:pt x="14280" y="10669"/>
                      <a:pt x="14286" y="10669"/>
                    </a:cubicBezTo>
                    <a:lnTo>
                      <a:pt x="14286" y="10669"/>
                    </a:lnTo>
                    <a:cubicBezTo>
                      <a:pt x="14286" y="10669"/>
                      <a:pt x="11186" y="15259"/>
                      <a:pt x="13253" y="19514"/>
                    </a:cubicBezTo>
                    <a:cubicBezTo>
                      <a:pt x="14522" y="20069"/>
                      <a:pt x="15456" y="20234"/>
                      <a:pt x="16119" y="20234"/>
                    </a:cubicBezTo>
                    <a:cubicBezTo>
                      <a:pt x="17091" y="20234"/>
                      <a:pt x="17478" y="19879"/>
                      <a:pt x="17478" y="19879"/>
                    </a:cubicBezTo>
                    <a:cubicBezTo>
                      <a:pt x="17478" y="19879"/>
                      <a:pt x="22098" y="9119"/>
                      <a:pt x="21308" y="7569"/>
                    </a:cubicBezTo>
                    <a:cubicBezTo>
                      <a:pt x="21004" y="6991"/>
                      <a:pt x="14924" y="2371"/>
                      <a:pt x="11763" y="0"/>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6"/>
              <p:cNvSpPr/>
              <p:nvPr/>
            </p:nvSpPr>
            <p:spPr>
              <a:xfrm>
                <a:off x="15485500" y="6442175"/>
                <a:ext cx="5275" cy="4025"/>
              </a:xfrm>
              <a:custGeom>
                <a:avLst/>
                <a:gdLst/>
                <a:ahLst/>
                <a:cxnLst/>
                <a:rect l="l" t="t" r="r" b="b"/>
                <a:pathLst>
                  <a:path w="211" h="161" extrusionOk="0">
                    <a:moveTo>
                      <a:pt x="211" y="1"/>
                    </a:moveTo>
                    <a:lnTo>
                      <a:pt x="211" y="1"/>
                    </a:lnTo>
                    <a:cubicBezTo>
                      <a:pt x="85" y="101"/>
                      <a:pt x="1" y="160"/>
                      <a:pt x="10" y="160"/>
                    </a:cubicBezTo>
                    <a:cubicBezTo>
                      <a:pt x="12" y="160"/>
                      <a:pt x="18" y="158"/>
                      <a:pt x="29" y="153"/>
                    </a:cubicBezTo>
                    <a:cubicBezTo>
                      <a:pt x="89" y="153"/>
                      <a:pt x="150" y="92"/>
                      <a:pt x="211" y="1"/>
                    </a:cubicBez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6"/>
              <p:cNvSpPr/>
              <p:nvPr/>
            </p:nvSpPr>
            <p:spPr>
              <a:xfrm>
                <a:off x="15073246" y="6375411"/>
                <a:ext cx="471925" cy="221579"/>
              </a:xfrm>
              <a:custGeom>
                <a:avLst/>
                <a:gdLst/>
                <a:ahLst/>
                <a:cxnLst/>
                <a:rect l="l" t="t" r="r" b="b"/>
                <a:pathLst>
                  <a:path w="18877" h="9159" extrusionOk="0">
                    <a:moveTo>
                      <a:pt x="1886" y="1"/>
                    </a:moveTo>
                    <a:lnTo>
                      <a:pt x="1" y="2919"/>
                    </a:lnTo>
                    <a:cubicBezTo>
                      <a:pt x="1" y="2919"/>
                      <a:pt x="578" y="6931"/>
                      <a:pt x="2737" y="8724"/>
                    </a:cubicBezTo>
                    <a:cubicBezTo>
                      <a:pt x="3099" y="9028"/>
                      <a:pt x="3793" y="9159"/>
                      <a:pt x="4702" y="9159"/>
                    </a:cubicBezTo>
                    <a:cubicBezTo>
                      <a:pt x="8439" y="9159"/>
                      <a:pt x="15821" y="6945"/>
                      <a:pt x="18877" y="5381"/>
                    </a:cubicBezTo>
                    <a:lnTo>
                      <a:pt x="18877" y="5381"/>
                    </a:lnTo>
                    <a:cubicBezTo>
                      <a:pt x="15716" y="6232"/>
                      <a:pt x="8968" y="7934"/>
                      <a:pt x="6597" y="8116"/>
                    </a:cubicBezTo>
                    <a:cubicBezTo>
                      <a:pt x="6538" y="8120"/>
                      <a:pt x="6479" y="8121"/>
                      <a:pt x="6420" y="8121"/>
                    </a:cubicBezTo>
                    <a:cubicBezTo>
                      <a:pt x="3357" y="8121"/>
                      <a:pt x="1308" y="3527"/>
                      <a:pt x="1308" y="3527"/>
                    </a:cubicBezTo>
                    <a:lnTo>
                      <a:pt x="2797" y="1064"/>
                    </a:lnTo>
                    <a:lnTo>
                      <a:pt x="1886" y="1"/>
                    </a:ln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6"/>
              <p:cNvSpPr/>
              <p:nvPr/>
            </p:nvSpPr>
            <p:spPr>
              <a:xfrm>
                <a:off x="15104725" y="6393067"/>
                <a:ext cx="503850" cy="183475"/>
              </a:xfrm>
              <a:custGeom>
                <a:avLst/>
                <a:gdLst/>
                <a:ahLst/>
                <a:cxnLst/>
                <a:rect l="l" t="t" r="r" b="b"/>
                <a:pathLst>
                  <a:path w="20154" h="7339" extrusionOk="0">
                    <a:moveTo>
                      <a:pt x="15442" y="2013"/>
                    </a:moveTo>
                    <a:cubicBezTo>
                      <a:pt x="15382" y="2103"/>
                      <a:pt x="15321" y="2164"/>
                      <a:pt x="15261" y="2165"/>
                    </a:cubicBezTo>
                    <a:lnTo>
                      <a:pt x="15261" y="2165"/>
                    </a:lnTo>
                    <a:cubicBezTo>
                      <a:pt x="15282" y="2146"/>
                      <a:pt x="15343" y="2092"/>
                      <a:pt x="15442" y="2013"/>
                    </a:cubicBezTo>
                    <a:close/>
                    <a:moveTo>
                      <a:pt x="15803" y="0"/>
                    </a:moveTo>
                    <a:cubicBezTo>
                      <a:pt x="15242" y="0"/>
                      <a:pt x="14776" y="1439"/>
                      <a:pt x="13405" y="1439"/>
                    </a:cubicBezTo>
                    <a:cubicBezTo>
                      <a:pt x="13365" y="1439"/>
                      <a:pt x="13325" y="1438"/>
                      <a:pt x="13284" y="1435"/>
                    </a:cubicBezTo>
                    <a:cubicBezTo>
                      <a:pt x="13262" y="1433"/>
                      <a:pt x="13241" y="1432"/>
                      <a:pt x="13220" y="1432"/>
                    </a:cubicBezTo>
                    <a:cubicBezTo>
                      <a:pt x="12191" y="1432"/>
                      <a:pt x="11491" y="3563"/>
                      <a:pt x="11491" y="3563"/>
                    </a:cubicBezTo>
                    <a:lnTo>
                      <a:pt x="4834" y="4262"/>
                    </a:lnTo>
                    <a:lnTo>
                      <a:pt x="1521" y="310"/>
                    </a:lnTo>
                    <a:lnTo>
                      <a:pt x="1" y="2773"/>
                    </a:lnTo>
                    <a:cubicBezTo>
                      <a:pt x="1" y="2773"/>
                      <a:pt x="2037" y="7339"/>
                      <a:pt x="5085" y="7339"/>
                    </a:cubicBezTo>
                    <a:cubicBezTo>
                      <a:pt x="5152" y="7339"/>
                      <a:pt x="5221" y="7336"/>
                      <a:pt x="5290" y="7332"/>
                    </a:cubicBezTo>
                    <a:cubicBezTo>
                      <a:pt x="7661" y="7180"/>
                      <a:pt x="14409" y="5478"/>
                      <a:pt x="17570" y="4627"/>
                    </a:cubicBezTo>
                    <a:cubicBezTo>
                      <a:pt x="18178" y="4323"/>
                      <a:pt x="18634" y="4019"/>
                      <a:pt x="18816" y="3776"/>
                    </a:cubicBezTo>
                    <a:cubicBezTo>
                      <a:pt x="20153" y="2073"/>
                      <a:pt x="17904" y="1739"/>
                      <a:pt x="17904" y="1739"/>
                    </a:cubicBezTo>
                    <a:cubicBezTo>
                      <a:pt x="17904" y="1739"/>
                      <a:pt x="19272" y="979"/>
                      <a:pt x="18664" y="645"/>
                    </a:cubicBezTo>
                    <a:cubicBezTo>
                      <a:pt x="18619" y="623"/>
                      <a:pt x="18561" y="612"/>
                      <a:pt x="18492" y="612"/>
                    </a:cubicBezTo>
                    <a:cubicBezTo>
                      <a:pt x="17806" y="612"/>
                      <a:pt x="16022" y="1626"/>
                      <a:pt x="15442" y="2013"/>
                    </a:cubicBezTo>
                    <a:cubicBezTo>
                      <a:pt x="15807" y="1526"/>
                      <a:pt x="16354" y="128"/>
                      <a:pt x="15868" y="7"/>
                    </a:cubicBezTo>
                    <a:cubicBezTo>
                      <a:pt x="15846" y="2"/>
                      <a:pt x="15824" y="0"/>
                      <a:pt x="15803" y="0"/>
                    </a:cubicBez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6"/>
              <p:cNvSpPr/>
              <p:nvPr/>
            </p:nvSpPr>
            <p:spPr>
              <a:xfrm>
                <a:off x="15533325" y="6466550"/>
                <a:ext cx="51675" cy="9100"/>
              </a:xfrm>
              <a:custGeom>
                <a:avLst/>
                <a:gdLst/>
                <a:ahLst/>
                <a:cxnLst/>
                <a:rect l="l" t="t" r="r" b="b"/>
                <a:pathLst>
                  <a:path w="2067" h="364" extrusionOk="0">
                    <a:moveTo>
                      <a:pt x="1654" y="0"/>
                    </a:moveTo>
                    <a:cubicBezTo>
                      <a:pt x="1316" y="0"/>
                      <a:pt x="768" y="63"/>
                      <a:pt x="0" y="363"/>
                    </a:cubicBezTo>
                    <a:lnTo>
                      <a:pt x="2052" y="31"/>
                    </a:lnTo>
                    <a:lnTo>
                      <a:pt x="2052" y="31"/>
                    </a:lnTo>
                    <a:cubicBezTo>
                      <a:pt x="2055" y="31"/>
                      <a:pt x="2057" y="31"/>
                      <a:pt x="2059" y="31"/>
                    </a:cubicBezTo>
                    <a:cubicBezTo>
                      <a:pt x="2064" y="31"/>
                      <a:pt x="2067" y="31"/>
                      <a:pt x="2067" y="29"/>
                    </a:cubicBezTo>
                    <a:lnTo>
                      <a:pt x="2067" y="29"/>
                    </a:lnTo>
                    <a:lnTo>
                      <a:pt x="2052" y="31"/>
                    </a:lnTo>
                    <a:lnTo>
                      <a:pt x="2052" y="31"/>
                    </a:lnTo>
                    <a:cubicBezTo>
                      <a:pt x="2010" y="28"/>
                      <a:pt x="1878" y="0"/>
                      <a:pt x="1654"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6"/>
              <p:cNvSpPr/>
              <p:nvPr/>
            </p:nvSpPr>
            <p:spPr>
              <a:xfrm>
                <a:off x="14442100" y="5892025"/>
                <a:ext cx="354900" cy="560825"/>
              </a:xfrm>
              <a:custGeom>
                <a:avLst/>
                <a:gdLst/>
                <a:ahLst/>
                <a:cxnLst/>
                <a:rect l="l" t="t" r="r" b="b"/>
                <a:pathLst>
                  <a:path w="14196" h="22433" extrusionOk="0">
                    <a:moveTo>
                      <a:pt x="2402" y="0"/>
                    </a:moveTo>
                    <a:cubicBezTo>
                      <a:pt x="852" y="1155"/>
                      <a:pt x="1" y="1672"/>
                      <a:pt x="1" y="1672"/>
                    </a:cubicBezTo>
                    <a:cubicBezTo>
                      <a:pt x="1" y="1672"/>
                      <a:pt x="1095" y="17812"/>
                      <a:pt x="12980" y="22432"/>
                    </a:cubicBezTo>
                    <a:cubicBezTo>
                      <a:pt x="14196" y="21460"/>
                      <a:pt x="12190" y="16627"/>
                      <a:pt x="12190" y="16627"/>
                    </a:cubicBezTo>
                    <a:cubicBezTo>
                      <a:pt x="12190" y="16627"/>
                      <a:pt x="3132" y="5016"/>
                      <a:pt x="2402" y="0"/>
                    </a:cubicBez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6"/>
              <p:cNvSpPr/>
              <p:nvPr/>
            </p:nvSpPr>
            <p:spPr>
              <a:xfrm>
                <a:off x="14603975" y="6239300"/>
                <a:ext cx="609450" cy="538775"/>
              </a:xfrm>
              <a:custGeom>
                <a:avLst/>
                <a:gdLst/>
                <a:ahLst/>
                <a:cxnLst/>
                <a:rect l="l" t="t" r="r" b="b"/>
                <a:pathLst>
                  <a:path w="24378" h="21551" extrusionOk="0">
                    <a:moveTo>
                      <a:pt x="5623" y="0"/>
                    </a:moveTo>
                    <a:cubicBezTo>
                      <a:pt x="5623" y="0"/>
                      <a:pt x="1368" y="3040"/>
                      <a:pt x="0" y="7477"/>
                    </a:cubicBezTo>
                    <a:cubicBezTo>
                      <a:pt x="1429" y="8815"/>
                      <a:pt x="4256" y="9453"/>
                      <a:pt x="4256" y="9453"/>
                    </a:cubicBezTo>
                    <a:lnTo>
                      <a:pt x="7143" y="21550"/>
                    </a:lnTo>
                    <a:cubicBezTo>
                      <a:pt x="7143" y="21550"/>
                      <a:pt x="19068" y="15627"/>
                      <a:pt x="23480" y="15627"/>
                    </a:cubicBezTo>
                    <a:cubicBezTo>
                      <a:pt x="23829" y="15627"/>
                      <a:pt x="24132" y="15665"/>
                      <a:pt x="24378" y="15745"/>
                    </a:cubicBezTo>
                    <a:cubicBezTo>
                      <a:pt x="23526" y="13830"/>
                      <a:pt x="18906" y="8663"/>
                      <a:pt x="18906" y="8663"/>
                    </a:cubicBezTo>
                    <a:lnTo>
                      <a:pt x="22189" y="4681"/>
                    </a:lnTo>
                    <a:cubicBezTo>
                      <a:pt x="22189" y="4681"/>
                      <a:pt x="18942" y="1890"/>
                      <a:pt x="15034" y="1890"/>
                    </a:cubicBezTo>
                    <a:cubicBezTo>
                      <a:pt x="13898" y="1890"/>
                      <a:pt x="12705" y="2126"/>
                      <a:pt x="11520" y="2736"/>
                    </a:cubicBezTo>
                    <a:cubicBezTo>
                      <a:pt x="11376" y="2825"/>
                      <a:pt x="11216" y="2863"/>
                      <a:pt x="11050" y="2863"/>
                    </a:cubicBezTo>
                    <a:cubicBezTo>
                      <a:pt x="10200" y="2863"/>
                      <a:pt x="9180" y="1885"/>
                      <a:pt x="9180" y="1885"/>
                    </a:cubicBezTo>
                    <a:cubicBezTo>
                      <a:pt x="8815" y="1824"/>
                      <a:pt x="5623" y="0"/>
                      <a:pt x="5623"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6"/>
              <p:cNvSpPr/>
              <p:nvPr/>
            </p:nvSpPr>
            <p:spPr>
              <a:xfrm>
                <a:off x="14414750" y="5736725"/>
                <a:ext cx="177850" cy="221575"/>
              </a:xfrm>
              <a:custGeom>
                <a:avLst/>
                <a:gdLst/>
                <a:ahLst/>
                <a:cxnLst/>
                <a:rect l="l" t="t" r="r" b="b"/>
                <a:pathLst>
                  <a:path w="7114" h="8863" extrusionOk="0">
                    <a:moveTo>
                      <a:pt x="4745" y="0"/>
                    </a:moveTo>
                    <a:cubicBezTo>
                      <a:pt x="3035" y="0"/>
                      <a:pt x="1460" y="3659"/>
                      <a:pt x="1460" y="3659"/>
                    </a:cubicBezTo>
                    <a:cubicBezTo>
                      <a:pt x="1460" y="3659"/>
                      <a:pt x="1689" y="2257"/>
                      <a:pt x="1313" y="2257"/>
                    </a:cubicBezTo>
                    <a:cubicBezTo>
                      <a:pt x="1302" y="2257"/>
                      <a:pt x="1290" y="2258"/>
                      <a:pt x="1277" y="2261"/>
                    </a:cubicBezTo>
                    <a:cubicBezTo>
                      <a:pt x="1" y="2534"/>
                      <a:pt x="1216" y="8826"/>
                      <a:pt x="1216" y="8826"/>
                    </a:cubicBezTo>
                    <a:cubicBezTo>
                      <a:pt x="1274" y="8851"/>
                      <a:pt x="1339" y="8863"/>
                      <a:pt x="1409" y="8863"/>
                    </a:cubicBezTo>
                    <a:cubicBezTo>
                      <a:pt x="2205" y="8863"/>
                      <a:pt x="3752" y="7394"/>
                      <a:pt x="3557" y="6668"/>
                    </a:cubicBezTo>
                    <a:cubicBezTo>
                      <a:pt x="3344" y="5908"/>
                      <a:pt x="7113" y="923"/>
                      <a:pt x="5229" y="103"/>
                    </a:cubicBezTo>
                    <a:cubicBezTo>
                      <a:pt x="5067" y="32"/>
                      <a:pt x="4906" y="0"/>
                      <a:pt x="4745" y="0"/>
                    </a:cubicBez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6"/>
              <p:cNvSpPr/>
              <p:nvPr/>
            </p:nvSpPr>
            <p:spPr>
              <a:xfrm>
                <a:off x="14861050" y="7381375"/>
                <a:ext cx="56025" cy="13800"/>
              </a:xfrm>
              <a:custGeom>
                <a:avLst/>
                <a:gdLst/>
                <a:ahLst/>
                <a:cxnLst/>
                <a:rect l="l" t="t" r="r" b="b"/>
                <a:pathLst>
                  <a:path w="2241" h="552" extrusionOk="0">
                    <a:moveTo>
                      <a:pt x="1975" y="320"/>
                    </a:moveTo>
                    <a:cubicBezTo>
                      <a:pt x="1974" y="321"/>
                      <a:pt x="1972" y="321"/>
                      <a:pt x="1970" y="321"/>
                    </a:cubicBezTo>
                    <a:cubicBezTo>
                      <a:pt x="1967" y="321"/>
                      <a:pt x="1967" y="321"/>
                      <a:pt x="1982" y="328"/>
                    </a:cubicBezTo>
                    <a:lnTo>
                      <a:pt x="1982" y="328"/>
                    </a:lnTo>
                    <a:cubicBezTo>
                      <a:pt x="1980" y="326"/>
                      <a:pt x="1977" y="323"/>
                      <a:pt x="1975" y="320"/>
                    </a:cubicBezTo>
                    <a:close/>
                    <a:moveTo>
                      <a:pt x="1765" y="0"/>
                    </a:moveTo>
                    <a:cubicBezTo>
                      <a:pt x="1637" y="0"/>
                      <a:pt x="1511" y="19"/>
                      <a:pt x="1420" y="32"/>
                    </a:cubicBezTo>
                    <a:cubicBezTo>
                      <a:pt x="1085" y="62"/>
                      <a:pt x="751" y="123"/>
                      <a:pt x="417" y="214"/>
                    </a:cubicBezTo>
                    <a:cubicBezTo>
                      <a:pt x="325" y="214"/>
                      <a:pt x="234" y="245"/>
                      <a:pt x="173" y="275"/>
                    </a:cubicBezTo>
                    <a:cubicBezTo>
                      <a:pt x="1" y="304"/>
                      <a:pt x="73" y="551"/>
                      <a:pt x="237" y="551"/>
                    </a:cubicBezTo>
                    <a:cubicBezTo>
                      <a:pt x="246" y="551"/>
                      <a:pt x="255" y="550"/>
                      <a:pt x="265" y="549"/>
                    </a:cubicBezTo>
                    <a:cubicBezTo>
                      <a:pt x="720" y="427"/>
                      <a:pt x="1237" y="306"/>
                      <a:pt x="1754" y="306"/>
                    </a:cubicBezTo>
                    <a:lnTo>
                      <a:pt x="1906" y="306"/>
                    </a:lnTo>
                    <a:cubicBezTo>
                      <a:pt x="1936" y="306"/>
                      <a:pt x="1967" y="306"/>
                      <a:pt x="1967" y="336"/>
                    </a:cubicBezTo>
                    <a:cubicBezTo>
                      <a:pt x="1967" y="321"/>
                      <a:pt x="1967" y="313"/>
                      <a:pt x="1970" y="313"/>
                    </a:cubicBezTo>
                    <a:cubicBezTo>
                      <a:pt x="1971" y="313"/>
                      <a:pt x="1971" y="313"/>
                      <a:pt x="1971" y="313"/>
                    </a:cubicBezTo>
                    <a:lnTo>
                      <a:pt x="1971" y="313"/>
                    </a:lnTo>
                    <a:cubicBezTo>
                      <a:pt x="1972" y="315"/>
                      <a:pt x="1974" y="318"/>
                      <a:pt x="1975" y="320"/>
                    </a:cubicBezTo>
                    <a:lnTo>
                      <a:pt x="1975" y="320"/>
                    </a:lnTo>
                    <a:cubicBezTo>
                      <a:pt x="1976" y="319"/>
                      <a:pt x="1976" y="317"/>
                      <a:pt x="1975" y="315"/>
                    </a:cubicBezTo>
                    <a:lnTo>
                      <a:pt x="1975" y="315"/>
                    </a:lnTo>
                    <a:cubicBezTo>
                      <a:pt x="1979" y="318"/>
                      <a:pt x="1986" y="325"/>
                      <a:pt x="1997" y="336"/>
                    </a:cubicBezTo>
                    <a:cubicBezTo>
                      <a:pt x="1991" y="333"/>
                      <a:pt x="1986" y="330"/>
                      <a:pt x="1982" y="328"/>
                    </a:cubicBezTo>
                    <a:lnTo>
                      <a:pt x="1982" y="328"/>
                    </a:lnTo>
                    <a:cubicBezTo>
                      <a:pt x="2009" y="359"/>
                      <a:pt x="2053" y="378"/>
                      <a:pt x="2095" y="378"/>
                    </a:cubicBezTo>
                    <a:cubicBezTo>
                      <a:pt x="2114" y="378"/>
                      <a:pt x="2133" y="374"/>
                      <a:pt x="2149" y="366"/>
                    </a:cubicBezTo>
                    <a:cubicBezTo>
                      <a:pt x="2210" y="336"/>
                      <a:pt x="2240" y="214"/>
                      <a:pt x="2210" y="154"/>
                    </a:cubicBezTo>
                    <a:cubicBezTo>
                      <a:pt x="2106" y="33"/>
                      <a:pt x="1934" y="0"/>
                      <a:pt x="17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6"/>
              <p:cNvSpPr/>
              <p:nvPr/>
            </p:nvSpPr>
            <p:spPr>
              <a:xfrm>
                <a:off x="14863325" y="7412525"/>
                <a:ext cx="56025" cy="13800"/>
              </a:xfrm>
              <a:custGeom>
                <a:avLst/>
                <a:gdLst/>
                <a:ahLst/>
                <a:cxnLst/>
                <a:rect l="l" t="t" r="r" b="b"/>
                <a:pathLst>
                  <a:path w="2241" h="552" extrusionOk="0">
                    <a:moveTo>
                      <a:pt x="1788" y="0"/>
                    </a:moveTo>
                    <a:cubicBezTo>
                      <a:pt x="1658" y="0"/>
                      <a:pt x="1525" y="19"/>
                      <a:pt x="1420" y="32"/>
                    </a:cubicBezTo>
                    <a:cubicBezTo>
                      <a:pt x="1085" y="93"/>
                      <a:pt x="751" y="154"/>
                      <a:pt x="417" y="215"/>
                    </a:cubicBezTo>
                    <a:cubicBezTo>
                      <a:pt x="326" y="245"/>
                      <a:pt x="265" y="245"/>
                      <a:pt x="174" y="275"/>
                    </a:cubicBezTo>
                    <a:cubicBezTo>
                      <a:pt x="1" y="304"/>
                      <a:pt x="74" y="551"/>
                      <a:pt x="237" y="551"/>
                    </a:cubicBezTo>
                    <a:cubicBezTo>
                      <a:pt x="246" y="551"/>
                      <a:pt x="255" y="550"/>
                      <a:pt x="265" y="549"/>
                    </a:cubicBezTo>
                    <a:cubicBezTo>
                      <a:pt x="751" y="427"/>
                      <a:pt x="1237" y="306"/>
                      <a:pt x="1754" y="306"/>
                    </a:cubicBezTo>
                    <a:lnTo>
                      <a:pt x="1906" y="306"/>
                    </a:lnTo>
                    <a:cubicBezTo>
                      <a:pt x="1929" y="306"/>
                      <a:pt x="1952" y="306"/>
                      <a:pt x="1974" y="319"/>
                    </a:cubicBezTo>
                    <a:lnTo>
                      <a:pt x="1974" y="319"/>
                    </a:lnTo>
                    <a:cubicBezTo>
                      <a:pt x="1975" y="320"/>
                      <a:pt x="1976" y="321"/>
                      <a:pt x="1977" y="323"/>
                    </a:cubicBezTo>
                    <a:lnTo>
                      <a:pt x="1977" y="323"/>
                    </a:lnTo>
                    <a:cubicBezTo>
                      <a:pt x="1977" y="323"/>
                      <a:pt x="1977" y="323"/>
                      <a:pt x="1977" y="323"/>
                    </a:cubicBezTo>
                    <a:lnTo>
                      <a:pt x="1977" y="323"/>
                    </a:lnTo>
                    <a:cubicBezTo>
                      <a:pt x="1971" y="323"/>
                      <a:pt x="1975" y="332"/>
                      <a:pt x="1988" y="335"/>
                    </a:cubicBezTo>
                    <a:lnTo>
                      <a:pt x="1988" y="335"/>
                    </a:lnTo>
                    <a:cubicBezTo>
                      <a:pt x="2016" y="362"/>
                      <a:pt x="2057" y="378"/>
                      <a:pt x="2096" y="378"/>
                    </a:cubicBezTo>
                    <a:cubicBezTo>
                      <a:pt x="2114" y="378"/>
                      <a:pt x="2133" y="375"/>
                      <a:pt x="2149" y="367"/>
                    </a:cubicBezTo>
                    <a:cubicBezTo>
                      <a:pt x="2210" y="336"/>
                      <a:pt x="2240" y="215"/>
                      <a:pt x="2210" y="154"/>
                    </a:cubicBezTo>
                    <a:cubicBezTo>
                      <a:pt x="2124" y="33"/>
                      <a:pt x="1959" y="0"/>
                      <a:pt x="17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6"/>
              <p:cNvSpPr/>
              <p:nvPr/>
            </p:nvSpPr>
            <p:spPr>
              <a:xfrm>
                <a:off x="14861275" y="7452025"/>
                <a:ext cx="55800" cy="13200"/>
              </a:xfrm>
              <a:custGeom>
                <a:avLst/>
                <a:gdLst/>
                <a:ahLst/>
                <a:cxnLst/>
                <a:rect l="l" t="t" r="r" b="b"/>
                <a:pathLst>
                  <a:path w="2232" h="528" extrusionOk="0">
                    <a:moveTo>
                      <a:pt x="1966" y="320"/>
                    </a:moveTo>
                    <a:cubicBezTo>
                      <a:pt x="1965" y="321"/>
                      <a:pt x="1963" y="321"/>
                      <a:pt x="1961" y="321"/>
                    </a:cubicBezTo>
                    <a:cubicBezTo>
                      <a:pt x="1958" y="321"/>
                      <a:pt x="1958" y="321"/>
                      <a:pt x="1973" y="329"/>
                    </a:cubicBezTo>
                    <a:lnTo>
                      <a:pt x="1973" y="329"/>
                    </a:lnTo>
                    <a:cubicBezTo>
                      <a:pt x="1971" y="326"/>
                      <a:pt x="1968" y="323"/>
                      <a:pt x="1966" y="320"/>
                    </a:cubicBezTo>
                    <a:close/>
                    <a:moveTo>
                      <a:pt x="1756" y="1"/>
                    </a:moveTo>
                    <a:cubicBezTo>
                      <a:pt x="1628" y="1"/>
                      <a:pt x="1502" y="20"/>
                      <a:pt x="1411" y="33"/>
                    </a:cubicBezTo>
                    <a:cubicBezTo>
                      <a:pt x="1076" y="63"/>
                      <a:pt x="742" y="124"/>
                      <a:pt x="408" y="215"/>
                    </a:cubicBezTo>
                    <a:cubicBezTo>
                      <a:pt x="316" y="215"/>
                      <a:pt x="225" y="246"/>
                      <a:pt x="164" y="246"/>
                    </a:cubicBezTo>
                    <a:cubicBezTo>
                      <a:pt x="0" y="300"/>
                      <a:pt x="58" y="528"/>
                      <a:pt x="204" y="528"/>
                    </a:cubicBezTo>
                    <a:cubicBezTo>
                      <a:pt x="220" y="528"/>
                      <a:pt x="237" y="525"/>
                      <a:pt x="256" y="519"/>
                    </a:cubicBezTo>
                    <a:cubicBezTo>
                      <a:pt x="711" y="397"/>
                      <a:pt x="1228" y="306"/>
                      <a:pt x="1745" y="276"/>
                    </a:cubicBezTo>
                    <a:cubicBezTo>
                      <a:pt x="1775" y="276"/>
                      <a:pt x="1806" y="276"/>
                      <a:pt x="1836" y="306"/>
                    </a:cubicBezTo>
                    <a:lnTo>
                      <a:pt x="1958" y="306"/>
                    </a:lnTo>
                    <a:cubicBezTo>
                      <a:pt x="1960" y="311"/>
                      <a:pt x="1963" y="316"/>
                      <a:pt x="1966" y="320"/>
                    </a:cubicBezTo>
                    <a:lnTo>
                      <a:pt x="1966" y="320"/>
                    </a:lnTo>
                    <a:cubicBezTo>
                      <a:pt x="1968" y="319"/>
                      <a:pt x="1967" y="315"/>
                      <a:pt x="1958" y="306"/>
                    </a:cubicBezTo>
                    <a:lnTo>
                      <a:pt x="1958" y="306"/>
                    </a:lnTo>
                    <a:cubicBezTo>
                      <a:pt x="1958" y="307"/>
                      <a:pt x="1962" y="311"/>
                      <a:pt x="1988" y="337"/>
                    </a:cubicBezTo>
                    <a:cubicBezTo>
                      <a:pt x="1982" y="334"/>
                      <a:pt x="1977" y="331"/>
                      <a:pt x="1973" y="329"/>
                    </a:cubicBezTo>
                    <a:lnTo>
                      <a:pt x="1973" y="329"/>
                    </a:lnTo>
                    <a:cubicBezTo>
                      <a:pt x="1995" y="354"/>
                      <a:pt x="2028" y="370"/>
                      <a:pt x="2062" y="370"/>
                    </a:cubicBezTo>
                    <a:cubicBezTo>
                      <a:pt x="2089" y="370"/>
                      <a:pt x="2117" y="360"/>
                      <a:pt x="2140" y="337"/>
                    </a:cubicBezTo>
                    <a:cubicBezTo>
                      <a:pt x="2201" y="306"/>
                      <a:pt x="2231" y="215"/>
                      <a:pt x="2201" y="154"/>
                    </a:cubicBezTo>
                    <a:cubicBezTo>
                      <a:pt x="2097" y="33"/>
                      <a:pt x="1925"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6"/>
              <p:cNvSpPr/>
              <p:nvPr/>
            </p:nvSpPr>
            <p:spPr>
              <a:xfrm>
                <a:off x="15285600" y="7206575"/>
                <a:ext cx="42325" cy="34350"/>
              </a:xfrm>
              <a:custGeom>
                <a:avLst/>
                <a:gdLst/>
                <a:ahLst/>
                <a:cxnLst/>
                <a:rect l="l" t="t" r="r" b="b"/>
                <a:pathLst>
                  <a:path w="1693" h="1374" extrusionOk="0">
                    <a:moveTo>
                      <a:pt x="1483" y="0"/>
                    </a:moveTo>
                    <a:cubicBezTo>
                      <a:pt x="1475" y="0"/>
                      <a:pt x="1467" y="1"/>
                      <a:pt x="1459" y="3"/>
                    </a:cubicBezTo>
                    <a:cubicBezTo>
                      <a:pt x="1338" y="33"/>
                      <a:pt x="1216" y="94"/>
                      <a:pt x="1125" y="155"/>
                    </a:cubicBezTo>
                    <a:cubicBezTo>
                      <a:pt x="882" y="276"/>
                      <a:pt x="669" y="459"/>
                      <a:pt x="456" y="641"/>
                    </a:cubicBezTo>
                    <a:cubicBezTo>
                      <a:pt x="304" y="793"/>
                      <a:pt x="183" y="975"/>
                      <a:pt x="61" y="1158"/>
                    </a:cubicBezTo>
                    <a:cubicBezTo>
                      <a:pt x="0" y="1218"/>
                      <a:pt x="31" y="1310"/>
                      <a:pt x="91" y="1340"/>
                    </a:cubicBezTo>
                    <a:cubicBezTo>
                      <a:pt x="126" y="1363"/>
                      <a:pt x="157" y="1373"/>
                      <a:pt x="184" y="1373"/>
                    </a:cubicBezTo>
                    <a:cubicBezTo>
                      <a:pt x="229" y="1373"/>
                      <a:pt x="267" y="1347"/>
                      <a:pt x="304" y="1310"/>
                    </a:cubicBezTo>
                    <a:cubicBezTo>
                      <a:pt x="517" y="975"/>
                      <a:pt x="790" y="702"/>
                      <a:pt x="1125" y="489"/>
                    </a:cubicBezTo>
                    <a:cubicBezTo>
                      <a:pt x="1216" y="428"/>
                      <a:pt x="1338" y="367"/>
                      <a:pt x="1429" y="337"/>
                    </a:cubicBezTo>
                    <a:lnTo>
                      <a:pt x="1459" y="307"/>
                    </a:lnTo>
                    <a:lnTo>
                      <a:pt x="1490" y="307"/>
                    </a:lnTo>
                    <a:lnTo>
                      <a:pt x="1520" y="276"/>
                    </a:lnTo>
                    <a:cubicBezTo>
                      <a:pt x="1693" y="247"/>
                      <a:pt x="1620" y="0"/>
                      <a:pt x="1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6"/>
              <p:cNvSpPr/>
              <p:nvPr/>
            </p:nvSpPr>
            <p:spPr>
              <a:xfrm>
                <a:off x="15302300" y="7233775"/>
                <a:ext cx="42125" cy="33725"/>
              </a:xfrm>
              <a:custGeom>
                <a:avLst/>
                <a:gdLst/>
                <a:ahLst/>
                <a:cxnLst/>
                <a:rect l="l" t="t" r="r" b="b"/>
                <a:pathLst>
                  <a:path w="1685" h="1349" extrusionOk="0">
                    <a:moveTo>
                      <a:pt x="1481" y="0"/>
                    </a:moveTo>
                    <a:cubicBezTo>
                      <a:pt x="1465" y="0"/>
                      <a:pt x="1448" y="3"/>
                      <a:pt x="1429" y="9"/>
                    </a:cubicBezTo>
                    <a:cubicBezTo>
                      <a:pt x="1338" y="39"/>
                      <a:pt x="1217" y="70"/>
                      <a:pt x="1126" y="130"/>
                    </a:cubicBezTo>
                    <a:cubicBezTo>
                      <a:pt x="882" y="252"/>
                      <a:pt x="670" y="434"/>
                      <a:pt x="457" y="617"/>
                    </a:cubicBezTo>
                    <a:cubicBezTo>
                      <a:pt x="305" y="769"/>
                      <a:pt x="153" y="951"/>
                      <a:pt x="31" y="1133"/>
                    </a:cubicBezTo>
                    <a:cubicBezTo>
                      <a:pt x="1" y="1194"/>
                      <a:pt x="31" y="1285"/>
                      <a:pt x="92" y="1316"/>
                    </a:cubicBezTo>
                    <a:cubicBezTo>
                      <a:pt x="115" y="1339"/>
                      <a:pt x="143" y="1349"/>
                      <a:pt x="170" y="1349"/>
                    </a:cubicBezTo>
                    <a:cubicBezTo>
                      <a:pt x="214" y="1349"/>
                      <a:pt x="256" y="1323"/>
                      <a:pt x="274" y="1285"/>
                    </a:cubicBezTo>
                    <a:cubicBezTo>
                      <a:pt x="518" y="951"/>
                      <a:pt x="791" y="678"/>
                      <a:pt x="1126" y="465"/>
                    </a:cubicBezTo>
                    <a:cubicBezTo>
                      <a:pt x="1217" y="404"/>
                      <a:pt x="1308" y="343"/>
                      <a:pt x="1429" y="313"/>
                    </a:cubicBezTo>
                    <a:lnTo>
                      <a:pt x="1460" y="282"/>
                    </a:lnTo>
                    <a:lnTo>
                      <a:pt x="1521" y="282"/>
                    </a:lnTo>
                    <a:cubicBezTo>
                      <a:pt x="1685" y="228"/>
                      <a:pt x="1627" y="0"/>
                      <a:pt x="1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6"/>
              <p:cNvSpPr/>
              <p:nvPr/>
            </p:nvSpPr>
            <p:spPr>
              <a:xfrm>
                <a:off x="15328900" y="7255200"/>
                <a:ext cx="42350" cy="34350"/>
              </a:xfrm>
              <a:custGeom>
                <a:avLst/>
                <a:gdLst/>
                <a:ahLst/>
                <a:cxnLst/>
                <a:rect l="l" t="t" r="r" b="b"/>
                <a:pathLst>
                  <a:path w="1694" h="1374" extrusionOk="0">
                    <a:moveTo>
                      <a:pt x="1483" y="1"/>
                    </a:moveTo>
                    <a:cubicBezTo>
                      <a:pt x="1475" y="1"/>
                      <a:pt x="1468" y="1"/>
                      <a:pt x="1460" y="3"/>
                    </a:cubicBezTo>
                    <a:cubicBezTo>
                      <a:pt x="1338" y="33"/>
                      <a:pt x="1217" y="94"/>
                      <a:pt x="1125" y="155"/>
                    </a:cubicBezTo>
                    <a:cubicBezTo>
                      <a:pt x="882" y="276"/>
                      <a:pt x="669" y="459"/>
                      <a:pt x="457" y="641"/>
                    </a:cubicBezTo>
                    <a:cubicBezTo>
                      <a:pt x="305" y="793"/>
                      <a:pt x="153" y="976"/>
                      <a:pt x="31" y="1158"/>
                    </a:cubicBezTo>
                    <a:cubicBezTo>
                      <a:pt x="1" y="1219"/>
                      <a:pt x="31" y="1310"/>
                      <a:pt x="92" y="1340"/>
                    </a:cubicBezTo>
                    <a:cubicBezTo>
                      <a:pt x="115" y="1364"/>
                      <a:pt x="143" y="1373"/>
                      <a:pt x="170" y="1373"/>
                    </a:cubicBezTo>
                    <a:cubicBezTo>
                      <a:pt x="213" y="1373"/>
                      <a:pt x="255" y="1347"/>
                      <a:pt x="274" y="1310"/>
                    </a:cubicBezTo>
                    <a:cubicBezTo>
                      <a:pt x="517" y="976"/>
                      <a:pt x="791" y="702"/>
                      <a:pt x="1125" y="489"/>
                    </a:cubicBezTo>
                    <a:cubicBezTo>
                      <a:pt x="1217" y="428"/>
                      <a:pt x="1308" y="368"/>
                      <a:pt x="1429" y="337"/>
                    </a:cubicBezTo>
                    <a:lnTo>
                      <a:pt x="1460" y="307"/>
                    </a:lnTo>
                    <a:lnTo>
                      <a:pt x="1490" y="307"/>
                    </a:lnTo>
                    <a:lnTo>
                      <a:pt x="1521" y="276"/>
                    </a:lnTo>
                    <a:cubicBezTo>
                      <a:pt x="1693" y="248"/>
                      <a:pt x="1621" y="1"/>
                      <a:pt x="14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6"/>
              <p:cNvSpPr/>
              <p:nvPr/>
            </p:nvSpPr>
            <p:spPr>
              <a:xfrm>
                <a:off x="14775700" y="6580475"/>
                <a:ext cx="410375" cy="177850"/>
              </a:xfrm>
              <a:custGeom>
                <a:avLst/>
                <a:gdLst/>
                <a:ahLst/>
                <a:cxnLst/>
                <a:rect l="l" t="t" r="r" b="b"/>
                <a:pathLst>
                  <a:path w="16415" h="7114" extrusionOk="0">
                    <a:moveTo>
                      <a:pt x="16141" y="1"/>
                    </a:moveTo>
                    <a:cubicBezTo>
                      <a:pt x="10153" y="92"/>
                      <a:pt x="61" y="6748"/>
                      <a:pt x="1" y="6840"/>
                    </a:cubicBezTo>
                    <a:lnTo>
                      <a:pt x="31" y="6961"/>
                    </a:lnTo>
                    <a:lnTo>
                      <a:pt x="61" y="7113"/>
                    </a:lnTo>
                    <a:cubicBezTo>
                      <a:pt x="153" y="7052"/>
                      <a:pt x="10457" y="457"/>
                      <a:pt x="16414" y="365"/>
                    </a:cubicBezTo>
                    <a:lnTo>
                      <a:pt x="161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6"/>
              <p:cNvSpPr/>
              <p:nvPr/>
            </p:nvSpPr>
            <p:spPr>
              <a:xfrm>
                <a:off x="14763550" y="6533375"/>
                <a:ext cx="385275" cy="172500"/>
              </a:xfrm>
              <a:custGeom>
                <a:avLst/>
                <a:gdLst/>
                <a:ahLst/>
                <a:cxnLst/>
                <a:rect l="l" t="t" r="r" b="b"/>
                <a:pathLst>
                  <a:path w="15411" h="6900" extrusionOk="0">
                    <a:moveTo>
                      <a:pt x="14894" y="0"/>
                    </a:moveTo>
                    <a:cubicBezTo>
                      <a:pt x="9119" y="0"/>
                      <a:pt x="365" y="6322"/>
                      <a:pt x="0" y="6596"/>
                    </a:cubicBezTo>
                    <a:lnTo>
                      <a:pt x="61" y="6900"/>
                    </a:lnTo>
                    <a:cubicBezTo>
                      <a:pt x="152" y="6839"/>
                      <a:pt x="9727" y="334"/>
                      <a:pt x="15411" y="304"/>
                    </a:cubicBezTo>
                    <a:cubicBezTo>
                      <a:pt x="15350" y="243"/>
                      <a:pt x="15198" y="0"/>
                      <a:pt x="15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6"/>
              <p:cNvSpPr/>
              <p:nvPr/>
            </p:nvSpPr>
            <p:spPr>
              <a:xfrm>
                <a:off x="14752150" y="6489300"/>
                <a:ext cx="363250" cy="171000"/>
              </a:xfrm>
              <a:custGeom>
                <a:avLst/>
                <a:gdLst/>
                <a:ahLst/>
                <a:cxnLst/>
                <a:rect l="l" t="t" r="r" b="b"/>
                <a:pathLst>
                  <a:path w="14530" h="6840" extrusionOk="0">
                    <a:moveTo>
                      <a:pt x="13952" y="0"/>
                    </a:moveTo>
                    <a:cubicBezTo>
                      <a:pt x="8268" y="0"/>
                      <a:pt x="335" y="6231"/>
                      <a:pt x="0" y="6505"/>
                    </a:cubicBezTo>
                    <a:lnTo>
                      <a:pt x="92" y="6839"/>
                    </a:lnTo>
                    <a:cubicBezTo>
                      <a:pt x="152" y="6778"/>
                      <a:pt x="8390" y="304"/>
                      <a:pt x="13952" y="304"/>
                    </a:cubicBezTo>
                    <a:cubicBezTo>
                      <a:pt x="14013" y="304"/>
                      <a:pt x="14530" y="274"/>
                      <a:pt x="14378" y="274"/>
                    </a:cubicBezTo>
                    <a:lnTo>
                      <a:pt x="141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6"/>
              <p:cNvSpPr/>
              <p:nvPr/>
            </p:nvSpPr>
            <p:spPr>
              <a:xfrm>
                <a:off x="14739225" y="6455825"/>
                <a:ext cx="342725" cy="149750"/>
              </a:xfrm>
              <a:custGeom>
                <a:avLst/>
                <a:gdLst/>
                <a:ahLst/>
                <a:cxnLst/>
                <a:rect l="l" t="t" r="r" b="b"/>
                <a:pathLst>
                  <a:path w="13709" h="5990" extrusionOk="0">
                    <a:moveTo>
                      <a:pt x="13341" y="1"/>
                    </a:moveTo>
                    <a:cubicBezTo>
                      <a:pt x="6882" y="1"/>
                      <a:pt x="61" y="5595"/>
                      <a:pt x="1" y="5655"/>
                    </a:cubicBezTo>
                    <a:lnTo>
                      <a:pt x="92" y="5990"/>
                    </a:lnTo>
                    <a:cubicBezTo>
                      <a:pt x="152" y="5930"/>
                      <a:pt x="7148" y="243"/>
                      <a:pt x="13510" y="243"/>
                    </a:cubicBezTo>
                    <a:cubicBezTo>
                      <a:pt x="13576" y="243"/>
                      <a:pt x="13643" y="244"/>
                      <a:pt x="13709" y="245"/>
                    </a:cubicBezTo>
                    <a:lnTo>
                      <a:pt x="13496" y="2"/>
                    </a:lnTo>
                    <a:cubicBezTo>
                      <a:pt x="13445" y="1"/>
                      <a:pt x="13393" y="1"/>
                      <a:pt x="133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6"/>
              <p:cNvSpPr/>
              <p:nvPr/>
            </p:nvSpPr>
            <p:spPr>
              <a:xfrm>
                <a:off x="14726300" y="6429750"/>
                <a:ext cx="335150" cy="123400"/>
              </a:xfrm>
              <a:custGeom>
                <a:avLst/>
                <a:gdLst/>
                <a:ahLst/>
                <a:cxnLst/>
                <a:rect l="l" t="t" r="r" b="b"/>
                <a:pathLst>
                  <a:path w="13406" h="4936" extrusionOk="0">
                    <a:moveTo>
                      <a:pt x="12738" y="0"/>
                    </a:moveTo>
                    <a:cubicBezTo>
                      <a:pt x="6644" y="0"/>
                      <a:pt x="60" y="4572"/>
                      <a:pt x="1" y="4631"/>
                    </a:cubicBezTo>
                    <a:lnTo>
                      <a:pt x="92" y="4935"/>
                    </a:lnTo>
                    <a:cubicBezTo>
                      <a:pt x="181" y="4906"/>
                      <a:pt x="6881" y="334"/>
                      <a:pt x="12897" y="334"/>
                    </a:cubicBezTo>
                    <a:cubicBezTo>
                      <a:pt x="13067" y="334"/>
                      <a:pt x="13236" y="338"/>
                      <a:pt x="13405" y="346"/>
                    </a:cubicBezTo>
                    <a:lnTo>
                      <a:pt x="13253" y="11"/>
                    </a:lnTo>
                    <a:cubicBezTo>
                      <a:pt x="13082" y="4"/>
                      <a:pt x="12910" y="0"/>
                      <a:pt x="12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6"/>
              <p:cNvSpPr/>
              <p:nvPr/>
            </p:nvSpPr>
            <p:spPr>
              <a:xfrm>
                <a:off x="14717200" y="6325925"/>
                <a:ext cx="405025" cy="186950"/>
              </a:xfrm>
              <a:custGeom>
                <a:avLst/>
                <a:gdLst/>
                <a:ahLst/>
                <a:cxnLst/>
                <a:rect l="l" t="t" r="r" b="b"/>
                <a:pathLst>
                  <a:path w="16201" h="7478" extrusionOk="0">
                    <a:moveTo>
                      <a:pt x="15867" y="0"/>
                    </a:moveTo>
                    <a:cubicBezTo>
                      <a:pt x="15867" y="0"/>
                      <a:pt x="15350" y="669"/>
                      <a:pt x="12645" y="3222"/>
                    </a:cubicBezTo>
                    <a:cubicBezTo>
                      <a:pt x="11953" y="3092"/>
                      <a:pt x="11265" y="3034"/>
                      <a:pt x="10588" y="3034"/>
                    </a:cubicBezTo>
                    <a:cubicBezTo>
                      <a:pt x="4934" y="3034"/>
                      <a:pt x="54" y="7089"/>
                      <a:pt x="0" y="7143"/>
                    </a:cubicBezTo>
                    <a:lnTo>
                      <a:pt x="31" y="7477"/>
                    </a:lnTo>
                    <a:cubicBezTo>
                      <a:pt x="85" y="7423"/>
                      <a:pt x="5017" y="3361"/>
                      <a:pt x="10608" y="3361"/>
                    </a:cubicBezTo>
                    <a:cubicBezTo>
                      <a:pt x="11290" y="3361"/>
                      <a:pt x="11981" y="3421"/>
                      <a:pt x="12675" y="3556"/>
                    </a:cubicBezTo>
                    <a:lnTo>
                      <a:pt x="12736" y="3587"/>
                    </a:lnTo>
                    <a:lnTo>
                      <a:pt x="12797" y="3526"/>
                    </a:lnTo>
                    <a:cubicBezTo>
                      <a:pt x="15593" y="882"/>
                      <a:pt x="16171" y="213"/>
                      <a:pt x="16201" y="182"/>
                    </a:cubicBezTo>
                    <a:lnTo>
                      <a:pt x="158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6"/>
              <p:cNvSpPr/>
              <p:nvPr/>
            </p:nvSpPr>
            <p:spPr>
              <a:xfrm>
                <a:off x="14710350" y="6475625"/>
                <a:ext cx="25" cy="25"/>
              </a:xfrm>
              <a:custGeom>
                <a:avLst/>
                <a:gdLst/>
                <a:ahLst/>
                <a:cxnLst/>
                <a:rect l="l" t="t" r="r" b="b"/>
                <a:pathLst>
                  <a:path w="1" h="1" fill="none" extrusionOk="0">
                    <a:moveTo>
                      <a:pt x="1" y="0"/>
                    </a:moveTo>
                    <a:close/>
                  </a:path>
                </a:pathLst>
              </a:custGeom>
              <a:noFill/>
              <a:ln w="9875" cap="flat" cmpd="sng">
                <a:solidFill>
                  <a:srgbClr val="FFE17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6"/>
              <p:cNvSpPr/>
              <p:nvPr/>
            </p:nvSpPr>
            <p:spPr>
              <a:xfrm>
                <a:off x="14705025" y="6303875"/>
                <a:ext cx="373150" cy="175550"/>
              </a:xfrm>
              <a:custGeom>
                <a:avLst/>
                <a:gdLst/>
                <a:ahLst/>
                <a:cxnLst/>
                <a:rect l="l" t="t" r="r" b="b"/>
                <a:pathLst>
                  <a:path w="14926" h="7022" extrusionOk="0">
                    <a:moveTo>
                      <a:pt x="14530" y="1"/>
                    </a:moveTo>
                    <a:cubicBezTo>
                      <a:pt x="14500" y="1"/>
                      <a:pt x="13588" y="852"/>
                      <a:pt x="11521" y="2584"/>
                    </a:cubicBezTo>
                    <a:cubicBezTo>
                      <a:pt x="11243" y="2568"/>
                      <a:pt x="10968" y="2560"/>
                      <a:pt x="10697" y="2560"/>
                    </a:cubicBezTo>
                    <a:cubicBezTo>
                      <a:pt x="4362" y="2560"/>
                      <a:pt x="1" y="6809"/>
                      <a:pt x="1" y="6809"/>
                    </a:cubicBezTo>
                    <a:lnTo>
                      <a:pt x="214" y="7022"/>
                    </a:lnTo>
                    <a:cubicBezTo>
                      <a:pt x="243" y="6964"/>
                      <a:pt x="4454" y="2890"/>
                      <a:pt x="10679" y="2890"/>
                    </a:cubicBezTo>
                    <a:cubicBezTo>
                      <a:pt x="10975" y="2890"/>
                      <a:pt x="11276" y="2899"/>
                      <a:pt x="11582" y="2919"/>
                    </a:cubicBezTo>
                    <a:lnTo>
                      <a:pt x="11642" y="2919"/>
                    </a:lnTo>
                    <a:lnTo>
                      <a:pt x="11673" y="2858"/>
                    </a:lnTo>
                    <a:cubicBezTo>
                      <a:pt x="13770" y="1095"/>
                      <a:pt x="14925" y="183"/>
                      <a:pt x="14925" y="183"/>
                    </a:cubicBezTo>
                    <a:lnTo>
                      <a:pt x="145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6"/>
              <p:cNvSpPr/>
              <p:nvPr/>
            </p:nvSpPr>
            <p:spPr>
              <a:xfrm>
                <a:off x="14626775" y="6243075"/>
                <a:ext cx="164150" cy="202925"/>
              </a:xfrm>
              <a:custGeom>
                <a:avLst/>
                <a:gdLst/>
                <a:ahLst/>
                <a:cxnLst/>
                <a:rect l="l" t="t" r="r" b="b"/>
                <a:pathLst>
                  <a:path w="6566" h="8117" extrusionOk="0">
                    <a:moveTo>
                      <a:pt x="6292" y="1"/>
                    </a:moveTo>
                    <a:lnTo>
                      <a:pt x="0" y="7904"/>
                    </a:lnTo>
                    <a:lnTo>
                      <a:pt x="243" y="8117"/>
                    </a:lnTo>
                    <a:lnTo>
                      <a:pt x="6566" y="183"/>
                    </a:lnTo>
                    <a:lnTo>
                      <a:pt x="62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6"/>
              <p:cNvSpPr/>
              <p:nvPr/>
            </p:nvSpPr>
            <p:spPr>
              <a:xfrm>
                <a:off x="14676925" y="6280325"/>
                <a:ext cx="157300" cy="187725"/>
              </a:xfrm>
              <a:custGeom>
                <a:avLst/>
                <a:gdLst/>
                <a:ahLst/>
                <a:cxnLst/>
                <a:rect l="l" t="t" r="r" b="b"/>
                <a:pathLst>
                  <a:path w="6292" h="7509" extrusionOk="0">
                    <a:moveTo>
                      <a:pt x="5958" y="0"/>
                    </a:moveTo>
                    <a:lnTo>
                      <a:pt x="0" y="7417"/>
                    </a:lnTo>
                    <a:lnTo>
                      <a:pt x="335" y="7508"/>
                    </a:lnTo>
                    <a:lnTo>
                      <a:pt x="6292" y="92"/>
                    </a:lnTo>
                    <a:lnTo>
                      <a:pt x="59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6"/>
              <p:cNvSpPr/>
              <p:nvPr/>
            </p:nvSpPr>
            <p:spPr>
              <a:xfrm>
                <a:off x="14710350" y="6475625"/>
                <a:ext cx="25" cy="25"/>
              </a:xfrm>
              <a:custGeom>
                <a:avLst/>
                <a:gdLst/>
                <a:ahLst/>
                <a:cxnLst/>
                <a:rect l="l" t="t" r="r" b="b"/>
                <a:pathLst>
                  <a:path w="1" h="1" extrusionOk="0">
                    <a:moveTo>
                      <a:pt x="1" y="0"/>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6"/>
              <p:cNvSpPr/>
              <p:nvPr/>
            </p:nvSpPr>
            <p:spPr>
              <a:xfrm>
                <a:off x="14715231" y="5904656"/>
                <a:ext cx="344250" cy="462764"/>
              </a:xfrm>
              <a:custGeom>
                <a:avLst/>
                <a:gdLst/>
                <a:ahLst/>
                <a:cxnLst/>
                <a:rect l="l" t="t" r="r" b="b"/>
                <a:pathLst>
                  <a:path w="13770" h="18391" extrusionOk="0">
                    <a:moveTo>
                      <a:pt x="13101" y="1"/>
                    </a:moveTo>
                    <a:cubicBezTo>
                      <a:pt x="12324" y="350"/>
                      <a:pt x="10703" y="886"/>
                      <a:pt x="8110" y="886"/>
                    </a:cubicBezTo>
                    <a:cubicBezTo>
                      <a:pt x="6646" y="886"/>
                      <a:pt x="4873" y="716"/>
                      <a:pt x="2767" y="244"/>
                    </a:cubicBezTo>
                    <a:lnTo>
                      <a:pt x="2767" y="244"/>
                    </a:lnTo>
                    <a:cubicBezTo>
                      <a:pt x="1460" y="4165"/>
                      <a:pt x="1" y="13223"/>
                      <a:pt x="6171" y="13557"/>
                    </a:cubicBezTo>
                    <a:cubicBezTo>
                      <a:pt x="6353" y="15715"/>
                      <a:pt x="5107" y="16870"/>
                      <a:pt x="4226" y="17448"/>
                    </a:cubicBezTo>
                    <a:cubicBezTo>
                      <a:pt x="4651" y="17995"/>
                      <a:pt x="5229" y="18390"/>
                      <a:pt x="6050" y="18390"/>
                    </a:cubicBezTo>
                    <a:cubicBezTo>
                      <a:pt x="7721" y="18329"/>
                      <a:pt x="8147" y="16536"/>
                      <a:pt x="8208" y="15077"/>
                    </a:cubicBezTo>
                    <a:cubicBezTo>
                      <a:pt x="12129" y="14408"/>
                      <a:pt x="13618" y="11217"/>
                      <a:pt x="13709" y="6232"/>
                    </a:cubicBezTo>
                    <a:cubicBezTo>
                      <a:pt x="13770" y="3648"/>
                      <a:pt x="13466" y="1551"/>
                      <a:pt x="13101" y="1"/>
                    </a:cubicBezTo>
                    <a:close/>
                  </a:path>
                </a:pathLst>
              </a:custGeom>
              <a:solidFill>
                <a:srgbClr val="DB8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6"/>
              <p:cNvSpPr/>
              <p:nvPr/>
            </p:nvSpPr>
            <p:spPr>
              <a:xfrm>
                <a:off x="14659450" y="5814500"/>
                <a:ext cx="385275" cy="528150"/>
              </a:xfrm>
              <a:custGeom>
                <a:avLst/>
                <a:gdLst/>
                <a:ahLst/>
                <a:cxnLst/>
                <a:rect l="l" t="t" r="r" b="b"/>
                <a:pathLst>
                  <a:path w="15411" h="21126" extrusionOk="0">
                    <a:moveTo>
                      <a:pt x="1216" y="1"/>
                    </a:moveTo>
                    <a:cubicBezTo>
                      <a:pt x="1216" y="1"/>
                      <a:pt x="0" y="6141"/>
                      <a:pt x="122" y="11126"/>
                    </a:cubicBezTo>
                    <a:cubicBezTo>
                      <a:pt x="243" y="15138"/>
                      <a:pt x="2037" y="17600"/>
                      <a:pt x="5563" y="18512"/>
                    </a:cubicBezTo>
                    <a:cubicBezTo>
                      <a:pt x="5684" y="19272"/>
                      <a:pt x="5927" y="20336"/>
                      <a:pt x="6505" y="21126"/>
                    </a:cubicBezTo>
                    <a:cubicBezTo>
                      <a:pt x="7386" y="20548"/>
                      <a:pt x="8632" y="19393"/>
                      <a:pt x="8450" y="17235"/>
                    </a:cubicBezTo>
                    <a:cubicBezTo>
                      <a:pt x="2280" y="16901"/>
                      <a:pt x="3739" y="7843"/>
                      <a:pt x="5046" y="3922"/>
                    </a:cubicBezTo>
                    <a:lnTo>
                      <a:pt x="5046" y="3922"/>
                    </a:lnTo>
                    <a:cubicBezTo>
                      <a:pt x="7152" y="4394"/>
                      <a:pt x="8925" y="4564"/>
                      <a:pt x="10390" y="4564"/>
                    </a:cubicBezTo>
                    <a:cubicBezTo>
                      <a:pt x="12986" y="4564"/>
                      <a:pt x="14614" y="4028"/>
                      <a:pt x="15411" y="3679"/>
                    </a:cubicBezTo>
                    <a:cubicBezTo>
                      <a:pt x="14985" y="1733"/>
                      <a:pt x="14468" y="670"/>
                      <a:pt x="14468" y="670"/>
                    </a:cubicBezTo>
                    <a:lnTo>
                      <a:pt x="1216" y="1"/>
                    </a:ln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6"/>
              <p:cNvSpPr/>
              <p:nvPr/>
            </p:nvSpPr>
            <p:spPr>
              <a:xfrm>
                <a:off x="14993025" y="6034125"/>
                <a:ext cx="23575" cy="40325"/>
              </a:xfrm>
              <a:custGeom>
                <a:avLst/>
                <a:gdLst/>
                <a:ahLst/>
                <a:cxnLst/>
                <a:rect l="l" t="t" r="r" b="b"/>
                <a:pathLst>
                  <a:path w="943" h="1613" extrusionOk="0">
                    <a:moveTo>
                      <a:pt x="518" y="0"/>
                    </a:moveTo>
                    <a:cubicBezTo>
                      <a:pt x="274" y="0"/>
                      <a:pt x="62" y="335"/>
                      <a:pt x="31" y="790"/>
                    </a:cubicBezTo>
                    <a:cubicBezTo>
                      <a:pt x="1" y="1246"/>
                      <a:pt x="183" y="1611"/>
                      <a:pt x="457" y="1611"/>
                    </a:cubicBezTo>
                    <a:cubicBezTo>
                      <a:pt x="466" y="1612"/>
                      <a:pt x="476" y="1613"/>
                      <a:pt x="485" y="1613"/>
                    </a:cubicBezTo>
                    <a:cubicBezTo>
                      <a:pt x="716" y="1613"/>
                      <a:pt x="914" y="1260"/>
                      <a:pt x="943" y="851"/>
                    </a:cubicBezTo>
                    <a:cubicBezTo>
                      <a:pt x="943" y="395"/>
                      <a:pt x="761" y="31"/>
                      <a:pt x="51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6"/>
              <p:cNvSpPr/>
              <p:nvPr/>
            </p:nvSpPr>
            <p:spPr>
              <a:xfrm>
                <a:off x="14773425" y="6075100"/>
                <a:ext cx="23575" cy="40350"/>
              </a:xfrm>
              <a:custGeom>
                <a:avLst/>
                <a:gdLst/>
                <a:ahLst/>
                <a:cxnLst/>
                <a:rect l="l" t="t" r="r" b="b"/>
                <a:pathLst>
                  <a:path w="943" h="1614" extrusionOk="0">
                    <a:moveTo>
                      <a:pt x="489" y="1"/>
                    </a:moveTo>
                    <a:cubicBezTo>
                      <a:pt x="255" y="1"/>
                      <a:pt x="31" y="354"/>
                      <a:pt x="31" y="762"/>
                    </a:cubicBezTo>
                    <a:cubicBezTo>
                      <a:pt x="0" y="1218"/>
                      <a:pt x="183" y="1583"/>
                      <a:pt x="426" y="1614"/>
                    </a:cubicBezTo>
                    <a:cubicBezTo>
                      <a:pt x="669" y="1614"/>
                      <a:pt x="882" y="1279"/>
                      <a:pt x="912" y="823"/>
                    </a:cubicBezTo>
                    <a:cubicBezTo>
                      <a:pt x="943" y="367"/>
                      <a:pt x="760" y="3"/>
                      <a:pt x="517" y="3"/>
                    </a:cubicBezTo>
                    <a:cubicBezTo>
                      <a:pt x="508" y="1"/>
                      <a:pt x="498" y="1"/>
                      <a:pt x="489"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6"/>
              <p:cNvSpPr/>
              <p:nvPr/>
            </p:nvSpPr>
            <p:spPr>
              <a:xfrm>
                <a:off x="14932475" y="6051375"/>
                <a:ext cx="65900" cy="105950"/>
              </a:xfrm>
              <a:custGeom>
                <a:avLst/>
                <a:gdLst/>
                <a:ahLst/>
                <a:cxnLst/>
                <a:rect l="l" t="t" r="r" b="b"/>
                <a:pathLst>
                  <a:path w="2636" h="4238" extrusionOk="0">
                    <a:moveTo>
                      <a:pt x="185" y="0"/>
                    </a:moveTo>
                    <a:cubicBezTo>
                      <a:pt x="84" y="0"/>
                      <a:pt x="0" y="89"/>
                      <a:pt x="82" y="192"/>
                    </a:cubicBezTo>
                    <a:cubicBezTo>
                      <a:pt x="751" y="1073"/>
                      <a:pt x="1389" y="1924"/>
                      <a:pt x="2058" y="2775"/>
                    </a:cubicBezTo>
                    <a:cubicBezTo>
                      <a:pt x="2125" y="2865"/>
                      <a:pt x="2192" y="2954"/>
                      <a:pt x="2259" y="3044"/>
                    </a:cubicBezTo>
                    <a:lnTo>
                      <a:pt x="2259" y="3044"/>
                    </a:lnTo>
                    <a:cubicBezTo>
                      <a:pt x="1787" y="3349"/>
                      <a:pt x="1317" y="3655"/>
                      <a:pt x="873" y="3961"/>
                    </a:cubicBezTo>
                    <a:cubicBezTo>
                      <a:pt x="750" y="4059"/>
                      <a:pt x="806" y="4237"/>
                      <a:pt x="912" y="4237"/>
                    </a:cubicBezTo>
                    <a:cubicBezTo>
                      <a:pt x="937" y="4237"/>
                      <a:pt x="965" y="4227"/>
                      <a:pt x="994" y="4204"/>
                    </a:cubicBezTo>
                    <a:cubicBezTo>
                      <a:pt x="1511" y="3870"/>
                      <a:pt x="2028" y="3535"/>
                      <a:pt x="2544" y="3201"/>
                    </a:cubicBezTo>
                    <a:cubicBezTo>
                      <a:pt x="2575" y="3170"/>
                      <a:pt x="2636" y="3079"/>
                      <a:pt x="2575" y="3018"/>
                    </a:cubicBezTo>
                    <a:cubicBezTo>
                      <a:pt x="1906" y="2137"/>
                      <a:pt x="1268" y="1286"/>
                      <a:pt x="599" y="435"/>
                    </a:cubicBezTo>
                    <a:cubicBezTo>
                      <a:pt x="508" y="313"/>
                      <a:pt x="417" y="192"/>
                      <a:pt x="326" y="70"/>
                    </a:cubicBezTo>
                    <a:cubicBezTo>
                      <a:pt x="286" y="21"/>
                      <a:pt x="234" y="0"/>
                      <a:pt x="185"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6"/>
              <p:cNvSpPr/>
              <p:nvPr/>
            </p:nvSpPr>
            <p:spPr>
              <a:xfrm>
                <a:off x="14743025" y="5997950"/>
                <a:ext cx="58525" cy="21000"/>
              </a:xfrm>
              <a:custGeom>
                <a:avLst/>
                <a:gdLst/>
                <a:ahLst/>
                <a:cxnLst/>
                <a:rect l="l" t="t" r="r" b="b"/>
                <a:pathLst>
                  <a:path w="2341" h="840" extrusionOk="0">
                    <a:moveTo>
                      <a:pt x="1330" y="0"/>
                    </a:moveTo>
                    <a:cubicBezTo>
                      <a:pt x="1242" y="0"/>
                      <a:pt x="1153" y="7"/>
                      <a:pt x="1064" y="19"/>
                    </a:cubicBezTo>
                    <a:cubicBezTo>
                      <a:pt x="852" y="79"/>
                      <a:pt x="609" y="140"/>
                      <a:pt x="426" y="292"/>
                    </a:cubicBezTo>
                    <a:cubicBezTo>
                      <a:pt x="244" y="444"/>
                      <a:pt x="92" y="627"/>
                      <a:pt x="1" y="839"/>
                    </a:cubicBezTo>
                    <a:cubicBezTo>
                      <a:pt x="213" y="748"/>
                      <a:pt x="396" y="627"/>
                      <a:pt x="578" y="566"/>
                    </a:cubicBezTo>
                    <a:cubicBezTo>
                      <a:pt x="761" y="475"/>
                      <a:pt x="943" y="444"/>
                      <a:pt x="1125" y="383"/>
                    </a:cubicBezTo>
                    <a:cubicBezTo>
                      <a:pt x="1265" y="362"/>
                      <a:pt x="1401" y="352"/>
                      <a:pt x="1539" y="352"/>
                    </a:cubicBezTo>
                    <a:cubicBezTo>
                      <a:pt x="1790" y="352"/>
                      <a:pt x="2047" y="385"/>
                      <a:pt x="2341" y="444"/>
                    </a:cubicBezTo>
                    <a:cubicBezTo>
                      <a:pt x="2189" y="262"/>
                      <a:pt x="1976" y="140"/>
                      <a:pt x="1764" y="79"/>
                    </a:cubicBezTo>
                    <a:cubicBezTo>
                      <a:pt x="1629" y="22"/>
                      <a:pt x="1482" y="0"/>
                      <a:pt x="1330"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6"/>
              <p:cNvSpPr/>
              <p:nvPr/>
            </p:nvSpPr>
            <p:spPr>
              <a:xfrm>
                <a:off x="14982400" y="5969225"/>
                <a:ext cx="46375" cy="26175"/>
              </a:xfrm>
              <a:custGeom>
                <a:avLst/>
                <a:gdLst/>
                <a:ahLst/>
                <a:cxnLst/>
                <a:rect l="l" t="t" r="r" b="b"/>
                <a:pathLst>
                  <a:path w="1855" h="1047" extrusionOk="0">
                    <a:moveTo>
                      <a:pt x="791" y="1"/>
                    </a:moveTo>
                    <a:cubicBezTo>
                      <a:pt x="693" y="1"/>
                      <a:pt x="599" y="16"/>
                      <a:pt x="517" y="43"/>
                    </a:cubicBezTo>
                    <a:cubicBezTo>
                      <a:pt x="304" y="104"/>
                      <a:pt x="122" y="225"/>
                      <a:pt x="0" y="377"/>
                    </a:cubicBezTo>
                    <a:cubicBezTo>
                      <a:pt x="198" y="362"/>
                      <a:pt x="380" y="347"/>
                      <a:pt x="551" y="347"/>
                    </a:cubicBezTo>
                    <a:cubicBezTo>
                      <a:pt x="722" y="347"/>
                      <a:pt x="882" y="362"/>
                      <a:pt x="1034" y="408"/>
                    </a:cubicBezTo>
                    <a:cubicBezTo>
                      <a:pt x="1186" y="469"/>
                      <a:pt x="1307" y="529"/>
                      <a:pt x="1459" y="651"/>
                    </a:cubicBezTo>
                    <a:cubicBezTo>
                      <a:pt x="1581" y="772"/>
                      <a:pt x="1702" y="894"/>
                      <a:pt x="1854" y="1046"/>
                    </a:cubicBezTo>
                    <a:cubicBezTo>
                      <a:pt x="1854" y="833"/>
                      <a:pt x="1794" y="620"/>
                      <a:pt x="1672" y="469"/>
                    </a:cubicBezTo>
                    <a:cubicBezTo>
                      <a:pt x="1550" y="286"/>
                      <a:pt x="1368" y="134"/>
                      <a:pt x="1155" y="73"/>
                    </a:cubicBezTo>
                    <a:cubicBezTo>
                      <a:pt x="1038" y="23"/>
                      <a:pt x="912" y="1"/>
                      <a:pt x="791"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6"/>
              <p:cNvSpPr/>
              <p:nvPr/>
            </p:nvSpPr>
            <p:spPr>
              <a:xfrm>
                <a:off x="14533300" y="5655625"/>
                <a:ext cx="633775" cy="430950"/>
              </a:xfrm>
              <a:custGeom>
                <a:avLst/>
                <a:gdLst/>
                <a:ahLst/>
                <a:cxnLst/>
                <a:rect l="l" t="t" r="r" b="b"/>
                <a:pathLst>
                  <a:path w="25351" h="17238" extrusionOk="0">
                    <a:moveTo>
                      <a:pt x="20505" y="1"/>
                    </a:moveTo>
                    <a:cubicBezTo>
                      <a:pt x="20489" y="1"/>
                      <a:pt x="20473" y="1"/>
                      <a:pt x="20457" y="3"/>
                    </a:cubicBezTo>
                    <a:cubicBezTo>
                      <a:pt x="19362" y="155"/>
                      <a:pt x="17964" y="4015"/>
                      <a:pt x="17964" y="4015"/>
                    </a:cubicBezTo>
                    <a:cubicBezTo>
                      <a:pt x="17964" y="4015"/>
                      <a:pt x="14259" y="2531"/>
                      <a:pt x="10460" y="2531"/>
                    </a:cubicBezTo>
                    <a:cubicBezTo>
                      <a:pt x="7989" y="2531"/>
                      <a:pt x="5479" y="3159"/>
                      <a:pt x="3921" y="5231"/>
                    </a:cubicBezTo>
                    <a:cubicBezTo>
                      <a:pt x="0" y="6356"/>
                      <a:pt x="456" y="8119"/>
                      <a:pt x="973" y="8392"/>
                    </a:cubicBezTo>
                    <a:cubicBezTo>
                      <a:pt x="1155" y="8484"/>
                      <a:pt x="1409" y="8514"/>
                      <a:pt x="1665" y="8514"/>
                    </a:cubicBezTo>
                    <a:cubicBezTo>
                      <a:pt x="2179" y="8514"/>
                      <a:pt x="2705" y="8392"/>
                      <a:pt x="2706" y="8392"/>
                    </a:cubicBezTo>
                    <a:lnTo>
                      <a:pt x="2706" y="8392"/>
                    </a:lnTo>
                    <a:cubicBezTo>
                      <a:pt x="2705" y="8393"/>
                      <a:pt x="456" y="9547"/>
                      <a:pt x="1186" y="9973"/>
                    </a:cubicBezTo>
                    <a:cubicBezTo>
                      <a:pt x="1385" y="10097"/>
                      <a:pt x="1577" y="10143"/>
                      <a:pt x="1751" y="10143"/>
                    </a:cubicBezTo>
                    <a:cubicBezTo>
                      <a:pt x="2216" y="10143"/>
                      <a:pt x="2554" y="9821"/>
                      <a:pt x="2554" y="9821"/>
                    </a:cubicBezTo>
                    <a:lnTo>
                      <a:pt x="2949" y="17237"/>
                    </a:lnTo>
                    <a:lnTo>
                      <a:pt x="5168" y="16751"/>
                    </a:lnTo>
                    <a:cubicBezTo>
                      <a:pt x="5168" y="16751"/>
                      <a:pt x="8663" y="11584"/>
                      <a:pt x="7478" y="7602"/>
                    </a:cubicBezTo>
                    <a:lnTo>
                      <a:pt x="7478" y="7602"/>
                    </a:lnTo>
                    <a:cubicBezTo>
                      <a:pt x="10284" y="8867"/>
                      <a:pt x="14412" y="9720"/>
                      <a:pt x="17660" y="9720"/>
                    </a:cubicBezTo>
                    <a:cubicBezTo>
                      <a:pt x="19408" y="9720"/>
                      <a:pt x="20901" y="9473"/>
                      <a:pt x="21794" y="8909"/>
                    </a:cubicBezTo>
                    <a:cubicBezTo>
                      <a:pt x="24317" y="7298"/>
                      <a:pt x="25350" y="1736"/>
                      <a:pt x="24074" y="1371"/>
                    </a:cubicBezTo>
                    <a:cubicBezTo>
                      <a:pt x="24008" y="1353"/>
                      <a:pt x="23940" y="1345"/>
                      <a:pt x="23871" y="1345"/>
                    </a:cubicBezTo>
                    <a:cubicBezTo>
                      <a:pt x="22642" y="1345"/>
                      <a:pt x="21034" y="4015"/>
                      <a:pt x="21034" y="4015"/>
                    </a:cubicBezTo>
                    <a:cubicBezTo>
                      <a:pt x="21034" y="4015"/>
                      <a:pt x="21566" y="1"/>
                      <a:pt x="20505"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6"/>
              <p:cNvSpPr/>
              <p:nvPr/>
            </p:nvSpPr>
            <p:spPr>
              <a:xfrm>
                <a:off x="14551525" y="5689900"/>
                <a:ext cx="109450" cy="104125"/>
              </a:xfrm>
              <a:custGeom>
                <a:avLst/>
                <a:gdLst/>
                <a:ahLst/>
                <a:cxnLst/>
                <a:rect l="l" t="t" r="r" b="b"/>
                <a:pathLst>
                  <a:path w="4378" h="4165" extrusionOk="0">
                    <a:moveTo>
                      <a:pt x="3314" y="0"/>
                    </a:moveTo>
                    <a:cubicBezTo>
                      <a:pt x="2250" y="0"/>
                      <a:pt x="2888" y="3495"/>
                      <a:pt x="2888" y="3495"/>
                    </a:cubicBezTo>
                    <a:cubicBezTo>
                      <a:pt x="2888" y="3495"/>
                      <a:pt x="1923" y="2194"/>
                      <a:pt x="1150" y="2194"/>
                    </a:cubicBezTo>
                    <a:cubicBezTo>
                      <a:pt x="1024" y="2194"/>
                      <a:pt x="902" y="2229"/>
                      <a:pt x="791" y="2310"/>
                    </a:cubicBezTo>
                    <a:cubicBezTo>
                      <a:pt x="1" y="2888"/>
                      <a:pt x="3314" y="4164"/>
                      <a:pt x="3314" y="4164"/>
                    </a:cubicBezTo>
                    <a:cubicBezTo>
                      <a:pt x="3314" y="4164"/>
                      <a:pt x="4378" y="0"/>
                      <a:pt x="3314"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6"/>
              <p:cNvSpPr/>
              <p:nvPr/>
            </p:nvSpPr>
            <p:spPr>
              <a:xfrm>
                <a:off x="14556100" y="6058850"/>
                <a:ext cx="124650" cy="125000"/>
              </a:xfrm>
              <a:custGeom>
                <a:avLst/>
                <a:gdLst/>
                <a:ahLst/>
                <a:cxnLst/>
                <a:rect l="l" t="t" r="r" b="b"/>
                <a:pathLst>
                  <a:path w="4986" h="5000" extrusionOk="0">
                    <a:moveTo>
                      <a:pt x="2351" y="1"/>
                    </a:moveTo>
                    <a:cubicBezTo>
                      <a:pt x="1878" y="1"/>
                      <a:pt x="1409" y="156"/>
                      <a:pt x="1064" y="622"/>
                    </a:cubicBezTo>
                    <a:cubicBezTo>
                      <a:pt x="0" y="2051"/>
                      <a:pt x="335" y="4999"/>
                      <a:pt x="2645" y="4999"/>
                    </a:cubicBezTo>
                    <a:cubicBezTo>
                      <a:pt x="4985" y="4969"/>
                      <a:pt x="4894" y="4726"/>
                      <a:pt x="4894" y="4726"/>
                    </a:cubicBezTo>
                    <a:lnTo>
                      <a:pt x="4256" y="622"/>
                    </a:lnTo>
                    <a:cubicBezTo>
                      <a:pt x="4256" y="622"/>
                      <a:pt x="3297" y="1"/>
                      <a:pt x="2351"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6"/>
              <p:cNvSpPr/>
              <p:nvPr/>
            </p:nvSpPr>
            <p:spPr>
              <a:xfrm>
                <a:off x="14590175" y="6086850"/>
                <a:ext cx="68575" cy="63300"/>
              </a:xfrm>
              <a:custGeom>
                <a:avLst/>
                <a:gdLst/>
                <a:ahLst/>
                <a:cxnLst/>
                <a:rect l="l" t="t" r="r" b="b"/>
                <a:pathLst>
                  <a:path w="2743" h="2532" extrusionOk="0">
                    <a:moveTo>
                      <a:pt x="255" y="1"/>
                    </a:moveTo>
                    <a:cubicBezTo>
                      <a:pt x="91" y="1"/>
                      <a:pt x="0" y="214"/>
                      <a:pt x="157" y="292"/>
                    </a:cubicBezTo>
                    <a:cubicBezTo>
                      <a:pt x="674" y="536"/>
                      <a:pt x="1160" y="870"/>
                      <a:pt x="1586" y="1265"/>
                    </a:cubicBezTo>
                    <a:cubicBezTo>
                      <a:pt x="1039" y="1265"/>
                      <a:pt x="491" y="1478"/>
                      <a:pt x="127" y="1903"/>
                    </a:cubicBezTo>
                    <a:cubicBezTo>
                      <a:pt x="36" y="2017"/>
                      <a:pt x="132" y="2181"/>
                      <a:pt x="249" y="2181"/>
                    </a:cubicBezTo>
                    <a:cubicBezTo>
                      <a:pt x="289" y="2181"/>
                      <a:pt x="331" y="2162"/>
                      <a:pt x="370" y="2116"/>
                    </a:cubicBezTo>
                    <a:cubicBezTo>
                      <a:pt x="660" y="1778"/>
                      <a:pt x="1104" y="1593"/>
                      <a:pt x="1549" y="1593"/>
                    </a:cubicBezTo>
                    <a:cubicBezTo>
                      <a:pt x="1664" y="1593"/>
                      <a:pt x="1778" y="1605"/>
                      <a:pt x="1890" y="1630"/>
                    </a:cubicBezTo>
                    <a:cubicBezTo>
                      <a:pt x="2102" y="1873"/>
                      <a:pt x="2285" y="2147"/>
                      <a:pt x="2406" y="2451"/>
                    </a:cubicBezTo>
                    <a:cubicBezTo>
                      <a:pt x="2435" y="2508"/>
                      <a:pt x="2481" y="2532"/>
                      <a:pt x="2529" y="2532"/>
                    </a:cubicBezTo>
                    <a:cubicBezTo>
                      <a:pt x="2633" y="2532"/>
                      <a:pt x="2743" y="2414"/>
                      <a:pt x="2680" y="2268"/>
                    </a:cubicBezTo>
                    <a:cubicBezTo>
                      <a:pt x="2558" y="1964"/>
                      <a:pt x="2376" y="1660"/>
                      <a:pt x="2133" y="1387"/>
                    </a:cubicBezTo>
                    <a:cubicBezTo>
                      <a:pt x="2133" y="1356"/>
                      <a:pt x="2102" y="1356"/>
                      <a:pt x="2102" y="1326"/>
                    </a:cubicBezTo>
                    <a:cubicBezTo>
                      <a:pt x="1616" y="779"/>
                      <a:pt x="978" y="323"/>
                      <a:pt x="339" y="19"/>
                    </a:cubicBezTo>
                    <a:cubicBezTo>
                      <a:pt x="310" y="6"/>
                      <a:pt x="281" y="1"/>
                      <a:pt x="2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6"/>
              <p:cNvSpPr/>
              <p:nvPr/>
            </p:nvSpPr>
            <p:spPr>
              <a:xfrm>
                <a:off x="14700475" y="6128350"/>
                <a:ext cx="103375" cy="103375"/>
              </a:xfrm>
              <a:custGeom>
                <a:avLst/>
                <a:gdLst/>
                <a:ahLst/>
                <a:cxnLst/>
                <a:rect l="l" t="t" r="r" b="b"/>
                <a:pathLst>
                  <a:path w="4135" h="4135" extrusionOk="0">
                    <a:moveTo>
                      <a:pt x="2067" y="0"/>
                    </a:moveTo>
                    <a:cubicBezTo>
                      <a:pt x="943" y="0"/>
                      <a:pt x="0" y="912"/>
                      <a:pt x="0" y="2067"/>
                    </a:cubicBezTo>
                    <a:cubicBezTo>
                      <a:pt x="0" y="3192"/>
                      <a:pt x="943" y="4134"/>
                      <a:pt x="2067" y="4134"/>
                    </a:cubicBezTo>
                    <a:cubicBezTo>
                      <a:pt x="3222" y="4134"/>
                      <a:pt x="4134" y="3192"/>
                      <a:pt x="4134" y="2067"/>
                    </a:cubicBezTo>
                    <a:cubicBezTo>
                      <a:pt x="4134" y="912"/>
                      <a:pt x="3222" y="0"/>
                      <a:pt x="2067"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6"/>
              <p:cNvSpPr/>
              <p:nvPr/>
            </p:nvSpPr>
            <p:spPr>
              <a:xfrm>
                <a:off x="15006700" y="6075900"/>
                <a:ext cx="51700" cy="101100"/>
              </a:xfrm>
              <a:custGeom>
                <a:avLst/>
                <a:gdLst/>
                <a:ahLst/>
                <a:cxnLst/>
                <a:rect l="l" t="t" r="r" b="b"/>
                <a:pathLst>
                  <a:path w="2068" h="4044" extrusionOk="0">
                    <a:moveTo>
                      <a:pt x="2068" y="1"/>
                    </a:moveTo>
                    <a:cubicBezTo>
                      <a:pt x="913" y="1"/>
                      <a:pt x="1" y="943"/>
                      <a:pt x="1" y="2098"/>
                    </a:cubicBezTo>
                    <a:cubicBezTo>
                      <a:pt x="1" y="3010"/>
                      <a:pt x="578" y="3770"/>
                      <a:pt x="1430" y="4044"/>
                    </a:cubicBezTo>
                    <a:cubicBezTo>
                      <a:pt x="1794" y="2919"/>
                      <a:pt x="2007" y="1551"/>
                      <a:pt x="2068"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6"/>
              <p:cNvSpPr/>
              <p:nvPr/>
            </p:nvSpPr>
            <p:spPr>
              <a:xfrm>
                <a:off x="14685275" y="5731100"/>
                <a:ext cx="114000" cy="49475"/>
              </a:xfrm>
              <a:custGeom>
                <a:avLst/>
                <a:gdLst/>
                <a:ahLst/>
                <a:cxnLst/>
                <a:rect l="l" t="t" r="r" b="b"/>
                <a:pathLst>
                  <a:path w="4560" h="1979" extrusionOk="0">
                    <a:moveTo>
                      <a:pt x="3469" y="1"/>
                    </a:moveTo>
                    <a:cubicBezTo>
                      <a:pt x="3307" y="1"/>
                      <a:pt x="3148" y="12"/>
                      <a:pt x="3010" y="24"/>
                    </a:cubicBezTo>
                    <a:cubicBezTo>
                      <a:pt x="2128" y="85"/>
                      <a:pt x="1247" y="358"/>
                      <a:pt x="517" y="875"/>
                    </a:cubicBezTo>
                    <a:cubicBezTo>
                      <a:pt x="335" y="966"/>
                      <a:pt x="213" y="1088"/>
                      <a:pt x="122" y="1270"/>
                    </a:cubicBezTo>
                    <a:cubicBezTo>
                      <a:pt x="31" y="1422"/>
                      <a:pt x="1" y="1635"/>
                      <a:pt x="122" y="1787"/>
                    </a:cubicBezTo>
                    <a:cubicBezTo>
                      <a:pt x="213" y="1908"/>
                      <a:pt x="365" y="1969"/>
                      <a:pt x="517" y="1969"/>
                    </a:cubicBezTo>
                    <a:cubicBezTo>
                      <a:pt x="569" y="1976"/>
                      <a:pt x="621" y="1979"/>
                      <a:pt x="673" y="1979"/>
                    </a:cubicBezTo>
                    <a:cubicBezTo>
                      <a:pt x="1107" y="1979"/>
                      <a:pt x="1539" y="1767"/>
                      <a:pt x="1946" y="1604"/>
                    </a:cubicBezTo>
                    <a:cubicBezTo>
                      <a:pt x="2371" y="1422"/>
                      <a:pt x="2858" y="1331"/>
                      <a:pt x="3314" y="1270"/>
                    </a:cubicBezTo>
                    <a:cubicBezTo>
                      <a:pt x="3618" y="1240"/>
                      <a:pt x="3922" y="1209"/>
                      <a:pt x="4195" y="1057"/>
                    </a:cubicBezTo>
                    <a:cubicBezTo>
                      <a:pt x="4530" y="814"/>
                      <a:pt x="4560" y="358"/>
                      <a:pt x="4195" y="145"/>
                    </a:cubicBezTo>
                    <a:cubicBezTo>
                      <a:pt x="4006" y="32"/>
                      <a:pt x="3735" y="1"/>
                      <a:pt x="3469"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6"/>
              <p:cNvSpPr/>
              <p:nvPr/>
            </p:nvSpPr>
            <p:spPr>
              <a:xfrm>
                <a:off x="14495300" y="5733200"/>
                <a:ext cx="30425" cy="53975"/>
              </a:xfrm>
              <a:custGeom>
                <a:avLst/>
                <a:gdLst/>
                <a:ahLst/>
                <a:cxnLst/>
                <a:rect l="l" t="t" r="r" b="b"/>
                <a:pathLst>
                  <a:path w="1217" h="2159" extrusionOk="0">
                    <a:moveTo>
                      <a:pt x="1216" y="1"/>
                    </a:moveTo>
                    <a:lnTo>
                      <a:pt x="1" y="2159"/>
                    </a:lnTo>
                    <a:cubicBezTo>
                      <a:pt x="912" y="1612"/>
                      <a:pt x="1216" y="1"/>
                      <a:pt x="1216"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6"/>
              <p:cNvSpPr/>
              <p:nvPr/>
            </p:nvSpPr>
            <p:spPr>
              <a:xfrm>
                <a:off x="14519625" y="5749150"/>
                <a:ext cx="31175" cy="47900"/>
              </a:xfrm>
              <a:custGeom>
                <a:avLst/>
                <a:gdLst/>
                <a:ahLst/>
                <a:cxnLst/>
                <a:rect l="l" t="t" r="r" b="b"/>
                <a:pathLst>
                  <a:path w="1247" h="1916" extrusionOk="0">
                    <a:moveTo>
                      <a:pt x="1246" y="1"/>
                    </a:moveTo>
                    <a:lnTo>
                      <a:pt x="0" y="1916"/>
                    </a:lnTo>
                    <a:cubicBezTo>
                      <a:pt x="669" y="1582"/>
                      <a:pt x="1246" y="2"/>
                      <a:pt x="1246"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6"/>
              <p:cNvSpPr/>
              <p:nvPr/>
            </p:nvSpPr>
            <p:spPr>
              <a:xfrm>
                <a:off x="14830250" y="6150125"/>
                <a:ext cx="74650" cy="62600"/>
              </a:xfrm>
              <a:custGeom>
                <a:avLst/>
                <a:gdLst/>
                <a:ahLst/>
                <a:cxnLst/>
                <a:rect l="l" t="t" r="r" b="b"/>
                <a:pathLst>
                  <a:path w="2986" h="2504" extrusionOk="0">
                    <a:moveTo>
                      <a:pt x="174" y="1"/>
                    </a:moveTo>
                    <a:cubicBezTo>
                      <a:pt x="87" y="1"/>
                      <a:pt x="1" y="71"/>
                      <a:pt x="38" y="163"/>
                    </a:cubicBezTo>
                    <a:cubicBezTo>
                      <a:pt x="250" y="1014"/>
                      <a:pt x="828" y="1834"/>
                      <a:pt x="1618" y="2230"/>
                    </a:cubicBezTo>
                    <a:cubicBezTo>
                      <a:pt x="1983" y="2412"/>
                      <a:pt x="2378" y="2503"/>
                      <a:pt x="2804" y="2503"/>
                    </a:cubicBezTo>
                    <a:cubicBezTo>
                      <a:pt x="2986" y="2503"/>
                      <a:pt x="2986" y="2199"/>
                      <a:pt x="2804" y="2199"/>
                    </a:cubicBezTo>
                    <a:cubicBezTo>
                      <a:pt x="2165" y="2199"/>
                      <a:pt x="1557" y="1956"/>
                      <a:pt x="1101" y="1500"/>
                    </a:cubicBezTo>
                    <a:cubicBezTo>
                      <a:pt x="797" y="1166"/>
                      <a:pt x="554" y="771"/>
                      <a:pt x="402" y="375"/>
                    </a:cubicBezTo>
                    <a:cubicBezTo>
                      <a:pt x="341" y="284"/>
                      <a:pt x="311" y="193"/>
                      <a:pt x="311" y="102"/>
                    </a:cubicBezTo>
                    <a:cubicBezTo>
                      <a:pt x="287" y="30"/>
                      <a:pt x="230" y="1"/>
                      <a:pt x="17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41" name="Google Shape;3141;p76"/>
          <p:cNvGrpSpPr/>
          <p:nvPr/>
        </p:nvGrpSpPr>
        <p:grpSpPr>
          <a:xfrm>
            <a:off x="7639814" y="1464579"/>
            <a:ext cx="863258" cy="726826"/>
            <a:chOff x="7639814" y="1464579"/>
            <a:chExt cx="863258" cy="726826"/>
          </a:xfrm>
        </p:grpSpPr>
        <p:grpSp>
          <p:nvGrpSpPr>
            <p:cNvPr id="3142" name="Google Shape;3142;p76"/>
            <p:cNvGrpSpPr/>
            <p:nvPr/>
          </p:nvGrpSpPr>
          <p:grpSpPr>
            <a:xfrm rot="-842945">
              <a:off x="8112336" y="1790340"/>
              <a:ext cx="351858" cy="363795"/>
              <a:chOff x="3610557" y="2780704"/>
              <a:chExt cx="325017" cy="336052"/>
            </a:xfrm>
          </p:grpSpPr>
          <p:sp>
            <p:nvSpPr>
              <p:cNvPr id="3143" name="Google Shape;3143;p76"/>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6"/>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6"/>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6" name="Google Shape;3146;p76"/>
            <p:cNvGrpSpPr/>
            <p:nvPr/>
          </p:nvGrpSpPr>
          <p:grpSpPr>
            <a:xfrm rot="1954993">
              <a:off x="7710083" y="1530690"/>
              <a:ext cx="351860" cy="363777"/>
              <a:chOff x="3610557" y="2780704"/>
              <a:chExt cx="325017" cy="336052"/>
            </a:xfrm>
          </p:grpSpPr>
          <p:sp>
            <p:nvSpPr>
              <p:cNvPr id="3147" name="Google Shape;3147;p76"/>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6"/>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6"/>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150" name="Google Shape;3150;p76">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154"/>
        <p:cNvGrpSpPr/>
        <p:nvPr/>
      </p:nvGrpSpPr>
      <p:grpSpPr>
        <a:xfrm>
          <a:off x="0" y="0"/>
          <a:ext cx="0" cy="0"/>
          <a:chOff x="0" y="0"/>
          <a:chExt cx="0" cy="0"/>
        </a:xfrm>
      </p:grpSpPr>
      <p:sp>
        <p:nvSpPr>
          <p:cNvPr id="3155" name="Google Shape;3155;p77">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7">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7"/>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 WHO IS THE PAINTER?</a:t>
            </a:r>
            <a:endParaRPr/>
          </a:p>
        </p:txBody>
      </p:sp>
      <p:grpSp>
        <p:nvGrpSpPr>
          <p:cNvPr id="3158" name="Google Shape;3158;p77"/>
          <p:cNvGrpSpPr/>
          <p:nvPr/>
        </p:nvGrpSpPr>
        <p:grpSpPr>
          <a:xfrm>
            <a:off x="6252096" y="1877586"/>
            <a:ext cx="1405317" cy="1205152"/>
            <a:chOff x="7020531" y="2940607"/>
            <a:chExt cx="1260261" cy="1080756"/>
          </a:xfrm>
        </p:grpSpPr>
        <p:sp>
          <p:nvSpPr>
            <p:cNvPr id="3159" name="Google Shape;3159;p77"/>
            <p:cNvSpPr/>
            <p:nvPr/>
          </p:nvSpPr>
          <p:spPr>
            <a:xfrm>
              <a:off x="7047373" y="2940607"/>
              <a:ext cx="1233419" cy="1080351"/>
            </a:xfrm>
            <a:custGeom>
              <a:avLst/>
              <a:gdLst/>
              <a:ahLst/>
              <a:cxnLst/>
              <a:rect l="l" t="t" r="r" b="b"/>
              <a:pathLst>
                <a:path w="51694" h="45274" extrusionOk="0">
                  <a:moveTo>
                    <a:pt x="37153" y="14505"/>
                  </a:moveTo>
                  <a:cubicBezTo>
                    <a:pt x="37897" y="14505"/>
                    <a:pt x="38566" y="14735"/>
                    <a:pt x="39059" y="15216"/>
                  </a:cubicBezTo>
                  <a:cubicBezTo>
                    <a:pt x="40396" y="16523"/>
                    <a:pt x="39910" y="19167"/>
                    <a:pt x="37995" y="21143"/>
                  </a:cubicBezTo>
                  <a:cubicBezTo>
                    <a:pt x="36785" y="22391"/>
                    <a:pt x="35295" y="23069"/>
                    <a:pt x="34025" y="23069"/>
                  </a:cubicBezTo>
                  <a:cubicBezTo>
                    <a:pt x="33286" y="23069"/>
                    <a:pt x="32621" y="22840"/>
                    <a:pt x="32128" y="22359"/>
                  </a:cubicBezTo>
                  <a:cubicBezTo>
                    <a:pt x="30791" y="21052"/>
                    <a:pt x="31247" y="18407"/>
                    <a:pt x="33162" y="16431"/>
                  </a:cubicBezTo>
                  <a:cubicBezTo>
                    <a:pt x="34372" y="15183"/>
                    <a:pt x="35874" y="14505"/>
                    <a:pt x="37153" y="14505"/>
                  </a:cubicBezTo>
                  <a:close/>
                  <a:moveTo>
                    <a:pt x="32645" y="1"/>
                  </a:moveTo>
                  <a:cubicBezTo>
                    <a:pt x="28949" y="1"/>
                    <a:pt x="24832" y="1426"/>
                    <a:pt x="21368" y="4091"/>
                  </a:cubicBezTo>
                  <a:cubicBezTo>
                    <a:pt x="14742" y="9167"/>
                    <a:pt x="0" y="31568"/>
                    <a:pt x="13374" y="42055"/>
                  </a:cubicBezTo>
                  <a:cubicBezTo>
                    <a:pt x="16290" y="44329"/>
                    <a:pt x="19514" y="45273"/>
                    <a:pt x="22804" y="45273"/>
                  </a:cubicBezTo>
                  <a:cubicBezTo>
                    <a:pt x="34639" y="45273"/>
                    <a:pt x="47313" y="33053"/>
                    <a:pt x="49454" y="26584"/>
                  </a:cubicBezTo>
                  <a:cubicBezTo>
                    <a:pt x="51693" y="19714"/>
                    <a:pt x="48850" y="16719"/>
                    <a:pt x="46201" y="16719"/>
                  </a:cubicBezTo>
                  <a:cubicBezTo>
                    <a:pt x="45650" y="16719"/>
                    <a:pt x="45108" y="16849"/>
                    <a:pt x="44621" y="17100"/>
                  </a:cubicBezTo>
                  <a:cubicBezTo>
                    <a:pt x="43838" y="17513"/>
                    <a:pt x="43209" y="17676"/>
                    <a:pt x="42710" y="17676"/>
                  </a:cubicBezTo>
                  <a:cubicBezTo>
                    <a:pt x="41407" y="17676"/>
                    <a:pt x="40990" y="16566"/>
                    <a:pt x="41034" y="15884"/>
                  </a:cubicBezTo>
                  <a:cubicBezTo>
                    <a:pt x="41277" y="12906"/>
                    <a:pt x="44773" y="8863"/>
                    <a:pt x="40852" y="3635"/>
                  </a:cubicBezTo>
                  <a:cubicBezTo>
                    <a:pt x="38990" y="1166"/>
                    <a:pt x="35989" y="1"/>
                    <a:pt x="32645" y="1"/>
                  </a:cubicBezTo>
                  <a:close/>
                </a:path>
              </a:pathLst>
            </a:custGeom>
            <a:solidFill>
              <a:srgbClr val="EC9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7"/>
            <p:cNvSpPr/>
            <p:nvPr/>
          </p:nvSpPr>
          <p:spPr>
            <a:xfrm>
              <a:off x="7020531" y="2940989"/>
              <a:ext cx="1018273" cy="1065532"/>
            </a:xfrm>
            <a:custGeom>
              <a:avLst/>
              <a:gdLst/>
              <a:ahLst/>
              <a:cxnLst/>
              <a:rect l="l" t="t" r="r" b="b"/>
              <a:pathLst>
                <a:path w="42677" h="44653" extrusionOk="0">
                  <a:moveTo>
                    <a:pt x="32630" y="1"/>
                  </a:moveTo>
                  <a:cubicBezTo>
                    <a:pt x="28941" y="1"/>
                    <a:pt x="24838" y="1417"/>
                    <a:pt x="21369" y="4075"/>
                  </a:cubicBezTo>
                  <a:cubicBezTo>
                    <a:pt x="14773" y="9151"/>
                    <a:pt x="0" y="31583"/>
                    <a:pt x="13405" y="42039"/>
                  </a:cubicBezTo>
                  <a:cubicBezTo>
                    <a:pt x="14986" y="43285"/>
                    <a:pt x="16688" y="44136"/>
                    <a:pt x="18420" y="44653"/>
                  </a:cubicBezTo>
                  <a:cubicBezTo>
                    <a:pt x="25259" y="38270"/>
                    <a:pt x="30974" y="30853"/>
                    <a:pt x="35624" y="22738"/>
                  </a:cubicBezTo>
                  <a:lnTo>
                    <a:pt x="35624" y="22738"/>
                  </a:lnTo>
                  <a:cubicBezTo>
                    <a:pt x="35073" y="22951"/>
                    <a:pt x="34522" y="23060"/>
                    <a:pt x="34006" y="23060"/>
                  </a:cubicBezTo>
                  <a:cubicBezTo>
                    <a:pt x="33272" y="23060"/>
                    <a:pt x="32611" y="22837"/>
                    <a:pt x="32129" y="22373"/>
                  </a:cubicBezTo>
                  <a:cubicBezTo>
                    <a:pt x="30791" y="21066"/>
                    <a:pt x="31278" y="18422"/>
                    <a:pt x="33193" y="16446"/>
                  </a:cubicBezTo>
                  <a:cubicBezTo>
                    <a:pt x="34410" y="15190"/>
                    <a:pt x="35922" y="14511"/>
                    <a:pt x="37197" y="14511"/>
                  </a:cubicBezTo>
                  <a:cubicBezTo>
                    <a:pt x="37929" y="14511"/>
                    <a:pt x="38583" y="14734"/>
                    <a:pt x="39059" y="15200"/>
                  </a:cubicBezTo>
                  <a:cubicBezTo>
                    <a:pt x="39181" y="15321"/>
                    <a:pt x="39302" y="15473"/>
                    <a:pt x="39393" y="15595"/>
                  </a:cubicBezTo>
                  <a:cubicBezTo>
                    <a:pt x="40579" y="13133"/>
                    <a:pt x="41673" y="10610"/>
                    <a:pt x="42676" y="8057"/>
                  </a:cubicBezTo>
                  <a:cubicBezTo>
                    <a:pt x="42554" y="6689"/>
                    <a:pt x="42068" y="5230"/>
                    <a:pt x="40883" y="3649"/>
                  </a:cubicBezTo>
                  <a:cubicBezTo>
                    <a:pt x="39000" y="1173"/>
                    <a:pt x="35986" y="1"/>
                    <a:pt x="3263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7"/>
            <p:cNvSpPr/>
            <p:nvPr/>
          </p:nvSpPr>
          <p:spPr>
            <a:xfrm>
              <a:off x="7460032" y="3133225"/>
              <a:ext cx="794466" cy="888138"/>
            </a:xfrm>
            <a:custGeom>
              <a:avLst/>
              <a:gdLst/>
              <a:ahLst/>
              <a:cxnLst/>
              <a:rect l="l" t="t" r="r" b="b"/>
              <a:pathLst>
                <a:path w="33297" h="37219" extrusionOk="0">
                  <a:moveTo>
                    <a:pt x="24256" y="1"/>
                  </a:moveTo>
                  <a:cubicBezTo>
                    <a:pt x="23253" y="2554"/>
                    <a:pt x="22159" y="5077"/>
                    <a:pt x="20973" y="7539"/>
                  </a:cubicBezTo>
                  <a:cubicBezTo>
                    <a:pt x="21885" y="8937"/>
                    <a:pt x="21338" y="11277"/>
                    <a:pt x="19606" y="13071"/>
                  </a:cubicBezTo>
                  <a:cubicBezTo>
                    <a:pt x="18876" y="13831"/>
                    <a:pt x="18025" y="14378"/>
                    <a:pt x="17204" y="14682"/>
                  </a:cubicBezTo>
                  <a:cubicBezTo>
                    <a:pt x="12554" y="22797"/>
                    <a:pt x="6839" y="30214"/>
                    <a:pt x="0" y="36597"/>
                  </a:cubicBezTo>
                  <a:cubicBezTo>
                    <a:pt x="1447" y="37024"/>
                    <a:pt x="2930" y="37219"/>
                    <a:pt x="4426" y="37219"/>
                  </a:cubicBezTo>
                  <a:cubicBezTo>
                    <a:pt x="16255" y="37219"/>
                    <a:pt x="28903" y="25015"/>
                    <a:pt x="31034" y="18512"/>
                  </a:cubicBezTo>
                  <a:cubicBezTo>
                    <a:pt x="33296" y="11651"/>
                    <a:pt x="30446" y="8675"/>
                    <a:pt x="27793" y="8675"/>
                  </a:cubicBezTo>
                  <a:cubicBezTo>
                    <a:pt x="27238" y="8675"/>
                    <a:pt x="26691" y="8806"/>
                    <a:pt x="26201" y="9059"/>
                  </a:cubicBezTo>
                  <a:cubicBezTo>
                    <a:pt x="25421" y="9461"/>
                    <a:pt x="24793" y="9621"/>
                    <a:pt x="24295" y="9621"/>
                  </a:cubicBezTo>
                  <a:cubicBezTo>
                    <a:pt x="22989" y="9621"/>
                    <a:pt x="22571" y="8525"/>
                    <a:pt x="22615" y="7843"/>
                  </a:cubicBezTo>
                  <a:cubicBezTo>
                    <a:pt x="22797" y="5745"/>
                    <a:pt x="24530" y="3162"/>
                    <a:pt x="24256" y="1"/>
                  </a:cubicBezTo>
                  <a:close/>
                </a:path>
              </a:pathLst>
            </a:custGeom>
            <a:solidFill>
              <a:srgbClr val="F4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7"/>
            <p:cNvSpPr/>
            <p:nvPr/>
          </p:nvSpPr>
          <p:spPr>
            <a:xfrm>
              <a:off x="7640604" y="3017230"/>
              <a:ext cx="159576" cy="175509"/>
            </a:xfrm>
            <a:custGeom>
              <a:avLst/>
              <a:gdLst/>
              <a:ahLst/>
              <a:cxnLst/>
              <a:rect l="l" t="t" r="r" b="b"/>
              <a:pathLst>
                <a:path w="6688" h="7355" extrusionOk="0">
                  <a:moveTo>
                    <a:pt x="5311" y="0"/>
                  </a:moveTo>
                  <a:cubicBezTo>
                    <a:pt x="4164" y="0"/>
                    <a:pt x="2986" y="468"/>
                    <a:pt x="2037" y="1761"/>
                  </a:cubicBezTo>
                  <a:cubicBezTo>
                    <a:pt x="1" y="4558"/>
                    <a:pt x="2129" y="6746"/>
                    <a:pt x="4591" y="7354"/>
                  </a:cubicBezTo>
                  <a:cubicBezTo>
                    <a:pt x="4499" y="4679"/>
                    <a:pt x="5077" y="2096"/>
                    <a:pt x="6688" y="211"/>
                  </a:cubicBezTo>
                  <a:cubicBezTo>
                    <a:pt x="6246" y="79"/>
                    <a:pt x="5781" y="0"/>
                    <a:pt x="5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7"/>
            <p:cNvSpPr/>
            <p:nvPr/>
          </p:nvSpPr>
          <p:spPr>
            <a:xfrm>
              <a:off x="7747950" y="3022265"/>
              <a:ext cx="155233" cy="174387"/>
            </a:xfrm>
            <a:custGeom>
              <a:avLst/>
              <a:gdLst/>
              <a:ahLst/>
              <a:cxnLst/>
              <a:rect l="l" t="t" r="r" b="b"/>
              <a:pathLst>
                <a:path w="6506" h="7308" extrusionOk="0">
                  <a:moveTo>
                    <a:pt x="2189" y="0"/>
                  </a:moveTo>
                  <a:cubicBezTo>
                    <a:pt x="578" y="1885"/>
                    <a:pt x="0" y="4468"/>
                    <a:pt x="92" y="7143"/>
                  </a:cubicBezTo>
                  <a:cubicBezTo>
                    <a:pt x="541" y="7251"/>
                    <a:pt x="999" y="7308"/>
                    <a:pt x="1446" y="7308"/>
                  </a:cubicBezTo>
                  <a:cubicBezTo>
                    <a:pt x="2390" y="7308"/>
                    <a:pt x="3282" y="7052"/>
                    <a:pt x="3921" y="6474"/>
                  </a:cubicBezTo>
                  <a:cubicBezTo>
                    <a:pt x="6505" y="4104"/>
                    <a:pt x="5441" y="2523"/>
                    <a:pt x="4651" y="1550"/>
                  </a:cubicBezTo>
                  <a:cubicBezTo>
                    <a:pt x="4195" y="973"/>
                    <a:pt x="3283" y="335"/>
                    <a:pt x="21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7"/>
            <p:cNvSpPr/>
            <p:nvPr/>
          </p:nvSpPr>
          <p:spPr>
            <a:xfrm>
              <a:off x="7405798" y="3186176"/>
              <a:ext cx="123881" cy="177513"/>
            </a:xfrm>
            <a:custGeom>
              <a:avLst/>
              <a:gdLst/>
              <a:ahLst/>
              <a:cxnLst/>
              <a:rect l="l" t="t" r="r" b="b"/>
              <a:pathLst>
                <a:path w="5192" h="7439" extrusionOk="0">
                  <a:moveTo>
                    <a:pt x="4918" y="1"/>
                  </a:moveTo>
                  <a:lnTo>
                    <a:pt x="4918" y="1"/>
                  </a:lnTo>
                  <a:cubicBezTo>
                    <a:pt x="3337" y="31"/>
                    <a:pt x="1665" y="760"/>
                    <a:pt x="966" y="2919"/>
                  </a:cubicBezTo>
                  <a:cubicBezTo>
                    <a:pt x="1" y="6014"/>
                    <a:pt x="2299" y="7438"/>
                    <a:pt x="4688" y="7438"/>
                  </a:cubicBezTo>
                  <a:cubicBezTo>
                    <a:pt x="4855" y="7438"/>
                    <a:pt x="5024" y="7431"/>
                    <a:pt x="5191" y="7417"/>
                  </a:cubicBezTo>
                  <a:cubicBezTo>
                    <a:pt x="4249" y="4925"/>
                    <a:pt x="3975" y="2280"/>
                    <a:pt x="4918"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7"/>
            <p:cNvSpPr/>
            <p:nvPr/>
          </p:nvSpPr>
          <p:spPr>
            <a:xfrm>
              <a:off x="7500642" y="3186129"/>
              <a:ext cx="150867" cy="177060"/>
            </a:xfrm>
            <a:custGeom>
              <a:avLst/>
              <a:gdLst/>
              <a:ahLst/>
              <a:cxnLst/>
              <a:rect l="l" t="t" r="r" b="b"/>
              <a:pathLst>
                <a:path w="6323" h="7420" extrusionOk="0">
                  <a:moveTo>
                    <a:pt x="1098" y="0"/>
                  </a:moveTo>
                  <a:cubicBezTo>
                    <a:pt x="1046" y="0"/>
                    <a:pt x="995" y="1"/>
                    <a:pt x="943" y="3"/>
                  </a:cubicBezTo>
                  <a:cubicBezTo>
                    <a:pt x="0" y="2282"/>
                    <a:pt x="274" y="4927"/>
                    <a:pt x="1216" y="7419"/>
                  </a:cubicBezTo>
                  <a:cubicBezTo>
                    <a:pt x="2645" y="7298"/>
                    <a:pt x="4013" y="6690"/>
                    <a:pt x="4621" y="5565"/>
                  </a:cubicBezTo>
                  <a:cubicBezTo>
                    <a:pt x="6323" y="2525"/>
                    <a:pt x="4803" y="1370"/>
                    <a:pt x="3769" y="702"/>
                  </a:cubicBezTo>
                  <a:cubicBezTo>
                    <a:pt x="3161" y="296"/>
                    <a:pt x="2165" y="0"/>
                    <a:pt x="1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7"/>
            <p:cNvSpPr/>
            <p:nvPr/>
          </p:nvSpPr>
          <p:spPr>
            <a:xfrm>
              <a:off x="7295398" y="3487178"/>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7"/>
            <p:cNvSpPr/>
            <p:nvPr/>
          </p:nvSpPr>
          <p:spPr>
            <a:xfrm>
              <a:off x="7354857" y="3469544"/>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7"/>
            <p:cNvSpPr/>
            <p:nvPr/>
          </p:nvSpPr>
          <p:spPr>
            <a:xfrm>
              <a:off x="7376617" y="3753364"/>
              <a:ext cx="164658" cy="168350"/>
            </a:xfrm>
            <a:custGeom>
              <a:avLst/>
              <a:gdLst/>
              <a:ahLst/>
              <a:cxnLst/>
              <a:rect l="l" t="t" r="r" b="b"/>
              <a:pathLst>
                <a:path w="6901" h="7055" extrusionOk="0">
                  <a:moveTo>
                    <a:pt x="2068" y="1"/>
                  </a:moveTo>
                  <a:cubicBezTo>
                    <a:pt x="852" y="1004"/>
                    <a:pt x="1" y="2615"/>
                    <a:pt x="821" y="4743"/>
                  </a:cubicBezTo>
                  <a:cubicBezTo>
                    <a:pt x="1448" y="6403"/>
                    <a:pt x="2551" y="7054"/>
                    <a:pt x="3727" y="7054"/>
                  </a:cubicBezTo>
                  <a:cubicBezTo>
                    <a:pt x="4832" y="7054"/>
                    <a:pt x="6002" y="6478"/>
                    <a:pt x="6901" y="5624"/>
                  </a:cubicBezTo>
                  <a:cubicBezTo>
                    <a:pt x="4621" y="4256"/>
                    <a:pt x="2736" y="2372"/>
                    <a:pt x="2068"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7"/>
            <p:cNvSpPr/>
            <p:nvPr/>
          </p:nvSpPr>
          <p:spPr>
            <a:xfrm>
              <a:off x="7425936" y="3722749"/>
              <a:ext cx="156689" cy="164842"/>
            </a:xfrm>
            <a:custGeom>
              <a:avLst/>
              <a:gdLst/>
              <a:ahLst/>
              <a:cxnLst/>
              <a:rect l="l" t="t" r="r" b="b"/>
              <a:pathLst>
                <a:path w="6567" h="6908" extrusionOk="0">
                  <a:moveTo>
                    <a:pt x="3302" y="0"/>
                  </a:moveTo>
                  <a:cubicBezTo>
                    <a:pt x="3071" y="0"/>
                    <a:pt x="2850" y="18"/>
                    <a:pt x="2645" y="38"/>
                  </a:cubicBezTo>
                  <a:cubicBezTo>
                    <a:pt x="1916" y="129"/>
                    <a:pt x="852" y="554"/>
                    <a:pt x="1" y="1284"/>
                  </a:cubicBezTo>
                  <a:cubicBezTo>
                    <a:pt x="669" y="3655"/>
                    <a:pt x="2554" y="5539"/>
                    <a:pt x="4834" y="6907"/>
                  </a:cubicBezTo>
                  <a:cubicBezTo>
                    <a:pt x="5867" y="5934"/>
                    <a:pt x="6566" y="4597"/>
                    <a:pt x="6353" y="3351"/>
                  </a:cubicBezTo>
                  <a:cubicBezTo>
                    <a:pt x="5871" y="454"/>
                    <a:pt x="4475" y="0"/>
                    <a:pt x="3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0" name="Google Shape;3170;p77"/>
          <p:cNvGrpSpPr/>
          <p:nvPr/>
        </p:nvGrpSpPr>
        <p:grpSpPr>
          <a:xfrm>
            <a:off x="2300225" y="2373303"/>
            <a:ext cx="224052" cy="213724"/>
            <a:chOff x="6998294" y="4677776"/>
            <a:chExt cx="200925" cy="191664"/>
          </a:xfrm>
        </p:grpSpPr>
        <p:sp>
          <p:nvSpPr>
            <p:cNvPr id="3171" name="Google Shape;3171;p77"/>
            <p:cNvSpPr/>
            <p:nvPr/>
          </p:nvSpPr>
          <p:spPr>
            <a:xfrm>
              <a:off x="6998294" y="4695410"/>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7"/>
            <p:cNvSpPr/>
            <p:nvPr/>
          </p:nvSpPr>
          <p:spPr>
            <a:xfrm>
              <a:off x="7057754" y="4677776"/>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3" name="Google Shape;3173;p77"/>
          <p:cNvGrpSpPr/>
          <p:nvPr/>
        </p:nvGrpSpPr>
        <p:grpSpPr>
          <a:xfrm>
            <a:off x="1364975" y="2068153"/>
            <a:ext cx="224052" cy="213724"/>
            <a:chOff x="6998294" y="4677776"/>
            <a:chExt cx="200925" cy="191664"/>
          </a:xfrm>
        </p:grpSpPr>
        <p:sp>
          <p:nvSpPr>
            <p:cNvPr id="3174" name="Google Shape;3174;p77"/>
            <p:cNvSpPr/>
            <p:nvPr/>
          </p:nvSpPr>
          <p:spPr>
            <a:xfrm>
              <a:off x="6998294" y="4695410"/>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7"/>
            <p:cNvSpPr/>
            <p:nvPr/>
          </p:nvSpPr>
          <p:spPr>
            <a:xfrm>
              <a:off x="7057754" y="4677776"/>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6" name="Google Shape;3176;p77"/>
          <p:cNvGrpSpPr/>
          <p:nvPr/>
        </p:nvGrpSpPr>
        <p:grpSpPr>
          <a:xfrm>
            <a:off x="7657425" y="3561228"/>
            <a:ext cx="224052" cy="213724"/>
            <a:chOff x="6998294" y="4677776"/>
            <a:chExt cx="200925" cy="191664"/>
          </a:xfrm>
        </p:grpSpPr>
        <p:sp>
          <p:nvSpPr>
            <p:cNvPr id="3177" name="Google Shape;3177;p77"/>
            <p:cNvSpPr/>
            <p:nvPr/>
          </p:nvSpPr>
          <p:spPr>
            <a:xfrm>
              <a:off x="6998294" y="4695410"/>
              <a:ext cx="149411" cy="174029"/>
            </a:xfrm>
            <a:custGeom>
              <a:avLst/>
              <a:gdLst/>
              <a:ahLst/>
              <a:cxnLst/>
              <a:rect l="l" t="t" r="r" b="b"/>
              <a:pathLst>
                <a:path w="6262" h="7293" extrusionOk="0">
                  <a:moveTo>
                    <a:pt x="2493" y="1"/>
                  </a:moveTo>
                  <a:cubicBezTo>
                    <a:pt x="1125" y="791"/>
                    <a:pt x="0" y="2220"/>
                    <a:pt x="426" y="4469"/>
                  </a:cubicBezTo>
                  <a:cubicBezTo>
                    <a:pt x="812" y="6508"/>
                    <a:pt x="2085" y="7292"/>
                    <a:pt x="3502" y="7292"/>
                  </a:cubicBezTo>
                  <a:cubicBezTo>
                    <a:pt x="4430" y="7292"/>
                    <a:pt x="5420" y="6956"/>
                    <a:pt x="6262" y="6414"/>
                  </a:cubicBezTo>
                  <a:cubicBezTo>
                    <a:pt x="4256" y="4651"/>
                    <a:pt x="2766" y="2463"/>
                    <a:pt x="2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7"/>
            <p:cNvSpPr/>
            <p:nvPr/>
          </p:nvSpPr>
          <p:spPr>
            <a:xfrm>
              <a:off x="7057754" y="4677776"/>
              <a:ext cx="141466" cy="170712"/>
            </a:xfrm>
            <a:custGeom>
              <a:avLst/>
              <a:gdLst/>
              <a:ahLst/>
              <a:cxnLst/>
              <a:rect l="l" t="t" r="r" b="b"/>
              <a:pathLst>
                <a:path w="5929" h="7154" extrusionOk="0">
                  <a:moveTo>
                    <a:pt x="2575" y="0"/>
                  </a:moveTo>
                  <a:cubicBezTo>
                    <a:pt x="1855" y="0"/>
                    <a:pt x="867" y="225"/>
                    <a:pt x="1" y="740"/>
                  </a:cubicBezTo>
                  <a:cubicBezTo>
                    <a:pt x="244" y="3202"/>
                    <a:pt x="1764" y="5390"/>
                    <a:pt x="3770" y="7153"/>
                  </a:cubicBezTo>
                  <a:cubicBezTo>
                    <a:pt x="4986" y="6363"/>
                    <a:pt x="5867" y="5147"/>
                    <a:pt x="5898" y="3901"/>
                  </a:cubicBezTo>
                  <a:cubicBezTo>
                    <a:pt x="5928" y="405"/>
                    <a:pt x="4074" y="101"/>
                    <a:pt x="2828" y="10"/>
                  </a:cubicBezTo>
                  <a:cubicBezTo>
                    <a:pt x="2748" y="4"/>
                    <a:pt x="2664" y="0"/>
                    <a:pt x="2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9" name="Google Shape;3179;p77"/>
          <p:cNvSpPr/>
          <p:nvPr/>
        </p:nvSpPr>
        <p:spPr>
          <a:xfrm>
            <a:off x="3502350" y="1930575"/>
            <a:ext cx="2139300" cy="2127000"/>
          </a:xfrm>
          <a:prstGeom prst="rect">
            <a:avLst/>
          </a:prstGeom>
          <a:solidFill>
            <a:srgbClr val="FFFFFF">
              <a:alpha val="29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180" name="Google Shape;3180;p77"/>
          <p:cNvPicPr preferRelativeResize="0"/>
          <p:nvPr/>
        </p:nvPicPr>
        <p:blipFill rotWithShape="1">
          <a:blip r:embed="rId5">
            <a:alphaModFix/>
          </a:blip>
          <a:srcRect l="2582" t="5434" r="2477" b="31004"/>
          <a:stretch/>
        </p:blipFill>
        <p:spPr>
          <a:xfrm>
            <a:off x="3508025" y="1930575"/>
            <a:ext cx="2139300" cy="2127000"/>
          </a:xfrm>
          <a:prstGeom prst="rect">
            <a:avLst/>
          </a:prstGeom>
          <a:noFill/>
          <a:ln w="114300" cap="flat" cmpd="sng">
            <a:solidFill>
              <a:schemeClr val="accent3"/>
            </a:solidFill>
            <a:prstDash val="solid"/>
            <a:round/>
            <a:headEnd type="none" w="sm" len="sm"/>
            <a:tailEnd type="none" w="sm" len="sm"/>
          </a:ln>
        </p:spPr>
      </p:pic>
      <p:grpSp>
        <p:nvGrpSpPr>
          <p:cNvPr id="3181" name="Google Shape;3181;p77"/>
          <p:cNvGrpSpPr/>
          <p:nvPr/>
        </p:nvGrpSpPr>
        <p:grpSpPr>
          <a:xfrm>
            <a:off x="2183887" y="2774987"/>
            <a:ext cx="1503446" cy="1203992"/>
            <a:chOff x="2179003" y="2368249"/>
            <a:chExt cx="1738088" cy="1391899"/>
          </a:xfrm>
        </p:grpSpPr>
        <p:sp>
          <p:nvSpPr>
            <p:cNvPr id="3182" name="Google Shape;3182;p77"/>
            <p:cNvSpPr/>
            <p:nvPr/>
          </p:nvSpPr>
          <p:spPr>
            <a:xfrm rot="3281200">
              <a:off x="2454539" y="2964003"/>
              <a:ext cx="322662" cy="842178"/>
            </a:xfrm>
            <a:custGeom>
              <a:avLst/>
              <a:gdLst/>
              <a:ahLst/>
              <a:cxnLst/>
              <a:rect l="l" t="t" r="r" b="b"/>
              <a:pathLst>
                <a:path w="4378" h="11427" extrusionOk="0">
                  <a:moveTo>
                    <a:pt x="547" y="1"/>
                  </a:moveTo>
                  <a:cubicBezTo>
                    <a:pt x="91" y="3983"/>
                    <a:pt x="0" y="9363"/>
                    <a:pt x="2401" y="11247"/>
                  </a:cubicBezTo>
                  <a:cubicBezTo>
                    <a:pt x="2557" y="11373"/>
                    <a:pt x="2696" y="11427"/>
                    <a:pt x="2823" y="11427"/>
                  </a:cubicBezTo>
                  <a:cubicBezTo>
                    <a:pt x="3217" y="11427"/>
                    <a:pt x="3493" y="10909"/>
                    <a:pt x="3769" y="10427"/>
                  </a:cubicBezTo>
                  <a:cubicBezTo>
                    <a:pt x="4012" y="9971"/>
                    <a:pt x="4225" y="9332"/>
                    <a:pt x="4377" y="8542"/>
                  </a:cubicBezTo>
                  <a:cubicBezTo>
                    <a:pt x="2584" y="6050"/>
                    <a:pt x="1368" y="3040"/>
                    <a:pt x="547"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7"/>
            <p:cNvSpPr/>
            <p:nvPr/>
          </p:nvSpPr>
          <p:spPr>
            <a:xfrm rot="3281200">
              <a:off x="2704715" y="2770707"/>
              <a:ext cx="342782" cy="983536"/>
            </a:xfrm>
            <a:custGeom>
              <a:avLst/>
              <a:gdLst/>
              <a:ahLst/>
              <a:cxnLst/>
              <a:rect l="l" t="t" r="r" b="b"/>
              <a:pathLst>
                <a:path w="4651" h="13345" extrusionOk="0">
                  <a:moveTo>
                    <a:pt x="3009" y="0"/>
                  </a:moveTo>
                  <a:lnTo>
                    <a:pt x="760" y="152"/>
                  </a:lnTo>
                  <a:cubicBezTo>
                    <a:pt x="760" y="152"/>
                    <a:pt x="304" y="2158"/>
                    <a:pt x="0" y="4803"/>
                  </a:cubicBezTo>
                  <a:cubicBezTo>
                    <a:pt x="821" y="7842"/>
                    <a:pt x="2037" y="10852"/>
                    <a:pt x="3830" y="13344"/>
                  </a:cubicBezTo>
                  <a:cubicBezTo>
                    <a:pt x="4651" y="8997"/>
                    <a:pt x="3952" y="608"/>
                    <a:pt x="3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7"/>
            <p:cNvSpPr/>
            <p:nvPr/>
          </p:nvSpPr>
          <p:spPr>
            <a:xfrm rot="3281200">
              <a:off x="3315949" y="2423720"/>
              <a:ext cx="403290" cy="535362"/>
            </a:xfrm>
            <a:custGeom>
              <a:avLst/>
              <a:gdLst/>
              <a:ahLst/>
              <a:cxnLst/>
              <a:rect l="l" t="t" r="r" b="b"/>
              <a:pathLst>
                <a:path w="5472" h="7264" extrusionOk="0">
                  <a:moveTo>
                    <a:pt x="2948" y="0"/>
                  </a:moveTo>
                  <a:cubicBezTo>
                    <a:pt x="3404" y="2432"/>
                    <a:pt x="0" y="4772"/>
                    <a:pt x="2584" y="6991"/>
                  </a:cubicBezTo>
                  <a:cubicBezTo>
                    <a:pt x="2614" y="7022"/>
                    <a:pt x="2584" y="7052"/>
                    <a:pt x="2553" y="7052"/>
                  </a:cubicBezTo>
                  <a:cubicBezTo>
                    <a:pt x="2657" y="7091"/>
                    <a:pt x="2889" y="7174"/>
                    <a:pt x="3184" y="7224"/>
                  </a:cubicBezTo>
                  <a:lnTo>
                    <a:pt x="3184" y="7224"/>
                  </a:lnTo>
                  <a:cubicBezTo>
                    <a:pt x="1587" y="4947"/>
                    <a:pt x="3525" y="2398"/>
                    <a:pt x="2948" y="0"/>
                  </a:cubicBezTo>
                  <a:close/>
                  <a:moveTo>
                    <a:pt x="3344" y="547"/>
                  </a:moveTo>
                  <a:lnTo>
                    <a:pt x="3344" y="547"/>
                  </a:lnTo>
                  <a:cubicBezTo>
                    <a:pt x="3435" y="912"/>
                    <a:pt x="3496" y="1277"/>
                    <a:pt x="3647" y="1581"/>
                  </a:cubicBezTo>
                  <a:cubicBezTo>
                    <a:pt x="3860" y="2037"/>
                    <a:pt x="4012" y="2584"/>
                    <a:pt x="3982" y="3070"/>
                  </a:cubicBezTo>
                  <a:cubicBezTo>
                    <a:pt x="3951" y="4499"/>
                    <a:pt x="3344" y="5715"/>
                    <a:pt x="3587" y="7174"/>
                  </a:cubicBezTo>
                  <a:cubicBezTo>
                    <a:pt x="3587" y="7211"/>
                    <a:pt x="3563" y="7237"/>
                    <a:pt x="3539" y="7237"/>
                  </a:cubicBezTo>
                  <a:cubicBezTo>
                    <a:pt x="3523" y="7237"/>
                    <a:pt x="3507" y="7227"/>
                    <a:pt x="3496" y="7204"/>
                  </a:cubicBezTo>
                  <a:cubicBezTo>
                    <a:pt x="3192" y="6049"/>
                    <a:pt x="3526" y="5107"/>
                    <a:pt x="3739" y="3952"/>
                  </a:cubicBezTo>
                  <a:cubicBezTo>
                    <a:pt x="3921" y="2918"/>
                    <a:pt x="3647" y="2189"/>
                    <a:pt x="3283" y="1216"/>
                  </a:cubicBezTo>
                  <a:cubicBezTo>
                    <a:pt x="3252" y="1186"/>
                    <a:pt x="3252" y="1125"/>
                    <a:pt x="3222" y="1064"/>
                  </a:cubicBezTo>
                  <a:lnTo>
                    <a:pt x="3222" y="1064"/>
                  </a:lnTo>
                  <a:cubicBezTo>
                    <a:pt x="3222" y="3131"/>
                    <a:pt x="2097" y="5137"/>
                    <a:pt x="3252" y="7204"/>
                  </a:cubicBezTo>
                  <a:cubicBezTo>
                    <a:pt x="3252" y="7215"/>
                    <a:pt x="3249" y="7225"/>
                    <a:pt x="3243" y="7233"/>
                  </a:cubicBezTo>
                  <a:lnTo>
                    <a:pt x="3243" y="7233"/>
                  </a:lnTo>
                  <a:cubicBezTo>
                    <a:pt x="3223" y="7230"/>
                    <a:pt x="3203" y="7227"/>
                    <a:pt x="3184" y="7224"/>
                  </a:cubicBezTo>
                  <a:lnTo>
                    <a:pt x="3184" y="7224"/>
                  </a:lnTo>
                  <a:cubicBezTo>
                    <a:pt x="3187" y="7227"/>
                    <a:pt x="3189" y="7231"/>
                    <a:pt x="3192" y="7234"/>
                  </a:cubicBezTo>
                  <a:cubicBezTo>
                    <a:pt x="3200" y="7243"/>
                    <a:pt x="3209" y="7247"/>
                    <a:pt x="3218" y="7247"/>
                  </a:cubicBezTo>
                  <a:cubicBezTo>
                    <a:pt x="3228" y="7247"/>
                    <a:pt x="3236" y="7241"/>
                    <a:pt x="3243" y="7233"/>
                  </a:cubicBezTo>
                  <a:lnTo>
                    <a:pt x="3243" y="7233"/>
                  </a:lnTo>
                  <a:cubicBezTo>
                    <a:pt x="3366" y="7251"/>
                    <a:pt x="3499" y="7263"/>
                    <a:pt x="3638" y="7263"/>
                  </a:cubicBezTo>
                  <a:cubicBezTo>
                    <a:pt x="3934" y="7263"/>
                    <a:pt x="4255" y="7210"/>
                    <a:pt x="4559" y="7052"/>
                  </a:cubicBezTo>
                  <a:cubicBezTo>
                    <a:pt x="4559" y="7052"/>
                    <a:pt x="4529" y="7022"/>
                    <a:pt x="4559" y="6991"/>
                  </a:cubicBezTo>
                  <a:cubicBezTo>
                    <a:pt x="5106" y="5745"/>
                    <a:pt x="5471" y="4286"/>
                    <a:pt x="5076" y="2918"/>
                  </a:cubicBezTo>
                  <a:cubicBezTo>
                    <a:pt x="4833" y="1976"/>
                    <a:pt x="4286" y="1277"/>
                    <a:pt x="3647" y="639"/>
                  </a:cubicBezTo>
                  <a:lnTo>
                    <a:pt x="3647" y="639"/>
                  </a:lnTo>
                  <a:cubicBezTo>
                    <a:pt x="4134" y="1398"/>
                    <a:pt x="4651" y="2067"/>
                    <a:pt x="4772" y="3070"/>
                  </a:cubicBezTo>
                  <a:cubicBezTo>
                    <a:pt x="4833" y="3648"/>
                    <a:pt x="4863" y="4256"/>
                    <a:pt x="4711" y="4833"/>
                  </a:cubicBezTo>
                  <a:cubicBezTo>
                    <a:pt x="4529" y="5563"/>
                    <a:pt x="4225" y="6262"/>
                    <a:pt x="4347" y="7052"/>
                  </a:cubicBezTo>
                  <a:cubicBezTo>
                    <a:pt x="4365" y="7090"/>
                    <a:pt x="4338" y="7116"/>
                    <a:pt x="4307" y="7116"/>
                  </a:cubicBezTo>
                  <a:cubicBezTo>
                    <a:pt x="4288" y="7116"/>
                    <a:pt x="4267" y="7106"/>
                    <a:pt x="4255" y="7082"/>
                  </a:cubicBezTo>
                  <a:cubicBezTo>
                    <a:pt x="3982" y="5988"/>
                    <a:pt x="4711" y="5046"/>
                    <a:pt x="4681" y="3952"/>
                  </a:cubicBezTo>
                  <a:cubicBezTo>
                    <a:pt x="4620" y="2918"/>
                    <a:pt x="4407" y="1946"/>
                    <a:pt x="3769" y="1094"/>
                  </a:cubicBezTo>
                  <a:cubicBezTo>
                    <a:pt x="3617" y="912"/>
                    <a:pt x="3496" y="730"/>
                    <a:pt x="3344" y="547"/>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7"/>
            <p:cNvSpPr/>
            <p:nvPr/>
          </p:nvSpPr>
          <p:spPr>
            <a:xfrm rot="3281200">
              <a:off x="3411557" y="2385923"/>
              <a:ext cx="174818" cy="461587"/>
            </a:xfrm>
            <a:custGeom>
              <a:avLst/>
              <a:gdLst/>
              <a:ahLst/>
              <a:cxnLst/>
              <a:rect l="l" t="t" r="r" b="b"/>
              <a:pathLst>
                <a:path w="2372" h="6263" extrusionOk="0">
                  <a:moveTo>
                    <a:pt x="2219" y="1"/>
                  </a:moveTo>
                  <a:cubicBezTo>
                    <a:pt x="2219" y="31"/>
                    <a:pt x="2219" y="31"/>
                    <a:pt x="2219" y="31"/>
                  </a:cubicBezTo>
                  <a:cubicBezTo>
                    <a:pt x="2098" y="1521"/>
                    <a:pt x="1156" y="1156"/>
                    <a:pt x="669" y="3436"/>
                  </a:cubicBezTo>
                  <a:cubicBezTo>
                    <a:pt x="365" y="4712"/>
                    <a:pt x="821" y="5685"/>
                    <a:pt x="1277" y="6262"/>
                  </a:cubicBezTo>
                  <a:cubicBezTo>
                    <a:pt x="1" y="4408"/>
                    <a:pt x="2371" y="1977"/>
                    <a:pt x="2219" y="1"/>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7"/>
            <p:cNvSpPr/>
            <p:nvPr/>
          </p:nvSpPr>
          <p:spPr>
            <a:xfrm rot="3281200">
              <a:off x="3496570" y="2567043"/>
              <a:ext cx="271145" cy="506324"/>
            </a:xfrm>
            <a:custGeom>
              <a:avLst/>
              <a:gdLst/>
              <a:ahLst/>
              <a:cxnLst/>
              <a:rect l="l" t="t" r="r" b="b"/>
              <a:pathLst>
                <a:path w="3679" h="6870" extrusionOk="0">
                  <a:moveTo>
                    <a:pt x="1" y="0"/>
                  </a:moveTo>
                  <a:cubicBezTo>
                    <a:pt x="31" y="92"/>
                    <a:pt x="92" y="183"/>
                    <a:pt x="153" y="274"/>
                  </a:cubicBezTo>
                  <a:cubicBezTo>
                    <a:pt x="2250" y="1885"/>
                    <a:pt x="2615" y="4469"/>
                    <a:pt x="1582" y="6870"/>
                  </a:cubicBezTo>
                  <a:cubicBezTo>
                    <a:pt x="3679" y="4165"/>
                    <a:pt x="1065" y="487"/>
                    <a:pt x="1" y="0"/>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7"/>
            <p:cNvSpPr/>
            <p:nvPr/>
          </p:nvSpPr>
          <p:spPr>
            <a:xfrm rot="3281200">
              <a:off x="3438478" y="2414098"/>
              <a:ext cx="145706" cy="533225"/>
            </a:xfrm>
            <a:custGeom>
              <a:avLst/>
              <a:gdLst/>
              <a:ahLst/>
              <a:cxnLst/>
              <a:rect l="l" t="t" r="r" b="b"/>
              <a:pathLst>
                <a:path w="1977" h="7235" extrusionOk="0">
                  <a:moveTo>
                    <a:pt x="1399" y="0"/>
                  </a:moveTo>
                  <a:cubicBezTo>
                    <a:pt x="1976" y="2401"/>
                    <a:pt x="1" y="4955"/>
                    <a:pt x="1581" y="7234"/>
                  </a:cubicBezTo>
                  <a:cubicBezTo>
                    <a:pt x="1581" y="7234"/>
                    <a:pt x="1612" y="7234"/>
                    <a:pt x="1612" y="7204"/>
                  </a:cubicBezTo>
                  <a:cubicBezTo>
                    <a:pt x="487" y="5107"/>
                    <a:pt x="1672" y="3131"/>
                    <a:pt x="1703" y="1064"/>
                  </a:cubicBezTo>
                  <a:cubicBezTo>
                    <a:pt x="1612" y="730"/>
                    <a:pt x="1581" y="304"/>
                    <a:pt x="142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7"/>
            <p:cNvSpPr/>
            <p:nvPr/>
          </p:nvSpPr>
          <p:spPr>
            <a:xfrm rot="3281200">
              <a:off x="3515869" y="2489403"/>
              <a:ext cx="62793" cy="515684"/>
            </a:xfrm>
            <a:custGeom>
              <a:avLst/>
              <a:gdLst/>
              <a:ahLst/>
              <a:cxnLst/>
              <a:rect l="l" t="t" r="r" b="b"/>
              <a:pathLst>
                <a:path w="852" h="6997" extrusionOk="0">
                  <a:moveTo>
                    <a:pt x="61" y="0"/>
                  </a:moveTo>
                  <a:lnTo>
                    <a:pt x="61" y="0"/>
                  </a:lnTo>
                  <a:cubicBezTo>
                    <a:pt x="91" y="274"/>
                    <a:pt x="122" y="548"/>
                    <a:pt x="122" y="821"/>
                  </a:cubicBezTo>
                  <a:cubicBezTo>
                    <a:pt x="122" y="882"/>
                    <a:pt x="152" y="912"/>
                    <a:pt x="152" y="973"/>
                  </a:cubicBezTo>
                  <a:cubicBezTo>
                    <a:pt x="517" y="1976"/>
                    <a:pt x="760" y="2675"/>
                    <a:pt x="578" y="3739"/>
                  </a:cubicBezTo>
                  <a:cubicBezTo>
                    <a:pt x="365" y="4864"/>
                    <a:pt x="0" y="5806"/>
                    <a:pt x="304" y="6961"/>
                  </a:cubicBezTo>
                  <a:cubicBezTo>
                    <a:pt x="304" y="6987"/>
                    <a:pt x="315" y="6996"/>
                    <a:pt x="328" y="6996"/>
                  </a:cubicBezTo>
                  <a:cubicBezTo>
                    <a:pt x="345" y="6996"/>
                    <a:pt x="365" y="6979"/>
                    <a:pt x="365" y="6961"/>
                  </a:cubicBezTo>
                  <a:cubicBezTo>
                    <a:pt x="183" y="5472"/>
                    <a:pt x="790" y="4286"/>
                    <a:pt x="851" y="2858"/>
                  </a:cubicBezTo>
                  <a:cubicBezTo>
                    <a:pt x="851" y="2341"/>
                    <a:pt x="730" y="1794"/>
                    <a:pt x="517" y="1338"/>
                  </a:cubicBezTo>
                  <a:cubicBezTo>
                    <a:pt x="395" y="1064"/>
                    <a:pt x="335" y="669"/>
                    <a:pt x="243" y="304"/>
                  </a:cubicBezTo>
                  <a:cubicBezTo>
                    <a:pt x="183" y="213"/>
                    <a:pt x="122" y="122"/>
                    <a:pt x="6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7"/>
            <p:cNvSpPr/>
            <p:nvPr/>
          </p:nvSpPr>
          <p:spPr>
            <a:xfrm rot="3281200">
              <a:off x="3711370" y="2544766"/>
              <a:ext cx="20194" cy="78491"/>
            </a:xfrm>
            <a:custGeom>
              <a:avLst/>
              <a:gdLst/>
              <a:ahLst/>
              <a:cxnLst/>
              <a:rect l="l" t="t" r="r" b="b"/>
              <a:pathLst>
                <a:path w="274" h="1065" extrusionOk="0">
                  <a:moveTo>
                    <a:pt x="0" y="0"/>
                  </a:moveTo>
                  <a:cubicBezTo>
                    <a:pt x="152" y="304"/>
                    <a:pt x="183" y="730"/>
                    <a:pt x="274" y="1064"/>
                  </a:cubicBezTo>
                  <a:cubicBezTo>
                    <a:pt x="274" y="791"/>
                    <a:pt x="243" y="517"/>
                    <a:pt x="213" y="243"/>
                  </a:cubicBezTo>
                  <a:cubicBezTo>
                    <a:pt x="183" y="213"/>
                    <a:pt x="183" y="183"/>
                    <a:pt x="152" y="152"/>
                  </a:cubicBezTo>
                  <a:cubicBezTo>
                    <a:pt x="91" y="91"/>
                    <a:pt x="61" y="6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7"/>
            <p:cNvSpPr/>
            <p:nvPr/>
          </p:nvSpPr>
          <p:spPr>
            <a:xfrm rot="3281200">
              <a:off x="3749911" y="2548728"/>
              <a:ext cx="4569" cy="2285"/>
            </a:xfrm>
            <a:custGeom>
              <a:avLst/>
              <a:gdLst/>
              <a:ahLst/>
              <a:cxnLst/>
              <a:rect l="l" t="t" r="r" b="b"/>
              <a:pathLst>
                <a:path w="62" h="31" extrusionOk="0">
                  <a:moveTo>
                    <a:pt x="1" y="0"/>
                  </a:moveTo>
                  <a:cubicBezTo>
                    <a:pt x="1" y="0"/>
                    <a:pt x="1" y="30"/>
                    <a:pt x="1" y="30"/>
                  </a:cubicBezTo>
                  <a:cubicBezTo>
                    <a:pt x="1" y="30"/>
                    <a:pt x="14" y="17"/>
                    <a:pt x="32" y="17"/>
                  </a:cubicBezTo>
                  <a:cubicBezTo>
                    <a:pt x="41" y="17"/>
                    <a:pt x="51" y="20"/>
                    <a:pt x="62" y="30"/>
                  </a:cubicBezTo>
                  <a:cubicBezTo>
                    <a:pt x="62" y="0"/>
                    <a:pt x="62" y="0"/>
                    <a:pt x="62"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7"/>
            <p:cNvSpPr/>
            <p:nvPr/>
          </p:nvSpPr>
          <p:spPr>
            <a:xfrm rot="3281200">
              <a:off x="3515055" y="2525910"/>
              <a:ext cx="112099" cy="502197"/>
            </a:xfrm>
            <a:custGeom>
              <a:avLst/>
              <a:gdLst/>
              <a:ahLst/>
              <a:cxnLst/>
              <a:rect l="l" t="t" r="r" b="b"/>
              <a:pathLst>
                <a:path w="1521" h="6814" extrusionOk="0">
                  <a:moveTo>
                    <a:pt x="1" y="0"/>
                  </a:moveTo>
                  <a:lnTo>
                    <a:pt x="1" y="0"/>
                  </a:lnTo>
                  <a:cubicBezTo>
                    <a:pt x="31" y="91"/>
                    <a:pt x="31" y="152"/>
                    <a:pt x="61" y="243"/>
                  </a:cubicBezTo>
                  <a:cubicBezTo>
                    <a:pt x="183" y="426"/>
                    <a:pt x="335" y="608"/>
                    <a:pt x="456" y="821"/>
                  </a:cubicBezTo>
                  <a:cubicBezTo>
                    <a:pt x="1095" y="1672"/>
                    <a:pt x="1308" y="2614"/>
                    <a:pt x="1338" y="3678"/>
                  </a:cubicBezTo>
                  <a:cubicBezTo>
                    <a:pt x="1368" y="4742"/>
                    <a:pt x="608" y="5684"/>
                    <a:pt x="882" y="6778"/>
                  </a:cubicBezTo>
                  <a:cubicBezTo>
                    <a:pt x="882" y="6804"/>
                    <a:pt x="898" y="6813"/>
                    <a:pt x="917" y="6813"/>
                  </a:cubicBezTo>
                  <a:cubicBezTo>
                    <a:pt x="943" y="6813"/>
                    <a:pt x="973" y="6796"/>
                    <a:pt x="973" y="6778"/>
                  </a:cubicBezTo>
                  <a:cubicBezTo>
                    <a:pt x="852" y="5988"/>
                    <a:pt x="1156" y="5289"/>
                    <a:pt x="1368" y="4560"/>
                  </a:cubicBezTo>
                  <a:cubicBezTo>
                    <a:pt x="1520" y="3982"/>
                    <a:pt x="1490" y="3374"/>
                    <a:pt x="1429" y="2797"/>
                  </a:cubicBezTo>
                  <a:cubicBezTo>
                    <a:pt x="1338" y="1794"/>
                    <a:pt x="852" y="1094"/>
                    <a:pt x="335" y="335"/>
                  </a:cubicBezTo>
                  <a:cubicBezTo>
                    <a:pt x="244" y="243"/>
                    <a:pt x="122" y="122"/>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7"/>
            <p:cNvSpPr/>
            <p:nvPr/>
          </p:nvSpPr>
          <p:spPr>
            <a:xfrm rot="3281200">
              <a:off x="3747947" y="2562766"/>
              <a:ext cx="17983" cy="22405"/>
            </a:xfrm>
            <a:custGeom>
              <a:avLst/>
              <a:gdLst/>
              <a:ahLst/>
              <a:cxnLst/>
              <a:rect l="l" t="t" r="r" b="b"/>
              <a:pathLst>
                <a:path w="244" h="304" extrusionOk="0">
                  <a:moveTo>
                    <a:pt x="1" y="0"/>
                  </a:moveTo>
                  <a:cubicBezTo>
                    <a:pt x="31" y="61"/>
                    <a:pt x="61" y="152"/>
                    <a:pt x="92" y="213"/>
                  </a:cubicBezTo>
                  <a:cubicBezTo>
                    <a:pt x="122" y="243"/>
                    <a:pt x="183" y="274"/>
                    <a:pt x="244" y="304"/>
                  </a:cubicBezTo>
                  <a:cubicBezTo>
                    <a:pt x="183" y="213"/>
                    <a:pt x="122" y="122"/>
                    <a:pt x="92" y="30"/>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7"/>
            <p:cNvSpPr/>
            <p:nvPr/>
          </p:nvSpPr>
          <p:spPr>
            <a:xfrm rot="3281200">
              <a:off x="3731875" y="2573432"/>
              <a:ext cx="13561" cy="26974"/>
            </a:xfrm>
            <a:custGeom>
              <a:avLst/>
              <a:gdLst/>
              <a:ahLst/>
              <a:cxnLst/>
              <a:rect l="l" t="t" r="r" b="b"/>
              <a:pathLst>
                <a:path w="184" h="366" extrusionOk="0">
                  <a:moveTo>
                    <a:pt x="1" y="1"/>
                  </a:moveTo>
                  <a:cubicBezTo>
                    <a:pt x="1" y="31"/>
                    <a:pt x="1" y="61"/>
                    <a:pt x="1" y="61"/>
                  </a:cubicBezTo>
                  <a:cubicBezTo>
                    <a:pt x="62" y="183"/>
                    <a:pt x="123" y="274"/>
                    <a:pt x="183" y="365"/>
                  </a:cubicBezTo>
                  <a:cubicBezTo>
                    <a:pt x="153" y="274"/>
                    <a:pt x="153" y="213"/>
                    <a:pt x="123" y="122"/>
                  </a:cubicBez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7"/>
            <p:cNvSpPr/>
            <p:nvPr/>
          </p:nvSpPr>
          <p:spPr>
            <a:xfrm rot="3281200">
              <a:off x="3751302" y="2558708"/>
              <a:ext cx="8991" cy="15698"/>
            </a:xfrm>
            <a:custGeom>
              <a:avLst/>
              <a:gdLst/>
              <a:ahLst/>
              <a:cxnLst/>
              <a:rect l="l" t="t" r="r" b="b"/>
              <a:pathLst>
                <a:path w="122" h="213" extrusionOk="0">
                  <a:moveTo>
                    <a:pt x="0" y="0"/>
                  </a:moveTo>
                  <a:cubicBezTo>
                    <a:pt x="0" y="61"/>
                    <a:pt x="31" y="91"/>
                    <a:pt x="31" y="152"/>
                  </a:cubicBezTo>
                  <a:cubicBezTo>
                    <a:pt x="61" y="152"/>
                    <a:pt x="91" y="182"/>
                    <a:pt x="122" y="213"/>
                  </a:cubicBezTo>
                  <a:cubicBezTo>
                    <a:pt x="91" y="152"/>
                    <a:pt x="61" y="61"/>
                    <a:pt x="3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7"/>
            <p:cNvSpPr/>
            <p:nvPr/>
          </p:nvSpPr>
          <p:spPr>
            <a:xfrm rot="3281200">
              <a:off x="3741275" y="2569108"/>
              <a:ext cx="4496" cy="6780"/>
            </a:xfrm>
            <a:custGeom>
              <a:avLst/>
              <a:gdLst/>
              <a:ahLst/>
              <a:cxnLst/>
              <a:rect l="l" t="t" r="r" b="b"/>
              <a:pathLst>
                <a:path w="61" h="92" extrusionOk="0">
                  <a:moveTo>
                    <a:pt x="0" y="0"/>
                  </a:moveTo>
                  <a:cubicBezTo>
                    <a:pt x="31" y="31"/>
                    <a:pt x="31" y="61"/>
                    <a:pt x="61" y="91"/>
                  </a:cubicBezTo>
                  <a:cubicBezTo>
                    <a:pt x="61" y="91"/>
                    <a:pt x="61" y="61"/>
                    <a:pt x="61" y="31"/>
                  </a:cubicBezTo>
                  <a:cubicBezTo>
                    <a:pt x="31" y="31"/>
                    <a:pt x="31" y="0"/>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7"/>
            <p:cNvSpPr/>
            <p:nvPr/>
          </p:nvSpPr>
          <p:spPr>
            <a:xfrm rot="3281200">
              <a:off x="3748780" y="2552904"/>
              <a:ext cx="11276" cy="10023"/>
            </a:xfrm>
            <a:custGeom>
              <a:avLst/>
              <a:gdLst/>
              <a:ahLst/>
              <a:cxnLst/>
              <a:rect l="l" t="t" r="r" b="b"/>
              <a:pathLst>
                <a:path w="153" h="136" extrusionOk="0">
                  <a:moveTo>
                    <a:pt x="32" y="1"/>
                  </a:moveTo>
                  <a:cubicBezTo>
                    <a:pt x="21" y="1"/>
                    <a:pt x="11" y="4"/>
                    <a:pt x="1" y="14"/>
                  </a:cubicBezTo>
                  <a:cubicBezTo>
                    <a:pt x="1" y="14"/>
                    <a:pt x="1" y="14"/>
                    <a:pt x="1" y="44"/>
                  </a:cubicBezTo>
                  <a:cubicBezTo>
                    <a:pt x="61" y="75"/>
                    <a:pt x="92" y="105"/>
                    <a:pt x="153" y="136"/>
                  </a:cubicBezTo>
                  <a:cubicBezTo>
                    <a:pt x="122" y="105"/>
                    <a:pt x="122" y="44"/>
                    <a:pt x="122" y="14"/>
                  </a:cubicBezTo>
                  <a:cubicBezTo>
                    <a:pt x="82" y="14"/>
                    <a:pt x="55"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7"/>
            <p:cNvSpPr/>
            <p:nvPr/>
          </p:nvSpPr>
          <p:spPr>
            <a:xfrm rot="3281200">
              <a:off x="3283186" y="2762538"/>
              <a:ext cx="51590" cy="51590"/>
            </a:xfrm>
            <a:custGeom>
              <a:avLst/>
              <a:gdLst/>
              <a:ahLst/>
              <a:cxnLst/>
              <a:rect l="l" t="t" r="r" b="b"/>
              <a:pathLst>
                <a:path w="700" h="700" extrusionOk="0">
                  <a:moveTo>
                    <a:pt x="1" y="1"/>
                  </a:moveTo>
                  <a:lnTo>
                    <a:pt x="1" y="1"/>
                  </a:lnTo>
                  <a:cubicBezTo>
                    <a:pt x="153" y="244"/>
                    <a:pt x="366" y="457"/>
                    <a:pt x="639" y="700"/>
                  </a:cubicBezTo>
                  <a:lnTo>
                    <a:pt x="700" y="700"/>
                  </a:lnTo>
                  <a:cubicBezTo>
                    <a:pt x="669" y="670"/>
                    <a:pt x="639" y="670"/>
                    <a:pt x="639" y="670"/>
                  </a:cubicBezTo>
                  <a:cubicBezTo>
                    <a:pt x="639" y="670"/>
                    <a:pt x="305" y="426"/>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7"/>
            <p:cNvSpPr/>
            <p:nvPr/>
          </p:nvSpPr>
          <p:spPr>
            <a:xfrm rot="3281200">
              <a:off x="3356734" y="2360472"/>
              <a:ext cx="253162" cy="526444"/>
            </a:xfrm>
            <a:custGeom>
              <a:avLst/>
              <a:gdLst/>
              <a:ahLst/>
              <a:cxnLst/>
              <a:rect l="l" t="t" r="r" b="b"/>
              <a:pathLst>
                <a:path w="3435" h="7143" extrusionOk="0">
                  <a:moveTo>
                    <a:pt x="2979" y="0"/>
                  </a:moveTo>
                  <a:cubicBezTo>
                    <a:pt x="2888" y="30"/>
                    <a:pt x="2857" y="91"/>
                    <a:pt x="2857" y="213"/>
                  </a:cubicBezTo>
                  <a:cubicBezTo>
                    <a:pt x="2979" y="2189"/>
                    <a:pt x="578" y="4559"/>
                    <a:pt x="1824" y="6444"/>
                  </a:cubicBezTo>
                  <a:cubicBezTo>
                    <a:pt x="2158" y="6869"/>
                    <a:pt x="2462" y="7113"/>
                    <a:pt x="2462" y="7113"/>
                  </a:cubicBezTo>
                  <a:cubicBezTo>
                    <a:pt x="2462" y="7113"/>
                    <a:pt x="2492" y="7113"/>
                    <a:pt x="2523" y="7143"/>
                  </a:cubicBezTo>
                  <a:cubicBezTo>
                    <a:pt x="2553" y="7113"/>
                    <a:pt x="2553" y="7082"/>
                    <a:pt x="2523" y="7052"/>
                  </a:cubicBezTo>
                  <a:cubicBezTo>
                    <a:pt x="0" y="4803"/>
                    <a:pt x="3435" y="2492"/>
                    <a:pt x="2979" y="91"/>
                  </a:cubicBezTo>
                  <a:lnTo>
                    <a:pt x="2979" y="61"/>
                  </a:lnTo>
                  <a:cubicBezTo>
                    <a:pt x="2979" y="61"/>
                    <a:pt x="2979" y="61"/>
                    <a:pt x="2979" y="30"/>
                  </a:cubicBezTo>
                  <a:cubicBezTo>
                    <a:pt x="2979" y="0"/>
                    <a:pt x="2979" y="0"/>
                    <a:pt x="297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7"/>
            <p:cNvSpPr/>
            <p:nvPr/>
          </p:nvSpPr>
          <p:spPr>
            <a:xfrm rot="3281200">
              <a:off x="3751851" y="2542911"/>
              <a:ext cx="2285" cy="4569"/>
            </a:xfrm>
            <a:custGeom>
              <a:avLst/>
              <a:gdLst/>
              <a:ahLst/>
              <a:cxnLst/>
              <a:rect l="l" t="t" r="r" b="b"/>
              <a:pathLst>
                <a:path w="31" h="62" extrusionOk="0">
                  <a:moveTo>
                    <a:pt x="0" y="0"/>
                  </a:moveTo>
                  <a:cubicBezTo>
                    <a:pt x="0" y="31"/>
                    <a:pt x="0" y="61"/>
                    <a:pt x="0" y="61"/>
                  </a:cubicBezTo>
                  <a:lnTo>
                    <a:pt x="31" y="61"/>
                  </a:lnTo>
                  <a:lnTo>
                    <a:pt x="31" y="31"/>
                  </a:lnTo>
                  <a:cubicBezTo>
                    <a:pt x="31" y="31"/>
                    <a:pt x="31" y="3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7"/>
            <p:cNvSpPr/>
            <p:nvPr/>
          </p:nvSpPr>
          <p:spPr>
            <a:xfrm rot="3281200">
              <a:off x="3750860" y="2546894"/>
              <a:ext cx="74" cy="2285"/>
            </a:xfrm>
            <a:custGeom>
              <a:avLst/>
              <a:gdLst/>
              <a:ahLst/>
              <a:cxnLst/>
              <a:rect l="l" t="t" r="r" b="b"/>
              <a:pathLst>
                <a:path w="1" h="31" extrusionOk="0">
                  <a:moveTo>
                    <a:pt x="1" y="0"/>
                  </a:moveTo>
                  <a:cubicBezTo>
                    <a:pt x="1" y="0"/>
                    <a:pt x="1" y="0"/>
                    <a:pt x="1" y="0"/>
                  </a:cubicBezTo>
                  <a:cubicBezTo>
                    <a:pt x="1" y="0"/>
                    <a:pt x="1" y="30"/>
                    <a:pt x="1" y="30"/>
                  </a:cubicBezTo>
                  <a:lnTo>
                    <a:pt x="1" y="30"/>
                  </a:lnTo>
                  <a:lnTo>
                    <a:pt x="1" y="30"/>
                  </a:lnTo>
                  <a:cubicBezTo>
                    <a:pt x="1" y="30"/>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7"/>
            <p:cNvSpPr/>
            <p:nvPr/>
          </p:nvSpPr>
          <p:spPr>
            <a:xfrm rot="3281200">
              <a:off x="3509519" y="2552166"/>
              <a:ext cx="174818" cy="506397"/>
            </a:xfrm>
            <a:custGeom>
              <a:avLst/>
              <a:gdLst/>
              <a:ahLst/>
              <a:cxnLst/>
              <a:rect l="l" t="t" r="r" b="b"/>
              <a:pathLst>
                <a:path w="2372" h="6871" extrusionOk="0">
                  <a:moveTo>
                    <a:pt x="1" y="1"/>
                  </a:moveTo>
                  <a:lnTo>
                    <a:pt x="1" y="1"/>
                  </a:lnTo>
                  <a:cubicBezTo>
                    <a:pt x="62" y="153"/>
                    <a:pt x="153" y="305"/>
                    <a:pt x="244" y="427"/>
                  </a:cubicBezTo>
                  <a:cubicBezTo>
                    <a:pt x="882" y="1095"/>
                    <a:pt x="1399" y="1794"/>
                    <a:pt x="1672" y="2737"/>
                  </a:cubicBezTo>
                  <a:cubicBezTo>
                    <a:pt x="2037" y="4104"/>
                    <a:pt x="1642" y="5563"/>
                    <a:pt x="1065" y="6810"/>
                  </a:cubicBezTo>
                  <a:cubicBezTo>
                    <a:pt x="1065" y="6810"/>
                    <a:pt x="1065" y="6840"/>
                    <a:pt x="1065" y="6870"/>
                  </a:cubicBezTo>
                  <a:cubicBezTo>
                    <a:pt x="1095" y="6840"/>
                    <a:pt x="1125" y="6840"/>
                    <a:pt x="1156" y="6810"/>
                  </a:cubicBezTo>
                  <a:cubicBezTo>
                    <a:pt x="1217" y="6749"/>
                    <a:pt x="1277" y="6688"/>
                    <a:pt x="1308" y="6597"/>
                  </a:cubicBezTo>
                  <a:cubicBezTo>
                    <a:pt x="2372" y="4226"/>
                    <a:pt x="2037" y="1642"/>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7"/>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7"/>
            <p:cNvSpPr/>
            <p:nvPr/>
          </p:nvSpPr>
          <p:spPr>
            <a:xfrm rot="3281200">
              <a:off x="3746739" y="2550367"/>
              <a:ext cx="2358" cy="2358"/>
            </a:xfrm>
            <a:custGeom>
              <a:avLst/>
              <a:gdLst/>
              <a:ahLst/>
              <a:cxnLst/>
              <a:rect l="l" t="t" r="r" b="b"/>
              <a:pathLst>
                <a:path w="32" h="32" extrusionOk="0">
                  <a:moveTo>
                    <a:pt x="1" y="1"/>
                  </a:moveTo>
                  <a:cubicBezTo>
                    <a:pt x="1" y="1"/>
                    <a:pt x="1" y="1"/>
                    <a:pt x="1" y="31"/>
                  </a:cubicBezTo>
                  <a:lnTo>
                    <a:pt x="31" y="31"/>
                  </a:lnTo>
                  <a:cubicBezTo>
                    <a:pt x="31" y="3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7"/>
            <p:cNvSpPr/>
            <p:nvPr/>
          </p:nvSpPr>
          <p:spPr>
            <a:xfrm rot="3281200">
              <a:off x="3748153" y="2549916"/>
              <a:ext cx="74" cy="74"/>
            </a:xfrm>
            <a:custGeom>
              <a:avLst/>
              <a:gdLst/>
              <a:ahLst/>
              <a:cxnLst/>
              <a:rect l="l" t="t" r="r" b="b"/>
              <a:pathLst>
                <a:path w="1" h="1" extrusionOk="0">
                  <a:moveTo>
                    <a:pt x="1" y="1"/>
                  </a:moveTo>
                  <a:lnTo>
                    <a:pt x="1" y="1"/>
                  </a:ln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7"/>
            <p:cNvSpPr/>
            <p:nvPr/>
          </p:nvSpPr>
          <p:spPr>
            <a:xfrm rot="3281200">
              <a:off x="3741128" y="2550015"/>
              <a:ext cx="13561" cy="16804"/>
            </a:xfrm>
            <a:custGeom>
              <a:avLst/>
              <a:gdLst/>
              <a:ahLst/>
              <a:cxnLst/>
              <a:rect l="l" t="t" r="r" b="b"/>
              <a:pathLst>
                <a:path w="184" h="228" extrusionOk="0">
                  <a:moveTo>
                    <a:pt x="32" y="1"/>
                  </a:moveTo>
                  <a:cubicBezTo>
                    <a:pt x="14" y="1"/>
                    <a:pt x="1" y="14"/>
                    <a:pt x="1" y="14"/>
                  </a:cubicBezTo>
                  <a:lnTo>
                    <a:pt x="1" y="45"/>
                  </a:lnTo>
                  <a:cubicBezTo>
                    <a:pt x="1" y="45"/>
                    <a:pt x="31" y="75"/>
                    <a:pt x="31" y="75"/>
                  </a:cubicBezTo>
                  <a:cubicBezTo>
                    <a:pt x="92" y="136"/>
                    <a:pt x="122" y="166"/>
                    <a:pt x="183" y="227"/>
                  </a:cubicBezTo>
                  <a:cubicBezTo>
                    <a:pt x="153" y="166"/>
                    <a:pt x="122" y="106"/>
                    <a:pt x="62" y="14"/>
                  </a:cubicBezTo>
                  <a:cubicBezTo>
                    <a:pt x="51" y="4"/>
                    <a:pt x="41"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7"/>
            <p:cNvSpPr/>
            <p:nvPr/>
          </p:nvSpPr>
          <p:spPr>
            <a:xfrm rot="3281200">
              <a:off x="3730275" y="2578513"/>
              <a:ext cx="29185" cy="38177"/>
            </a:xfrm>
            <a:custGeom>
              <a:avLst/>
              <a:gdLst/>
              <a:ahLst/>
              <a:cxnLst/>
              <a:rect l="l" t="t" r="r" b="b"/>
              <a:pathLst>
                <a:path w="396" h="518" extrusionOk="0">
                  <a:moveTo>
                    <a:pt x="1" y="1"/>
                  </a:moveTo>
                  <a:cubicBezTo>
                    <a:pt x="31" y="62"/>
                    <a:pt x="31" y="122"/>
                    <a:pt x="62" y="183"/>
                  </a:cubicBezTo>
                  <a:cubicBezTo>
                    <a:pt x="183" y="305"/>
                    <a:pt x="305" y="426"/>
                    <a:pt x="396" y="518"/>
                  </a:cubicBezTo>
                  <a:cubicBezTo>
                    <a:pt x="305" y="396"/>
                    <a:pt x="214" y="244"/>
                    <a:pt x="153" y="92"/>
                  </a:cubicBezTo>
                  <a:cubicBezTo>
                    <a:pt x="92" y="62"/>
                    <a:pt x="31" y="3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7"/>
            <p:cNvSpPr/>
            <p:nvPr/>
          </p:nvSpPr>
          <p:spPr>
            <a:xfrm rot="3281200">
              <a:off x="3742025" y="2567438"/>
              <a:ext cx="11276" cy="17983"/>
            </a:xfrm>
            <a:custGeom>
              <a:avLst/>
              <a:gdLst/>
              <a:ahLst/>
              <a:cxnLst/>
              <a:rect l="l" t="t" r="r" b="b"/>
              <a:pathLst>
                <a:path w="153" h="244" extrusionOk="0">
                  <a:moveTo>
                    <a:pt x="1" y="0"/>
                  </a:moveTo>
                  <a:cubicBezTo>
                    <a:pt x="1" y="30"/>
                    <a:pt x="1" y="91"/>
                    <a:pt x="31" y="122"/>
                  </a:cubicBezTo>
                  <a:lnTo>
                    <a:pt x="153" y="243"/>
                  </a:lnTo>
                  <a:cubicBezTo>
                    <a:pt x="122" y="182"/>
                    <a:pt x="122" y="122"/>
                    <a:pt x="92" y="61"/>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7"/>
            <p:cNvSpPr/>
            <p:nvPr/>
          </p:nvSpPr>
          <p:spPr>
            <a:xfrm rot="3281200">
              <a:off x="3742886" y="2553099"/>
              <a:ext cx="11276" cy="17983"/>
            </a:xfrm>
            <a:custGeom>
              <a:avLst/>
              <a:gdLst/>
              <a:ahLst/>
              <a:cxnLst/>
              <a:rect l="l" t="t" r="r" b="b"/>
              <a:pathLst>
                <a:path w="153" h="244" extrusionOk="0">
                  <a:moveTo>
                    <a:pt x="1" y="0"/>
                  </a:moveTo>
                  <a:lnTo>
                    <a:pt x="1" y="0"/>
                  </a:lnTo>
                  <a:cubicBezTo>
                    <a:pt x="31" y="61"/>
                    <a:pt x="92" y="152"/>
                    <a:pt x="122" y="213"/>
                  </a:cubicBezTo>
                  <a:cubicBezTo>
                    <a:pt x="122" y="213"/>
                    <a:pt x="153" y="244"/>
                    <a:pt x="153" y="244"/>
                  </a:cubicBezTo>
                  <a:cubicBezTo>
                    <a:pt x="153" y="213"/>
                    <a:pt x="153" y="152"/>
                    <a:pt x="153" y="92"/>
                  </a:cubicBezTo>
                  <a:cubicBezTo>
                    <a:pt x="92" y="61"/>
                    <a:pt x="61" y="31"/>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7"/>
            <p:cNvSpPr/>
            <p:nvPr/>
          </p:nvSpPr>
          <p:spPr>
            <a:xfrm rot="3281200">
              <a:off x="3747221" y="2549434"/>
              <a:ext cx="74" cy="2358"/>
            </a:xfrm>
            <a:custGeom>
              <a:avLst/>
              <a:gdLst/>
              <a:ahLst/>
              <a:cxnLst/>
              <a:rect l="l" t="t" r="r" b="b"/>
              <a:pathLst>
                <a:path w="1" h="32" extrusionOk="0">
                  <a:moveTo>
                    <a:pt x="1" y="1"/>
                  </a:moveTo>
                  <a:cubicBezTo>
                    <a:pt x="1" y="1"/>
                    <a:pt x="1" y="1"/>
                    <a:pt x="1" y="31"/>
                  </a:cubicBezTo>
                  <a:lnTo>
                    <a:pt x="1" y="31"/>
                  </a:lnTo>
                  <a:cubicBezTo>
                    <a:pt x="1" y="1"/>
                    <a:pt x="1" y="1"/>
                    <a:pt x="1" y="1"/>
                  </a:cubicBez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7"/>
            <p:cNvSpPr/>
            <p:nvPr/>
          </p:nvSpPr>
          <p:spPr>
            <a:xfrm rot="3281200">
              <a:off x="3749056" y="2548172"/>
              <a:ext cx="74" cy="2285"/>
            </a:xfrm>
            <a:custGeom>
              <a:avLst/>
              <a:gdLst/>
              <a:ahLst/>
              <a:cxnLst/>
              <a:rect l="l" t="t" r="r" b="b"/>
              <a:pathLst>
                <a:path w="1" h="31" extrusionOk="0">
                  <a:moveTo>
                    <a:pt x="1" y="31"/>
                  </a:moveTo>
                  <a:lnTo>
                    <a:pt x="1" y="0"/>
                  </a:lnTo>
                  <a:lnTo>
                    <a:pt x="1" y="0"/>
                  </a:lnTo>
                  <a:cubicBezTo>
                    <a:pt x="1" y="31"/>
                    <a:pt x="1" y="31"/>
                    <a:pt x="1" y="31"/>
                  </a:cubicBezTo>
                  <a:cubicBezTo>
                    <a:pt x="1" y="31"/>
                    <a:pt x="1" y="31"/>
                    <a:pt x="1" y="3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7"/>
            <p:cNvSpPr/>
            <p:nvPr/>
          </p:nvSpPr>
          <p:spPr>
            <a:xfrm rot="3281200">
              <a:off x="3749056" y="2548172"/>
              <a:ext cx="74" cy="2285"/>
            </a:xfrm>
            <a:custGeom>
              <a:avLst/>
              <a:gdLst/>
              <a:ahLst/>
              <a:cxnLst/>
              <a:rect l="l" t="t" r="r" b="b"/>
              <a:pathLst>
                <a:path w="1" h="31" extrusionOk="0">
                  <a:moveTo>
                    <a:pt x="1" y="0"/>
                  </a:moveTo>
                  <a:lnTo>
                    <a:pt x="1" y="31"/>
                  </a:lnTo>
                  <a:cubicBezTo>
                    <a:pt x="1" y="31"/>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7"/>
            <p:cNvSpPr/>
            <p:nvPr/>
          </p:nvSpPr>
          <p:spPr>
            <a:xfrm rot="3281200">
              <a:off x="3178614" y="2832990"/>
              <a:ext cx="217343" cy="146370"/>
            </a:xfrm>
            <a:custGeom>
              <a:avLst/>
              <a:gdLst/>
              <a:ahLst/>
              <a:cxnLst/>
              <a:rect l="l" t="t" r="r" b="b"/>
              <a:pathLst>
                <a:path w="2949" h="1986" extrusionOk="0">
                  <a:moveTo>
                    <a:pt x="791" y="0"/>
                  </a:moveTo>
                  <a:cubicBezTo>
                    <a:pt x="0" y="456"/>
                    <a:pt x="669" y="1763"/>
                    <a:pt x="669" y="1763"/>
                  </a:cubicBezTo>
                  <a:cubicBezTo>
                    <a:pt x="954" y="1927"/>
                    <a:pt x="1258" y="1986"/>
                    <a:pt x="1547" y="1986"/>
                  </a:cubicBezTo>
                  <a:cubicBezTo>
                    <a:pt x="2279" y="1986"/>
                    <a:pt x="2918" y="1611"/>
                    <a:pt x="2918" y="1611"/>
                  </a:cubicBezTo>
                  <a:cubicBezTo>
                    <a:pt x="2949" y="1581"/>
                    <a:pt x="2949" y="1551"/>
                    <a:pt x="2949" y="1520"/>
                  </a:cubicBezTo>
                  <a:cubicBezTo>
                    <a:pt x="2098" y="1186"/>
                    <a:pt x="1338" y="70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7"/>
            <p:cNvSpPr/>
            <p:nvPr/>
          </p:nvSpPr>
          <p:spPr>
            <a:xfrm rot="3281200">
              <a:off x="3236367" y="2858296"/>
              <a:ext cx="177840" cy="128976"/>
            </a:xfrm>
            <a:custGeom>
              <a:avLst/>
              <a:gdLst/>
              <a:ahLst/>
              <a:cxnLst/>
              <a:rect l="l" t="t" r="r" b="b"/>
              <a:pathLst>
                <a:path w="2413" h="1750" extrusionOk="0">
                  <a:moveTo>
                    <a:pt x="1113" y="1"/>
                  </a:moveTo>
                  <a:cubicBezTo>
                    <a:pt x="865" y="1"/>
                    <a:pt x="590" y="42"/>
                    <a:pt x="305" y="108"/>
                  </a:cubicBezTo>
                  <a:cubicBezTo>
                    <a:pt x="183" y="138"/>
                    <a:pt x="92" y="199"/>
                    <a:pt x="1" y="229"/>
                  </a:cubicBezTo>
                  <a:cubicBezTo>
                    <a:pt x="548" y="929"/>
                    <a:pt x="1308" y="1415"/>
                    <a:pt x="2159" y="1749"/>
                  </a:cubicBezTo>
                  <a:cubicBezTo>
                    <a:pt x="2413" y="411"/>
                    <a:pt x="1895" y="1"/>
                    <a:pt x="1113" y="1"/>
                  </a:cubicBez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214" name="Google Shape;3214;p77">
            <a:hlinkClick r:id="rId6" action="ppaction://hlinksldjump"/>
          </p:cNvPr>
          <p:cNvPicPr preferRelativeResize="0"/>
          <p:nvPr/>
        </p:nvPicPr>
        <p:blipFill>
          <a:blip r:embed="rId7">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218"/>
        <p:cNvGrpSpPr/>
        <p:nvPr/>
      </p:nvGrpSpPr>
      <p:grpSpPr>
        <a:xfrm>
          <a:off x="0" y="0"/>
          <a:ext cx="0" cy="0"/>
          <a:chOff x="0" y="0"/>
          <a:chExt cx="0" cy="0"/>
        </a:xfrm>
      </p:grpSpPr>
      <p:sp>
        <p:nvSpPr>
          <p:cNvPr id="3219" name="Google Shape;3219;p78"/>
          <p:cNvSpPr/>
          <p:nvPr/>
        </p:nvSpPr>
        <p:spPr>
          <a:xfrm>
            <a:off x="4806684" y="1865038"/>
            <a:ext cx="2761200" cy="1840800"/>
          </a:xfrm>
          <a:prstGeom prst="wedgeEllipseCallout">
            <a:avLst>
              <a:gd name="adj1" fmla="val -58700"/>
              <a:gd name="adj2" fmla="val 2758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8">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8"/>
          <p:cNvSpPr txBox="1">
            <a:spLocks noGrp="1"/>
          </p:cNvSpPr>
          <p:nvPr>
            <p:ph type="title"/>
          </p:nvPr>
        </p:nvSpPr>
        <p:spPr>
          <a:xfrm>
            <a:off x="5104875" y="21420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Leonardo Da Vinci!</a:t>
            </a:r>
            <a:endParaRPr/>
          </a:p>
        </p:txBody>
      </p:sp>
      <p:sp>
        <p:nvSpPr>
          <p:cNvPr id="3222" name="Google Shape;3222;p78"/>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 answer correctly, you win 40 Points!</a:t>
            </a:r>
            <a:endParaRPr/>
          </a:p>
        </p:txBody>
      </p:sp>
      <p:sp>
        <p:nvSpPr>
          <p:cNvPr id="3223" name="Google Shape;3223;p78"/>
          <p:cNvSpPr/>
          <p:nvPr/>
        </p:nvSpPr>
        <p:spPr>
          <a:xfrm>
            <a:off x="-545200" y="2520425"/>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8"/>
          <p:cNvSpPr/>
          <p:nvPr/>
        </p:nvSpPr>
        <p:spPr>
          <a:xfrm>
            <a:off x="8107098" y="1625326"/>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8">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8"/>
          <p:cNvSpPr/>
          <p:nvPr/>
        </p:nvSpPr>
        <p:spPr>
          <a:xfrm>
            <a:off x="7747452" y="3427900"/>
            <a:ext cx="833942" cy="484334"/>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7" name="Google Shape;3227;p78"/>
          <p:cNvGrpSpPr/>
          <p:nvPr/>
        </p:nvGrpSpPr>
        <p:grpSpPr>
          <a:xfrm>
            <a:off x="927898" y="1683460"/>
            <a:ext cx="3644098" cy="3237645"/>
            <a:chOff x="1028498" y="1683460"/>
            <a:chExt cx="3644098" cy="3237645"/>
          </a:xfrm>
        </p:grpSpPr>
        <p:grpSp>
          <p:nvGrpSpPr>
            <p:cNvPr id="3228" name="Google Shape;3228;p78"/>
            <p:cNvGrpSpPr/>
            <p:nvPr/>
          </p:nvGrpSpPr>
          <p:grpSpPr>
            <a:xfrm>
              <a:off x="1028498" y="1683460"/>
              <a:ext cx="3644098" cy="3237645"/>
              <a:chOff x="20634400" y="3255200"/>
              <a:chExt cx="1876950" cy="1667600"/>
            </a:xfrm>
          </p:grpSpPr>
          <p:sp>
            <p:nvSpPr>
              <p:cNvPr id="3229" name="Google Shape;3229;p78"/>
              <p:cNvSpPr/>
              <p:nvPr/>
            </p:nvSpPr>
            <p:spPr>
              <a:xfrm>
                <a:off x="20849450" y="4216150"/>
                <a:ext cx="126150" cy="602625"/>
              </a:xfrm>
              <a:custGeom>
                <a:avLst/>
                <a:gdLst/>
                <a:ahLst/>
                <a:cxnLst/>
                <a:rect l="l" t="t" r="r" b="b"/>
                <a:pathLst>
                  <a:path w="5046" h="24105" extrusionOk="0">
                    <a:moveTo>
                      <a:pt x="5046" y="1"/>
                    </a:moveTo>
                    <a:lnTo>
                      <a:pt x="2310" y="518"/>
                    </a:lnTo>
                    <a:lnTo>
                      <a:pt x="0" y="21369"/>
                    </a:lnTo>
                    <a:lnTo>
                      <a:pt x="2432" y="24104"/>
                    </a:lnTo>
                    <a:lnTo>
                      <a:pt x="5046" y="1"/>
                    </a:lnTo>
                    <a:close/>
                  </a:path>
                </a:pathLst>
              </a:custGeom>
              <a:solidFill>
                <a:srgbClr val="A55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8"/>
              <p:cNvSpPr/>
              <p:nvPr/>
            </p:nvSpPr>
            <p:spPr>
              <a:xfrm>
                <a:off x="21173925" y="4147775"/>
                <a:ext cx="189225" cy="610975"/>
              </a:xfrm>
              <a:custGeom>
                <a:avLst/>
                <a:gdLst/>
                <a:ahLst/>
                <a:cxnLst/>
                <a:rect l="l" t="t" r="r" b="b"/>
                <a:pathLst>
                  <a:path w="7569" h="24439" extrusionOk="0">
                    <a:moveTo>
                      <a:pt x="2280" y="0"/>
                    </a:moveTo>
                    <a:lnTo>
                      <a:pt x="0" y="426"/>
                    </a:lnTo>
                    <a:lnTo>
                      <a:pt x="3283" y="22402"/>
                    </a:lnTo>
                    <a:lnTo>
                      <a:pt x="7569" y="24438"/>
                    </a:lnTo>
                    <a:lnTo>
                      <a:pt x="2280" y="0"/>
                    </a:lnTo>
                    <a:close/>
                  </a:path>
                </a:pathLst>
              </a:custGeom>
              <a:solidFill>
                <a:srgbClr val="A55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8"/>
              <p:cNvSpPr/>
              <p:nvPr/>
            </p:nvSpPr>
            <p:spPr>
              <a:xfrm>
                <a:off x="21208100" y="4149275"/>
                <a:ext cx="225725" cy="612500"/>
              </a:xfrm>
              <a:custGeom>
                <a:avLst/>
                <a:gdLst/>
                <a:ahLst/>
                <a:cxnLst/>
                <a:rect l="l" t="t" r="r" b="b"/>
                <a:pathLst>
                  <a:path w="9029" h="24500" extrusionOk="0">
                    <a:moveTo>
                      <a:pt x="2858" y="1"/>
                    </a:moveTo>
                    <a:lnTo>
                      <a:pt x="1" y="396"/>
                    </a:lnTo>
                    <a:lnTo>
                      <a:pt x="6202" y="24378"/>
                    </a:lnTo>
                    <a:lnTo>
                      <a:pt x="9028" y="24500"/>
                    </a:lnTo>
                    <a:lnTo>
                      <a:pt x="2858" y="1"/>
                    </a:ln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8"/>
              <p:cNvSpPr/>
              <p:nvPr/>
            </p:nvSpPr>
            <p:spPr>
              <a:xfrm>
                <a:off x="20910225" y="4215400"/>
                <a:ext cx="133775" cy="603375"/>
              </a:xfrm>
              <a:custGeom>
                <a:avLst/>
                <a:gdLst/>
                <a:ahLst/>
                <a:cxnLst/>
                <a:rect l="l" t="t" r="r" b="b"/>
                <a:pathLst>
                  <a:path w="5351" h="24135" extrusionOk="0">
                    <a:moveTo>
                      <a:pt x="5350" y="0"/>
                    </a:moveTo>
                    <a:lnTo>
                      <a:pt x="2280" y="365"/>
                    </a:lnTo>
                    <a:lnTo>
                      <a:pt x="1" y="24134"/>
                    </a:lnTo>
                    <a:lnTo>
                      <a:pt x="1" y="24134"/>
                    </a:lnTo>
                    <a:lnTo>
                      <a:pt x="3800" y="24074"/>
                    </a:lnTo>
                    <a:lnTo>
                      <a:pt x="5350" y="0"/>
                    </a:ln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8"/>
              <p:cNvSpPr/>
              <p:nvPr/>
            </p:nvSpPr>
            <p:spPr>
              <a:xfrm>
                <a:off x="20691375" y="4011750"/>
                <a:ext cx="817675" cy="232550"/>
              </a:xfrm>
              <a:custGeom>
                <a:avLst/>
                <a:gdLst/>
                <a:ahLst/>
                <a:cxnLst/>
                <a:rect l="l" t="t" r="r" b="b"/>
                <a:pathLst>
                  <a:path w="32707" h="9302" extrusionOk="0">
                    <a:moveTo>
                      <a:pt x="24257" y="0"/>
                    </a:moveTo>
                    <a:lnTo>
                      <a:pt x="1" y="6323"/>
                    </a:lnTo>
                    <a:lnTo>
                      <a:pt x="7660" y="9301"/>
                    </a:lnTo>
                    <a:lnTo>
                      <a:pt x="32707" y="3435"/>
                    </a:lnTo>
                    <a:lnTo>
                      <a:pt x="24257" y="0"/>
                    </a:lnTo>
                    <a:close/>
                  </a:path>
                </a:pathLst>
              </a:custGeom>
              <a:solidFill>
                <a:srgbClr val="D871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8"/>
              <p:cNvSpPr/>
              <p:nvPr/>
            </p:nvSpPr>
            <p:spPr>
              <a:xfrm>
                <a:off x="20882875" y="4097625"/>
                <a:ext cx="626175" cy="208225"/>
              </a:xfrm>
              <a:custGeom>
                <a:avLst/>
                <a:gdLst/>
                <a:ahLst/>
                <a:cxnLst/>
                <a:rect l="l" t="t" r="r" b="b"/>
                <a:pathLst>
                  <a:path w="25047" h="8329" extrusionOk="0">
                    <a:moveTo>
                      <a:pt x="25047" y="0"/>
                    </a:moveTo>
                    <a:lnTo>
                      <a:pt x="0" y="5866"/>
                    </a:lnTo>
                    <a:lnTo>
                      <a:pt x="0" y="8328"/>
                    </a:lnTo>
                    <a:lnTo>
                      <a:pt x="24743" y="2310"/>
                    </a:lnTo>
                    <a:lnTo>
                      <a:pt x="25047" y="0"/>
                    </a:ln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8"/>
              <p:cNvSpPr/>
              <p:nvPr/>
            </p:nvSpPr>
            <p:spPr>
              <a:xfrm>
                <a:off x="20691375" y="4169800"/>
                <a:ext cx="191525" cy="136050"/>
              </a:xfrm>
              <a:custGeom>
                <a:avLst/>
                <a:gdLst/>
                <a:ahLst/>
                <a:cxnLst/>
                <a:rect l="l" t="t" r="r" b="b"/>
                <a:pathLst>
                  <a:path w="7661" h="5442" extrusionOk="0">
                    <a:moveTo>
                      <a:pt x="1" y="1"/>
                    </a:moveTo>
                    <a:lnTo>
                      <a:pt x="1" y="2767"/>
                    </a:lnTo>
                    <a:lnTo>
                      <a:pt x="7660" y="5441"/>
                    </a:lnTo>
                    <a:lnTo>
                      <a:pt x="7660" y="2979"/>
                    </a:lnTo>
                    <a:lnTo>
                      <a:pt x="1" y="1"/>
                    </a:lnTo>
                    <a:close/>
                  </a:path>
                </a:pathLst>
              </a:custGeom>
              <a:solidFill>
                <a:srgbClr val="A55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8"/>
              <p:cNvSpPr/>
              <p:nvPr/>
            </p:nvSpPr>
            <p:spPr>
              <a:xfrm>
                <a:off x="20797775" y="3943700"/>
                <a:ext cx="480275" cy="266400"/>
              </a:xfrm>
              <a:custGeom>
                <a:avLst/>
                <a:gdLst/>
                <a:ahLst/>
                <a:cxnLst/>
                <a:rect l="l" t="t" r="r" b="b"/>
                <a:pathLst>
                  <a:path w="19211" h="10656" extrusionOk="0">
                    <a:moveTo>
                      <a:pt x="3006" y="0"/>
                    </a:moveTo>
                    <a:cubicBezTo>
                      <a:pt x="2641" y="0"/>
                      <a:pt x="2276" y="16"/>
                      <a:pt x="1915" y="48"/>
                    </a:cubicBezTo>
                    <a:cubicBezTo>
                      <a:pt x="1277" y="78"/>
                      <a:pt x="638" y="169"/>
                      <a:pt x="0" y="321"/>
                    </a:cubicBezTo>
                    <a:lnTo>
                      <a:pt x="2249" y="10656"/>
                    </a:lnTo>
                    <a:lnTo>
                      <a:pt x="19210" y="7099"/>
                    </a:lnTo>
                    <a:cubicBezTo>
                      <a:pt x="18481" y="6096"/>
                      <a:pt x="17113" y="5732"/>
                      <a:pt x="15897" y="5397"/>
                    </a:cubicBezTo>
                    <a:cubicBezTo>
                      <a:pt x="14438" y="4972"/>
                      <a:pt x="12979" y="4425"/>
                      <a:pt x="11703" y="3634"/>
                    </a:cubicBezTo>
                    <a:cubicBezTo>
                      <a:pt x="10456" y="2874"/>
                      <a:pt x="9362" y="1902"/>
                      <a:pt x="8085" y="1203"/>
                    </a:cubicBezTo>
                    <a:cubicBezTo>
                      <a:pt x="6550" y="372"/>
                      <a:pt x="4765" y="0"/>
                      <a:pt x="3006" y="0"/>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8"/>
              <p:cNvSpPr/>
              <p:nvPr/>
            </p:nvSpPr>
            <p:spPr>
              <a:xfrm>
                <a:off x="20746100" y="3317200"/>
                <a:ext cx="707475" cy="804000"/>
              </a:xfrm>
              <a:custGeom>
                <a:avLst/>
                <a:gdLst/>
                <a:ahLst/>
                <a:cxnLst/>
                <a:rect l="l" t="t" r="r" b="b"/>
                <a:pathLst>
                  <a:path w="28299" h="32160" extrusionOk="0">
                    <a:moveTo>
                      <a:pt x="22827" y="1"/>
                    </a:moveTo>
                    <a:lnTo>
                      <a:pt x="12675" y="1977"/>
                    </a:lnTo>
                    <a:cubicBezTo>
                      <a:pt x="13162" y="3010"/>
                      <a:pt x="12462" y="4317"/>
                      <a:pt x="12584" y="5502"/>
                    </a:cubicBezTo>
                    <a:cubicBezTo>
                      <a:pt x="12675" y="6414"/>
                      <a:pt x="13283" y="7205"/>
                      <a:pt x="14043" y="7752"/>
                    </a:cubicBezTo>
                    <a:cubicBezTo>
                      <a:pt x="14773" y="8299"/>
                      <a:pt x="15654" y="8633"/>
                      <a:pt x="16475" y="8998"/>
                    </a:cubicBezTo>
                    <a:cubicBezTo>
                      <a:pt x="18207" y="9758"/>
                      <a:pt x="20001" y="10852"/>
                      <a:pt x="20639" y="12615"/>
                    </a:cubicBezTo>
                    <a:cubicBezTo>
                      <a:pt x="21125" y="13922"/>
                      <a:pt x="20821" y="15442"/>
                      <a:pt x="19940" y="16506"/>
                    </a:cubicBezTo>
                    <a:cubicBezTo>
                      <a:pt x="19203" y="17369"/>
                      <a:pt x="18063" y="17872"/>
                      <a:pt x="16910" y="17872"/>
                    </a:cubicBezTo>
                    <a:cubicBezTo>
                      <a:pt x="16684" y="17872"/>
                      <a:pt x="16456" y="17853"/>
                      <a:pt x="16232" y="17813"/>
                    </a:cubicBezTo>
                    <a:cubicBezTo>
                      <a:pt x="14803" y="17539"/>
                      <a:pt x="13648" y="16506"/>
                      <a:pt x="12250" y="16080"/>
                    </a:cubicBezTo>
                    <a:cubicBezTo>
                      <a:pt x="11680" y="15909"/>
                      <a:pt x="11099" y="15845"/>
                      <a:pt x="10511" y="15845"/>
                    </a:cubicBezTo>
                    <a:cubicBezTo>
                      <a:pt x="9217" y="15845"/>
                      <a:pt x="7892" y="16156"/>
                      <a:pt x="6596" y="16323"/>
                    </a:cubicBezTo>
                    <a:cubicBezTo>
                      <a:pt x="5903" y="16419"/>
                      <a:pt x="5195" y="16470"/>
                      <a:pt x="4485" y="16470"/>
                    </a:cubicBezTo>
                    <a:cubicBezTo>
                      <a:pt x="2953" y="16470"/>
                      <a:pt x="1413" y="16235"/>
                      <a:pt x="0" y="15715"/>
                    </a:cubicBezTo>
                    <a:lnTo>
                      <a:pt x="0" y="15715"/>
                    </a:lnTo>
                    <a:lnTo>
                      <a:pt x="2067" y="25381"/>
                    </a:lnTo>
                    <a:cubicBezTo>
                      <a:pt x="2705" y="25229"/>
                      <a:pt x="3313" y="25138"/>
                      <a:pt x="3952" y="25108"/>
                    </a:cubicBezTo>
                    <a:cubicBezTo>
                      <a:pt x="4318" y="25076"/>
                      <a:pt x="4687" y="25060"/>
                      <a:pt x="5056" y="25060"/>
                    </a:cubicBezTo>
                    <a:cubicBezTo>
                      <a:pt x="6832" y="25060"/>
                      <a:pt x="8617" y="25432"/>
                      <a:pt x="10152" y="26263"/>
                    </a:cubicBezTo>
                    <a:cubicBezTo>
                      <a:pt x="11429" y="26962"/>
                      <a:pt x="12523" y="27934"/>
                      <a:pt x="13770" y="28694"/>
                    </a:cubicBezTo>
                    <a:cubicBezTo>
                      <a:pt x="15046" y="29485"/>
                      <a:pt x="16505" y="30032"/>
                      <a:pt x="17964" y="30457"/>
                    </a:cubicBezTo>
                    <a:cubicBezTo>
                      <a:pt x="19180" y="30792"/>
                      <a:pt x="20548" y="31156"/>
                      <a:pt x="21277" y="32159"/>
                    </a:cubicBezTo>
                    <a:lnTo>
                      <a:pt x="28299" y="30700"/>
                    </a:lnTo>
                    <a:lnTo>
                      <a:pt x="22827" y="1"/>
                    </a:ln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8"/>
              <p:cNvSpPr/>
              <p:nvPr/>
            </p:nvSpPr>
            <p:spPr>
              <a:xfrm>
                <a:off x="20687575" y="3366600"/>
                <a:ext cx="586675" cy="397400"/>
              </a:xfrm>
              <a:custGeom>
                <a:avLst/>
                <a:gdLst/>
                <a:ahLst/>
                <a:cxnLst/>
                <a:rect l="l" t="t" r="r" b="b"/>
                <a:pathLst>
                  <a:path w="23467" h="15896" extrusionOk="0">
                    <a:moveTo>
                      <a:pt x="15016" y="1"/>
                    </a:moveTo>
                    <a:lnTo>
                      <a:pt x="1" y="2919"/>
                    </a:lnTo>
                    <a:lnTo>
                      <a:pt x="2341" y="13739"/>
                    </a:lnTo>
                    <a:cubicBezTo>
                      <a:pt x="3754" y="14259"/>
                      <a:pt x="5294" y="14494"/>
                      <a:pt x="6836" y="14494"/>
                    </a:cubicBezTo>
                    <a:cubicBezTo>
                      <a:pt x="7550" y="14494"/>
                      <a:pt x="8265" y="14443"/>
                      <a:pt x="8968" y="14347"/>
                    </a:cubicBezTo>
                    <a:cubicBezTo>
                      <a:pt x="10243" y="14180"/>
                      <a:pt x="11561" y="13869"/>
                      <a:pt x="12853" y="13869"/>
                    </a:cubicBezTo>
                    <a:cubicBezTo>
                      <a:pt x="13440" y="13869"/>
                      <a:pt x="14021" y="13933"/>
                      <a:pt x="14591" y="14104"/>
                    </a:cubicBezTo>
                    <a:cubicBezTo>
                      <a:pt x="15989" y="14530"/>
                      <a:pt x="17144" y="15563"/>
                      <a:pt x="18573" y="15837"/>
                    </a:cubicBezTo>
                    <a:cubicBezTo>
                      <a:pt x="18797" y="15876"/>
                      <a:pt x="19023" y="15896"/>
                      <a:pt x="19249" y="15896"/>
                    </a:cubicBezTo>
                    <a:cubicBezTo>
                      <a:pt x="20403" y="15896"/>
                      <a:pt x="21544" y="15389"/>
                      <a:pt x="22281" y="14499"/>
                    </a:cubicBezTo>
                    <a:cubicBezTo>
                      <a:pt x="23162" y="13466"/>
                      <a:pt x="23466" y="11946"/>
                      <a:pt x="22980" y="10639"/>
                    </a:cubicBezTo>
                    <a:cubicBezTo>
                      <a:pt x="22342" y="8876"/>
                      <a:pt x="20548" y="7812"/>
                      <a:pt x="18816" y="7022"/>
                    </a:cubicBezTo>
                    <a:cubicBezTo>
                      <a:pt x="17995" y="6657"/>
                      <a:pt x="17114" y="6323"/>
                      <a:pt x="16384" y="5776"/>
                    </a:cubicBezTo>
                    <a:cubicBezTo>
                      <a:pt x="15624" y="5229"/>
                      <a:pt x="15016" y="4438"/>
                      <a:pt x="14925" y="3526"/>
                    </a:cubicBezTo>
                    <a:cubicBezTo>
                      <a:pt x="14803" y="2341"/>
                      <a:pt x="15503" y="1034"/>
                      <a:pt x="15016"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8"/>
              <p:cNvSpPr/>
              <p:nvPr/>
            </p:nvSpPr>
            <p:spPr>
              <a:xfrm>
                <a:off x="20635150" y="3390925"/>
                <a:ext cx="218875" cy="819175"/>
              </a:xfrm>
              <a:custGeom>
                <a:avLst/>
                <a:gdLst/>
                <a:ahLst/>
                <a:cxnLst/>
                <a:rect l="l" t="t" r="r" b="b"/>
                <a:pathLst>
                  <a:path w="8755" h="32767" extrusionOk="0">
                    <a:moveTo>
                      <a:pt x="0" y="0"/>
                    </a:moveTo>
                    <a:lnTo>
                      <a:pt x="6384" y="31034"/>
                    </a:lnTo>
                    <a:lnTo>
                      <a:pt x="8754" y="32767"/>
                    </a:lnTo>
                    <a:lnTo>
                      <a:pt x="8754" y="32767"/>
                    </a:lnTo>
                    <a:lnTo>
                      <a:pt x="2098" y="1946"/>
                    </a:lnTo>
                    <a:lnTo>
                      <a:pt x="0" y="0"/>
                    </a:lnTo>
                    <a:close/>
                  </a:path>
                </a:pathLst>
              </a:custGeom>
              <a:solidFill>
                <a:srgbClr val="F3C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8"/>
              <p:cNvSpPr/>
              <p:nvPr/>
            </p:nvSpPr>
            <p:spPr>
              <a:xfrm>
                <a:off x="20634400" y="3276925"/>
                <a:ext cx="682400" cy="162650"/>
              </a:xfrm>
              <a:custGeom>
                <a:avLst/>
                <a:gdLst/>
                <a:ahLst/>
                <a:cxnLst/>
                <a:rect l="l" t="t" r="r" b="b"/>
                <a:pathLst>
                  <a:path w="27296" h="6506" extrusionOk="0">
                    <a:moveTo>
                      <a:pt x="24864" y="1"/>
                    </a:moveTo>
                    <a:cubicBezTo>
                      <a:pt x="24560" y="1"/>
                      <a:pt x="0" y="4560"/>
                      <a:pt x="0" y="4560"/>
                    </a:cubicBezTo>
                    <a:lnTo>
                      <a:pt x="2128" y="6506"/>
                    </a:lnTo>
                    <a:lnTo>
                      <a:pt x="27295" y="1612"/>
                    </a:lnTo>
                    <a:cubicBezTo>
                      <a:pt x="27295" y="1612"/>
                      <a:pt x="25198" y="1"/>
                      <a:pt x="24864" y="1"/>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8"/>
              <p:cNvSpPr/>
              <p:nvPr/>
            </p:nvSpPr>
            <p:spPr>
              <a:xfrm>
                <a:off x="21562975" y="4866625"/>
                <a:ext cx="80575" cy="51700"/>
              </a:xfrm>
              <a:custGeom>
                <a:avLst/>
                <a:gdLst/>
                <a:ahLst/>
                <a:cxnLst/>
                <a:rect l="l" t="t" r="r" b="b"/>
                <a:pathLst>
                  <a:path w="3223" h="2068" extrusionOk="0">
                    <a:moveTo>
                      <a:pt x="153" y="0"/>
                    </a:moveTo>
                    <a:cubicBezTo>
                      <a:pt x="1" y="943"/>
                      <a:pt x="122" y="1763"/>
                      <a:pt x="791" y="2007"/>
                    </a:cubicBezTo>
                    <a:cubicBezTo>
                      <a:pt x="903" y="2048"/>
                      <a:pt x="1027" y="2067"/>
                      <a:pt x="1160" y="2067"/>
                    </a:cubicBezTo>
                    <a:cubicBezTo>
                      <a:pt x="1714" y="2067"/>
                      <a:pt x="2439" y="1731"/>
                      <a:pt x="3223" y="1216"/>
                    </a:cubicBezTo>
                    <a:cubicBezTo>
                      <a:pt x="1733" y="183"/>
                      <a:pt x="700" y="0"/>
                      <a:pt x="153"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8"/>
              <p:cNvSpPr/>
              <p:nvPr/>
            </p:nvSpPr>
            <p:spPr>
              <a:xfrm>
                <a:off x="21566775" y="4801975"/>
                <a:ext cx="135275" cy="95075"/>
              </a:xfrm>
              <a:custGeom>
                <a:avLst/>
                <a:gdLst/>
                <a:ahLst/>
                <a:cxnLst/>
                <a:rect l="l" t="t" r="r" b="b"/>
                <a:pathLst>
                  <a:path w="5411" h="3803" extrusionOk="0">
                    <a:moveTo>
                      <a:pt x="965" y="1"/>
                    </a:moveTo>
                    <a:cubicBezTo>
                      <a:pt x="916" y="1"/>
                      <a:pt x="868" y="1"/>
                      <a:pt x="821" y="3"/>
                    </a:cubicBezTo>
                    <a:cubicBezTo>
                      <a:pt x="487" y="793"/>
                      <a:pt x="153" y="1735"/>
                      <a:pt x="1" y="2586"/>
                    </a:cubicBezTo>
                    <a:cubicBezTo>
                      <a:pt x="548" y="2586"/>
                      <a:pt x="1581" y="2769"/>
                      <a:pt x="3071" y="3802"/>
                    </a:cubicBezTo>
                    <a:cubicBezTo>
                      <a:pt x="3830" y="3286"/>
                      <a:pt x="4651" y="2617"/>
                      <a:pt x="5411" y="1948"/>
                    </a:cubicBezTo>
                    <a:cubicBezTo>
                      <a:pt x="3723" y="348"/>
                      <a:pt x="2063" y="1"/>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8"/>
              <p:cNvSpPr/>
              <p:nvPr/>
            </p:nvSpPr>
            <p:spPr>
              <a:xfrm>
                <a:off x="21587300" y="4692075"/>
                <a:ext cx="183900" cy="158625"/>
              </a:xfrm>
              <a:custGeom>
                <a:avLst/>
                <a:gdLst/>
                <a:ahLst/>
                <a:cxnLst/>
                <a:rect l="l" t="t" r="r" b="b"/>
                <a:pathLst>
                  <a:path w="7356" h="6345" extrusionOk="0">
                    <a:moveTo>
                      <a:pt x="5078" y="1"/>
                    </a:moveTo>
                    <a:cubicBezTo>
                      <a:pt x="4704" y="1"/>
                      <a:pt x="730" y="2788"/>
                      <a:pt x="730" y="2788"/>
                    </a:cubicBezTo>
                    <a:cubicBezTo>
                      <a:pt x="730" y="2788"/>
                      <a:pt x="395" y="3487"/>
                      <a:pt x="0" y="4399"/>
                    </a:cubicBezTo>
                    <a:cubicBezTo>
                      <a:pt x="47" y="4397"/>
                      <a:pt x="95" y="4397"/>
                      <a:pt x="144" y="4397"/>
                    </a:cubicBezTo>
                    <a:cubicBezTo>
                      <a:pt x="1242" y="4397"/>
                      <a:pt x="2902" y="4744"/>
                      <a:pt x="4590" y="6344"/>
                    </a:cubicBezTo>
                    <a:cubicBezTo>
                      <a:pt x="6110" y="4946"/>
                      <a:pt x="7356" y="3548"/>
                      <a:pt x="7356" y="3548"/>
                    </a:cubicBezTo>
                    <a:cubicBezTo>
                      <a:pt x="7356" y="3548"/>
                      <a:pt x="5137" y="295"/>
                      <a:pt x="5107" y="22"/>
                    </a:cubicBezTo>
                    <a:cubicBezTo>
                      <a:pt x="5107" y="7"/>
                      <a:pt x="5097" y="1"/>
                      <a:pt x="5078" y="1"/>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8"/>
              <p:cNvSpPr/>
              <p:nvPr/>
            </p:nvSpPr>
            <p:spPr>
              <a:xfrm>
                <a:off x="21620725" y="4745050"/>
                <a:ext cx="175575" cy="136800"/>
              </a:xfrm>
              <a:custGeom>
                <a:avLst/>
                <a:gdLst/>
                <a:ahLst/>
                <a:cxnLst/>
                <a:rect l="l" t="t" r="r" b="b"/>
                <a:pathLst>
                  <a:path w="7023" h="5472" extrusionOk="0">
                    <a:moveTo>
                      <a:pt x="4925" y="0"/>
                    </a:moveTo>
                    <a:cubicBezTo>
                      <a:pt x="2797" y="608"/>
                      <a:pt x="882" y="2249"/>
                      <a:pt x="1" y="3100"/>
                    </a:cubicBezTo>
                    <a:cubicBezTo>
                      <a:pt x="92" y="3283"/>
                      <a:pt x="213" y="3465"/>
                      <a:pt x="365" y="3678"/>
                    </a:cubicBezTo>
                    <a:cubicBezTo>
                      <a:pt x="791" y="4316"/>
                      <a:pt x="1460" y="4924"/>
                      <a:pt x="2220" y="5471"/>
                    </a:cubicBezTo>
                    <a:cubicBezTo>
                      <a:pt x="2828" y="4377"/>
                      <a:pt x="4347" y="2158"/>
                      <a:pt x="7022" y="1854"/>
                    </a:cubicBezTo>
                    <a:cubicBezTo>
                      <a:pt x="6353" y="1186"/>
                      <a:pt x="5624" y="547"/>
                      <a:pt x="4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8"/>
              <p:cNvSpPr/>
              <p:nvPr/>
            </p:nvSpPr>
            <p:spPr>
              <a:xfrm>
                <a:off x="21589575" y="4705925"/>
                <a:ext cx="154275" cy="116650"/>
              </a:xfrm>
              <a:custGeom>
                <a:avLst/>
                <a:gdLst/>
                <a:ahLst/>
                <a:cxnLst/>
                <a:rect l="l" t="t" r="r" b="b"/>
                <a:pathLst>
                  <a:path w="6171" h="4666" extrusionOk="0">
                    <a:moveTo>
                      <a:pt x="2980" y="1"/>
                    </a:moveTo>
                    <a:cubicBezTo>
                      <a:pt x="2915" y="1"/>
                      <a:pt x="2854" y="5"/>
                      <a:pt x="2797" y="15"/>
                    </a:cubicBezTo>
                    <a:cubicBezTo>
                      <a:pt x="578" y="289"/>
                      <a:pt x="152" y="1747"/>
                      <a:pt x="152" y="1747"/>
                    </a:cubicBezTo>
                    <a:cubicBezTo>
                      <a:pt x="152" y="1747"/>
                      <a:pt x="0" y="2720"/>
                      <a:pt x="1247" y="4665"/>
                    </a:cubicBezTo>
                    <a:cubicBezTo>
                      <a:pt x="2128" y="3814"/>
                      <a:pt x="4043" y="2173"/>
                      <a:pt x="6171" y="1565"/>
                    </a:cubicBezTo>
                    <a:cubicBezTo>
                      <a:pt x="4939" y="641"/>
                      <a:pt x="3732" y="1"/>
                      <a:pt x="2980" y="1"/>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8"/>
              <p:cNvSpPr/>
              <p:nvPr/>
            </p:nvSpPr>
            <p:spPr>
              <a:xfrm>
                <a:off x="21676200" y="4791400"/>
                <a:ext cx="158850" cy="125400"/>
              </a:xfrm>
              <a:custGeom>
                <a:avLst/>
                <a:gdLst/>
                <a:ahLst/>
                <a:cxnLst/>
                <a:rect l="l" t="t" r="r" b="b"/>
                <a:pathLst>
                  <a:path w="6354" h="5016" extrusionOk="0">
                    <a:moveTo>
                      <a:pt x="4803" y="0"/>
                    </a:moveTo>
                    <a:cubicBezTo>
                      <a:pt x="2128" y="304"/>
                      <a:pt x="609" y="2523"/>
                      <a:pt x="1" y="3617"/>
                    </a:cubicBezTo>
                    <a:cubicBezTo>
                      <a:pt x="852" y="4225"/>
                      <a:pt x="1855" y="4742"/>
                      <a:pt x="2827" y="5016"/>
                    </a:cubicBezTo>
                    <a:cubicBezTo>
                      <a:pt x="3192" y="4195"/>
                      <a:pt x="4165" y="2614"/>
                      <a:pt x="6353" y="2006"/>
                    </a:cubicBezTo>
                    <a:cubicBezTo>
                      <a:pt x="5989" y="1368"/>
                      <a:pt x="5441" y="669"/>
                      <a:pt x="4803"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8"/>
              <p:cNvSpPr/>
              <p:nvPr/>
            </p:nvSpPr>
            <p:spPr>
              <a:xfrm>
                <a:off x="21746875" y="4841550"/>
                <a:ext cx="108675" cy="81250"/>
              </a:xfrm>
              <a:custGeom>
                <a:avLst/>
                <a:gdLst/>
                <a:ahLst/>
                <a:cxnLst/>
                <a:rect l="l" t="t" r="r" b="b"/>
                <a:pathLst>
                  <a:path w="4347" h="3250" extrusionOk="0">
                    <a:moveTo>
                      <a:pt x="3526" y="0"/>
                    </a:moveTo>
                    <a:cubicBezTo>
                      <a:pt x="1338" y="608"/>
                      <a:pt x="365" y="2189"/>
                      <a:pt x="0" y="3010"/>
                    </a:cubicBezTo>
                    <a:cubicBezTo>
                      <a:pt x="537" y="3165"/>
                      <a:pt x="1074" y="3249"/>
                      <a:pt x="1584" y="3249"/>
                    </a:cubicBezTo>
                    <a:cubicBezTo>
                      <a:pt x="2376" y="3249"/>
                      <a:pt x="3106" y="3046"/>
                      <a:pt x="3678" y="2584"/>
                    </a:cubicBezTo>
                    <a:cubicBezTo>
                      <a:pt x="4347" y="2067"/>
                      <a:pt x="4165" y="1095"/>
                      <a:pt x="3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8"/>
              <p:cNvSpPr/>
              <p:nvPr/>
            </p:nvSpPr>
            <p:spPr>
              <a:xfrm>
                <a:off x="21782575" y="4522400"/>
                <a:ext cx="66900" cy="60050"/>
              </a:xfrm>
              <a:custGeom>
                <a:avLst/>
                <a:gdLst/>
                <a:ahLst/>
                <a:cxnLst/>
                <a:rect l="l" t="t" r="r" b="b"/>
                <a:pathLst>
                  <a:path w="2676" h="2402" fill="none" extrusionOk="0">
                    <a:moveTo>
                      <a:pt x="2676" y="0"/>
                    </a:moveTo>
                    <a:cubicBezTo>
                      <a:pt x="2676" y="0"/>
                      <a:pt x="1" y="608"/>
                      <a:pt x="244" y="2401"/>
                    </a:cubicBezTo>
                  </a:path>
                </a:pathLst>
              </a:custGeom>
              <a:noFill/>
              <a:ln w="9875" cap="flat" cmpd="sng">
                <a:solidFill>
                  <a:srgbClr val="2E2E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8"/>
              <p:cNvSpPr/>
              <p:nvPr/>
            </p:nvSpPr>
            <p:spPr>
              <a:xfrm>
                <a:off x="21203550" y="4381250"/>
                <a:ext cx="1090700" cy="471150"/>
              </a:xfrm>
              <a:custGeom>
                <a:avLst/>
                <a:gdLst/>
                <a:ahLst/>
                <a:cxnLst/>
                <a:rect l="l" t="t" r="r" b="b"/>
                <a:pathLst>
                  <a:path w="43628" h="18846" extrusionOk="0">
                    <a:moveTo>
                      <a:pt x="10735" y="0"/>
                    </a:moveTo>
                    <a:cubicBezTo>
                      <a:pt x="9339" y="0"/>
                      <a:pt x="7942" y="268"/>
                      <a:pt x="6627" y="935"/>
                    </a:cubicBezTo>
                    <a:cubicBezTo>
                      <a:pt x="0" y="4309"/>
                      <a:pt x="4712" y="15160"/>
                      <a:pt x="15533" y="15829"/>
                    </a:cubicBezTo>
                    <a:cubicBezTo>
                      <a:pt x="15630" y="15837"/>
                      <a:pt x="15730" y="15841"/>
                      <a:pt x="15831" y="15841"/>
                    </a:cubicBezTo>
                    <a:cubicBezTo>
                      <a:pt x="16107" y="15841"/>
                      <a:pt x="16390" y="15812"/>
                      <a:pt x="16657" y="15768"/>
                    </a:cubicBezTo>
                    <a:cubicBezTo>
                      <a:pt x="20515" y="14978"/>
                      <a:pt x="20730" y="13794"/>
                      <a:pt x="20730" y="13792"/>
                    </a:cubicBezTo>
                    <a:lnTo>
                      <a:pt x="20730" y="13792"/>
                    </a:lnTo>
                    <a:cubicBezTo>
                      <a:pt x="20730" y="13795"/>
                      <a:pt x="20215" y="18352"/>
                      <a:pt x="26323" y="18777"/>
                    </a:cubicBezTo>
                    <a:cubicBezTo>
                      <a:pt x="26952" y="18821"/>
                      <a:pt x="27639" y="18845"/>
                      <a:pt x="28362" y="18845"/>
                    </a:cubicBezTo>
                    <a:cubicBezTo>
                      <a:pt x="34622" y="18845"/>
                      <a:pt x="43628" y="17032"/>
                      <a:pt x="42129" y="10601"/>
                    </a:cubicBezTo>
                    <a:cubicBezTo>
                      <a:pt x="40457" y="3427"/>
                      <a:pt x="35928" y="2151"/>
                      <a:pt x="35928" y="2151"/>
                    </a:cubicBezTo>
                    <a:lnTo>
                      <a:pt x="22189" y="4522"/>
                    </a:lnTo>
                    <a:cubicBezTo>
                      <a:pt x="22189" y="4522"/>
                      <a:pt x="16469" y="0"/>
                      <a:pt x="10735"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8"/>
              <p:cNvSpPr/>
              <p:nvPr/>
            </p:nvSpPr>
            <p:spPr>
              <a:xfrm>
                <a:off x="21538650" y="4497325"/>
                <a:ext cx="579075" cy="229500"/>
              </a:xfrm>
              <a:custGeom>
                <a:avLst/>
                <a:gdLst/>
                <a:ahLst/>
                <a:cxnLst/>
                <a:rect l="l" t="t" r="r" b="b"/>
                <a:pathLst>
                  <a:path w="23163" h="9180" extrusionOk="0">
                    <a:moveTo>
                      <a:pt x="1" y="0"/>
                    </a:moveTo>
                    <a:cubicBezTo>
                      <a:pt x="6323" y="2219"/>
                      <a:pt x="6931" y="6596"/>
                      <a:pt x="7326" y="9180"/>
                    </a:cubicBezTo>
                    <a:cubicBezTo>
                      <a:pt x="8372" y="5430"/>
                      <a:pt x="12805" y="4605"/>
                      <a:pt x="16665" y="4605"/>
                    </a:cubicBezTo>
                    <a:cubicBezTo>
                      <a:pt x="19693" y="4605"/>
                      <a:pt x="22368" y="5112"/>
                      <a:pt x="22779" y="5112"/>
                    </a:cubicBezTo>
                    <a:cubicBezTo>
                      <a:pt x="22804" y="5112"/>
                      <a:pt x="22820" y="5111"/>
                      <a:pt x="22828" y="5107"/>
                    </a:cubicBezTo>
                    <a:cubicBezTo>
                      <a:pt x="23162" y="4985"/>
                      <a:pt x="19758" y="2827"/>
                      <a:pt x="19758" y="2827"/>
                    </a:cubicBezTo>
                    <a:lnTo>
                      <a:pt x="13953" y="1155"/>
                    </a:lnTo>
                    <a:cubicBezTo>
                      <a:pt x="13953" y="1155"/>
                      <a:pt x="11462" y="3079"/>
                      <a:pt x="8883" y="3079"/>
                    </a:cubicBezTo>
                    <a:cubicBezTo>
                      <a:pt x="8031" y="3079"/>
                      <a:pt x="7169" y="2869"/>
                      <a:pt x="6384" y="2310"/>
                    </a:cubicBezTo>
                    <a:cubicBezTo>
                      <a:pt x="3223" y="92"/>
                      <a:pt x="2" y="0"/>
                      <a:pt x="1" y="0"/>
                    </a:cubicBezTo>
                    <a:close/>
                  </a:path>
                </a:pathLst>
              </a:custGeom>
              <a:solidFill>
                <a:srgbClr val="060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8"/>
              <p:cNvSpPr/>
              <p:nvPr/>
            </p:nvSpPr>
            <p:spPr>
              <a:xfrm>
                <a:off x="21154150" y="3650050"/>
                <a:ext cx="150500" cy="112850"/>
              </a:xfrm>
              <a:custGeom>
                <a:avLst/>
                <a:gdLst/>
                <a:ahLst/>
                <a:cxnLst/>
                <a:rect l="l" t="t" r="r" b="b"/>
                <a:pathLst>
                  <a:path w="6020" h="4514" extrusionOk="0">
                    <a:moveTo>
                      <a:pt x="578" y="0"/>
                    </a:moveTo>
                    <a:cubicBezTo>
                      <a:pt x="214" y="669"/>
                      <a:pt x="1" y="1429"/>
                      <a:pt x="1" y="2310"/>
                    </a:cubicBezTo>
                    <a:cubicBezTo>
                      <a:pt x="18" y="4122"/>
                      <a:pt x="1475" y="4513"/>
                      <a:pt x="2731" y="4513"/>
                    </a:cubicBezTo>
                    <a:cubicBezTo>
                      <a:pt x="3688" y="4513"/>
                      <a:pt x="4530" y="4286"/>
                      <a:pt x="4530" y="4286"/>
                    </a:cubicBezTo>
                    <a:cubicBezTo>
                      <a:pt x="6019" y="2948"/>
                      <a:pt x="5654" y="1733"/>
                      <a:pt x="4469" y="973"/>
                    </a:cubicBezTo>
                    <a:cubicBezTo>
                      <a:pt x="4408" y="1155"/>
                      <a:pt x="4317" y="1307"/>
                      <a:pt x="4195" y="1429"/>
                    </a:cubicBezTo>
                    <a:cubicBezTo>
                      <a:pt x="3983" y="1641"/>
                      <a:pt x="3648" y="1733"/>
                      <a:pt x="3314" y="1763"/>
                    </a:cubicBezTo>
                    <a:cubicBezTo>
                      <a:pt x="3249" y="1770"/>
                      <a:pt x="3186" y="1774"/>
                      <a:pt x="3125" y="1774"/>
                    </a:cubicBezTo>
                    <a:cubicBezTo>
                      <a:pt x="2926" y="1774"/>
                      <a:pt x="2740" y="1734"/>
                      <a:pt x="2554" y="1641"/>
                    </a:cubicBezTo>
                    <a:cubicBezTo>
                      <a:pt x="2311" y="1550"/>
                      <a:pt x="2128" y="1307"/>
                      <a:pt x="2098" y="1064"/>
                    </a:cubicBezTo>
                    <a:cubicBezTo>
                      <a:pt x="2068" y="912"/>
                      <a:pt x="2098" y="760"/>
                      <a:pt x="2068" y="638"/>
                    </a:cubicBezTo>
                    <a:cubicBezTo>
                      <a:pt x="1976" y="395"/>
                      <a:pt x="1733" y="274"/>
                      <a:pt x="1490" y="213"/>
                    </a:cubicBezTo>
                    <a:cubicBezTo>
                      <a:pt x="1247" y="182"/>
                      <a:pt x="1004" y="182"/>
                      <a:pt x="761" y="122"/>
                    </a:cubicBezTo>
                    <a:cubicBezTo>
                      <a:pt x="700" y="91"/>
                      <a:pt x="639" y="61"/>
                      <a:pt x="578"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8"/>
              <p:cNvSpPr/>
              <p:nvPr/>
            </p:nvSpPr>
            <p:spPr>
              <a:xfrm>
                <a:off x="21168600" y="3594550"/>
                <a:ext cx="97275" cy="99875"/>
              </a:xfrm>
              <a:custGeom>
                <a:avLst/>
                <a:gdLst/>
                <a:ahLst/>
                <a:cxnLst/>
                <a:rect l="l" t="t" r="r" b="b"/>
                <a:pathLst>
                  <a:path w="3891" h="3995" extrusionOk="0">
                    <a:moveTo>
                      <a:pt x="2379" y="1"/>
                    </a:moveTo>
                    <a:cubicBezTo>
                      <a:pt x="2027" y="1"/>
                      <a:pt x="748" y="824"/>
                      <a:pt x="0" y="2220"/>
                    </a:cubicBezTo>
                    <a:cubicBezTo>
                      <a:pt x="61" y="2281"/>
                      <a:pt x="122" y="2311"/>
                      <a:pt x="213" y="2342"/>
                    </a:cubicBezTo>
                    <a:cubicBezTo>
                      <a:pt x="426" y="2402"/>
                      <a:pt x="669" y="2402"/>
                      <a:pt x="912" y="2463"/>
                    </a:cubicBezTo>
                    <a:cubicBezTo>
                      <a:pt x="1155" y="2494"/>
                      <a:pt x="1429" y="2615"/>
                      <a:pt x="1490" y="2858"/>
                    </a:cubicBezTo>
                    <a:cubicBezTo>
                      <a:pt x="1520" y="3010"/>
                      <a:pt x="1490" y="3132"/>
                      <a:pt x="1520" y="3284"/>
                    </a:cubicBezTo>
                    <a:cubicBezTo>
                      <a:pt x="1550" y="3557"/>
                      <a:pt x="1733" y="3770"/>
                      <a:pt x="1976" y="3892"/>
                    </a:cubicBezTo>
                    <a:cubicBezTo>
                      <a:pt x="2158" y="3960"/>
                      <a:pt x="2341" y="3994"/>
                      <a:pt x="2536" y="3994"/>
                    </a:cubicBezTo>
                    <a:cubicBezTo>
                      <a:pt x="2601" y="3994"/>
                      <a:pt x="2667" y="3991"/>
                      <a:pt x="2736" y="3983"/>
                    </a:cubicBezTo>
                    <a:cubicBezTo>
                      <a:pt x="3070" y="3983"/>
                      <a:pt x="3405" y="3892"/>
                      <a:pt x="3617" y="3649"/>
                    </a:cubicBezTo>
                    <a:cubicBezTo>
                      <a:pt x="3739" y="3527"/>
                      <a:pt x="3830" y="3375"/>
                      <a:pt x="3891" y="3193"/>
                    </a:cubicBezTo>
                    <a:cubicBezTo>
                      <a:pt x="3709" y="3071"/>
                      <a:pt x="3496" y="2980"/>
                      <a:pt x="3283" y="2889"/>
                    </a:cubicBezTo>
                    <a:cubicBezTo>
                      <a:pt x="1672" y="2159"/>
                      <a:pt x="2250" y="792"/>
                      <a:pt x="2462" y="123"/>
                    </a:cubicBezTo>
                    <a:cubicBezTo>
                      <a:pt x="2490" y="41"/>
                      <a:pt x="2457" y="1"/>
                      <a:pt x="2379"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8"/>
              <p:cNvSpPr/>
              <p:nvPr/>
            </p:nvSpPr>
            <p:spPr>
              <a:xfrm>
                <a:off x="21300050" y="3743175"/>
                <a:ext cx="195325" cy="147775"/>
              </a:xfrm>
              <a:custGeom>
                <a:avLst/>
                <a:gdLst/>
                <a:ahLst/>
                <a:cxnLst/>
                <a:rect l="l" t="t" r="r" b="b"/>
                <a:pathLst>
                  <a:path w="7813" h="5911" extrusionOk="0">
                    <a:moveTo>
                      <a:pt x="2975" y="0"/>
                    </a:moveTo>
                    <a:cubicBezTo>
                      <a:pt x="2323" y="0"/>
                      <a:pt x="1752" y="201"/>
                      <a:pt x="1399" y="743"/>
                    </a:cubicBezTo>
                    <a:cubicBezTo>
                      <a:pt x="1" y="2841"/>
                      <a:pt x="2463" y="5910"/>
                      <a:pt x="2463" y="5910"/>
                    </a:cubicBezTo>
                    <a:lnTo>
                      <a:pt x="7812" y="5394"/>
                    </a:lnTo>
                    <a:lnTo>
                      <a:pt x="7387" y="1655"/>
                    </a:lnTo>
                    <a:cubicBezTo>
                      <a:pt x="7387" y="1655"/>
                      <a:pt x="4846" y="0"/>
                      <a:pt x="2975" y="0"/>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8"/>
              <p:cNvSpPr/>
              <p:nvPr/>
            </p:nvSpPr>
            <p:spPr>
              <a:xfrm>
                <a:off x="21944450" y="4200950"/>
                <a:ext cx="142875" cy="274475"/>
              </a:xfrm>
              <a:custGeom>
                <a:avLst/>
                <a:gdLst/>
                <a:ahLst/>
                <a:cxnLst/>
                <a:rect l="l" t="t" r="r" b="b"/>
                <a:pathLst>
                  <a:path w="5715" h="10979" extrusionOk="0">
                    <a:moveTo>
                      <a:pt x="4681" y="1"/>
                    </a:moveTo>
                    <a:lnTo>
                      <a:pt x="0" y="9758"/>
                    </a:lnTo>
                    <a:cubicBezTo>
                      <a:pt x="0" y="9758"/>
                      <a:pt x="937" y="10978"/>
                      <a:pt x="3797" y="10978"/>
                    </a:cubicBezTo>
                    <a:cubicBezTo>
                      <a:pt x="3897" y="10978"/>
                      <a:pt x="3999" y="10977"/>
                      <a:pt x="4104" y="10974"/>
                    </a:cubicBezTo>
                    <a:cubicBezTo>
                      <a:pt x="5714" y="6749"/>
                      <a:pt x="5046" y="305"/>
                      <a:pt x="5046" y="305"/>
                    </a:cubicBezTo>
                    <a:cubicBezTo>
                      <a:pt x="4924" y="183"/>
                      <a:pt x="4803" y="92"/>
                      <a:pt x="468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8"/>
              <p:cNvSpPr/>
              <p:nvPr/>
            </p:nvSpPr>
            <p:spPr>
              <a:xfrm>
                <a:off x="22044750" y="4140175"/>
                <a:ext cx="146675" cy="335125"/>
              </a:xfrm>
              <a:custGeom>
                <a:avLst/>
                <a:gdLst/>
                <a:ahLst/>
                <a:cxnLst/>
                <a:rect l="l" t="t" r="r" b="b"/>
                <a:pathLst>
                  <a:path w="5867" h="13405" extrusionOk="0">
                    <a:moveTo>
                      <a:pt x="1733" y="0"/>
                    </a:moveTo>
                    <a:lnTo>
                      <a:pt x="578" y="2401"/>
                    </a:lnTo>
                    <a:cubicBezTo>
                      <a:pt x="700" y="2523"/>
                      <a:pt x="821" y="2614"/>
                      <a:pt x="943" y="2736"/>
                    </a:cubicBezTo>
                    <a:cubicBezTo>
                      <a:pt x="943" y="2736"/>
                      <a:pt x="1611" y="9180"/>
                      <a:pt x="1" y="13405"/>
                    </a:cubicBezTo>
                    <a:cubicBezTo>
                      <a:pt x="396" y="13374"/>
                      <a:pt x="821" y="13344"/>
                      <a:pt x="1277" y="13283"/>
                    </a:cubicBezTo>
                    <a:cubicBezTo>
                      <a:pt x="5867" y="6657"/>
                      <a:pt x="1734" y="1"/>
                      <a:pt x="173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8"/>
              <p:cNvSpPr/>
              <p:nvPr/>
            </p:nvSpPr>
            <p:spPr>
              <a:xfrm>
                <a:off x="21476350" y="3364300"/>
                <a:ext cx="557025" cy="634075"/>
              </a:xfrm>
              <a:custGeom>
                <a:avLst/>
                <a:gdLst/>
                <a:ahLst/>
                <a:cxnLst/>
                <a:rect l="l" t="t" r="r" b="b"/>
                <a:pathLst>
                  <a:path w="22281" h="25363" extrusionOk="0">
                    <a:moveTo>
                      <a:pt x="18849" y="0"/>
                    </a:moveTo>
                    <a:cubicBezTo>
                      <a:pt x="18270" y="0"/>
                      <a:pt x="17692" y="98"/>
                      <a:pt x="17113" y="214"/>
                    </a:cubicBezTo>
                    <a:cubicBezTo>
                      <a:pt x="15594" y="579"/>
                      <a:pt x="14074" y="1096"/>
                      <a:pt x="12797" y="2007"/>
                    </a:cubicBezTo>
                    <a:cubicBezTo>
                      <a:pt x="12676" y="2099"/>
                      <a:pt x="12584" y="2159"/>
                      <a:pt x="12493" y="2251"/>
                    </a:cubicBezTo>
                    <a:cubicBezTo>
                      <a:pt x="10639" y="3679"/>
                      <a:pt x="9727" y="5716"/>
                      <a:pt x="8329" y="7539"/>
                    </a:cubicBezTo>
                    <a:cubicBezTo>
                      <a:pt x="7265" y="8907"/>
                      <a:pt x="5928" y="9971"/>
                      <a:pt x="4621" y="11096"/>
                    </a:cubicBezTo>
                    <a:cubicBezTo>
                      <a:pt x="3314" y="12190"/>
                      <a:pt x="2037" y="13406"/>
                      <a:pt x="1216" y="14895"/>
                    </a:cubicBezTo>
                    <a:cubicBezTo>
                      <a:pt x="365" y="16385"/>
                      <a:pt x="1" y="18239"/>
                      <a:pt x="639" y="19819"/>
                    </a:cubicBezTo>
                    <a:cubicBezTo>
                      <a:pt x="1095" y="20883"/>
                      <a:pt x="1915" y="21765"/>
                      <a:pt x="2888" y="22403"/>
                    </a:cubicBezTo>
                    <a:cubicBezTo>
                      <a:pt x="3830" y="23041"/>
                      <a:pt x="4925" y="23497"/>
                      <a:pt x="5988" y="23953"/>
                    </a:cubicBezTo>
                    <a:cubicBezTo>
                      <a:pt x="6840" y="24318"/>
                      <a:pt x="7721" y="24683"/>
                      <a:pt x="8633" y="24926"/>
                    </a:cubicBezTo>
                    <a:cubicBezTo>
                      <a:pt x="9652" y="25219"/>
                      <a:pt x="10708" y="25363"/>
                      <a:pt x="11763" y="25363"/>
                    </a:cubicBezTo>
                    <a:cubicBezTo>
                      <a:pt x="13445" y="25363"/>
                      <a:pt x="15126" y="24997"/>
                      <a:pt x="16657" y="24287"/>
                    </a:cubicBezTo>
                    <a:cubicBezTo>
                      <a:pt x="17660" y="23801"/>
                      <a:pt x="18633" y="23163"/>
                      <a:pt x="19302" y="22221"/>
                    </a:cubicBezTo>
                    <a:cubicBezTo>
                      <a:pt x="20214" y="20944"/>
                      <a:pt x="20366" y="19272"/>
                      <a:pt x="20366" y="17661"/>
                    </a:cubicBezTo>
                    <a:cubicBezTo>
                      <a:pt x="20366" y="16263"/>
                      <a:pt x="20244" y="14865"/>
                      <a:pt x="20001" y="13467"/>
                    </a:cubicBezTo>
                    <a:cubicBezTo>
                      <a:pt x="19788" y="12099"/>
                      <a:pt x="19484" y="10761"/>
                      <a:pt x="19393" y="9394"/>
                    </a:cubicBezTo>
                    <a:cubicBezTo>
                      <a:pt x="19302" y="8026"/>
                      <a:pt x="19484" y="6597"/>
                      <a:pt x="20183" y="5442"/>
                    </a:cubicBezTo>
                    <a:cubicBezTo>
                      <a:pt x="20548" y="4865"/>
                      <a:pt x="20974" y="4378"/>
                      <a:pt x="21338" y="3831"/>
                    </a:cubicBezTo>
                    <a:cubicBezTo>
                      <a:pt x="22281" y="2220"/>
                      <a:pt x="21126" y="336"/>
                      <a:pt x="19393" y="32"/>
                    </a:cubicBezTo>
                    <a:cubicBezTo>
                      <a:pt x="19212" y="10"/>
                      <a:pt x="19030" y="0"/>
                      <a:pt x="18849"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8"/>
              <p:cNvSpPr/>
              <p:nvPr/>
            </p:nvSpPr>
            <p:spPr>
              <a:xfrm>
                <a:off x="21361600" y="3878000"/>
                <a:ext cx="433925" cy="431175"/>
              </a:xfrm>
              <a:custGeom>
                <a:avLst/>
                <a:gdLst/>
                <a:ahLst/>
                <a:cxnLst/>
                <a:rect l="l" t="t" r="r" b="b"/>
                <a:pathLst>
                  <a:path w="17357" h="17247" extrusionOk="0">
                    <a:moveTo>
                      <a:pt x="5350" y="1"/>
                    </a:moveTo>
                    <a:lnTo>
                      <a:pt x="1" y="517"/>
                    </a:lnTo>
                    <a:cubicBezTo>
                      <a:pt x="1" y="517"/>
                      <a:pt x="915" y="17246"/>
                      <a:pt x="6727" y="17246"/>
                    </a:cubicBezTo>
                    <a:cubicBezTo>
                      <a:pt x="6814" y="17246"/>
                      <a:pt x="6902" y="17243"/>
                      <a:pt x="6992" y="17235"/>
                    </a:cubicBezTo>
                    <a:cubicBezTo>
                      <a:pt x="12189" y="16779"/>
                      <a:pt x="17357" y="5198"/>
                      <a:pt x="17357" y="5198"/>
                    </a:cubicBezTo>
                    <a:cubicBezTo>
                      <a:pt x="17357" y="5198"/>
                      <a:pt x="16341" y="4496"/>
                      <a:pt x="14687" y="4496"/>
                    </a:cubicBezTo>
                    <a:cubicBezTo>
                      <a:pt x="12849" y="4496"/>
                      <a:pt x="10222" y="5364"/>
                      <a:pt x="7326" y="9028"/>
                    </a:cubicBezTo>
                    <a:lnTo>
                      <a:pt x="5350" y="1"/>
                    </a:ln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8"/>
              <p:cNvSpPr/>
              <p:nvPr/>
            </p:nvSpPr>
            <p:spPr>
              <a:xfrm>
                <a:off x="21472550" y="3994275"/>
                <a:ext cx="637575" cy="574250"/>
              </a:xfrm>
              <a:custGeom>
                <a:avLst/>
                <a:gdLst/>
                <a:ahLst/>
                <a:cxnLst/>
                <a:rect l="l" t="t" r="r" b="b"/>
                <a:pathLst>
                  <a:path w="25503" h="22970" extrusionOk="0">
                    <a:moveTo>
                      <a:pt x="11824" y="0"/>
                    </a:moveTo>
                    <a:cubicBezTo>
                      <a:pt x="11824" y="0"/>
                      <a:pt x="1" y="12645"/>
                      <a:pt x="7903" y="21064"/>
                    </a:cubicBezTo>
                    <a:cubicBezTo>
                      <a:pt x="9157" y="22405"/>
                      <a:pt x="10455" y="22969"/>
                      <a:pt x="11751" y="22969"/>
                    </a:cubicBezTo>
                    <a:cubicBezTo>
                      <a:pt x="18622" y="22969"/>
                      <a:pt x="25442" y="7113"/>
                      <a:pt x="25442" y="7113"/>
                    </a:cubicBezTo>
                    <a:cubicBezTo>
                      <a:pt x="25442" y="7113"/>
                      <a:pt x="25503" y="5502"/>
                      <a:pt x="21885" y="4408"/>
                    </a:cubicBezTo>
                    <a:cubicBezTo>
                      <a:pt x="18238" y="3313"/>
                      <a:pt x="14104" y="1125"/>
                      <a:pt x="14104" y="1125"/>
                    </a:cubicBezTo>
                    <a:lnTo>
                      <a:pt x="11824" y="0"/>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8"/>
              <p:cNvSpPr/>
              <p:nvPr/>
            </p:nvSpPr>
            <p:spPr>
              <a:xfrm>
                <a:off x="21897325" y="3255200"/>
                <a:ext cx="139325" cy="194250"/>
              </a:xfrm>
              <a:custGeom>
                <a:avLst/>
                <a:gdLst/>
                <a:ahLst/>
                <a:cxnLst/>
                <a:rect l="l" t="t" r="r" b="b"/>
                <a:pathLst>
                  <a:path w="5573" h="7770" extrusionOk="0">
                    <a:moveTo>
                      <a:pt x="1393" y="0"/>
                    </a:moveTo>
                    <a:cubicBezTo>
                      <a:pt x="1336" y="0"/>
                      <a:pt x="1277" y="16"/>
                      <a:pt x="1217" y="49"/>
                    </a:cubicBezTo>
                    <a:cubicBezTo>
                      <a:pt x="1" y="718"/>
                      <a:pt x="3101" y="7770"/>
                      <a:pt x="3101" y="7770"/>
                    </a:cubicBezTo>
                    <a:cubicBezTo>
                      <a:pt x="3101" y="7770"/>
                      <a:pt x="5572" y="621"/>
                      <a:pt x="4581" y="621"/>
                    </a:cubicBezTo>
                    <a:cubicBezTo>
                      <a:pt x="4565" y="621"/>
                      <a:pt x="4548" y="623"/>
                      <a:pt x="4530" y="627"/>
                    </a:cubicBezTo>
                    <a:cubicBezTo>
                      <a:pt x="3435" y="900"/>
                      <a:pt x="3101" y="5794"/>
                      <a:pt x="3101" y="5794"/>
                    </a:cubicBezTo>
                    <a:cubicBezTo>
                      <a:pt x="3101" y="5794"/>
                      <a:pt x="2497" y="0"/>
                      <a:pt x="1393"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8"/>
              <p:cNvSpPr/>
              <p:nvPr/>
            </p:nvSpPr>
            <p:spPr>
              <a:xfrm>
                <a:off x="21624525" y="3378750"/>
                <a:ext cx="469650" cy="997375"/>
              </a:xfrm>
              <a:custGeom>
                <a:avLst/>
                <a:gdLst/>
                <a:ahLst/>
                <a:cxnLst/>
                <a:rect l="l" t="t" r="r" b="b"/>
                <a:pathLst>
                  <a:path w="18786" h="39895" extrusionOk="0">
                    <a:moveTo>
                      <a:pt x="13618" y="1"/>
                    </a:moveTo>
                    <a:lnTo>
                      <a:pt x="13618" y="1"/>
                    </a:lnTo>
                    <a:cubicBezTo>
                      <a:pt x="10244" y="31"/>
                      <a:pt x="7174" y="1825"/>
                      <a:pt x="5776" y="5168"/>
                    </a:cubicBezTo>
                    <a:lnTo>
                      <a:pt x="3709" y="10092"/>
                    </a:lnTo>
                    <a:cubicBezTo>
                      <a:pt x="1824" y="14591"/>
                      <a:pt x="3952" y="19788"/>
                      <a:pt x="8451" y="21673"/>
                    </a:cubicBezTo>
                    <a:lnTo>
                      <a:pt x="9423" y="22068"/>
                    </a:lnTo>
                    <a:lnTo>
                      <a:pt x="8451" y="26050"/>
                    </a:lnTo>
                    <a:lnTo>
                      <a:pt x="6201" y="24773"/>
                    </a:lnTo>
                    <a:cubicBezTo>
                      <a:pt x="6201" y="24773"/>
                      <a:pt x="1" y="31491"/>
                      <a:pt x="2159" y="35047"/>
                    </a:cubicBezTo>
                    <a:cubicBezTo>
                      <a:pt x="3942" y="38010"/>
                      <a:pt x="6181" y="39895"/>
                      <a:pt x="9854" y="39895"/>
                    </a:cubicBezTo>
                    <a:cubicBezTo>
                      <a:pt x="10627" y="39895"/>
                      <a:pt x="11463" y="39811"/>
                      <a:pt x="12372" y="39637"/>
                    </a:cubicBezTo>
                    <a:cubicBezTo>
                      <a:pt x="15016" y="39120"/>
                      <a:pt x="16414" y="35199"/>
                      <a:pt x="17752" y="33193"/>
                    </a:cubicBezTo>
                    <a:cubicBezTo>
                      <a:pt x="4135" y="29515"/>
                      <a:pt x="18329" y="17904"/>
                      <a:pt x="18329" y="17904"/>
                    </a:cubicBezTo>
                    <a:lnTo>
                      <a:pt x="18785" y="15746"/>
                    </a:lnTo>
                    <a:cubicBezTo>
                      <a:pt x="11642" y="11794"/>
                      <a:pt x="12919" y="3040"/>
                      <a:pt x="13618" y="1"/>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8"/>
              <p:cNvSpPr/>
              <p:nvPr/>
            </p:nvSpPr>
            <p:spPr>
              <a:xfrm>
                <a:off x="21656450" y="3378750"/>
                <a:ext cx="543350" cy="854900"/>
              </a:xfrm>
              <a:custGeom>
                <a:avLst/>
                <a:gdLst/>
                <a:ahLst/>
                <a:cxnLst/>
                <a:rect l="l" t="t" r="r" b="b"/>
                <a:pathLst>
                  <a:path w="21734" h="34196" extrusionOk="0">
                    <a:moveTo>
                      <a:pt x="12371" y="1"/>
                    </a:moveTo>
                    <a:cubicBezTo>
                      <a:pt x="11672" y="3040"/>
                      <a:pt x="10365" y="11794"/>
                      <a:pt x="17508" y="15746"/>
                    </a:cubicBezTo>
                    <a:lnTo>
                      <a:pt x="17052" y="17904"/>
                    </a:lnTo>
                    <a:cubicBezTo>
                      <a:pt x="17052" y="17904"/>
                      <a:pt x="0" y="30761"/>
                      <a:pt x="15897" y="34196"/>
                    </a:cubicBezTo>
                    <a:cubicBezTo>
                      <a:pt x="17174" y="32220"/>
                      <a:pt x="19058" y="31187"/>
                      <a:pt x="19058" y="31187"/>
                    </a:cubicBezTo>
                    <a:lnTo>
                      <a:pt x="15836" y="27934"/>
                    </a:lnTo>
                    <a:lnTo>
                      <a:pt x="15836" y="22858"/>
                    </a:lnTo>
                    <a:cubicBezTo>
                      <a:pt x="18147" y="22068"/>
                      <a:pt x="20122" y="20336"/>
                      <a:pt x="21125" y="17934"/>
                    </a:cubicBezTo>
                    <a:lnTo>
                      <a:pt x="21733" y="16475"/>
                    </a:lnTo>
                    <a:cubicBezTo>
                      <a:pt x="13982" y="11399"/>
                      <a:pt x="13344" y="3132"/>
                      <a:pt x="13496" y="62"/>
                    </a:cubicBezTo>
                    <a:cubicBezTo>
                      <a:pt x="13131" y="31"/>
                      <a:pt x="12736" y="1"/>
                      <a:pt x="1237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8"/>
              <p:cNvSpPr/>
              <p:nvPr/>
            </p:nvSpPr>
            <p:spPr>
              <a:xfrm>
                <a:off x="21992325" y="3673725"/>
                <a:ext cx="31925" cy="44375"/>
              </a:xfrm>
              <a:custGeom>
                <a:avLst/>
                <a:gdLst/>
                <a:ahLst/>
                <a:cxnLst/>
                <a:rect l="l" t="t" r="r" b="b"/>
                <a:pathLst>
                  <a:path w="1277" h="1775" extrusionOk="0">
                    <a:moveTo>
                      <a:pt x="864" y="1"/>
                    </a:moveTo>
                    <a:cubicBezTo>
                      <a:pt x="631" y="1"/>
                      <a:pt x="339" y="303"/>
                      <a:pt x="183" y="694"/>
                    </a:cubicBezTo>
                    <a:cubicBezTo>
                      <a:pt x="0" y="1181"/>
                      <a:pt x="31" y="1667"/>
                      <a:pt x="304" y="1758"/>
                    </a:cubicBezTo>
                    <a:cubicBezTo>
                      <a:pt x="333" y="1769"/>
                      <a:pt x="364" y="1774"/>
                      <a:pt x="396" y="1774"/>
                    </a:cubicBezTo>
                    <a:cubicBezTo>
                      <a:pt x="632" y="1774"/>
                      <a:pt x="934" y="1488"/>
                      <a:pt x="1094" y="1059"/>
                    </a:cubicBezTo>
                    <a:cubicBezTo>
                      <a:pt x="1277" y="573"/>
                      <a:pt x="1216" y="117"/>
                      <a:pt x="973" y="26"/>
                    </a:cubicBezTo>
                    <a:cubicBezTo>
                      <a:pt x="939" y="9"/>
                      <a:pt x="902" y="1"/>
                      <a:pt x="86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8"/>
              <p:cNvSpPr/>
              <p:nvPr/>
            </p:nvSpPr>
            <p:spPr>
              <a:xfrm>
                <a:off x="21778025" y="3554650"/>
                <a:ext cx="31950" cy="44900"/>
              </a:xfrm>
              <a:custGeom>
                <a:avLst/>
                <a:gdLst/>
                <a:ahLst/>
                <a:cxnLst/>
                <a:rect l="l" t="t" r="r" b="b"/>
                <a:pathLst>
                  <a:path w="1278" h="1796" extrusionOk="0">
                    <a:moveTo>
                      <a:pt x="882" y="1"/>
                    </a:moveTo>
                    <a:cubicBezTo>
                      <a:pt x="646" y="1"/>
                      <a:pt x="344" y="287"/>
                      <a:pt x="183" y="716"/>
                    </a:cubicBezTo>
                    <a:cubicBezTo>
                      <a:pt x="1" y="1202"/>
                      <a:pt x="31" y="1688"/>
                      <a:pt x="305" y="1780"/>
                    </a:cubicBezTo>
                    <a:cubicBezTo>
                      <a:pt x="334" y="1790"/>
                      <a:pt x="364" y="1796"/>
                      <a:pt x="396" y="1796"/>
                    </a:cubicBezTo>
                    <a:cubicBezTo>
                      <a:pt x="632" y="1796"/>
                      <a:pt x="934" y="1509"/>
                      <a:pt x="1095" y="1080"/>
                    </a:cubicBezTo>
                    <a:cubicBezTo>
                      <a:pt x="1277" y="594"/>
                      <a:pt x="1247" y="138"/>
                      <a:pt x="973" y="17"/>
                    </a:cubicBezTo>
                    <a:cubicBezTo>
                      <a:pt x="944" y="6"/>
                      <a:pt x="914" y="1"/>
                      <a:pt x="88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8"/>
              <p:cNvSpPr/>
              <p:nvPr/>
            </p:nvSpPr>
            <p:spPr>
              <a:xfrm>
                <a:off x="22022725" y="3612050"/>
                <a:ext cx="60050" cy="41050"/>
              </a:xfrm>
              <a:custGeom>
                <a:avLst/>
                <a:gdLst/>
                <a:ahLst/>
                <a:cxnLst/>
                <a:rect l="l" t="t" r="r" b="b"/>
                <a:pathLst>
                  <a:path w="2402" h="1642" extrusionOk="0">
                    <a:moveTo>
                      <a:pt x="790" y="0"/>
                    </a:moveTo>
                    <a:cubicBezTo>
                      <a:pt x="517" y="0"/>
                      <a:pt x="243" y="31"/>
                      <a:pt x="0" y="152"/>
                    </a:cubicBezTo>
                    <a:cubicBezTo>
                      <a:pt x="517" y="335"/>
                      <a:pt x="912" y="487"/>
                      <a:pt x="1307" y="730"/>
                    </a:cubicBezTo>
                    <a:cubicBezTo>
                      <a:pt x="1489" y="851"/>
                      <a:pt x="1672" y="973"/>
                      <a:pt x="1824" y="1125"/>
                    </a:cubicBezTo>
                    <a:cubicBezTo>
                      <a:pt x="2006" y="1277"/>
                      <a:pt x="2189" y="1459"/>
                      <a:pt x="2401" y="1642"/>
                    </a:cubicBezTo>
                    <a:cubicBezTo>
                      <a:pt x="2401" y="1368"/>
                      <a:pt x="2310" y="1095"/>
                      <a:pt x="2158" y="851"/>
                    </a:cubicBezTo>
                    <a:cubicBezTo>
                      <a:pt x="2037" y="608"/>
                      <a:pt x="1824" y="426"/>
                      <a:pt x="1581" y="274"/>
                    </a:cubicBezTo>
                    <a:cubicBezTo>
                      <a:pt x="1337" y="122"/>
                      <a:pt x="1064" y="31"/>
                      <a:pt x="790" y="0"/>
                    </a:cubicBezTo>
                    <a:close/>
                  </a:path>
                </a:pathLst>
              </a:custGeom>
              <a:solidFill>
                <a:srgbClr val="AC78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8"/>
              <p:cNvSpPr/>
              <p:nvPr/>
            </p:nvSpPr>
            <p:spPr>
              <a:xfrm>
                <a:off x="21793975" y="3504900"/>
                <a:ext cx="50950" cy="34975"/>
              </a:xfrm>
              <a:custGeom>
                <a:avLst/>
                <a:gdLst/>
                <a:ahLst/>
                <a:cxnLst/>
                <a:rect l="l" t="t" r="r" b="b"/>
                <a:pathLst>
                  <a:path w="2038" h="1399" extrusionOk="0">
                    <a:moveTo>
                      <a:pt x="890" y="1"/>
                    </a:moveTo>
                    <a:cubicBezTo>
                      <a:pt x="805" y="1"/>
                      <a:pt x="720" y="11"/>
                      <a:pt x="639" y="31"/>
                    </a:cubicBezTo>
                    <a:cubicBezTo>
                      <a:pt x="396" y="61"/>
                      <a:pt x="183" y="183"/>
                      <a:pt x="1" y="335"/>
                    </a:cubicBezTo>
                    <a:cubicBezTo>
                      <a:pt x="123" y="365"/>
                      <a:pt x="244" y="396"/>
                      <a:pt x="335" y="396"/>
                    </a:cubicBezTo>
                    <a:cubicBezTo>
                      <a:pt x="457" y="426"/>
                      <a:pt x="548" y="426"/>
                      <a:pt x="639" y="456"/>
                    </a:cubicBezTo>
                    <a:cubicBezTo>
                      <a:pt x="852" y="487"/>
                      <a:pt x="1004" y="517"/>
                      <a:pt x="1156" y="608"/>
                    </a:cubicBezTo>
                    <a:cubicBezTo>
                      <a:pt x="1430" y="730"/>
                      <a:pt x="1673" y="1004"/>
                      <a:pt x="1977" y="1399"/>
                    </a:cubicBezTo>
                    <a:cubicBezTo>
                      <a:pt x="2037" y="1156"/>
                      <a:pt x="2007" y="912"/>
                      <a:pt x="1916" y="669"/>
                    </a:cubicBezTo>
                    <a:cubicBezTo>
                      <a:pt x="1825" y="456"/>
                      <a:pt x="1642" y="244"/>
                      <a:pt x="1399" y="122"/>
                    </a:cubicBezTo>
                    <a:cubicBezTo>
                      <a:pt x="1237" y="41"/>
                      <a:pt x="1061" y="1"/>
                      <a:pt x="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8"/>
              <p:cNvSpPr/>
              <p:nvPr/>
            </p:nvSpPr>
            <p:spPr>
              <a:xfrm>
                <a:off x="21805375" y="3616850"/>
                <a:ext cx="61650" cy="101425"/>
              </a:xfrm>
              <a:custGeom>
                <a:avLst/>
                <a:gdLst/>
                <a:ahLst/>
                <a:cxnLst/>
                <a:rect l="l" t="t" r="r" b="b"/>
                <a:pathLst>
                  <a:path w="2466" h="4057" extrusionOk="0">
                    <a:moveTo>
                      <a:pt x="1883" y="0"/>
                    </a:moveTo>
                    <a:cubicBezTo>
                      <a:pt x="1829" y="0"/>
                      <a:pt x="1774" y="24"/>
                      <a:pt x="1733" y="82"/>
                    </a:cubicBezTo>
                    <a:cubicBezTo>
                      <a:pt x="1186" y="994"/>
                      <a:pt x="639" y="1875"/>
                      <a:pt x="92" y="2757"/>
                    </a:cubicBezTo>
                    <a:cubicBezTo>
                      <a:pt x="1" y="2878"/>
                      <a:pt x="31" y="3000"/>
                      <a:pt x="183" y="3061"/>
                    </a:cubicBezTo>
                    <a:cubicBezTo>
                      <a:pt x="822" y="3395"/>
                      <a:pt x="1460" y="3729"/>
                      <a:pt x="2129" y="4033"/>
                    </a:cubicBezTo>
                    <a:cubicBezTo>
                      <a:pt x="2156" y="4049"/>
                      <a:pt x="2183" y="4056"/>
                      <a:pt x="2208" y="4056"/>
                    </a:cubicBezTo>
                    <a:cubicBezTo>
                      <a:pt x="2375" y="4056"/>
                      <a:pt x="2465" y="3744"/>
                      <a:pt x="2281" y="3638"/>
                    </a:cubicBezTo>
                    <a:cubicBezTo>
                      <a:pt x="1686" y="3368"/>
                      <a:pt x="1116" y="3074"/>
                      <a:pt x="527" y="2799"/>
                    </a:cubicBezTo>
                    <a:lnTo>
                      <a:pt x="527" y="2799"/>
                    </a:lnTo>
                    <a:cubicBezTo>
                      <a:pt x="1057" y="1984"/>
                      <a:pt x="1562" y="1170"/>
                      <a:pt x="2068" y="355"/>
                    </a:cubicBezTo>
                    <a:cubicBezTo>
                      <a:pt x="2179" y="178"/>
                      <a:pt x="2030" y="0"/>
                      <a:pt x="188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8"/>
              <p:cNvSpPr/>
              <p:nvPr/>
            </p:nvSpPr>
            <p:spPr>
              <a:xfrm>
                <a:off x="21952802" y="3759392"/>
                <a:ext cx="112474" cy="101427"/>
              </a:xfrm>
              <a:custGeom>
                <a:avLst/>
                <a:gdLst/>
                <a:ahLst/>
                <a:cxnLst/>
                <a:rect l="l" t="t" r="r" b="b"/>
                <a:pathLst>
                  <a:path w="4652" h="4108" extrusionOk="0">
                    <a:moveTo>
                      <a:pt x="2324" y="0"/>
                    </a:moveTo>
                    <a:cubicBezTo>
                      <a:pt x="1501" y="0"/>
                      <a:pt x="730" y="513"/>
                      <a:pt x="426" y="1331"/>
                    </a:cubicBezTo>
                    <a:cubicBezTo>
                      <a:pt x="1" y="2364"/>
                      <a:pt x="517" y="3580"/>
                      <a:pt x="1581" y="3975"/>
                    </a:cubicBezTo>
                    <a:cubicBezTo>
                      <a:pt x="1823" y="4065"/>
                      <a:pt x="2070" y="4107"/>
                      <a:pt x="2314" y="4107"/>
                    </a:cubicBezTo>
                    <a:cubicBezTo>
                      <a:pt x="3144" y="4107"/>
                      <a:pt x="3927" y="3612"/>
                      <a:pt x="4256" y="2790"/>
                    </a:cubicBezTo>
                    <a:cubicBezTo>
                      <a:pt x="4651" y="1726"/>
                      <a:pt x="4134" y="540"/>
                      <a:pt x="3071" y="145"/>
                    </a:cubicBezTo>
                    <a:cubicBezTo>
                      <a:pt x="2825" y="47"/>
                      <a:pt x="2572" y="0"/>
                      <a:pt x="232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8"/>
              <p:cNvSpPr/>
              <p:nvPr/>
            </p:nvSpPr>
            <p:spPr>
              <a:xfrm>
                <a:off x="21698250" y="3640175"/>
                <a:ext cx="105650" cy="93475"/>
              </a:xfrm>
              <a:custGeom>
                <a:avLst/>
                <a:gdLst/>
                <a:ahLst/>
                <a:cxnLst/>
                <a:rect l="l" t="t" r="r" b="b"/>
                <a:pathLst>
                  <a:path w="4226" h="3739" extrusionOk="0">
                    <a:moveTo>
                      <a:pt x="2131" y="0"/>
                    </a:moveTo>
                    <a:cubicBezTo>
                      <a:pt x="1368" y="0"/>
                      <a:pt x="647" y="462"/>
                      <a:pt x="365" y="1216"/>
                    </a:cubicBezTo>
                    <a:cubicBezTo>
                      <a:pt x="0" y="2158"/>
                      <a:pt x="486" y="3252"/>
                      <a:pt x="1429" y="3617"/>
                    </a:cubicBezTo>
                    <a:cubicBezTo>
                      <a:pt x="1649" y="3700"/>
                      <a:pt x="1875" y="3738"/>
                      <a:pt x="2097" y="3738"/>
                    </a:cubicBezTo>
                    <a:cubicBezTo>
                      <a:pt x="2859" y="3738"/>
                      <a:pt x="3578" y="3282"/>
                      <a:pt x="3860" y="2553"/>
                    </a:cubicBezTo>
                    <a:cubicBezTo>
                      <a:pt x="4225" y="1581"/>
                      <a:pt x="3739" y="517"/>
                      <a:pt x="2796" y="122"/>
                    </a:cubicBezTo>
                    <a:cubicBezTo>
                      <a:pt x="2577" y="39"/>
                      <a:pt x="2352" y="0"/>
                      <a:pt x="213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8"/>
              <p:cNvSpPr/>
              <p:nvPr/>
            </p:nvSpPr>
            <p:spPr>
              <a:xfrm>
                <a:off x="21845650" y="3788300"/>
                <a:ext cx="67650" cy="23000"/>
              </a:xfrm>
              <a:custGeom>
                <a:avLst/>
                <a:gdLst/>
                <a:ahLst/>
                <a:cxnLst/>
                <a:rect l="l" t="t" r="r" b="b"/>
                <a:pathLst>
                  <a:path w="2706" h="920" extrusionOk="0">
                    <a:moveTo>
                      <a:pt x="1173" y="1"/>
                    </a:moveTo>
                    <a:cubicBezTo>
                      <a:pt x="585" y="1"/>
                      <a:pt x="218" y="394"/>
                      <a:pt x="1" y="701"/>
                    </a:cubicBezTo>
                    <a:cubicBezTo>
                      <a:pt x="214" y="792"/>
                      <a:pt x="487" y="853"/>
                      <a:pt x="791" y="884"/>
                    </a:cubicBezTo>
                    <a:cubicBezTo>
                      <a:pt x="1003" y="908"/>
                      <a:pt x="1204" y="919"/>
                      <a:pt x="1394" y="919"/>
                    </a:cubicBezTo>
                    <a:cubicBezTo>
                      <a:pt x="1913" y="919"/>
                      <a:pt x="2350" y="835"/>
                      <a:pt x="2706" y="701"/>
                    </a:cubicBezTo>
                    <a:cubicBezTo>
                      <a:pt x="2078" y="184"/>
                      <a:pt x="1574" y="1"/>
                      <a:pt x="1173" y="1"/>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8"/>
              <p:cNvSpPr/>
              <p:nvPr/>
            </p:nvSpPr>
            <p:spPr>
              <a:xfrm>
                <a:off x="21808425" y="3735700"/>
                <a:ext cx="140900" cy="70150"/>
              </a:xfrm>
              <a:custGeom>
                <a:avLst/>
                <a:gdLst/>
                <a:ahLst/>
                <a:cxnLst/>
                <a:rect l="l" t="t" r="r" b="b"/>
                <a:pathLst>
                  <a:path w="5636" h="2806" extrusionOk="0">
                    <a:moveTo>
                      <a:pt x="838" y="0"/>
                    </a:moveTo>
                    <a:cubicBezTo>
                      <a:pt x="788" y="0"/>
                      <a:pt x="741" y="12"/>
                      <a:pt x="700" y="39"/>
                    </a:cubicBezTo>
                    <a:cubicBezTo>
                      <a:pt x="61" y="465"/>
                      <a:pt x="0" y="2167"/>
                      <a:pt x="1490" y="2805"/>
                    </a:cubicBezTo>
                    <a:cubicBezTo>
                      <a:pt x="1707" y="2498"/>
                      <a:pt x="2074" y="2105"/>
                      <a:pt x="2662" y="2105"/>
                    </a:cubicBezTo>
                    <a:cubicBezTo>
                      <a:pt x="3063" y="2105"/>
                      <a:pt x="3567" y="2288"/>
                      <a:pt x="4195" y="2805"/>
                    </a:cubicBezTo>
                    <a:cubicBezTo>
                      <a:pt x="5107" y="2471"/>
                      <a:pt x="5502" y="1833"/>
                      <a:pt x="5563" y="1468"/>
                    </a:cubicBezTo>
                    <a:cubicBezTo>
                      <a:pt x="5635" y="1057"/>
                      <a:pt x="5035" y="492"/>
                      <a:pt x="4129" y="492"/>
                    </a:cubicBezTo>
                    <a:cubicBezTo>
                      <a:pt x="3896" y="492"/>
                      <a:pt x="3642" y="530"/>
                      <a:pt x="3374" y="617"/>
                    </a:cubicBezTo>
                    <a:cubicBezTo>
                      <a:pt x="3176" y="678"/>
                      <a:pt x="2988" y="704"/>
                      <a:pt x="2810" y="704"/>
                    </a:cubicBezTo>
                    <a:cubicBezTo>
                      <a:pt x="1881" y="704"/>
                      <a:pt x="1228" y="0"/>
                      <a:pt x="83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8"/>
              <p:cNvSpPr/>
              <p:nvPr/>
            </p:nvSpPr>
            <p:spPr>
              <a:xfrm>
                <a:off x="21238500" y="3721475"/>
                <a:ext cx="390600" cy="110750"/>
              </a:xfrm>
              <a:custGeom>
                <a:avLst/>
                <a:gdLst/>
                <a:ahLst/>
                <a:cxnLst/>
                <a:rect l="l" t="t" r="r" b="b"/>
                <a:pathLst>
                  <a:path w="15624" h="4430" extrusionOk="0">
                    <a:moveTo>
                      <a:pt x="1460" y="0"/>
                    </a:moveTo>
                    <a:cubicBezTo>
                      <a:pt x="1460" y="0"/>
                      <a:pt x="1" y="456"/>
                      <a:pt x="821" y="1611"/>
                    </a:cubicBezTo>
                    <a:cubicBezTo>
                      <a:pt x="1540" y="2587"/>
                      <a:pt x="10693" y="4429"/>
                      <a:pt x="13905" y="4429"/>
                    </a:cubicBezTo>
                    <a:cubicBezTo>
                      <a:pt x="14496" y="4429"/>
                      <a:pt x="14887" y="4367"/>
                      <a:pt x="14986" y="4225"/>
                    </a:cubicBezTo>
                    <a:cubicBezTo>
                      <a:pt x="15624" y="3313"/>
                      <a:pt x="2827" y="122"/>
                      <a:pt x="1460"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8"/>
              <p:cNvSpPr/>
              <p:nvPr/>
            </p:nvSpPr>
            <p:spPr>
              <a:xfrm>
                <a:off x="21965675" y="3372675"/>
                <a:ext cx="545675" cy="833700"/>
              </a:xfrm>
              <a:custGeom>
                <a:avLst/>
                <a:gdLst/>
                <a:ahLst/>
                <a:cxnLst/>
                <a:rect l="l" t="t" r="r" b="b"/>
                <a:pathLst>
                  <a:path w="21827" h="33348" extrusionOk="0">
                    <a:moveTo>
                      <a:pt x="276" y="1"/>
                    </a:moveTo>
                    <a:cubicBezTo>
                      <a:pt x="124" y="3040"/>
                      <a:pt x="1005" y="11642"/>
                      <a:pt x="8787" y="16718"/>
                    </a:cubicBezTo>
                    <a:lnTo>
                      <a:pt x="9182" y="15776"/>
                    </a:lnTo>
                    <a:cubicBezTo>
                      <a:pt x="9334" y="16050"/>
                      <a:pt x="9425" y="16202"/>
                      <a:pt x="9425" y="16202"/>
                    </a:cubicBezTo>
                    <a:lnTo>
                      <a:pt x="7632" y="19211"/>
                    </a:lnTo>
                    <a:cubicBezTo>
                      <a:pt x="7632" y="19211"/>
                      <a:pt x="367" y="22129"/>
                      <a:pt x="154" y="26293"/>
                    </a:cubicBezTo>
                    <a:cubicBezTo>
                      <a:pt x="0" y="29333"/>
                      <a:pt x="2928" y="33348"/>
                      <a:pt x="7930" y="33348"/>
                    </a:cubicBezTo>
                    <a:cubicBezTo>
                      <a:pt x="9830" y="33348"/>
                      <a:pt x="12028" y="32769"/>
                      <a:pt x="14471" y="31339"/>
                    </a:cubicBezTo>
                    <a:cubicBezTo>
                      <a:pt x="17905" y="29332"/>
                      <a:pt x="21006" y="25624"/>
                      <a:pt x="21553" y="21582"/>
                    </a:cubicBezTo>
                    <a:cubicBezTo>
                      <a:pt x="21826" y="19515"/>
                      <a:pt x="21279" y="17478"/>
                      <a:pt x="19912" y="15867"/>
                    </a:cubicBezTo>
                    <a:cubicBezTo>
                      <a:pt x="17449" y="12919"/>
                      <a:pt x="14805" y="10122"/>
                      <a:pt x="12252" y="7265"/>
                    </a:cubicBezTo>
                    <a:cubicBezTo>
                      <a:pt x="10246" y="5077"/>
                      <a:pt x="8635" y="2858"/>
                      <a:pt x="5808" y="1642"/>
                    </a:cubicBezTo>
                    <a:cubicBezTo>
                      <a:pt x="4227" y="973"/>
                      <a:pt x="1978" y="183"/>
                      <a:pt x="276"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8"/>
              <p:cNvSpPr/>
              <p:nvPr/>
            </p:nvSpPr>
            <p:spPr>
              <a:xfrm>
                <a:off x="22123775" y="3757575"/>
                <a:ext cx="133775" cy="138300"/>
              </a:xfrm>
              <a:custGeom>
                <a:avLst/>
                <a:gdLst/>
                <a:ahLst/>
                <a:cxnLst/>
                <a:rect l="l" t="t" r="r" b="b"/>
                <a:pathLst>
                  <a:path w="5351" h="5532" extrusionOk="0">
                    <a:moveTo>
                      <a:pt x="1830" y="1"/>
                    </a:moveTo>
                    <a:cubicBezTo>
                      <a:pt x="1500" y="1"/>
                      <a:pt x="1168" y="34"/>
                      <a:pt x="913" y="198"/>
                    </a:cubicBezTo>
                    <a:cubicBezTo>
                      <a:pt x="882" y="198"/>
                      <a:pt x="1" y="4271"/>
                      <a:pt x="1" y="4271"/>
                    </a:cubicBezTo>
                    <a:cubicBezTo>
                      <a:pt x="692" y="4962"/>
                      <a:pt x="1670" y="5532"/>
                      <a:pt x="2642" y="5532"/>
                    </a:cubicBezTo>
                    <a:cubicBezTo>
                      <a:pt x="3122" y="5532"/>
                      <a:pt x="3601" y="5393"/>
                      <a:pt x="4043" y="5061"/>
                    </a:cubicBezTo>
                    <a:cubicBezTo>
                      <a:pt x="5138" y="4271"/>
                      <a:pt x="5350" y="2629"/>
                      <a:pt x="4894" y="1413"/>
                    </a:cubicBezTo>
                    <a:cubicBezTo>
                      <a:pt x="4742" y="1018"/>
                      <a:pt x="4469" y="623"/>
                      <a:pt x="4104" y="380"/>
                    </a:cubicBezTo>
                    <a:cubicBezTo>
                      <a:pt x="3648" y="46"/>
                      <a:pt x="3010" y="15"/>
                      <a:pt x="2463" y="15"/>
                    </a:cubicBezTo>
                    <a:cubicBezTo>
                      <a:pt x="2268" y="15"/>
                      <a:pt x="2049" y="1"/>
                      <a:pt x="183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8"/>
              <p:cNvSpPr/>
              <p:nvPr/>
            </p:nvSpPr>
            <p:spPr>
              <a:xfrm>
                <a:off x="22144475" y="3799300"/>
                <a:ext cx="92850" cy="62725"/>
              </a:xfrm>
              <a:custGeom>
                <a:avLst/>
                <a:gdLst/>
                <a:ahLst/>
                <a:cxnLst/>
                <a:rect l="l" t="t" r="r" b="b"/>
                <a:pathLst>
                  <a:path w="3714" h="2509" extrusionOk="0">
                    <a:moveTo>
                      <a:pt x="2986" y="0"/>
                    </a:moveTo>
                    <a:cubicBezTo>
                      <a:pt x="1708" y="0"/>
                      <a:pt x="654" y="1061"/>
                      <a:pt x="85" y="2146"/>
                    </a:cubicBezTo>
                    <a:cubicBezTo>
                      <a:pt x="1" y="2334"/>
                      <a:pt x="163" y="2509"/>
                      <a:pt x="311" y="2509"/>
                    </a:cubicBezTo>
                    <a:cubicBezTo>
                      <a:pt x="378" y="2509"/>
                      <a:pt x="442" y="2474"/>
                      <a:pt x="480" y="2389"/>
                    </a:cubicBezTo>
                    <a:cubicBezTo>
                      <a:pt x="662" y="2085"/>
                      <a:pt x="875" y="1751"/>
                      <a:pt x="1148" y="1447"/>
                    </a:cubicBezTo>
                    <a:cubicBezTo>
                      <a:pt x="1360" y="1415"/>
                      <a:pt x="1623" y="1387"/>
                      <a:pt x="1893" y="1387"/>
                    </a:cubicBezTo>
                    <a:cubicBezTo>
                      <a:pt x="2399" y="1387"/>
                      <a:pt x="2927" y="1485"/>
                      <a:pt x="3185" y="1842"/>
                    </a:cubicBezTo>
                    <a:cubicBezTo>
                      <a:pt x="3242" y="1918"/>
                      <a:pt x="3319" y="1949"/>
                      <a:pt x="3394" y="1949"/>
                    </a:cubicBezTo>
                    <a:cubicBezTo>
                      <a:pt x="3558" y="1949"/>
                      <a:pt x="3705" y="1796"/>
                      <a:pt x="3580" y="1629"/>
                    </a:cubicBezTo>
                    <a:cubicBezTo>
                      <a:pt x="3188" y="1097"/>
                      <a:pt x="2513" y="926"/>
                      <a:pt x="1839" y="926"/>
                    </a:cubicBezTo>
                    <a:cubicBezTo>
                      <a:pt x="1781" y="926"/>
                      <a:pt x="1723" y="927"/>
                      <a:pt x="1665" y="930"/>
                    </a:cubicBezTo>
                    <a:cubicBezTo>
                      <a:pt x="2058" y="635"/>
                      <a:pt x="2491" y="440"/>
                      <a:pt x="2979" y="440"/>
                    </a:cubicBezTo>
                    <a:cubicBezTo>
                      <a:pt x="3095" y="440"/>
                      <a:pt x="3214" y="451"/>
                      <a:pt x="3337" y="474"/>
                    </a:cubicBezTo>
                    <a:cubicBezTo>
                      <a:pt x="3355" y="478"/>
                      <a:pt x="3373" y="480"/>
                      <a:pt x="3389" y="480"/>
                    </a:cubicBezTo>
                    <a:cubicBezTo>
                      <a:pt x="3625" y="480"/>
                      <a:pt x="3714" y="105"/>
                      <a:pt x="3458" y="48"/>
                    </a:cubicBezTo>
                    <a:cubicBezTo>
                      <a:pt x="3298" y="16"/>
                      <a:pt x="3140" y="0"/>
                      <a:pt x="2986"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8"/>
              <p:cNvSpPr/>
              <p:nvPr/>
            </p:nvSpPr>
            <p:spPr>
              <a:xfrm>
                <a:off x="21491100" y="3874500"/>
                <a:ext cx="76625" cy="328650"/>
              </a:xfrm>
              <a:custGeom>
                <a:avLst/>
                <a:gdLst/>
                <a:ahLst/>
                <a:cxnLst/>
                <a:rect l="l" t="t" r="r" b="b"/>
                <a:pathLst>
                  <a:path w="3065" h="13146" extrusionOk="0">
                    <a:moveTo>
                      <a:pt x="166" y="0"/>
                    </a:moveTo>
                    <a:cubicBezTo>
                      <a:pt x="86" y="0"/>
                      <a:pt x="1" y="65"/>
                      <a:pt x="18" y="171"/>
                    </a:cubicBezTo>
                    <a:cubicBezTo>
                      <a:pt x="839" y="3940"/>
                      <a:pt x="1629" y="7679"/>
                      <a:pt x="2420" y="11448"/>
                    </a:cubicBezTo>
                    <a:cubicBezTo>
                      <a:pt x="2541" y="11965"/>
                      <a:pt x="2663" y="12512"/>
                      <a:pt x="2754" y="13059"/>
                    </a:cubicBezTo>
                    <a:cubicBezTo>
                      <a:pt x="2778" y="13118"/>
                      <a:pt x="2834" y="13145"/>
                      <a:pt x="2890" y="13145"/>
                    </a:cubicBezTo>
                    <a:cubicBezTo>
                      <a:pt x="2977" y="13145"/>
                      <a:pt x="3065" y="13079"/>
                      <a:pt x="3028" y="12968"/>
                    </a:cubicBezTo>
                    <a:cubicBezTo>
                      <a:pt x="2237" y="9229"/>
                      <a:pt x="1447" y="5460"/>
                      <a:pt x="657" y="1721"/>
                    </a:cubicBezTo>
                    <a:cubicBezTo>
                      <a:pt x="535" y="1174"/>
                      <a:pt x="414" y="627"/>
                      <a:pt x="292" y="110"/>
                    </a:cubicBezTo>
                    <a:cubicBezTo>
                      <a:pt x="279" y="34"/>
                      <a:pt x="224" y="0"/>
                      <a:pt x="166"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8"/>
              <p:cNvSpPr/>
              <p:nvPr/>
            </p:nvSpPr>
            <p:spPr>
              <a:xfrm>
                <a:off x="21429225" y="3733500"/>
                <a:ext cx="104900" cy="149100"/>
              </a:xfrm>
              <a:custGeom>
                <a:avLst/>
                <a:gdLst/>
                <a:ahLst/>
                <a:cxnLst/>
                <a:rect l="l" t="t" r="r" b="b"/>
                <a:pathLst>
                  <a:path w="4196" h="5964" extrusionOk="0">
                    <a:moveTo>
                      <a:pt x="3113" y="0"/>
                    </a:moveTo>
                    <a:cubicBezTo>
                      <a:pt x="2118" y="0"/>
                      <a:pt x="1740" y="1098"/>
                      <a:pt x="1764" y="1677"/>
                    </a:cubicBezTo>
                    <a:cubicBezTo>
                      <a:pt x="548" y="2924"/>
                      <a:pt x="1" y="5811"/>
                      <a:pt x="1946" y="5963"/>
                    </a:cubicBezTo>
                    <a:cubicBezTo>
                      <a:pt x="1946" y="5963"/>
                      <a:pt x="4196" y="4717"/>
                      <a:pt x="3709" y="3380"/>
                    </a:cubicBezTo>
                    <a:cubicBezTo>
                      <a:pt x="3193" y="2042"/>
                      <a:pt x="3132" y="1069"/>
                      <a:pt x="4013" y="249"/>
                    </a:cubicBezTo>
                    <a:cubicBezTo>
                      <a:pt x="3670" y="74"/>
                      <a:pt x="3371" y="0"/>
                      <a:pt x="3113" y="0"/>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8"/>
              <p:cNvSpPr/>
              <p:nvPr/>
            </p:nvSpPr>
            <p:spPr>
              <a:xfrm>
                <a:off x="21379075" y="3721425"/>
                <a:ext cx="85000" cy="106850"/>
              </a:xfrm>
              <a:custGeom>
                <a:avLst/>
                <a:gdLst/>
                <a:ahLst/>
                <a:cxnLst/>
                <a:rect l="l" t="t" r="r" b="b"/>
                <a:pathLst>
                  <a:path w="3400" h="4274" extrusionOk="0">
                    <a:moveTo>
                      <a:pt x="2109" y="1"/>
                    </a:moveTo>
                    <a:cubicBezTo>
                      <a:pt x="2086" y="1"/>
                      <a:pt x="2062" y="1"/>
                      <a:pt x="2037" y="2"/>
                    </a:cubicBezTo>
                    <a:cubicBezTo>
                      <a:pt x="670" y="63"/>
                      <a:pt x="1" y="3802"/>
                      <a:pt x="1247" y="4227"/>
                    </a:cubicBezTo>
                    <a:cubicBezTo>
                      <a:pt x="1335" y="4259"/>
                      <a:pt x="1421" y="4273"/>
                      <a:pt x="1504" y="4273"/>
                    </a:cubicBezTo>
                    <a:cubicBezTo>
                      <a:pt x="2621" y="4273"/>
                      <a:pt x="3253" y="1613"/>
                      <a:pt x="3253" y="1613"/>
                    </a:cubicBezTo>
                    <a:cubicBezTo>
                      <a:pt x="3253" y="1613"/>
                      <a:pt x="3400" y="1"/>
                      <a:pt x="2109" y="1"/>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8"/>
              <p:cNvSpPr/>
              <p:nvPr/>
            </p:nvSpPr>
            <p:spPr>
              <a:xfrm>
                <a:off x="21338050" y="3719225"/>
                <a:ext cx="71450" cy="92700"/>
              </a:xfrm>
              <a:custGeom>
                <a:avLst/>
                <a:gdLst/>
                <a:ahLst/>
                <a:cxnLst/>
                <a:rect l="l" t="t" r="r" b="b"/>
                <a:pathLst>
                  <a:path w="2858" h="3708" extrusionOk="0">
                    <a:moveTo>
                      <a:pt x="1832" y="1"/>
                    </a:moveTo>
                    <a:cubicBezTo>
                      <a:pt x="1624" y="1"/>
                      <a:pt x="1388" y="67"/>
                      <a:pt x="1125" y="242"/>
                    </a:cubicBezTo>
                    <a:cubicBezTo>
                      <a:pt x="1" y="1002"/>
                      <a:pt x="152" y="3677"/>
                      <a:pt x="2371" y="3707"/>
                    </a:cubicBezTo>
                    <a:cubicBezTo>
                      <a:pt x="2371" y="2613"/>
                      <a:pt x="2371" y="1336"/>
                      <a:pt x="2858" y="668"/>
                    </a:cubicBezTo>
                    <a:cubicBezTo>
                      <a:pt x="2858" y="668"/>
                      <a:pt x="2489" y="1"/>
                      <a:pt x="1832" y="1"/>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8"/>
              <p:cNvSpPr/>
              <p:nvPr/>
            </p:nvSpPr>
            <p:spPr>
              <a:xfrm>
                <a:off x="21389725" y="3735900"/>
                <a:ext cx="56250" cy="94050"/>
              </a:xfrm>
              <a:custGeom>
                <a:avLst/>
                <a:gdLst/>
                <a:ahLst/>
                <a:cxnLst/>
                <a:rect l="l" t="t" r="r" b="b"/>
                <a:pathLst>
                  <a:path w="2250" h="3762" extrusionOk="0">
                    <a:moveTo>
                      <a:pt x="791" y="1"/>
                    </a:moveTo>
                    <a:lnTo>
                      <a:pt x="791" y="1"/>
                    </a:lnTo>
                    <a:cubicBezTo>
                      <a:pt x="517" y="396"/>
                      <a:pt x="304" y="821"/>
                      <a:pt x="183" y="1308"/>
                    </a:cubicBezTo>
                    <a:cubicBezTo>
                      <a:pt x="61" y="1794"/>
                      <a:pt x="0" y="2311"/>
                      <a:pt x="152" y="2828"/>
                    </a:cubicBezTo>
                    <a:cubicBezTo>
                      <a:pt x="183" y="2949"/>
                      <a:pt x="244" y="3071"/>
                      <a:pt x="274" y="3192"/>
                    </a:cubicBezTo>
                    <a:cubicBezTo>
                      <a:pt x="335" y="3284"/>
                      <a:pt x="396" y="3435"/>
                      <a:pt x="517" y="3527"/>
                    </a:cubicBezTo>
                    <a:cubicBezTo>
                      <a:pt x="701" y="3688"/>
                      <a:pt x="938" y="3762"/>
                      <a:pt x="1147" y="3762"/>
                    </a:cubicBezTo>
                    <a:cubicBezTo>
                      <a:pt x="1214" y="3762"/>
                      <a:pt x="1279" y="3754"/>
                      <a:pt x="1338" y="3739"/>
                    </a:cubicBezTo>
                    <a:cubicBezTo>
                      <a:pt x="1611" y="3679"/>
                      <a:pt x="1855" y="3527"/>
                      <a:pt x="2007" y="3314"/>
                    </a:cubicBezTo>
                    <a:cubicBezTo>
                      <a:pt x="2159" y="3071"/>
                      <a:pt x="2159" y="2828"/>
                      <a:pt x="2250" y="2615"/>
                    </a:cubicBezTo>
                    <a:lnTo>
                      <a:pt x="2250" y="2615"/>
                    </a:lnTo>
                    <a:cubicBezTo>
                      <a:pt x="2098" y="2797"/>
                      <a:pt x="2037" y="3071"/>
                      <a:pt x="1885" y="3192"/>
                    </a:cubicBezTo>
                    <a:cubicBezTo>
                      <a:pt x="1703" y="3344"/>
                      <a:pt x="1490" y="3435"/>
                      <a:pt x="1307" y="3435"/>
                    </a:cubicBezTo>
                    <a:cubicBezTo>
                      <a:pt x="1271" y="3441"/>
                      <a:pt x="1235" y="3443"/>
                      <a:pt x="1201" y="3443"/>
                    </a:cubicBezTo>
                    <a:cubicBezTo>
                      <a:pt x="1034" y="3443"/>
                      <a:pt x="891" y="3384"/>
                      <a:pt x="791" y="3284"/>
                    </a:cubicBezTo>
                    <a:cubicBezTo>
                      <a:pt x="730" y="3223"/>
                      <a:pt x="669" y="3132"/>
                      <a:pt x="639" y="3040"/>
                    </a:cubicBezTo>
                    <a:cubicBezTo>
                      <a:pt x="578" y="2919"/>
                      <a:pt x="548" y="2828"/>
                      <a:pt x="517" y="2706"/>
                    </a:cubicBezTo>
                    <a:cubicBezTo>
                      <a:pt x="396" y="2311"/>
                      <a:pt x="396" y="1825"/>
                      <a:pt x="456" y="1369"/>
                    </a:cubicBezTo>
                    <a:cubicBezTo>
                      <a:pt x="548" y="913"/>
                      <a:pt x="639" y="457"/>
                      <a:pt x="79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8"/>
              <p:cNvSpPr/>
              <p:nvPr/>
            </p:nvSpPr>
            <p:spPr>
              <a:xfrm>
                <a:off x="21354775" y="3786050"/>
                <a:ext cx="41050" cy="30425"/>
              </a:xfrm>
              <a:custGeom>
                <a:avLst/>
                <a:gdLst/>
                <a:ahLst/>
                <a:cxnLst/>
                <a:rect l="l" t="t" r="r" b="b"/>
                <a:pathLst>
                  <a:path w="1642" h="1217" extrusionOk="0">
                    <a:moveTo>
                      <a:pt x="0" y="1"/>
                    </a:moveTo>
                    <a:lnTo>
                      <a:pt x="0" y="1"/>
                    </a:lnTo>
                    <a:cubicBezTo>
                      <a:pt x="61" y="396"/>
                      <a:pt x="274" y="730"/>
                      <a:pt x="578" y="974"/>
                    </a:cubicBezTo>
                    <a:cubicBezTo>
                      <a:pt x="730" y="1095"/>
                      <a:pt x="912" y="1217"/>
                      <a:pt x="1155" y="1217"/>
                    </a:cubicBezTo>
                    <a:cubicBezTo>
                      <a:pt x="1368" y="1217"/>
                      <a:pt x="1611" y="1065"/>
                      <a:pt x="1642" y="882"/>
                    </a:cubicBezTo>
                    <a:lnTo>
                      <a:pt x="1642" y="882"/>
                    </a:lnTo>
                    <a:cubicBezTo>
                      <a:pt x="1541" y="933"/>
                      <a:pt x="1450" y="955"/>
                      <a:pt x="1368" y="955"/>
                    </a:cubicBezTo>
                    <a:cubicBezTo>
                      <a:pt x="1301" y="955"/>
                      <a:pt x="1240" y="940"/>
                      <a:pt x="1186" y="913"/>
                    </a:cubicBezTo>
                    <a:cubicBezTo>
                      <a:pt x="1064" y="882"/>
                      <a:pt x="942" y="791"/>
                      <a:pt x="821" y="670"/>
                    </a:cubicBezTo>
                    <a:cubicBezTo>
                      <a:pt x="669" y="578"/>
                      <a:pt x="547" y="457"/>
                      <a:pt x="426" y="366"/>
                    </a:cubicBezTo>
                    <a:cubicBezTo>
                      <a:pt x="274" y="244"/>
                      <a:pt x="152" y="122"/>
                      <a:pt x="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8"/>
              <p:cNvSpPr/>
              <p:nvPr/>
            </p:nvSpPr>
            <p:spPr>
              <a:xfrm>
                <a:off x="21409475" y="3775425"/>
                <a:ext cx="63850" cy="85125"/>
              </a:xfrm>
              <a:custGeom>
                <a:avLst/>
                <a:gdLst/>
                <a:ahLst/>
                <a:cxnLst/>
                <a:rect l="l" t="t" r="r" b="b"/>
                <a:pathLst>
                  <a:path w="2554" h="3405" extrusionOk="0">
                    <a:moveTo>
                      <a:pt x="2554" y="0"/>
                    </a:moveTo>
                    <a:lnTo>
                      <a:pt x="2554" y="0"/>
                    </a:lnTo>
                    <a:cubicBezTo>
                      <a:pt x="2250" y="244"/>
                      <a:pt x="1946" y="547"/>
                      <a:pt x="1733" y="912"/>
                    </a:cubicBezTo>
                    <a:cubicBezTo>
                      <a:pt x="1545" y="1208"/>
                      <a:pt x="1380" y="1576"/>
                      <a:pt x="1324" y="1973"/>
                    </a:cubicBezTo>
                    <a:lnTo>
                      <a:pt x="1324" y="1973"/>
                    </a:lnTo>
                    <a:cubicBezTo>
                      <a:pt x="1023" y="2041"/>
                      <a:pt x="694" y="2164"/>
                      <a:pt x="457" y="2402"/>
                    </a:cubicBezTo>
                    <a:cubicBezTo>
                      <a:pt x="305" y="2554"/>
                      <a:pt x="213" y="2706"/>
                      <a:pt x="153" y="2888"/>
                    </a:cubicBezTo>
                    <a:cubicBezTo>
                      <a:pt x="61" y="3040"/>
                      <a:pt x="31" y="3222"/>
                      <a:pt x="1" y="3405"/>
                    </a:cubicBezTo>
                    <a:cubicBezTo>
                      <a:pt x="183" y="3101"/>
                      <a:pt x="365" y="2797"/>
                      <a:pt x="639" y="2614"/>
                    </a:cubicBezTo>
                    <a:cubicBezTo>
                      <a:pt x="882" y="2432"/>
                      <a:pt x="1186" y="2341"/>
                      <a:pt x="1520" y="2310"/>
                    </a:cubicBezTo>
                    <a:lnTo>
                      <a:pt x="1672" y="2280"/>
                    </a:lnTo>
                    <a:lnTo>
                      <a:pt x="1672" y="2128"/>
                    </a:lnTo>
                    <a:cubicBezTo>
                      <a:pt x="1703" y="1763"/>
                      <a:pt x="1824" y="1399"/>
                      <a:pt x="2007" y="1064"/>
                    </a:cubicBezTo>
                    <a:cubicBezTo>
                      <a:pt x="2159" y="699"/>
                      <a:pt x="2372" y="365"/>
                      <a:pt x="255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8"/>
              <p:cNvSpPr/>
              <p:nvPr/>
            </p:nvSpPr>
            <p:spPr>
              <a:xfrm>
                <a:off x="21663275" y="4430700"/>
                <a:ext cx="453700" cy="182650"/>
              </a:xfrm>
              <a:custGeom>
                <a:avLst/>
                <a:gdLst/>
                <a:ahLst/>
                <a:cxnLst/>
                <a:rect l="l" t="t" r="r" b="b"/>
                <a:pathLst>
                  <a:path w="18148" h="7306" extrusionOk="0">
                    <a:moveTo>
                      <a:pt x="9491" y="0"/>
                    </a:moveTo>
                    <a:cubicBezTo>
                      <a:pt x="7610" y="0"/>
                      <a:pt x="5723" y="240"/>
                      <a:pt x="3892" y="689"/>
                    </a:cubicBezTo>
                    <a:cubicBezTo>
                      <a:pt x="2433" y="1054"/>
                      <a:pt x="1" y="1996"/>
                      <a:pt x="791" y="3972"/>
                    </a:cubicBezTo>
                    <a:cubicBezTo>
                      <a:pt x="1551" y="5857"/>
                      <a:pt x="3740" y="6434"/>
                      <a:pt x="5563" y="6708"/>
                    </a:cubicBezTo>
                    <a:cubicBezTo>
                      <a:pt x="5837" y="6769"/>
                      <a:pt x="6080" y="6799"/>
                      <a:pt x="6354" y="6829"/>
                    </a:cubicBezTo>
                    <a:cubicBezTo>
                      <a:pt x="8118" y="7091"/>
                      <a:pt x="9929" y="7305"/>
                      <a:pt x="11730" y="7305"/>
                    </a:cubicBezTo>
                    <a:cubicBezTo>
                      <a:pt x="12443" y="7305"/>
                      <a:pt x="13155" y="7272"/>
                      <a:pt x="13861" y="7194"/>
                    </a:cubicBezTo>
                    <a:cubicBezTo>
                      <a:pt x="14804" y="7073"/>
                      <a:pt x="15746" y="6890"/>
                      <a:pt x="16506" y="6313"/>
                    </a:cubicBezTo>
                    <a:cubicBezTo>
                      <a:pt x="17539" y="5553"/>
                      <a:pt x="18147" y="3972"/>
                      <a:pt x="17630" y="2756"/>
                    </a:cubicBezTo>
                    <a:cubicBezTo>
                      <a:pt x="17083" y="1389"/>
                      <a:pt x="15442" y="781"/>
                      <a:pt x="14104" y="507"/>
                    </a:cubicBezTo>
                    <a:cubicBezTo>
                      <a:pt x="12593" y="163"/>
                      <a:pt x="11043" y="0"/>
                      <a:pt x="9491"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8"/>
              <p:cNvSpPr/>
              <p:nvPr/>
            </p:nvSpPr>
            <p:spPr>
              <a:xfrm>
                <a:off x="21720275" y="4499475"/>
                <a:ext cx="275100" cy="154825"/>
              </a:xfrm>
              <a:custGeom>
                <a:avLst/>
                <a:gdLst/>
                <a:ahLst/>
                <a:cxnLst/>
                <a:rect l="l" t="t" r="r" b="b"/>
                <a:pathLst>
                  <a:path w="11004" h="6193" extrusionOk="0">
                    <a:moveTo>
                      <a:pt x="4057" y="1"/>
                    </a:moveTo>
                    <a:cubicBezTo>
                      <a:pt x="3124" y="1"/>
                      <a:pt x="2049" y="337"/>
                      <a:pt x="1368" y="1343"/>
                    </a:cubicBezTo>
                    <a:cubicBezTo>
                      <a:pt x="1" y="3410"/>
                      <a:pt x="1672" y="5993"/>
                      <a:pt x="5229" y="6176"/>
                    </a:cubicBezTo>
                    <a:cubicBezTo>
                      <a:pt x="5229" y="6176"/>
                      <a:pt x="5459" y="6192"/>
                      <a:pt x="5831" y="6192"/>
                    </a:cubicBezTo>
                    <a:cubicBezTo>
                      <a:pt x="7060" y="6192"/>
                      <a:pt x="9837" y="6013"/>
                      <a:pt x="11004" y="4473"/>
                    </a:cubicBezTo>
                    <a:cubicBezTo>
                      <a:pt x="8542" y="4473"/>
                      <a:pt x="7174" y="4504"/>
                      <a:pt x="7174" y="4504"/>
                    </a:cubicBezTo>
                    <a:cubicBezTo>
                      <a:pt x="7174" y="4504"/>
                      <a:pt x="9058" y="1859"/>
                      <a:pt x="8359" y="1647"/>
                    </a:cubicBezTo>
                    <a:cubicBezTo>
                      <a:pt x="8309" y="1630"/>
                      <a:pt x="8254" y="1622"/>
                      <a:pt x="8194" y="1622"/>
                    </a:cubicBezTo>
                    <a:cubicBezTo>
                      <a:pt x="7397" y="1622"/>
                      <a:pt x="5880" y="3063"/>
                      <a:pt x="5654" y="3714"/>
                    </a:cubicBezTo>
                    <a:cubicBezTo>
                      <a:pt x="5259" y="3075"/>
                      <a:pt x="7022" y="1069"/>
                      <a:pt x="5897" y="735"/>
                    </a:cubicBezTo>
                    <a:cubicBezTo>
                      <a:pt x="5866" y="376"/>
                      <a:pt x="5041" y="1"/>
                      <a:pt x="4057" y="1"/>
                    </a:cubicBezTo>
                    <a:close/>
                  </a:path>
                </a:pathLst>
              </a:custGeom>
              <a:solidFill>
                <a:srgbClr val="FF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8"/>
              <p:cNvSpPr/>
              <p:nvPr/>
            </p:nvSpPr>
            <p:spPr>
              <a:xfrm>
                <a:off x="21787900" y="4513275"/>
                <a:ext cx="77550" cy="53225"/>
              </a:xfrm>
              <a:custGeom>
                <a:avLst/>
                <a:gdLst/>
                <a:ahLst/>
                <a:cxnLst/>
                <a:rect l="l" t="t" r="r" b="b"/>
                <a:pathLst>
                  <a:path w="3102" h="2129" extrusionOk="0">
                    <a:moveTo>
                      <a:pt x="3101" y="0"/>
                    </a:moveTo>
                    <a:cubicBezTo>
                      <a:pt x="3101" y="1"/>
                      <a:pt x="730" y="335"/>
                      <a:pt x="1" y="2128"/>
                    </a:cubicBezTo>
                    <a:lnTo>
                      <a:pt x="3101"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8"/>
              <p:cNvSpPr/>
              <p:nvPr/>
            </p:nvSpPr>
            <p:spPr>
              <a:xfrm>
                <a:off x="21968750" y="4541300"/>
                <a:ext cx="83625" cy="42675"/>
              </a:xfrm>
              <a:custGeom>
                <a:avLst/>
                <a:gdLst/>
                <a:ahLst/>
                <a:cxnLst/>
                <a:rect l="l" t="t" r="r" b="b"/>
                <a:pathLst>
                  <a:path w="3345" h="1707" extrusionOk="0">
                    <a:moveTo>
                      <a:pt x="2217" y="0"/>
                    </a:moveTo>
                    <a:cubicBezTo>
                      <a:pt x="1687" y="0"/>
                      <a:pt x="1099" y="155"/>
                      <a:pt x="791" y="278"/>
                    </a:cubicBezTo>
                    <a:cubicBezTo>
                      <a:pt x="609" y="338"/>
                      <a:pt x="396" y="430"/>
                      <a:pt x="244" y="551"/>
                    </a:cubicBezTo>
                    <a:cubicBezTo>
                      <a:pt x="92" y="703"/>
                      <a:pt x="1" y="886"/>
                      <a:pt x="31" y="1098"/>
                    </a:cubicBezTo>
                    <a:cubicBezTo>
                      <a:pt x="62" y="1311"/>
                      <a:pt x="214" y="1493"/>
                      <a:pt x="396" y="1585"/>
                    </a:cubicBezTo>
                    <a:cubicBezTo>
                      <a:pt x="578" y="1676"/>
                      <a:pt x="791" y="1706"/>
                      <a:pt x="1004" y="1706"/>
                    </a:cubicBezTo>
                    <a:cubicBezTo>
                      <a:pt x="1490" y="1706"/>
                      <a:pt x="2007" y="1615"/>
                      <a:pt x="2493" y="1493"/>
                    </a:cubicBezTo>
                    <a:cubicBezTo>
                      <a:pt x="2676" y="1463"/>
                      <a:pt x="2889" y="1402"/>
                      <a:pt x="3041" y="1311"/>
                    </a:cubicBezTo>
                    <a:cubicBezTo>
                      <a:pt x="3253" y="1129"/>
                      <a:pt x="3344" y="855"/>
                      <a:pt x="3284" y="612"/>
                    </a:cubicBezTo>
                    <a:cubicBezTo>
                      <a:pt x="3194" y="147"/>
                      <a:pt x="2733" y="0"/>
                      <a:pt x="2217" y="0"/>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8"/>
              <p:cNvSpPr/>
              <p:nvPr/>
            </p:nvSpPr>
            <p:spPr>
              <a:xfrm>
                <a:off x="21903400" y="4442450"/>
                <a:ext cx="68425" cy="24900"/>
              </a:xfrm>
              <a:custGeom>
                <a:avLst/>
                <a:gdLst/>
                <a:ahLst/>
                <a:cxnLst/>
                <a:rect l="l" t="t" r="r" b="b"/>
                <a:pathLst>
                  <a:path w="2737" h="996" extrusionOk="0">
                    <a:moveTo>
                      <a:pt x="1490" y="0"/>
                    </a:moveTo>
                    <a:cubicBezTo>
                      <a:pt x="1058" y="0"/>
                      <a:pt x="586" y="94"/>
                      <a:pt x="335" y="219"/>
                    </a:cubicBezTo>
                    <a:cubicBezTo>
                      <a:pt x="183" y="311"/>
                      <a:pt x="1" y="493"/>
                      <a:pt x="62" y="675"/>
                    </a:cubicBezTo>
                    <a:cubicBezTo>
                      <a:pt x="92" y="736"/>
                      <a:pt x="183" y="797"/>
                      <a:pt x="244" y="858"/>
                    </a:cubicBezTo>
                    <a:cubicBezTo>
                      <a:pt x="433" y="963"/>
                      <a:pt x="666" y="995"/>
                      <a:pt x="892" y="995"/>
                    </a:cubicBezTo>
                    <a:cubicBezTo>
                      <a:pt x="993" y="995"/>
                      <a:pt x="1092" y="989"/>
                      <a:pt x="1186" y="979"/>
                    </a:cubicBezTo>
                    <a:cubicBezTo>
                      <a:pt x="1399" y="949"/>
                      <a:pt x="1642" y="919"/>
                      <a:pt x="1855" y="888"/>
                    </a:cubicBezTo>
                    <a:cubicBezTo>
                      <a:pt x="1956" y="888"/>
                      <a:pt x="2125" y="929"/>
                      <a:pt x="2272" y="929"/>
                    </a:cubicBezTo>
                    <a:cubicBezTo>
                      <a:pt x="2345" y="929"/>
                      <a:pt x="2412" y="919"/>
                      <a:pt x="2463" y="888"/>
                    </a:cubicBezTo>
                    <a:cubicBezTo>
                      <a:pt x="2737" y="706"/>
                      <a:pt x="2463" y="280"/>
                      <a:pt x="2250" y="159"/>
                    </a:cubicBezTo>
                    <a:cubicBezTo>
                      <a:pt x="2075" y="46"/>
                      <a:pt x="1792" y="0"/>
                      <a:pt x="1490" y="0"/>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8"/>
              <p:cNvSpPr/>
              <p:nvPr/>
            </p:nvSpPr>
            <p:spPr>
              <a:xfrm>
                <a:off x="21733200" y="4465400"/>
                <a:ext cx="112475" cy="34525"/>
              </a:xfrm>
              <a:custGeom>
                <a:avLst/>
                <a:gdLst/>
                <a:ahLst/>
                <a:cxnLst/>
                <a:rect l="l" t="t" r="r" b="b"/>
                <a:pathLst>
                  <a:path w="4499" h="1381" extrusionOk="0">
                    <a:moveTo>
                      <a:pt x="2006" y="1"/>
                    </a:moveTo>
                    <a:cubicBezTo>
                      <a:pt x="1642" y="31"/>
                      <a:pt x="1307" y="92"/>
                      <a:pt x="973" y="244"/>
                    </a:cubicBezTo>
                    <a:cubicBezTo>
                      <a:pt x="730" y="304"/>
                      <a:pt x="0" y="1064"/>
                      <a:pt x="243" y="1308"/>
                    </a:cubicBezTo>
                    <a:cubicBezTo>
                      <a:pt x="304" y="1338"/>
                      <a:pt x="365" y="1368"/>
                      <a:pt x="456" y="1368"/>
                    </a:cubicBezTo>
                    <a:cubicBezTo>
                      <a:pt x="515" y="1377"/>
                      <a:pt x="574" y="1380"/>
                      <a:pt x="632" y="1380"/>
                    </a:cubicBezTo>
                    <a:cubicBezTo>
                      <a:pt x="999" y="1380"/>
                      <a:pt x="1362" y="1234"/>
                      <a:pt x="1702" y="1156"/>
                    </a:cubicBezTo>
                    <a:cubicBezTo>
                      <a:pt x="1894" y="1106"/>
                      <a:pt x="2089" y="1089"/>
                      <a:pt x="2286" y="1089"/>
                    </a:cubicBezTo>
                    <a:cubicBezTo>
                      <a:pt x="2674" y="1089"/>
                      <a:pt x="3066" y="1154"/>
                      <a:pt x="3444" y="1154"/>
                    </a:cubicBezTo>
                    <a:cubicBezTo>
                      <a:pt x="3692" y="1154"/>
                      <a:pt x="3934" y="1126"/>
                      <a:pt x="4164" y="1034"/>
                    </a:cubicBezTo>
                    <a:cubicBezTo>
                      <a:pt x="4286" y="973"/>
                      <a:pt x="4408" y="882"/>
                      <a:pt x="4438" y="760"/>
                    </a:cubicBezTo>
                    <a:cubicBezTo>
                      <a:pt x="4499" y="578"/>
                      <a:pt x="4256" y="365"/>
                      <a:pt x="4043" y="335"/>
                    </a:cubicBezTo>
                    <a:cubicBezTo>
                      <a:pt x="4004" y="328"/>
                      <a:pt x="3963" y="326"/>
                      <a:pt x="3920" y="326"/>
                    </a:cubicBezTo>
                    <a:cubicBezTo>
                      <a:pt x="3802" y="326"/>
                      <a:pt x="3671" y="344"/>
                      <a:pt x="3543" y="344"/>
                    </a:cubicBezTo>
                    <a:cubicBezTo>
                      <a:pt x="3496" y="344"/>
                      <a:pt x="3450" y="341"/>
                      <a:pt x="3405" y="335"/>
                    </a:cubicBezTo>
                    <a:cubicBezTo>
                      <a:pt x="3192" y="304"/>
                      <a:pt x="2979" y="183"/>
                      <a:pt x="2766" y="92"/>
                    </a:cubicBezTo>
                    <a:cubicBezTo>
                      <a:pt x="2523" y="1"/>
                      <a:pt x="2250" y="1"/>
                      <a:pt x="2006"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8" name="Google Shape;3288;p78"/>
            <p:cNvSpPr/>
            <p:nvPr/>
          </p:nvSpPr>
          <p:spPr>
            <a:xfrm>
              <a:off x="3682588" y="2382178"/>
              <a:ext cx="98919" cy="67904"/>
            </a:xfrm>
            <a:custGeom>
              <a:avLst/>
              <a:gdLst/>
              <a:ahLst/>
              <a:cxnLst/>
              <a:rect l="l" t="t" r="r" b="b"/>
              <a:pathLst>
                <a:path w="2038" h="1399" extrusionOk="0">
                  <a:moveTo>
                    <a:pt x="890" y="1"/>
                  </a:moveTo>
                  <a:cubicBezTo>
                    <a:pt x="805" y="1"/>
                    <a:pt x="720" y="11"/>
                    <a:pt x="639" y="31"/>
                  </a:cubicBezTo>
                  <a:cubicBezTo>
                    <a:pt x="396" y="61"/>
                    <a:pt x="183" y="183"/>
                    <a:pt x="1" y="335"/>
                  </a:cubicBezTo>
                  <a:cubicBezTo>
                    <a:pt x="123" y="365"/>
                    <a:pt x="244" y="396"/>
                    <a:pt x="335" y="396"/>
                  </a:cubicBezTo>
                  <a:cubicBezTo>
                    <a:pt x="457" y="426"/>
                    <a:pt x="548" y="426"/>
                    <a:pt x="639" y="456"/>
                  </a:cubicBezTo>
                  <a:cubicBezTo>
                    <a:pt x="852" y="487"/>
                    <a:pt x="1004" y="517"/>
                    <a:pt x="1156" y="608"/>
                  </a:cubicBezTo>
                  <a:cubicBezTo>
                    <a:pt x="1430" y="730"/>
                    <a:pt x="1673" y="1004"/>
                    <a:pt x="1977" y="1399"/>
                  </a:cubicBezTo>
                  <a:cubicBezTo>
                    <a:pt x="2037" y="1156"/>
                    <a:pt x="2007" y="912"/>
                    <a:pt x="1916" y="669"/>
                  </a:cubicBezTo>
                  <a:cubicBezTo>
                    <a:pt x="1825" y="456"/>
                    <a:pt x="1642" y="244"/>
                    <a:pt x="1399" y="122"/>
                  </a:cubicBezTo>
                  <a:cubicBezTo>
                    <a:pt x="1237" y="41"/>
                    <a:pt x="1061" y="1"/>
                    <a:pt x="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289" name="Google Shape;3289;p78">
            <a:hlinkClick r:id="rId5" action="ppaction://hlinksldjump"/>
          </p:cNvPr>
          <p:cNvPicPr preferRelativeResize="0"/>
          <p:nvPr/>
        </p:nvPicPr>
        <p:blipFill>
          <a:blip r:embed="rId6">
            <a:alphaModFix/>
          </a:blip>
          <a:stretch>
            <a:fillRect/>
          </a:stretch>
        </p:blipFill>
        <p:spPr>
          <a:xfrm>
            <a:off x="8236575" y="4549730"/>
            <a:ext cx="388400" cy="388450"/>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28"/>
        <p:cNvGrpSpPr/>
        <p:nvPr/>
      </p:nvGrpSpPr>
      <p:grpSpPr>
        <a:xfrm>
          <a:off x="0" y="0"/>
          <a:ext cx="0" cy="0"/>
          <a:chOff x="0" y="0"/>
          <a:chExt cx="0" cy="0"/>
        </a:xfrm>
      </p:grpSpPr>
      <p:sp>
        <p:nvSpPr>
          <p:cNvPr id="729" name="Google Shape;729;p43"/>
          <p:cNvSpPr txBox="1">
            <a:spLocks noGrp="1"/>
          </p:cNvSpPr>
          <p:nvPr>
            <p:ph type="title"/>
          </p:nvPr>
        </p:nvSpPr>
        <p:spPr>
          <a:xfrm>
            <a:off x="720900" y="554926"/>
            <a:ext cx="3851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ENGLISH</a:t>
            </a:r>
            <a:endParaRPr/>
          </a:p>
        </p:txBody>
      </p:sp>
      <p:grpSp>
        <p:nvGrpSpPr>
          <p:cNvPr id="730" name="Google Shape;730;p43"/>
          <p:cNvGrpSpPr/>
          <p:nvPr/>
        </p:nvGrpSpPr>
        <p:grpSpPr>
          <a:xfrm>
            <a:off x="5657161" y="804798"/>
            <a:ext cx="2403719" cy="4138752"/>
            <a:chOff x="5885161" y="728625"/>
            <a:chExt cx="2145411" cy="3693995"/>
          </a:xfrm>
        </p:grpSpPr>
        <p:sp>
          <p:nvSpPr>
            <p:cNvPr id="731" name="Google Shape;731;p43"/>
            <p:cNvSpPr/>
            <p:nvPr/>
          </p:nvSpPr>
          <p:spPr>
            <a:xfrm>
              <a:off x="6713773" y="2074585"/>
              <a:ext cx="888704" cy="541663"/>
            </a:xfrm>
            <a:custGeom>
              <a:avLst/>
              <a:gdLst/>
              <a:ahLst/>
              <a:cxnLst/>
              <a:rect l="l" t="t" r="r" b="b"/>
              <a:pathLst>
                <a:path w="16658" h="10153" extrusionOk="0">
                  <a:moveTo>
                    <a:pt x="16657" y="0"/>
                  </a:moveTo>
                  <a:lnTo>
                    <a:pt x="1" y="61"/>
                  </a:lnTo>
                  <a:lnTo>
                    <a:pt x="1" y="10152"/>
                  </a:lnTo>
                  <a:lnTo>
                    <a:pt x="16019" y="10092"/>
                  </a:lnTo>
                  <a:lnTo>
                    <a:pt x="16657" y="0"/>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3"/>
            <p:cNvSpPr/>
            <p:nvPr/>
          </p:nvSpPr>
          <p:spPr>
            <a:xfrm>
              <a:off x="6553247" y="1813502"/>
              <a:ext cx="123292" cy="1058944"/>
            </a:xfrm>
            <a:custGeom>
              <a:avLst/>
              <a:gdLst/>
              <a:ahLst/>
              <a:cxnLst/>
              <a:rect l="l" t="t" r="r" b="b"/>
              <a:pathLst>
                <a:path w="2311" h="19849" extrusionOk="0">
                  <a:moveTo>
                    <a:pt x="2159" y="1"/>
                  </a:moveTo>
                  <a:lnTo>
                    <a:pt x="304" y="61"/>
                  </a:lnTo>
                  <a:lnTo>
                    <a:pt x="0" y="19849"/>
                  </a:lnTo>
                  <a:lnTo>
                    <a:pt x="2311" y="19758"/>
                  </a:lnTo>
                  <a:lnTo>
                    <a:pt x="2159"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3"/>
            <p:cNvSpPr/>
            <p:nvPr/>
          </p:nvSpPr>
          <p:spPr>
            <a:xfrm>
              <a:off x="6668374" y="1813502"/>
              <a:ext cx="73036" cy="1054089"/>
            </a:xfrm>
            <a:custGeom>
              <a:avLst/>
              <a:gdLst/>
              <a:ahLst/>
              <a:cxnLst/>
              <a:rect l="l" t="t" r="r" b="b"/>
              <a:pathLst>
                <a:path w="1369" h="19758" extrusionOk="0">
                  <a:moveTo>
                    <a:pt x="1" y="1"/>
                  </a:moveTo>
                  <a:lnTo>
                    <a:pt x="153" y="19758"/>
                  </a:lnTo>
                  <a:lnTo>
                    <a:pt x="1368" y="19697"/>
                  </a:lnTo>
                  <a:lnTo>
                    <a:pt x="1368" y="973"/>
                  </a:lnTo>
                  <a:lnTo>
                    <a:pt x="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3"/>
            <p:cNvSpPr/>
            <p:nvPr/>
          </p:nvSpPr>
          <p:spPr>
            <a:xfrm>
              <a:off x="7511604" y="1839429"/>
              <a:ext cx="150874" cy="1054089"/>
            </a:xfrm>
            <a:custGeom>
              <a:avLst/>
              <a:gdLst/>
              <a:ahLst/>
              <a:cxnLst/>
              <a:rect l="l" t="t" r="r" b="b"/>
              <a:pathLst>
                <a:path w="2828" h="19758" extrusionOk="0">
                  <a:moveTo>
                    <a:pt x="973" y="1"/>
                  </a:moveTo>
                  <a:lnTo>
                    <a:pt x="0" y="19758"/>
                  </a:lnTo>
                  <a:lnTo>
                    <a:pt x="2341" y="19758"/>
                  </a:lnTo>
                  <a:lnTo>
                    <a:pt x="2827" y="1"/>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3"/>
            <p:cNvSpPr/>
            <p:nvPr/>
          </p:nvSpPr>
          <p:spPr>
            <a:xfrm>
              <a:off x="7636440" y="1839429"/>
              <a:ext cx="97364" cy="1054089"/>
            </a:xfrm>
            <a:custGeom>
              <a:avLst/>
              <a:gdLst/>
              <a:ahLst/>
              <a:cxnLst/>
              <a:rect l="l" t="t" r="r" b="b"/>
              <a:pathLst>
                <a:path w="1825" h="19758" extrusionOk="0">
                  <a:moveTo>
                    <a:pt x="487" y="1"/>
                  </a:moveTo>
                  <a:lnTo>
                    <a:pt x="1" y="19758"/>
                  </a:lnTo>
                  <a:lnTo>
                    <a:pt x="1217" y="19758"/>
                  </a:lnTo>
                  <a:lnTo>
                    <a:pt x="1825" y="1034"/>
                  </a:lnTo>
                  <a:lnTo>
                    <a:pt x="487"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3"/>
            <p:cNvSpPr/>
            <p:nvPr/>
          </p:nvSpPr>
          <p:spPr>
            <a:xfrm>
              <a:off x="6710519" y="2938869"/>
              <a:ext cx="124946" cy="1033016"/>
            </a:xfrm>
            <a:custGeom>
              <a:avLst/>
              <a:gdLst/>
              <a:ahLst/>
              <a:cxnLst/>
              <a:rect l="l" t="t" r="r" b="b"/>
              <a:pathLst>
                <a:path w="2342" h="19363" extrusionOk="0">
                  <a:moveTo>
                    <a:pt x="1" y="0"/>
                  </a:moveTo>
                  <a:lnTo>
                    <a:pt x="518" y="19332"/>
                  </a:lnTo>
                  <a:lnTo>
                    <a:pt x="2341" y="19362"/>
                  </a:lnTo>
                  <a:lnTo>
                    <a:pt x="2341" y="19362"/>
                  </a:lnTo>
                  <a:lnTo>
                    <a:pt x="2281" y="61"/>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3"/>
            <p:cNvSpPr/>
            <p:nvPr/>
          </p:nvSpPr>
          <p:spPr>
            <a:xfrm>
              <a:off x="6832154" y="2942070"/>
              <a:ext cx="73036" cy="1029815"/>
            </a:xfrm>
            <a:custGeom>
              <a:avLst/>
              <a:gdLst/>
              <a:ahLst/>
              <a:cxnLst/>
              <a:rect l="l" t="t" r="r" b="b"/>
              <a:pathLst>
                <a:path w="1369" h="19303" extrusionOk="0">
                  <a:moveTo>
                    <a:pt x="1" y="1"/>
                  </a:moveTo>
                  <a:lnTo>
                    <a:pt x="61" y="19302"/>
                  </a:lnTo>
                  <a:lnTo>
                    <a:pt x="1368" y="18329"/>
                  </a:lnTo>
                  <a:lnTo>
                    <a:pt x="1186" y="31"/>
                  </a:lnTo>
                  <a:lnTo>
                    <a:pt x="1"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3"/>
            <p:cNvSpPr/>
            <p:nvPr/>
          </p:nvSpPr>
          <p:spPr>
            <a:xfrm>
              <a:off x="7550495" y="2989123"/>
              <a:ext cx="144418" cy="1033016"/>
            </a:xfrm>
            <a:custGeom>
              <a:avLst/>
              <a:gdLst/>
              <a:ahLst/>
              <a:cxnLst/>
              <a:rect l="l" t="t" r="r" b="b"/>
              <a:pathLst>
                <a:path w="2707" h="19363" extrusionOk="0">
                  <a:moveTo>
                    <a:pt x="1" y="0"/>
                  </a:moveTo>
                  <a:lnTo>
                    <a:pt x="882" y="19332"/>
                  </a:lnTo>
                  <a:lnTo>
                    <a:pt x="2706" y="19362"/>
                  </a:lnTo>
                  <a:lnTo>
                    <a:pt x="2706" y="19362"/>
                  </a:lnTo>
                  <a:lnTo>
                    <a:pt x="2281" y="31"/>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3"/>
            <p:cNvSpPr/>
            <p:nvPr/>
          </p:nvSpPr>
          <p:spPr>
            <a:xfrm>
              <a:off x="7672130" y="2990723"/>
              <a:ext cx="90855" cy="1031416"/>
            </a:xfrm>
            <a:custGeom>
              <a:avLst/>
              <a:gdLst/>
              <a:ahLst/>
              <a:cxnLst/>
              <a:rect l="l" t="t" r="r" b="b"/>
              <a:pathLst>
                <a:path w="1703" h="19333" extrusionOk="0">
                  <a:moveTo>
                    <a:pt x="1" y="1"/>
                  </a:moveTo>
                  <a:lnTo>
                    <a:pt x="426" y="19332"/>
                  </a:lnTo>
                  <a:lnTo>
                    <a:pt x="1703" y="18299"/>
                  </a:lnTo>
                  <a:lnTo>
                    <a:pt x="1186" y="1"/>
                  </a:lnTo>
                  <a:close/>
                </a:path>
              </a:pathLst>
            </a:custGeom>
            <a:solidFill>
              <a:srgbClr val="3B3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3"/>
            <p:cNvSpPr/>
            <p:nvPr/>
          </p:nvSpPr>
          <p:spPr>
            <a:xfrm>
              <a:off x="6648901" y="1983787"/>
              <a:ext cx="913032" cy="570845"/>
            </a:xfrm>
            <a:custGeom>
              <a:avLst/>
              <a:gdLst/>
              <a:ahLst/>
              <a:cxnLst/>
              <a:rect l="l" t="t" r="r" b="b"/>
              <a:pathLst>
                <a:path w="17114" h="10700" extrusionOk="0">
                  <a:moveTo>
                    <a:pt x="1" y="0"/>
                  </a:moveTo>
                  <a:lnTo>
                    <a:pt x="487" y="10699"/>
                  </a:lnTo>
                  <a:lnTo>
                    <a:pt x="16506" y="10669"/>
                  </a:lnTo>
                  <a:lnTo>
                    <a:pt x="17114" y="578"/>
                  </a:lnTo>
                  <a:lnTo>
                    <a:pt x="1" y="0"/>
                  </a:lnTo>
                  <a:close/>
                </a:path>
              </a:pathLst>
            </a:custGeom>
            <a:solidFill>
              <a:srgbClr val="635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3"/>
            <p:cNvSpPr/>
            <p:nvPr/>
          </p:nvSpPr>
          <p:spPr>
            <a:xfrm>
              <a:off x="6118668" y="1174077"/>
              <a:ext cx="1911904" cy="1348154"/>
            </a:xfrm>
            <a:custGeom>
              <a:avLst/>
              <a:gdLst/>
              <a:ahLst/>
              <a:cxnLst/>
              <a:rect l="l" t="t" r="r" b="b"/>
              <a:pathLst>
                <a:path w="35837" h="25270" extrusionOk="0">
                  <a:moveTo>
                    <a:pt x="21522" y="1"/>
                  </a:moveTo>
                  <a:cubicBezTo>
                    <a:pt x="14641" y="1"/>
                    <a:pt x="4955" y="2230"/>
                    <a:pt x="4955" y="2230"/>
                  </a:cubicBezTo>
                  <a:cubicBezTo>
                    <a:pt x="4955" y="2230"/>
                    <a:pt x="1946" y="21257"/>
                    <a:pt x="0" y="23354"/>
                  </a:cubicBezTo>
                  <a:cubicBezTo>
                    <a:pt x="0" y="23354"/>
                    <a:pt x="983" y="25017"/>
                    <a:pt x="3980" y="25017"/>
                  </a:cubicBezTo>
                  <a:cubicBezTo>
                    <a:pt x="4275" y="25017"/>
                    <a:pt x="4589" y="25001"/>
                    <a:pt x="4925" y="24965"/>
                  </a:cubicBezTo>
                  <a:cubicBezTo>
                    <a:pt x="8694" y="24601"/>
                    <a:pt x="29819" y="25269"/>
                    <a:pt x="31946" y="22807"/>
                  </a:cubicBezTo>
                  <a:lnTo>
                    <a:pt x="31369" y="19859"/>
                  </a:lnTo>
                  <a:lnTo>
                    <a:pt x="33466" y="22351"/>
                  </a:lnTo>
                  <a:cubicBezTo>
                    <a:pt x="33466" y="22351"/>
                    <a:pt x="34803" y="21592"/>
                    <a:pt x="35837" y="20528"/>
                  </a:cubicBezTo>
                  <a:cubicBezTo>
                    <a:pt x="35837" y="20528"/>
                    <a:pt x="29606" y="7245"/>
                    <a:pt x="28177" y="2230"/>
                  </a:cubicBezTo>
                  <a:cubicBezTo>
                    <a:pt x="27701" y="558"/>
                    <a:pt x="24962" y="1"/>
                    <a:pt x="21522"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3"/>
            <p:cNvSpPr/>
            <p:nvPr/>
          </p:nvSpPr>
          <p:spPr>
            <a:xfrm>
              <a:off x="6775391" y="3368531"/>
              <a:ext cx="296839" cy="253039"/>
            </a:xfrm>
            <a:custGeom>
              <a:avLst/>
              <a:gdLst/>
              <a:ahLst/>
              <a:cxnLst/>
              <a:rect l="l" t="t" r="r" b="b"/>
              <a:pathLst>
                <a:path w="5564" h="4743" extrusionOk="0">
                  <a:moveTo>
                    <a:pt x="1" y="1"/>
                  </a:moveTo>
                  <a:lnTo>
                    <a:pt x="548" y="4743"/>
                  </a:lnTo>
                  <a:cubicBezTo>
                    <a:pt x="2068" y="3770"/>
                    <a:pt x="3739" y="3071"/>
                    <a:pt x="5502" y="2676"/>
                  </a:cubicBezTo>
                  <a:lnTo>
                    <a:pt x="5563" y="1"/>
                  </a:lnTo>
                  <a:close/>
                </a:path>
              </a:pathLst>
            </a:custGeom>
            <a:solidFill>
              <a:srgbClr val="33D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3"/>
            <p:cNvSpPr/>
            <p:nvPr/>
          </p:nvSpPr>
          <p:spPr>
            <a:xfrm>
              <a:off x="6804573" y="3511236"/>
              <a:ext cx="264403" cy="441151"/>
            </a:xfrm>
            <a:custGeom>
              <a:avLst/>
              <a:gdLst/>
              <a:ahLst/>
              <a:cxnLst/>
              <a:rect l="l" t="t" r="r" b="b"/>
              <a:pathLst>
                <a:path w="4956" h="8269" extrusionOk="0">
                  <a:moveTo>
                    <a:pt x="4955" y="1"/>
                  </a:moveTo>
                  <a:lnTo>
                    <a:pt x="4955" y="1"/>
                  </a:lnTo>
                  <a:cubicBezTo>
                    <a:pt x="3192" y="426"/>
                    <a:pt x="1521" y="1095"/>
                    <a:pt x="1" y="2098"/>
                  </a:cubicBezTo>
                  <a:lnTo>
                    <a:pt x="761" y="8208"/>
                  </a:lnTo>
                  <a:lnTo>
                    <a:pt x="4773" y="8268"/>
                  </a:lnTo>
                  <a:lnTo>
                    <a:pt x="4955" y="1"/>
                  </a:lnTo>
                  <a:close/>
                </a:path>
              </a:pathLst>
            </a:custGeom>
            <a:solidFill>
              <a:srgbClr val="73D8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3"/>
            <p:cNvSpPr/>
            <p:nvPr/>
          </p:nvSpPr>
          <p:spPr>
            <a:xfrm>
              <a:off x="6666773" y="3926013"/>
              <a:ext cx="398951" cy="333117"/>
            </a:xfrm>
            <a:custGeom>
              <a:avLst/>
              <a:gdLst/>
              <a:ahLst/>
              <a:cxnLst/>
              <a:rect l="l" t="t" r="r" b="b"/>
              <a:pathLst>
                <a:path w="7478" h="6244" extrusionOk="0">
                  <a:moveTo>
                    <a:pt x="7387" y="1"/>
                  </a:moveTo>
                  <a:cubicBezTo>
                    <a:pt x="7335" y="1"/>
                    <a:pt x="7211" y="1093"/>
                    <a:pt x="5550" y="1093"/>
                  </a:cubicBezTo>
                  <a:cubicBezTo>
                    <a:pt x="4994" y="1093"/>
                    <a:pt x="4267" y="971"/>
                    <a:pt x="3313" y="645"/>
                  </a:cubicBezTo>
                  <a:cubicBezTo>
                    <a:pt x="3313" y="645"/>
                    <a:pt x="0" y="6086"/>
                    <a:pt x="2736" y="6238"/>
                  </a:cubicBezTo>
                  <a:cubicBezTo>
                    <a:pt x="2790" y="6242"/>
                    <a:pt x="2843" y="6244"/>
                    <a:pt x="2896" y="6244"/>
                  </a:cubicBezTo>
                  <a:cubicBezTo>
                    <a:pt x="5864" y="6244"/>
                    <a:pt x="7478" y="493"/>
                    <a:pt x="7478" y="493"/>
                  </a:cubicBezTo>
                  <a:cubicBezTo>
                    <a:pt x="7414" y="134"/>
                    <a:pt x="7405" y="1"/>
                    <a:pt x="738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3"/>
            <p:cNvSpPr/>
            <p:nvPr/>
          </p:nvSpPr>
          <p:spPr>
            <a:xfrm>
              <a:off x="6764028" y="3939350"/>
              <a:ext cx="295186" cy="186512"/>
            </a:xfrm>
            <a:custGeom>
              <a:avLst/>
              <a:gdLst/>
              <a:ahLst/>
              <a:cxnLst/>
              <a:rect l="l" t="t" r="r" b="b"/>
              <a:pathLst>
                <a:path w="5533" h="3496" extrusionOk="0">
                  <a:moveTo>
                    <a:pt x="1490" y="0"/>
                  </a:moveTo>
                  <a:cubicBezTo>
                    <a:pt x="1490" y="0"/>
                    <a:pt x="426" y="1763"/>
                    <a:pt x="1" y="3313"/>
                  </a:cubicBezTo>
                  <a:cubicBezTo>
                    <a:pt x="560" y="3135"/>
                    <a:pt x="1124" y="3053"/>
                    <a:pt x="1687" y="3053"/>
                  </a:cubicBezTo>
                  <a:cubicBezTo>
                    <a:pt x="2471" y="3053"/>
                    <a:pt x="3252" y="3213"/>
                    <a:pt x="4013" y="3496"/>
                  </a:cubicBezTo>
                  <a:cubicBezTo>
                    <a:pt x="5016" y="1885"/>
                    <a:pt x="5533" y="0"/>
                    <a:pt x="5533" y="0"/>
                  </a:cubicBezTo>
                  <a:lnTo>
                    <a:pt x="5533" y="0"/>
                  </a:lnTo>
                  <a:cubicBezTo>
                    <a:pt x="5067" y="122"/>
                    <a:pt x="4462" y="162"/>
                    <a:pt x="3863" y="162"/>
                  </a:cubicBezTo>
                  <a:cubicBezTo>
                    <a:pt x="2666" y="162"/>
                    <a:pt x="1490" y="0"/>
                    <a:pt x="1490"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3"/>
            <p:cNvSpPr/>
            <p:nvPr/>
          </p:nvSpPr>
          <p:spPr>
            <a:xfrm>
              <a:off x="6814336" y="3829668"/>
              <a:ext cx="200809" cy="171520"/>
            </a:xfrm>
            <a:custGeom>
              <a:avLst/>
              <a:gdLst/>
              <a:ahLst/>
              <a:cxnLst/>
              <a:rect l="l" t="t" r="r" b="b"/>
              <a:pathLst>
                <a:path w="3764" h="3215" extrusionOk="0">
                  <a:moveTo>
                    <a:pt x="1233" y="323"/>
                  </a:moveTo>
                  <a:cubicBezTo>
                    <a:pt x="1543" y="323"/>
                    <a:pt x="1672" y="1564"/>
                    <a:pt x="1672" y="1691"/>
                  </a:cubicBezTo>
                  <a:cubicBezTo>
                    <a:pt x="1672" y="1935"/>
                    <a:pt x="1663" y="2170"/>
                    <a:pt x="1651" y="2400"/>
                  </a:cubicBezTo>
                  <a:lnTo>
                    <a:pt x="1651" y="2400"/>
                  </a:lnTo>
                  <a:cubicBezTo>
                    <a:pt x="1554" y="2215"/>
                    <a:pt x="1461" y="2029"/>
                    <a:pt x="1368" y="1843"/>
                  </a:cubicBezTo>
                  <a:cubicBezTo>
                    <a:pt x="1216" y="1539"/>
                    <a:pt x="821" y="810"/>
                    <a:pt x="1034" y="476"/>
                  </a:cubicBezTo>
                  <a:cubicBezTo>
                    <a:pt x="1107" y="368"/>
                    <a:pt x="1173" y="323"/>
                    <a:pt x="1233" y="323"/>
                  </a:cubicBezTo>
                  <a:close/>
                  <a:moveTo>
                    <a:pt x="2599" y="991"/>
                  </a:moveTo>
                  <a:cubicBezTo>
                    <a:pt x="2748" y="991"/>
                    <a:pt x="2870" y="1144"/>
                    <a:pt x="2827" y="1357"/>
                  </a:cubicBezTo>
                  <a:cubicBezTo>
                    <a:pt x="2777" y="1908"/>
                    <a:pt x="2376" y="2356"/>
                    <a:pt x="1965" y="2734"/>
                  </a:cubicBezTo>
                  <a:lnTo>
                    <a:pt x="1965" y="2734"/>
                  </a:lnTo>
                  <a:cubicBezTo>
                    <a:pt x="1968" y="2670"/>
                    <a:pt x="1972" y="2598"/>
                    <a:pt x="1976" y="2521"/>
                  </a:cubicBezTo>
                  <a:lnTo>
                    <a:pt x="1976" y="2521"/>
                  </a:lnTo>
                  <a:cubicBezTo>
                    <a:pt x="1997" y="2238"/>
                    <a:pt x="2032" y="1959"/>
                    <a:pt x="2128" y="1691"/>
                  </a:cubicBezTo>
                  <a:cubicBezTo>
                    <a:pt x="2189" y="1509"/>
                    <a:pt x="2249" y="1205"/>
                    <a:pt x="2401" y="1083"/>
                  </a:cubicBezTo>
                  <a:cubicBezTo>
                    <a:pt x="2465" y="1020"/>
                    <a:pt x="2535" y="991"/>
                    <a:pt x="2599" y="991"/>
                  </a:cubicBezTo>
                  <a:close/>
                  <a:moveTo>
                    <a:pt x="1305" y="0"/>
                  </a:moveTo>
                  <a:cubicBezTo>
                    <a:pt x="1216" y="0"/>
                    <a:pt x="1116" y="26"/>
                    <a:pt x="1003" y="80"/>
                  </a:cubicBezTo>
                  <a:cubicBezTo>
                    <a:pt x="0" y="536"/>
                    <a:pt x="1277" y="2542"/>
                    <a:pt x="1611" y="3120"/>
                  </a:cubicBezTo>
                  <a:cubicBezTo>
                    <a:pt x="1649" y="3187"/>
                    <a:pt x="1709" y="3215"/>
                    <a:pt x="1769" y="3215"/>
                  </a:cubicBezTo>
                  <a:cubicBezTo>
                    <a:pt x="1880" y="3215"/>
                    <a:pt x="1993" y="3117"/>
                    <a:pt x="1968" y="2996"/>
                  </a:cubicBezTo>
                  <a:lnTo>
                    <a:pt x="1968" y="2996"/>
                  </a:lnTo>
                  <a:cubicBezTo>
                    <a:pt x="2623" y="2546"/>
                    <a:pt x="3764" y="1421"/>
                    <a:pt x="2918" y="688"/>
                  </a:cubicBezTo>
                  <a:cubicBezTo>
                    <a:pt x="2844" y="631"/>
                    <a:pt x="2762" y="607"/>
                    <a:pt x="2677" y="607"/>
                  </a:cubicBezTo>
                  <a:cubicBezTo>
                    <a:pt x="2449" y="607"/>
                    <a:pt x="2208" y="784"/>
                    <a:pt x="2097" y="962"/>
                  </a:cubicBezTo>
                  <a:cubicBezTo>
                    <a:pt x="2047" y="1045"/>
                    <a:pt x="2002" y="1132"/>
                    <a:pt x="1962" y="1220"/>
                  </a:cubicBezTo>
                  <a:lnTo>
                    <a:pt x="1962" y="1220"/>
                  </a:lnTo>
                  <a:cubicBezTo>
                    <a:pt x="1901" y="570"/>
                    <a:pt x="1728" y="0"/>
                    <a:pt x="130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3"/>
            <p:cNvSpPr/>
            <p:nvPr/>
          </p:nvSpPr>
          <p:spPr>
            <a:xfrm>
              <a:off x="6746209" y="4102221"/>
              <a:ext cx="231966" cy="137270"/>
            </a:xfrm>
            <a:custGeom>
              <a:avLst/>
              <a:gdLst/>
              <a:ahLst/>
              <a:cxnLst/>
              <a:rect l="l" t="t" r="r" b="b"/>
              <a:pathLst>
                <a:path w="4348" h="2573" extrusionOk="0">
                  <a:moveTo>
                    <a:pt x="2021" y="0"/>
                  </a:moveTo>
                  <a:cubicBezTo>
                    <a:pt x="1458" y="0"/>
                    <a:pt x="894" y="82"/>
                    <a:pt x="335" y="260"/>
                  </a:cubicBezTo>
                  <a:cubicBezTo>
                    <a:pt x="1" y="1446"/>
                    <a:pt x="61" y="2479"/>
                    <a:pt x="1247" y="2570"/>
                  </a:cubicBezTo>
                  <a:cubicBezTo>
                    <a:pt x="1285" y="2572"/>
                    <a:pt x="1322" y="2573"/>
                    <a:pt x="1359" y="2573"/>
                  </a:cubicBezTo>
                  <a:cubicBezTo>
                    <a:pt x="2613" y="2573"/>
                    <a:pt x="3609" y="1594"/>
                    <a:pt x="4347" y="443"/>
                  </a:cubicBezTo>
                  <a:cubicBezTo>
                    <a:pt x="3586" y="160"/>
                    <a:pt x="2805" y="0"/>
                    <a:pt x="202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3"/>
            <p:cNvSpPr/>
            <p:nvPr/>
          </p:nvSpPr>
          <p:spPr>
            <a:xfrm>
              <a:off x="6824525" y="3995632"/>
              <a:ext cx="180857" cy="20220"/>
            </a:xfrm>
            <a:custGeom>
              <a:avLst/>
              <a:gdLst/>
              <a:ahLst/>
              <a:cxnLst/>
              <a:rect l="l" t="t" r="r" b="b"/>
              <a:pathLst>
                <a:path w="3390" h="379" extrusionOk="0">
                  <a:moveTo>
                    <a:pt x="2012" y="1"/>
                  </a:moveTo>
                  <a:cubicBezTo>
                    <a:pt x="1362" y="1"/>
                    <a:pt x="697" y="132"/>
                    <a:pt x="52" y="222"/>
                  </a:cubicBezTo>
                  <a:cubicBezTo>
                    <a:pt x="26" y="222"/>
                    <a:pt x="0" y="289"/>
                    <a:pt x="32" y="289"/>
                  </a:cubicBezTo>
                  <a:cubicBezTo>
                    <a:pt x="37" y="289"/>
                    <a:pt x="44" y="287"/>
                    <a:pt x="52" y="283"/>
                  </a:cubicBezTo>
                  <a:cubicBezTo>
                    <a:pt x="687" y="248"/>
                    <a:pt x="1283" y="166"/>
                    <a:pt x="1878" y="166"/>
                  </a:cubicBezTo>
                  <a:cubicBezTo>
                    <a:pt x="2338" y="166"/>
                    <a:pt x="2798" y="215"/>
                    <a:pt x="3274" y="374"/>
                  </a:cubicBezTo>
                  <a:cubicBezTo>
                    <a:pt x="3281" y="377"/>
                    <a:pt x="3288" y="379"/>
                    <a:pt x="3294" y="379"/>
                  </a:cubicBezTo>
                  <a:cubicBezTo>
                    <a:pt x="3347" y="379"/>
                    <a:pt x="3389" y="279"/>
                    <a:pt x="3335" y="252"/>
                  </a:cubicBezTo>
                  <a:cubicBezTo>
                    <a:pt x="2910" y="65"/>
                    <a:pt x="2465" y="1"/>
                    <a:pt x="201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3"/>
            <p:cNvSpPr/>
            <p:nvPr/>
          </p:nvSpPr>
          <p:spPr>
            <a:xfrm>
              <a:off x="6807827" y="4042044"/>
              <a:ext cx="179629" cy="19259"/>
            </a:xfrm>
            <a:custGeom>
              <a:avLst/>
              <a:gdLst/>
              <a:ahLst/>
              <a:cxnLst/>
              <a:rect l="l" t="t" r="r" b="b"/>
              <a:pathLst>
                <a:path w="3367" h="361" extrusionOk="0">
                  <a:moveTo>
                    <a:pt x="1926" y="0"/>
                  </a:moveTo>
                  <a:cubicBezTo>
                    <a:pt x="1301" y="0"/>
                    <a:pt x="667" y="116"/>
                    <a:pt x="61" y="203"/>
                  </a:cubicBezTo>
                  <a:cubicBezTo>
                    <a:pt x="1" y="203"/>
                    <a:pt x="1" y="294"/>
                    <a:pt x="61" y="294"/>
                  </a:cubicBezTo>
                  <a:cubicBezTo>
                    <a:pt x="680" y="242"/>
                    <a:pt x="1279" y="162"/>
                    <a:pt x="1875" y="162"/>
                  </a:cubicBezTo>
                  <a:cubicBezTo>
                    <a:pt x="2334" y="162"/>
                    <a:pt x="2791" y="209"/>
                    <a:pt x="3253" y="355"/>
                  </a:cubicBezTo>
                  <a:cubicBezTo>
                    <a:pt x="3266" y="359"/>
                    <a:pt x="3277" y="361"/>
                    <a:pt x="3287" y="361"/>
                  </a:cubicBezTo>
                  <a:cubicBezTo>
                    <a:pt x="3351" y="361"/>
                    <a:pt x="3366" y="290"/>
                    <a:pt x="3314" y="264"/>
                  </a:cubicBezTo>
                  <a:cubicBezTo>
                    <a:pt x="2868" y="67"/>
                    <a:pt x="2400" y="0"/>
                    <a:pt x="192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3"/>
            <p:cNvSpPr/>
            <p:nvPr/>
          </p:nvSpPr>
          <p:spPr>
            <a:xfrm>
              <a:off x="7075371" y="3368531"/>
              <a:ext cx="296839" cy="253039"/>
            </a:xfrm>
            <a:custGeom>
              <a:avLst/>
              <a:gdLst/>
              <a:ahLst/>
              <a:cxnLst/>
              <a:rect l="l" t="t" r="r" b="b"/>
              <a:pathLst>
                <a:path w="5564" h="4743" extrusionOk="0">
                  <a:moveTo>
                    <a:pt x="1" y="1"/>
                  </a:moveTo>
                  <a:lnTo>
                    <a:pt x="578" y="4743"/>
                  </a:lnTo>
                  <a:cubicBezTo>
                    <a:pt x="2068" y="3770"/>
                    <a:pt x="3770" y="3071"/>
                    <a:pt x="5503" y="2676"/>
                  </a:cubicBezTo>
                  <a:lnTo>
                    <a:pt x="5563" y="1"/>
                  </a:lnTo>
                  <a:close/>
                </a:path>
              </a:pathLst>
            </a:custGeom>
            <a:solidFill>
              <a:srgbClr val="33D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3"/>
            <p:cNvSpPr/>
            <p:nvPr/>
          </p:nvSpPr>
          <p:spPr>
            <a:xfrm>
              <a:off x="7104606" y="3511236"/>
              <a:ext cx="264349" cy="441151"/>
            </a:xfrm>
            <a:custGeom>
              <a:avLst/>
              <a:gdLst/>
              <a:ahLst/>
              <a:cxnLst/>
              <a:rect l="l" t="t" r="r" b="b"/>
              <a:pathLst>
                <a:path w="4955" h="8269" extrusionOk="0">
                  <a:moveTo>
                    <a:pt x="4955" y="1"/>
                  </a:moveTo>
                  <a:lnTo>
                    <a:pt x="4955" y="1"/>
                  </a:lnTo>
                  <a:cubicBezTo>
                    <a:pt x="3222" y="396"/>
                    <a:pt x="1520" y="1095"/>
                    <a:pt x="0" y="2068"/>
                  </a:cubicBezTo>
                  <a:lnTo>
                    <a:pt x="760" y="8208"/>
                  </a:lnTo>
                  <a:lnTo>
                    <a:pt x="4772" y="8268"/>
                  </a:lnTo>
                  <a:lnTo>
                    <a:pt x="4955" y="1"/>
                  </a:lnTo>
                  <a:close/>
                </a:path>
              </a:pathLst>
            </a:custGeom>
            <a:solidFill>
              <a:srgbClr val="73D8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3"/>
            <p:cNvSpPr/>
            <p:nvPr/>
          </p:nvSpPr>
          <p:spPr>
            <a:xfrm>
              <a:off x="6966753" y="3926013"/>
              <a:ext cx="398951" cy="333117"/>
            </a:xfrm>
            <a:custGeom>
              <a:avLst/>
              <a:gdLst/>
              <a:ahLst/>
              <a:cxnLst/>
              <a:rect l="l" t="t" r="r" b="b"/>
              <a:pathLst>
                <a:path w="7478" h="6244" extrusionOk="0">
                  <a:moveTo>
                    <a:pt x="7387" y="1"/>
                  </a:moveTo>
                  <a:cubicBezTo>
                    <a:pt x="7335" y="1"/>
                    <a:pt x="7211" y="1093"/>
                    <a:pt x="5550" y="1093"/>
                  </a:cubicBezTo>
                  <a:cubicBezTo>
                    <a:pt x="4995" y="1093"/>
                    <a:pt x="4267" y="971"/>
                    <a:pt x="3314" y="645"/>
                  </a:cubicBezTo>
                  <a:cubicBezTo>
                    <a:pt x="3314" y="645"/>
                    <a:pt x="0" y="6086"/>
                    <a:pt x="2736" y="6238"/>
                  </a:cubicBezTo>
                  <a:cubicBezTo>
                    <a:pt x="2790" y="6242"/>
                    <a:pt x="2843" y="6244"/>
                    <a:pt x="2896" y="6244"/>
                  </a:cubicBezTo>
                  <a:cubicBezTo>
                    <a:pt x="5864" y="6244"/>
                    <a:pt x="7478" y="493"/>
                    <a:pt x="7478" y="493"/>
                  </a:cubicBezTo>
                  <a:cubicBezTo>
                    <a:pt x="7415" y="134"/>
                    <a:pt x="7405" y="1"/>
                    <a:pt x="738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3"/>
            <p:cNvSpPr/>
            <p:nvPr/>
          </p:nvSpPr>
          <p:spPr>
            <a:xfrm>
              <a:off x="7064061" y="3939350"/>
              <a:ext cx="295186" cy="186512"/>
            </a:xfrm>
            <a:custGeom>
              <a:avLst/>
              <a:gdLst/>
              <a:ahLst/>
              <a:cxnLst/>
              <a:rect l="l" t="t" r="r" b="b"/>
              <a:pathLst>
                <a:path w="5533" h="3496" extrusionOk="0">
                  <a:moveTo>
                    <a:pt x="1490" y="0"/>
                  </a:moveTo>
                  <a:cubicBezTo>
                    <a:pt x="1490" y="0"/>
                    <a:pt x="426" y="1763"/>
                    <a:pt x="0" y="3313"/>
                  </a:cubicBezTo>
                  <a:cubicBezTo>
                    <a:pt x="546" y="3135"/>
                    <a:pt x="1109" y="3053"/>
                    <a:pt x="1674" y="3053"/>
                  </a:cubicBezTo>
                  <a:cubicBezTo>
                    <a:pt x="2460" y="3053"/>
                    <a:pt x="3252" y="3213"/>
                    <a:pt x="4012" y="3496"/>
                  </a:cubicBezTo>
                  <a:cubicBezTo>
                    <a:pt x="5015" y="1885"/>
                    <a:pt x="5532" y="0"/>
                    <a:pt x="5532" y="0"/>
                  </a:cubicBezTo>
                  <a:lnTo>
                    <a:pt x="5532" y="0"/>
                  </a:lnTo>
                  <a:cubicBezTo>
                    <a:pt x="5066" y="122"/>
                    <a:pt x="4462" y="162"/>
                    <a:pt x="3863" y="162"/>
                  </a:cubicBezTo>
                  <a:cubicBezTo>
                    <a:pt x="2665" y="162"/>
                    <a:pt x="1490" y="0"/>
                    <a:pt x="1490"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3"/>
            <p:cNvSpPr/>
            <p:nvPr/>
          </p:nvSpPr>
          <p:spPr>
            <a:xfrm>
              <a:off x="7114316" y="3829668"/>
              <a:ext cx="200809" cy="171520"/>
            </a:xfrm>
            <a:custGeom>
              <a:avLst/>
              <a:gdLst/>
              <a:ahLst/>
              <a:cxnLst/>
              <a:rect l="l" t="t" r="r" b="b"/>
              <a:pathLst>
                <a:path w="3764" h="3215" extrusionOk="0">
                  <a:moveTo>
                    <a:pt x="1222" y="323"/>
                  </a:moveTo>
                  <a:cubicBezTo>
                    <a:pt x="1522" y="323"/>
                    <a:pt x="1672" y="1564"/>
                    <a:pt x="1672" y="1691"/>
                  </a:cubicBezTo>
                  <a:cubicBezTo>
                    <a:pt x="1672" y="1935"/>
                    <a:pt x="1663" y="2170"/>
                    <a:pt x="1651" y="2400"/>
                  </a:cubicBezTo>
                  <a:lnTo>
                    <a:pt x="1651" y="2400"/>
                  </a:lnTo>
                  <a:cubicBezTo>
                    <a:pt x="1554" y="2215"/>
                    <a:pt x="1461" y="2029"/>
                    <a:pt x="1368" y="1843"/>
                  </a:cubicBezTo>
                  <a:cubicBezTo>
                    <a:pt x="1216" y="1539"/>
                    <a:pt x="821" y="810"/>
                    <a:pt x="1034" y="476"/>
                  </a:cubicBezTo>
                  <a:cubicBezTo>
                    <a:pt x="1102" y="368"/>
                    <a:pt x="1165" y="323"/>
                    <a:pt x="1222" y="323"/>
                  </a:cubicBezTo>
                  <a:close/>
                  <a:moveTo>
                    <a:pt x="2599" y="991"/>
                  </a:moveTo>
                  <a:cubicBezTo>
                    <a:pt x="2749" y="991"/>
                    <a:pt x="2870" y="1144"/>
                    <a:pt x="2827" y="1357"/>
                  </a:cubicBezTo>
                  <a:cubicBezTo>
                    <a:pt x="2777" y="1909"/>
                    <a:pt x="2375" y="2357"/>
                    <a:pt x="1963" y="2736"/>
                  </a:cubicBezTo>
                  <a:lnTo>
                    <a:pt x="1963" y="2736"/>
                  </a:lnTo>
                  <a:cubicBezTo>
                    <a:pt x="1983" y="2379"/>
                    <a:pt x="2009" y="2026"/>
                    <a:pt x="2128" y="1691"/>
                  </a:cubicBezTo>
                  <a:cubicBezTo>
                    <a:pt x="2189" y="1509"/>
                    <a:pt x="2250" y="1205"/>
                    <a:pt x="2402" y="1083"/>
                  </a:cubicBezTo>
                  <a:cubicBezTo>
                    <a:pt x="2466" y="1020"/>
                    <a:pt x="2535" y="991"/>
                    <a:pt x="2599" y="991"/>
                  </a:cubicBezTo>
                  <a:close/>
                  <a:moveTo>
                    <a:pt x="1304" y="0"/>
                  </a:moveTo>
                  <a:cubicBezTo>
                    <a:pt x="1216" y="0"/>
                    <a:pt x="1116" y="26"/>
                    <a:pt x="1003" y="80"/>
                  </a:cubicBezTo>
                  <a:cubicBezTo>
                    <a:pt x="0" y="536"/>
                    <a:pt x="1277" y="2542"/>
                    <a:pt x="1611" y="3120"/>
                  </a:cubicBezTo>
                  <a:cubicBezTo>
                    <a:pt x="1650" y="3187"/>
                    <a:pt x="1709" y="3215"/>
                    <a:pt x="1769" y="3215"/>
                  </a:cubicBezTo>
                  <a:cubicBezTo>
                    <a:pt x="1881" y="3215"/>
                    <a:pt x="1993" y="3117"/>
                    <a:pt x="1968" y="2996"/>
                  </a:cubicBezTo>
                  <a:lnTo>
                    <a:pt x="1968" y="2996"/>
                  </a:lnTo>
                  <a:cubicBezTo>
                    <a:pt x="2624" y="2546"/>
                    <a:pt x="3764" y="1421"/>
                    <a:pt x="2918" y="688"/>
                  </a:cubicBezTo>
                  <a:cubicBezTo>
                    <a:pt x="2845" y="631"/>
                    <a:pt x="2762" y="607"/>
                    <a:pt x="2678" y="607"/>
                  </a:cubicBezTo>
                  <a:cubicBezTo>
                    <a:pt x="2449" y="607"/>
                    <a:pt x="2209" y="784"/>
                    <a:pt x="2098" y="962"/>
                  </a:cubicBezTo>
                  <a:cubicBezTo>
                    <a:pt x="2043" y="1047"/>
                    <a:pt x="1994" y="1135"/>
                    <a:pt x="1951" y="1225"/>
                  </a:cubicBezTo>
                  <a:lnTo>
                    <a:pt x="1951" y="1225"/>
                  </a:lnTo>
                  <a:cubicBezTo>
                    <a:pt x="1893" y="572"/>
                    <a:pt x="1726" y="0"/>
                    <a:pt x="1304"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3"/>
            <p:cNvSpPr/>
            <p:nvPr/>
          </p:nvSpPr>
          <p:spPr>
            <a:xfrm>
              <a:off x="7046189" y="4102221"/>
              <a:ext cx="231966" cy="137270"/>
            </a:xfrm>
            <a:custGeom>
              <a:avLst/>
              <a:gdLst/>
              <a:ahLst/>
              <a:cxnLst/>
              <a:rect l="l" t="t" r="r" b="b"/>
              <a:pathLst>
                <a:path w="4348" h="2573" extrusionOk="0">
                  <a:moveTo>
                    <a:pt x="2009" y="0"/>
                  </a:moveTo>
                  <a:cubicBezTo>
                    <a:pt x="1444" y="0"/>
                    <a:pt x="881" y="82"/>
                    <a:pt x="335" y="260"/>
                  </a:cubicBezTo>
                  <a:cubicBezTo>
                    <a:pt x="1" y="1446"/>
                    <a:pt x="62" y="2479"/>
                    <a:pt x="1247" y="2570"/>
                  </a:cubicBezTo>
                  <a:cubicBezTo>
                    <a:pt x="1285" y="2572"/>
                    <a:pt x="1322" y="2573"/>
                    <a:pt x="1360" y="2573"/>
                  </a:cubicBezTo>
                  <a:cubicBezTo>
                    <a:pt x="2614" y="2573"/>
                    <a:pt x="3609" y="1594"/>
                    <a:pt x="4347" y="443"/>
                  </a:cubicBezTo>
                  <a:cubicBezTo>
                    <a:pt x="3587" y="160"/>
                    <a:pt x="2795" y="0"/>
                    <a:pt x="200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3"/>
            <p:cNvSpPr/>
            <p:nvPr/>
          </p:nvSpPr>
          <p:spPr>
            <a:xfrm>
              <a:off x="7125732" y="3995632"/>
              <a:ext cx="179629" cy="20220"/>
            </a:xfrm>
            <a:custGeom>
              <a:avLst/>
              <a:gdLst/>
              <a:ahLst/>
              <a:cxnLst/>
              <a:rect l="l" t="t" r="r" b="b"/>
              <a:pathLst>
                <a:path w="3367" h="379" extrusionOk="0">
                  <a:moveTo>
                    <a:pt x="1991" y="1"/>
                  </a:moveTo>
                  <a:cubicBezTo>
                    <a:pt x="1345" y="1"/>
                    <a:pt x="686" y="132"/>
                    <a:pt x="60" y="222"/>
                  </a:cubicBezTo>
                  <a:cubicBezTo>
                    <a:pt x="8" y="222"/>
                    <a:pt x="0" y="289"/>
                    <a:pt x="18" y="289"/>
                  </a:cubicBezTo>
                  <a:cubicBezTo>
                    <a:pt x="21" y="289"/>
                    <a:pt x="25" y="287"/>
                    <a:pt x="30" y="283"/>
                  </a:cubicBezTo>
                  <a:cubicBezTo>
                    <a:pt x="664" y="248"/>
                    <a:pt x="1260" y="166"/>
                    <a:pt x="1856" y="166"/>
                  </a:cubicBezTo>
                  <a:cubicBezTo>
                    <a:pt x="2315" y="166"/>
                    <a:pt x="2775" y="215"/>
                    <a:pt x="3251" y="374"/>
                  </a:cubicBezTo>
                  <a:cubicBezTo>
                    <a:pt x="3258" y="377"/>
                    <a:pt x="3265" y="379"/>
                    <a:pt x="3271" y="379"/>
                  </a:cubicBezTo>
                  <a:cubicBezTo>
                    <a:pt x="3324" y="379"/>
                    <a:pt x="3366" y="279"/>
                    <a:pt x="3312" y="252"/>
                  </a:cubicBezTo>
                  <a:cubicBezTo>
                    <a:pt x="2887" y="65"/>
                    <a:pt x="2442" y="1"/>
                    <a:pt x="199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3"/>
            <p:cNvSpPr/>
            <p:nvPr/>
          </p:nvSpPr>
          <p:spPr>
            <a:xfrm>
              <a:off x="7107807" y="4042044"/>
              <a:ext cx="179629" cy="19259"/>
            </a:xfrm>
            <a:custGeom>
              <a:avLst/>
              <a:gdLst/>
              <a:ahLst/>
              <a:cxnLst/>
              <a:rect l="l" t="t" r="r" b="b"/>
              <a:pathLst>
                <a:path w="3367" h="361" extrusionOk="0">
                  <a:moveTo>
                    <a:pt x="1926" y="0"/>
                  </a:moveTo>
                  <a:cubicBezTo>
                    <a:pt x="1301" y="0"/>
                    <a:pt x="667" y="116"/>
                    <a:pt x="62" y="203"/>
                  </a:cubicBezTo>
                  <a:cubicBezTo>
                    <a:pt x="1" y="203"/>
                    <a:pt x="1" y="294"/>
                    <a:pt x="62" y="294"/>
                  </a:cubicBezTo>
                  <a:cubicBezTo>
                    <a:pt x="680" y="242"/>
                    <a:pt x="1279" y="162"/>
                    <a:pt x="1881" y="162"/>
                  </a:cubicBezTo>
                  <a:cubicBezTo>
                    <a:pt x="2344" y="162"/>
                    <a:pt x="2808" y="209"/>
                    <a:pt x="3284" y="355"/>
                  </a:cubicBezTo>
                  <a:cubicBezTo>
                    <a:pt x="3292" y="359"/>
                    <a:pt x="3300" y="361"/>
                    <a:pt x="3307" y="361"/>
                  </a:cubicBezTo>
                  <a:cubicBezTo>
                    <a:pt x="3351" y="361"/>
                    <a:pt x="3366" y="290"/>
                    <a:pt x="3314" y="264"/>
                  </a:cubicBezTo>
                  <a:cubicBezTo>
                    <a:pt x="2868" y="67"/>
                    <a:pt x="2400" y="0"/>
                    <a:pt x="192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3"/>
            <p:cNvSpPr/>
            <p:nvPr/>
          </p:nvSpPr>
          <p:spPr>
            <a:xfrm>
              <a:off x="7681839" y="2611315"/>
              <a:ext cx="285476" cy="582209"/>
            </a:xfrm>
            <a:custGeom>
              <a:avLst/>
              <a:gdLst/>
              <a:ahLst/>
              <a:cxnLst/>
              <a:rect l="l" t="t" r="r" b="b"/>
              <a:pathLst>
                <a:path w="5351" h="10913" extrusionOk="0">
                  <a:moveTo>
                    <a:pt x="5351" y="0"/>
                  </a:moveTo>
                  <a:lnTo>
                    <a:pt x="426" y="7751"/>
                  </a:lnTo>
                  <a:lnTo>
                    <a:pt x="1" y="10912"/>
                  </a:lnTo>
                  <a:lnTo>
                    <a:pt x="5351" y="2797"/>
                  </a:lnTo>
                  <a:lnTo>
                    <a:pt x="5351"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3"/>
            <p:cNvSpPr/>
            <p:nvPr/>
          </p:nvSpPr>
          <p:spPr>
            <a:xfrm>
              <a:off x="6499738" y="3109102"/>
              <a:ext cx="157329" cy="1054089"/>
            </a:xfrm>
            <a:custGeom>
              <a:avLst/>
              <a:gdLst/>
              <a:ahLst/>
              <a:cxnLst/>
              <a:rect l="l" t="t" r="r" b="b"/>
              <a:pathLst>
                <a:path w="2949" h="19758" extrusionOk="0">
                  <a:moveTo>
                    <a:pt x="0" y="1"/>
                  </a:moveTo>
                  <a:lnTo>
                    <a:pt x="1034" y="19758"/>
                  </a:lnTo>
                  <a:lnTo>
                    <a:pt x="2949" y="19758"/>
                  </a:lnTo>
                  <a:lnTo>
                    <a:pt x="237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3"/>
            <p:cNvSpPr/>
            <p:nvPr/>
          </p:nvSpPr>
          <p:spPr>
            <a:xfrm>
              <a:off x="6626228" y="3109102"/>
              <a:ext cx="102219" cy="1054089"/>
            </a:xfrm>
            <a:custGeom>
              <a:avLst/>
              <a:gdLst/>
              <a:ahLst/>
              <a:cxnLst/>
              <a:rect l="l" t="t" r="r" b="b"/>
              <a:pathLst>
                <a:path w="1916" h="19758" extrusionOk="0">
                  <a:moveTo>
                    <a:pt x="0" y="1"/>
                  </a:moveTo>
                  <a:lnTo>
                    <a:pt x="578" y="19758"/>
                  </a:lnTo>
                  <a:lnTo>
                    <a:pt x="1915" y="18694"/>
                  </a:lnTo>
                  <a:lnTo>
                    <a:pt x="1246"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3"/>
            <p:cNvSpPr/>
            <p:nvPr/>
          </p:nvSpPr>
          <p:spPr>
            <a:xfrm>
              <a:off x="7719130" y="3094538"/>
              <a:ext cx="131454" cy="1068654"/>
            </a:xfrm>
            <a:custGeom>
              <a:avLst/>
              <a:gdLst/>
              <a:ahLst/>
              <a:cxnLst/>
              <a:rect l="l" t="t" r="r" b="b"/>
              <a:pathLst>
                <a:path w="2464" h="20031" extrusionOk="0">
                  <a:moveTo>
                    <a:pt x="1" y="0"/>
                  </a:moveTo>
                  <a:lnTo>
                    <a:pt x="578" y="20031"/>
                  </a:lnTo>
                  <a:lnTo>
                    <a:pt x="2463" y="20031"/>
                  </a:lnTo>
                  <a:lnTo>
                    <a:pt x="1886" y="274"/>
                  </a:lnTo>
                  <a:lnTo>
                    <a:pt x="1"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3"/>
            <p:cNvSpPr/>
            <p:nvPr/>
          </p:nvSpPr>
          <p:spPr>
            <a:xfrm>
              <a:off x="7819693" y="3002086"/>
              <a:ext cx="102219" cy="1161109"/>
            </a:xfrm>
            <a:custGeom>
              <a:avLst/>
              <a:gdLst/>
              <a:ahLst/>
              <a:cxnLst/>
              <a:rect l="l" t="t" r="r" b="b"/>
              <a:pathLst>
                <a:path w="1916" h="21764" extrusionOk="0">
                  <a:moveTo>
                    <a:pt x="1368" y="0"/>
                  </a:moveTo>
                  <a:lnTo>
                    <a:pt x="1" y="2007"/>
                  </a:lnTo>
                  <a:lnTo>
                    <a:pt x="578" y="21764"/>
                  </a:lnTo>
                  <a:lnTo>
                    <a:pt x="1915" y="20700"/>
                  </a:lnTo>
                  <a:lnTo>
                    <a:pt x="136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3"/>
            <p:cNvSpPr/>
            <p:nvPr/>
          </p:nvSpPr>
          <p:spPr>
            <a:xfrm>
              <a:off x="6013251" y="3193444"/>
              <a:ext cx="1684900" cy="175148"/>
            </a:xfrm>
            <a:custGeom>
              <a:avLst/>
              <a:gdLst/>
              <a:ahLst/>
              <a:cxnLst/>
              <a:rect l="l" t="t" r="r" b="b"/>
              <a:pathLst>
                <a:path w="31582" h="3283" extrusionOk="0">
                  <a:moveTo>
                    <a:pt x="1" y="0"/>
                  </a:moveTo>
                  <a:lnTo>
                    <a:pt x="1" y="3283"/>
                  </a:lnTo>
                  <a:lnTo>
                    <a:pt x="31582" y="3283"/>
                  </a:lnTo>
                  <a:lnTo>
                    <a:pt x="3127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3"/>
            <p:cNvSpPr/>
            <p:nvPr/>
          </p:nvSpPr>
          <p:spPr>
            <a:xfrm>
              <a:off x="7681839" y="2801019"/>
              <a:ext cx="259548" cy="567591"/>
            </a:xfrm>
            <a:custGeom>
              <a:avLst/>
              <a:gdLst/>
              <a:ahLst/>
              <a:cxnLst/>
              <a:rect l="l" t="t" r="r" b="b"/>
              <a:pathLst>
                <a:path w="4865" h="10639" extrusionOk="0">
                  <a:moveTo>
                    <a:pt x="4864" y="0"/>
                  </a:moveTo>
                  <a:lnTo>
                    <a:pt x="1" y="7356"/>
                  </a:lnTo>
                  <a:lnTo>
                    <a:pt x="305" y="10639"/>
                  </a:lnTo>
                  <a:lnTo>
                    <a:pt x="4743" y="2949"/>
                  </a:lnTo>
                  <a:lnTo>
                    <a:pt x="4864"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3"/>
            <p:cNvSpPr/>
            <p:nvPr/>
          </p:nvSpPr>
          <p:spPr>
            <a:xfrm>
              <a:off x="6079724" y="3368531"/>
              <a:ext cx="157382" cy="1054089"/>
            </a:xfrm>
            <a:custGeom>
              <a:avLst/>
              <a:gdLst/>
              <a:ahLst/>
              <a:cxnLst/>
              <a:rect l="l" t="t" r="r" b="b"/>
              <a:pathLst>
                <a:path w="2950" h="19758" extrusionOk="0">
                  <a:moveTo>
                    <a:pt x="1" y="1"/>
                  </a:moveTo>
                  <a:lnTo>
                    <a:pt x="1034" y="19758"/>
                  </a:lnTo>
                  <a:lnTo>
                    <a:pt x="2949" y="19758"/>
                  </a:lnTo>
                  <a:lnTo>
                    <a:pt x="2372"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3"/>
            <p:cNvSpPr/>
            <p:nvPr/>
          </p:nvSpPr>
          <p:spPr>
            <a:xfrm>
              <a:off x="6206213" y="3368531"/>
              <a:ext cx="102219" cy="1054089"/>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3"/>
            <p:cNvSpPr/>
            <p:nvPr/>
          </p:nvSpPr>
          <p:spPr>
            <a:xfrm>
              <a:off x="7453240" y="3368531"/>
              <a:ext cx="157329" cy="1054089"/>
            </a:xfrm>
            <a:custGeom>
              <a:avLst/>
              <a:gdLst/>
              <a:ahLst/>
              <a:cxnLst/>
              <a:rect l="l" t="t" r="r" b="b"/>
              <a:pathLst>
                <a:path w="2949" h="19758" extrusionOk="0">
                  <a:moveTo>
                    <a:pt x="0" y="1"/>
                  </a:moveTo>
                  <a:lnTo>
                    <a:pt x="1034" y="19758"/>
                  </a:lnTo>
                  <a:lnTo>
                    <a:pt x="2948" y="19758"/>
                  </a:lnTo>
                  <a:lnTo>
                    <a:pt x="2371" y="1"/>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3"/>
            <p:cNvSpPr/>
            <p:nvPr/>
          </p:nvSpPr>
          <p:spPr>
            <a:xfrm>
              <a:off x="7579677" y="3368531"/>
              <a:ext cx="102219" cy="1054089"/>
            </a:xfrm>
            <a:custGeom>
              <a:avLst/>
              <a:gdLst/>
              <a:ahLst/>
              <a:cxnLst/>
              <a:rect l="l" t="t" r="r" b="b"/>
              <a:pathLst>
                <a:path w="1916" h="19758" extrusionOk="0">
                  <a:moveTo>
                    <a:pt x="1" y="1"/>
                  </a:moveTo>
                  <a:lnTo>
                    <a:pt x="578" y="19758"/>
                  </a:lnTo>
                  <a:lnTo>
                    <a:pt x="1916" y="18725"/>
                  </a:lnTo>
                  <a:lnTo>
                    <a:pt x="1247"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3"/>
            <p:cNvSpPr/>
            <p:nvPr/>
          </p:nvSpPr>
          <p:spPr>
            <a:xfrm>
              <a:off x="5885161" y="3024812"/>
              <a:ext cx="468680" cy="168693"/>
            </a:xfrm>
            <a:custGeom>
              <a:avLst/>
              <a:gdLst/>
              <a:ahLst/>
              <a:cxnLst/>
              <a:rect l="l" t="t" r="r" b="b"/>
              <a:pathLst>
                <a:path w="8785" h="3162" extrusionOk="0">
                  <a:moveTo>
                    <a:pt x="0" y="0"/>
                  </a:moveTo>
                  <a:lnTo>
                    <a:pt x="578" y="3161"/>
                  </a:lnTo>
                  <a:lnTo>
                    <a:pt x="8785" y="3161"/>
                  </a:lnTo>
                  <a:cubicBezTo>
                    <a:pt x="8055" y="2310"/>
                    <a:pt x="7295" y="912"/>
                    <a:pt x="6596"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3"/>
            <p:cNvSpPr/>
            <p:nvPr/>
          </p:nvSpPr>
          <p:spPr>
            <a:xfrm>
              <a:off x="6237049" y="3024812"/>
              <a:ext cx="248131" cy="168693"/>
            </a:xfrm>
            <a:custGeom>
              <a:avLst/>
              <a:gdLst/>
              <a:ahLst/>
              <a:cxnLst/>
              <a:rect l="l" t="t" r="r" b="b"/>
              <a:pathLst>
                <a:path w="4651" h="3162" extrusionOk="0">
                  <a:moveTo>
                    <a:pt x="0" y="0"/>
                  </a:moveTo>
                  <a:cubicBezTo>
                    <a:pt x="699" y="912"/>
                    <a:pt x="1459" y="2310"/>
                    <a:pt x="2189" y="3161"/>
                  </a:cubicBezTo>
                  <a:lnTo>
                    <a:pt x="4651" y="3161"/>
                  </a:lnTo>
                  <a:cubicBezTo>
                    <a:pt x="3982" y="2249"/>
                    <a:pt x="3070" y="882"/>
                    <a:pt x="2310"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3"/>
            <p:cNvSpPr/>
            <p:nvPr/>
          </p:nvSpPr>
          <p:spPr>
            <a:xfrm>
              <a:off x="6361885" y="3024812"/>
              <a:ext cx="275766" cy="168693"/>
            </a:xfrm>
            <a:custGeom>
              <a:avLst/>
              <a:gdLst/>
              <a:ahLst/>
              <a:cxnLst/>
              <a:rect l="l" t="t" r="r" b="b"/>
              <a:pathLst>
                <a:path w="5169" h="3162" extrusionOk="0">
                  <a:moveTo>
                    <a:pt x="1" y="0"/>
                  </a:moveTo>
                  <a:cubicBezTo>
                    <a:pt x="730" y="882"/>
                    <a:pt x="1642" y="2249"/>
                    <a:pt x="2311" y="3161"/>
                  </a:cubicBezTo>
                  <a:lnTo>
                    <a:pt x="5168" y="3161"/>
                  </a:lnTo>
                  <a:cubicBezTo>
                    <a:pt x="4651" y="2249"/>
                    <a:pt x="3831" y="882"/>
                    <a:pt x="3344"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3"/>
            <p:cNvSpPr/>
            <p:nvPr/>
          </p:nvSpPr>
          <p:spPr>
            <a:xfrm>
              <a:off x="6775391" y="3024812"/>
              <a:ext cx="929250" cy="168693"/>
            </a:xfrm>
            <a:custGeom>
              <a:avLst/>
              <a:gdLst/>
              <a:ahLst/>
              <a:cxnLst/>
              <a:rect l="l" t="t" r="r" b="b"/>
              <a:pathLst>
                <a:path w="17418" h="3162" extrusionOk="0">
                  <a:moveTo>
                    <a:pt x="1" y="0"/>
                  </a:moveTo>
                  <a:cubicBezTo>
                    <a:pt x="457" y="942"/>
                    <a:pt x="1277" y="2219"/>
                    <a:pt x="1885" y="3161"/>
                  </a:cubicBezTo>
                  <a:lnTo>
                    <a:pt x="16992" y="3161"/>
                  </a:lnTo>
                  <a:lnTo>
                    <a:pt x="17417"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3"/>
            <p:cNvSpPr/>
            <p:nvPr/>
          </p:nvSpPr>
          <p:spPr>
            <a:xfrm>
              <a:off x="6540283" y="3024812"/>
              <a:ext cx="335732" cy="168693"/>
            </a:xfrm>
            <a:custGeom>
              <a:avLst/>
              <a:gdLst/>
              <a:ahLst/>
              <a:cxnLst/>
              <a:rect l="l" t="t" r="r" b="b"/>
              <a:pathLst>
                <a:path w="6293" h="3162" extrusionOk="0">
                  <a:moveTo>
                    <a:pt x="0" y="0"/>
                  </a:moveTo>
                  <a:cubicBezTo>
                    <a:pt x="487" y="912"/>
                    <a:pt x="1307" y="2249"/>
                    <a:pt x="1824" y="3161"/>
                  </a:cubicBezTo>
                  <a:lnTo>
                    <a:pt x="6292" y="3161"/>
                  </a:lnTo>
                  <a:cubicBezTo>
                    <a:pt x="5684" y="2219"/>
                    <a:pt x="4864" y="942"/>
                    <a:pt x="4408"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3"/>
            <p:cNvSpPr/>
            <p:nvPr/>
          </p:nvSpPr>
          <p:spPr>
            <a:xfrm>
              <a:off x="5890016" y="2578880"/>
              <a:ext cx="2083851" cy="446006"/>
            </a:xfrm>
            <a:custGeom>
              <a:avLst/>
              <a:gdLst/>
              <a:ahLst/>
              <a:cxnLst/>
              <a:rect l="l" t="t" r="r" b="b"/>
              <a:pathLst>
                <a:path w="39060" h="8360" extrusionOk="0">
                  <a:moveTo>
                    <a:pt x="8511" y="0"/>
                  </a:moveTo>
                  <a:lnTo>
                    <a:pt x="1" y="8359"/>
                  </a:lnTo>
                  <a:lnTo>
                    <a:pt x="34105" y="8359"/>
                  </a:lnTo>
                  <a:lnTo>
                    <a:pt x="39059" y="608"/>
                  </a:lnTo>
                  <a:lnTo>
                    <a:pt x="8511" y="0"/>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3"/>
            <p:cNvSpPr/>
            <p:nvPr/>
          </p:nvSpPr>
          <p:spPr>
            <a:xfrm>
              <a:off x="6890518" y="2611315"/>
              <a:ext cx="638973" cy="361660"/>
            </a:xfrm>
            <a:custGeom>
              <a:avLst/>
              <a:gdLst/>
              <a:ahLst/>
              <a:cxnLst/>
              <a:rect l="l" t="t" r="r" b="b"/>
              <a:pathLst>
                <a:path w="11977" h="6779" extrusionOk="0">
                  <a:moveTo>
                    <a:pt x="10852" y="578"/>
                  </a:moveTo>
                  <a:cubicBezTo>
                    <a:pt x="11034" y="578"/>
                    <a:pt x="11186" y="699"/>
                    <a:pt x="11186" y="851"/>
                  </a:cubicBezTo>
                  <a:cubicBezTo>
                    <a:pt x="11186" y="1003"/>
                    <a:pt x="11034" y="1125"/>
                    <a:pt x="10852" y="1125"/>
                  </a:cubicBezTo>
                  <a:cubicBezTo>
                    <a:pt x="10670" y="1125"/>
                    <a:pt x="10518" y="1003"/>
                    <a:pt x="10518" y="851"/>
                  </a:cubicBezTo>
                  <a:cubicBezTo>
                    <a:pt x="10518" y="699"/>
                    <a:pt x="10670" y="578"/>
                    <a:pt x="10852" y="578"/>
                  </a:cubicBezTo>
                  <a:close/>
                  <a:moveTo>
                    <a:pt x="10183" y="2827"/>
                  </a:moveTo>
                  <a:cubicBezTo>
                    <a:pt x="10366" y="2827"/>
                    <a:pt x="10518" y="2979"/>
                    <a:pt x="10518" y="3131"/>
                  </a:cubicBezTo>
                  <a:cubicBezTo>
                    <a:pt x="10518" y="3283"/>
                    <a:pt x="10366" y="3404"/>
                    <a:pt x="10183" y="3404"/>
                  </a:cubicBezTo>
                  <a:cubicBezTo>
                    <a:pt x="10001" y="3404"/>
                    <a:pt x="9849" y="3252"/>
                    <a:pt x="9849" y="3131"/>
                  </a:cubicBezTo>
                  <a:cubicBezTo>
                    <a:pt x="9849" y="2979"/>
                    <a:pt x="10001" y="2827"/>
                    <a:pt x="10183" y="2827"/>
                  </a:cubicBezTo>
                  <a:close/>
                  <a:moveTo>
                    <a:pt x="9211" y="5593"/>
                  </a:moveTo>
                  <a:cubicBezTo>
                    <a:pt x="9393" y="5593"/>
                    <a:pt x="9545" y="5715"/>
                    <a:pt x="9545" y="5867"/>
                  </a:cubicBezTo>
                  <a:cubicBezTo>
                    <a:pt x="9545" y="5988"/>
                    <a:pt x="9363" y="6140"/>
                    <a:pt x="9211" y="6140"/>
                  </a:cubicBezTo>
                  <a:cubicBezTo>
                    <a:pt x="9028" y="6140"/>
                    <a:pt x="8876" y="6018"/>
                    <a:pt x="8876" y="5867"/>
                  </a:cubicBezTo>
                  <a:cubicBezTo>
                    <a:pt x="8876" y="5715"/>
                    <a:pt x="8998" y="5593"/>
                    <a:pt x="9211" y="5593"/>
                  </a:cubicBezTo>
                  <a:close/>
                  <a:moveTo>
                    <a:pt x="3132" y="0"/>
                  </a:moveTo>
                  <a:lnTo>
                    <a:pt x="1" y="6778"/>
                  </a:lnTo>
                  <a:lnTo>
                    <a:pt x="9849" y="6778"/>
                  </a:lnTo>
                  <a:lnTo>
                    <a:pt x="11977"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3"/>
            <p:cNvSpPr/>
            <p:nvPr/>
          </p:nvSpPr>
          <p:spPr>
            <a:xfrm>
              <a:off x="7320935" y="2623052"/>
              <a:ext cx="110595" cy="330130"/>
            </a:xfrm>
            <a:custGeom>
              <a:avLst/>
              <a:gdLst/>
              <a:ahLst/>
              <a:cxnLst/>
              <a:rect l="l" t="t" r="r" b="b"/>
              <a:pathLst>
                <a:path w="2073" h="6188" extrusionOk="0">
                  <a:moveTo>
                    <a:pt x="1977" y="1"/>
                  </a:moveTo>
                  <a:cubicBezTo>
                    <a:pt x="1945" y="1"/>
                    <a:pt x="1915" y="18"/>
                    <a:pt x="1903" y="54"/>
                  </a:cubicBezTo>
                  <a:cubicBezTo>
                    <a:pt x="1143" y="1999"/>
                    <a:pt x="535" y="4096"/>
                    <a:pt x="18" y="6102"/>
                  </a:cubicBezTo>
                  <a:cubicBezTo>
                    <a:pt x="0" y="6155"/>
                    <a:pt x="34" y="6188"/>
                    <a:pt x="71" y="6188"/>
                  </a:cubicBezTo>
                  <a:cubicBezTo>
                    <a:pt x="98" y="6188"/>
                    <a:pt x="127" y="6171"/>
                    <a:pt x="140" y="6133"/>
                  </a:cubicBezTo>
                  <a:cubicBezTo>
                    <a:pt x="900" y="4218"/>
                    <a:pt x="1568" y="2121"/>
                    <a:pt x="2055" y="115"/>
                  </a:cubicBezTo>
                  <a:cubicBezTo>
                    <a:pt x="2073" y="41"/>
                    <a:pt x="2024" y="1"/>
                    <a:pt x="1977"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3"/>
            <p:cNvSpPr/>
            <p:nvPr/>
          </p:nvSpPr>
          <p:spPr>
            <a:xfrm>
              <a:off x="6955390" y="2862316"/>
              <a:ext cx="441151" cy="19419"/>
            </a:xfrm>
            <a:custGeom>
              <a:avLst/>
              <a:gdLst/>
              <a:ahLst/>
              <a:cxnLst/>
              <a:rect l="l" t="t" r="r" b="b"/>
              <a:pathLst>
                <a:path w="8269" h="364" extrusionOk="0">
                  <a:moveTo>
                    <a:pt x="5180" y="1"/>
                  </a:moveTo>
                  <a:cubicBezTo>
                    <a:pt x="3355" y="1"/>
                    <a:pt x="1369" y="53"/>
                    <a:pt x="92" y="128"/>
                  </a:cubicBezTo>
                  <a:cubicBezTo>
                    <a:pt x="1" y="128"/>
                    <a:pt x="1" y="250"/>
                    <a:pt x="92" y="250"/>
                  </a:cubicBezTo>
                  <a:cubicBezTo>
                    <a:pt x="1125" y="326"/>
                    <a:pt x="2630" y="364"/>
                    <a:pt x="4134" y="364"/>
                  </a:cubicBezTo>
                  <a:cubicBezTo>
                    <a:pt x="5639" y="364"/>
                    <a:pt x="7144" y="326"/>
                    <a:pt x="8177" y="250"/>
                  </a:cubicBezTo>
                  <a:cubicBezTo>
                    <a:pt x="8268" y="250"/>
                    <a:pt x="8268" y="98"/>
                    <a:pt x="8177" y="67"/>
                  </a:cubicBezTo>
                  <a:cubicBezTo>
                    <a:pt x="7376" y="21"/>
                    <a:pt x="6309" y="1"/>
                    <a:pt x="5180"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3"/>
            <p:cNvSpPr/>
            <p:nvPr/>
          </p:nvSpPr>
          <p:spPr>
            <a:xfrm>
              <a:off x="6970007" y="2800646"/>
              <a:ext cx="442752" cy="18086"/>
            </a:xfrm>
            <a:custGeom>
              <a:avLst/>
              <a:gdLst/>
              <a:ahLst/>
              <a:cxnLst/>
              <a:rect l="l" t="t" r="r" b="b"/>
              <a:pathLst>
                <a:path w="8299" h="339" extrusionOk="0">
                  <a:moveTo>
                    <a:pt x="5029" y="0"/>
                  </a:moveTo>
                  <a:cubicBezTo>
                    <a:pt x="3254" y="0"/>
                    <a:pt x="1350" y="44"/>
                    <a:pt x="91" y="99"/>
                  </a:cubicBezTo>
                  <a:cubicBezTo>
                    <a:pt x="0" y="129"/>
                    <a:pt x="0" y="251"/>
                    <a:pt x="91" y="251"/>
                  </a:cubicBezTo>
                  <a:cubicBezTo>
                    <a:pt x="1082" y="308"/>
                    <a:pt x="2478" y="338"/>
                    <a:pt x="3895" y="338"/>
                  </a:cubicBezTo>
                  <a:cubicBezTo>
                    <a:pt x="5478" y="338"/>
                    <a:pt x="7086" y="300"/>
                    <a:pt x="8177" y="220"/>
                  </a:cubicBezTo>
                  <a:cubicBezTo>
                    <a:pt x="8298" y="220"/>
                    <a:pt x="8268" y="68"/>
                    <a:pt x="8177" y="68"/>
                  </a:cubicBezTo>
                  <a:cubicBezTo>
                    <a:pt x="7338" y="20"/>
                    <a:pt x="6212" y="0"/>
                    <a:pt x="5029"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3"/>
            <p:cNvSpPr/>
            <p:nvPr/>
          </p:nvSpPr>
          <p:spPr>
            <a:xfrm>
              <a:off x="7012153" y="2749219"/>
              <a:ext cx="411915" cy="17072"/>
            </a:xfrm>
            <a:custGeom>
              <a:avLst/>
              <a:gdLst/>
              <a:ahLst/>
              <a:cxnLst/>
              <a:rect l="l" t="t" r="r" b="b"/>
              <a:pathLst>
                <a:path w="7721" h="320" extrusionOk="0">
                  <a:moveTo>
                    <a:pt x="5130" y="1"/>
                  </a:moveTo>
                  <a:cubicBezTo>
                    <a:pt x="3354" y="1"/>
                    <a:pt x="1345" y="61"/>
                    <a:pt x="92" y="120"/>
                  </a:cubicBezTo>
                  <a:cubicBezTo>
                    <a:pt x="0" y="120"/>
                    <a:pt x="0" y="242"/>
                    <a:pt x="92" y="242"/>
                  </a:cubicBezTo>
                  <a:cubicBezTo>
                    <a:pt x="931" y="295"/>
                    <a:pt x="2110" y="319"/>
                    <a:pt x="3333" y="319"/>
                  </a:cubicBezTo>
                  <a:cubicBezTo>
                    <a:pt x="4899" y="319"/>
                    <a:pt x="6537" y="280"/>
                    <a:pt x="7630" y="212"/>
                  </a:cubicBezTo>
                  <a:cubicBezTo>
                    <a:pt x="7721" y="181"/>
                    <a:pt x="7721" y="60"/>
                    <a:pt x="7599" y="60"/>
                  </a:cubicBezTo>
                  <a:cubicBezTo>
                    <a:pt x="6938" y="18"/>
                    <a:pt x="6066" y="1"/>
                    <a:pt x="5130" y="1"/>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3"/>
            <p:cNvSpPr/>
            <p:nvPr/>
          </p:nvSpPr>
          <p:spPr>
            <a:xfrm>
              <a:off x="7020262" y="2699712"/>
              <a:ext cx="411915" cy="16859"/>
            </a:xfrm>
            <a:custGeom>
              <a:avLst/>
              <a:gdLst/>
              <a:ahLst/>
              <a:cxnLst/>
              <a:rect l="l" t="t" r="r" b="b"/>
              <a:pathLst>
                <a:path w="7721" h="316" extrusionOk="0">
                  <a:moveTo>
                    <a:pt x="5119" y="0"/>
                  </a:moveTo>
                  <a:cubicBezTo>
                    <a:pt x="3348" y="0"/>
                    <a:pt x="1359" y="47"/>
                    <a:pt x="92" y="106"/>
                  </a:cubicBezTo>
                  <a:cubicBezTo>
                    <a:pt x="0" y="106"/>
                    <a:pt x="31" y="228"/>
                    <a:pt x="92" y="228"/>
                  </a:cubicBezTo>
                  <a:cubicBezTo>
                    <a:pt x="1010" y="285"/>
                    <a:pt x="2308" y="315"/>
                    <a:pt x="3627" y="315"/>
                  </a:cubicBezTo>
                  <a:cubicBezTo>
                    <a:pt x="5102" y="315"/>
                    <a:pt x="6603" y="278"/>
                    <a:pt x="7630" y="197"/>
                  </a:cubicBezTo>
                  <a:cubicBezTo>
                    <a:pt x="7721" y="197"/>
                    <a:pt x="7721" y="45"/>
                    <a:pt x="7630" y="45"/>
                  </a:cubicBezTo>
                  <a:cubicBezTo>
                    <a:pt x="6952" y="14"/>
                    <a:pt x="6067" y="0"/>
                    <a:pt x="5119"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3"/>
            <p:cNvSpPr/>
            <p:nvPr/>
          </p:nvSpPr>
          <p:spPr>
            <a:xfrm>
              <a:off x="7036480" y="2648712"/>
              <a:ext cx="411915" cy="17019"/>
            </a:xfrm>
            <a:custGeom>
              <a:avLst/>
              <a:gdLst/>
              <a:ahLst/>
              <a:cxnLst/>
              <a:rect l="l" t="t" r="r" b="b"/>
              <a:pathLst>
                <a:path w="7721" h="319" extrusionOk="0">
                  <a:moveTo>
                    <a:pt x="5145" y="0"/>
                  </a:moveTo>
                  <a:cubicBezTo>
                    <a:pt x="3368" y="0"/>
                    <a:pt x="1365" y="60"/>
                    <a:pt x="92" y="120"/>
                  </a:cubicBezTo>
                  <a:cubicBezTo>
                    <a:pt x="0" y="120"/>
                    <a:pt x="0" y="241"/>
                    <a:pt x="92" y="241"/>
                  </a:cubicBezTo>
                  <a:cubicBezTo>
                    <a:pt x="944" y="295"/>
                    <a:pt x="2125" y="319"/>
                    <a:pt x="3345" y="319"/>
                  </a:cubicBezTo>
                  <a:cubicBezTo>
                    <a:pt x="4908" y="319"/>
                    <a:pt x="6537" y="279"/>
                    <a:pt x="7630" y="211"/>
                  </a:cubicBezTo>
                  <a:cubicBezTo>
                    <a:pt x="7721" y="181"/>
                    <a:pt x="7721" y="59"/>
                    <a:pt x="7630" y="59"/>
                  </a:cubicBezTo>
                  <a:cubicBezTo>
                    <a:pt x="6958" y="17"/>
                    <a:pt x="6083" y="0"/>
                    <a:pt x="5145"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3"/>
            <p:cNvSpPr/>
            <p:nvPr/>
          </p:nvSpPr>
          <p:spPr>
            <a:xfrm>
              <a:off x="7190498" y="2920998"/>
              <a:ext cx="17926" cy="22780"/>
            </a:xfrm>
            <a:custGeom>
              <a:avLst/>
              <a:gdLst/>
              <a:ahLst/>
              <a:cxnLst/>
              <a:rect l="l" t="t" r="r" b="b"/>
              <a:pathLst>
                <a:path w="336" h="427" extrusionOk="0">
                  <a:moveTo>
                    <a:pt x="214" y="1"/>
                  </a:moveTo>
                  <a:cubicBezTo>
                    <a:pt x="123" y="122"/>
                    <a:pt x="1" y="244"/>
                    <a:pt x="1" y="426"/>
                  </a:cubicBezTo>
                  <a:cubicBezTo>
                    <a:pt x="123" y="426"/>
                    <a:pt x="244" y="396"/>
                    <a:pt x="275" y="335"/>
                  </a:cubicBezTo>
                  <a:cubicBezTo>
                    <a:pt x="335" y="274"/>
                    <a:pt x="275" y="153"/>
                    <a:pt x="2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3"/>
            <p:cNvSpPr/>
            <p:nvPr/>
          </p:nvSpPr>
          <p:spPr>
            <a:xfrm>
              <a:off x="6992681" y="2796165"/>
              <a:ext cx="170347" cy="145966"/>
            </a:xfrm>
            <a:custGeom>
              <a:avLst/>
              <a:gdLst/>
              <a:ahLst/>
              <a:cxnLst/>
              <a:rect l="l" t="t" r="r" b="b"/>
              <a:pathLst>
                <a:path w="3193" h="2736" extrusionOk="0">
                  <a:moveTo>
                    <a:pt x="487" y="0"/>
                  </a:moveTo>
                  <a:lnTo>
                    <a:pt x="1" y="821"/>
                  </a:lnTo>
                  <a:lnTo>
                    <a:pt x="3071" y="2705"/>
                  </a:lnTo>
                  <a:lnTo>
                    <a:pt x="3071" y="2736"/>
                  </a:lnTo>
                  <a:lnTo>
                    <a:pt x="3101" y="2736"/>
                  </a:lnTo>
                  <a:cubicBezTo>
                    <a:pt x="3131" y="2675"/>
                    <a:pt x="3162" y="2645"/>
                    <a:pt x="3192" y="2614"/>
                  </a:cubicBezTo>
                  <a:cubicBezTo>
                    <a:pt x="2372" y="2189"/>
                    <a:pt x="1308" y="1581"/>
                    <a:pt x="700" y="851"/>
                  </a:cubicBezTo>
                  <a:cubicBezTo>
                    <a:pt x="517" y="608"/>
                    <a:pt x="548" y="335"/>
                    <a:pt x="669" y="91"/>
                  </a:cubicBezTo>
                  <a:lnTo>
                    <a:pt x="487" y="0"/>
                  </a:ln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3"/>
            <p:cNvSpPr/>
            <p:nvPr/>
          </p:nvSpPr>
          <p:spPr>
            <a:xfrm>
              <a:off x="7020262" y="2801019"/>
              <a:ext cx="165438" cy="134655"/>
            </a:xfrm>
            <a:custGeom>
              <a:avLst/>
              <a:gdLst/>
              <a:ahLst/>
              <a:cxnLst/>
              <a:rect l="l" t="t" r="r" b="b"/>
              <a:pathLst>
                <a:path w="3101" h="2524" extrusionOk="0">
                  <a:moveTo>
                    <a:pt x="152" y="0"/>
                  </a:moveTo>
                  <a:lnTo>
                    <a:pt x="152" y="0"/>
                  </a:lnTo>
                  <a:cubicBezTo>
                    <a:pt x="31" y="244"/>
                    <a:pt x="0" y="517"/>
                    <a:pt x="183" y="760"/>
                  </a:cubicBezTo>
                  <a:cubicBezTo>
                    <a:pt x="791" y="1490"/>
                    <a:pt x="1855" y="2067"/>
                    <a:pt x="2675" y="2523"/>
                  </a:cubicBezTo>
                  <a:cubicBezTo>
                    <a:pt x="2736" y="2462"/>
                    <a:pt x="2797" y="2432"/>
                    <a:pt x="2797" y="2432"/>
                  </a:cubicBezTo>
                  <a:cubicBezTo>
                    <a:pt x="2645" y="2128"/>
                    <a:pt x="3010" y="2037"/>
                    <a:pt x="3010" y="2037"/>
                  </a:cubicBezTo>
                  <a:cubicBezTo>
                    <a:pt x="2949" y="1915"/>
                    <a:pt x="3010" y="1824"/>
                    <a:pt x="3101" y="1794"/>
                  </a:cubicBezTo>
                  <a:cubicBezTo>
                    <a:pt x="3070" y="1763"/>
                    <a:pt x="3070" y="1763"/>
                    <a:pt x="3070" y="1763"/>
                  </a:cubicBezTo>
                  <a:lnTo>
                    <a:pt x="3070" y="1794"/>
                  </a:lnTo>
                  <a:lnTo>
                    <a:pt x="152" y="0"/>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3"/>
            <p:cNvSpPr/>
            <p:nvPr/>
          </p:nvSpPr>
          <p:spPr>
            <a:xfrm>
              <a:off x="7158115" y="2935615"/>
              <a:ext cx="17872" cy="8163"/>
            </a:xfrm>
            <a:custGeom>
              <a:avLst/>
              <a:gdLst/>
              <a:ahLst/>
              <a:cxnLst/>
              <a:rect l="l" t="t" r="r" b="b"/>
              <a:pathLst>
                <a:path w="335" h="153" extrusionOk="0">
                  <a:moveTo>
                    <a:pt x="91" y="0"/>
                  </a:moveTo>
                  <a:cubicBezTo>
                    <a:pt x="61" y="31"/>
                    <a:pt x="30" y="61"/>
                    <a:pt x="0" y="122"/>
                  </a:cubicBezTo>
                  <a:cubicBezTo>
                    <a:pt x="61" y="122"/>
                    <a:pt x="182" y="122"/>
                    <a:pt x="334" y="152"/>
                  </a:cubicBezTo>
                  <a:lnTo>
                    <a:pt x="91" y="0"/>
                  </a:lnTo>
                  <a:close/>
                </a:path>
              </a:pathLst>
            </a:custGeom>
            <a:solidFill>
              <a:srgbClr val="FFD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3"/>
            <p:cNvSpPr/>
            <p:nvPr/>
          </p:nvSpPr>
          <p:spPr>
            <a:xfrm>
              <a:off x="7161316" y="2896671"/>
              <a:ext cx="40599" cy="47108"/>
            </a:xfrm>
            <a:custGeom>
              <a:avLst/>
              <a:gdLst/>
              <a:ahLst/>
              <a:cxnLst/>
              <a:rect l="l" t="t" r="r" b="b"/>
              <a:pathLst>
                <a:path w="761" h="883" extrusionOk="0">
                  <a:moveTo>
                    <a:pt x="457" y="1"/>
                  </a:moveTo>
                  <a:cubicBezTo>
                    <a:pt x="366" y="31"/>
                    <a:pt x="305" y="122"/>
                    <a:pt x="366" y="244"/>
                  </a:cubicBezTo>
                  <a:cubicBezTo>
                    <a:pt x="366" y="244"/>
                    <a:pt x="1" y="335"/>
                    <a:pt x="153" y="639"/>
                  </a:cubicBezTo>
                  <a:cubicBezTo>
                    <a:pt x="153" y="639"/>
                    <a:pt x="92" y="669"/>
                    <a:pt x="31" y="730"/>
                  </a:cubicBezTo>
                  <a:lnTo>
                    <a:pt x="274" y="882"/>
                  </a:lnTo>
                  <a:lnTo>
                    <a:pt x="518" y="882"/>
                  </a:lnTo>
                  <a:cubicBezTo>
                    <a:pt x="548" y="700"/>
                    <a:pt x="670" y="578"/>
                    <a:pt x="761" y="457"/>
                  </a:cubicBezTo>
                  <a:cubicBezTo>
                    <a:pt x="700" y="335"/>
                    <a:pt x="487" y="31"/>
                    <a:pt x="457" y="1"/>
                  </a:cubicBezTo>
                  <a:close/>
                </a:path>
              </a:pathLst>
            </a:custGeom>
            <a:solidFill>
              <a:srgbClr val="FFE1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3"/>
            <p:cNvSpPr/>
            <p:nvPr/>
          </p:nvSpPr>
          <p:spPr>
            <a:xfrm>
              <a:off x="6970007" y="2804273"/>
              <a:ext cx="25981" cy="33130"/>
            </a:xfrm>
            <a:custGeom>
              <a:avLst/>
              <a:gdLst/>
              <a:ahLst/>
              <a:cxnLst/>
              <a:rect l="l" t="t" r="r" b="b"/>
              <a:pathLst>
                <a:path w="487" h="621" extrusionOk="0">
                  <a:moveTo>
                    <a:pt x="183" y="0"/>
                  </a:moveTo>
                  <a:lnTo>
                    <a:pt x="61" y="183"/>
                  </a:lnTo>
                  <a:cubicBezTo>
                    <a:pt x="61" y="243"/>
                    <a:pt x="0" y="395"/>
                    <a:pt x="91" y="456"/>
                  </a:cubicBezTo>
                  <a:lnTo>
                    <a:pt x="304" y="608"/>
                  </a:lnTo>
                  <a:cubicBezTo>
                    <a:pt x="313" y="617"/>
                    <a:pt x="322" y="621"/>
                    <a:pt x="331" y="621"/>
                  </a:cubicBezTo>
                  <a:cubicBezTo>
                    <a:pt x="352" y="621"/>
                    <a:pt x="374" y="599"/>
                    <a:pt x="395" y="578"/>
                  </a:cubicBezTo>
                  <a:lnTo>
                    <a:pt x="486" y="456"/>
                  </a:lnTo>
                  <a:cubicBezTo>
                    <a:pt x="304" y="335"/>
                    <a:pt x="213" y="183"/>
                    <a:pt x="183" y="0"/>
                  </a:cubicBezTo>
                  <a:close/>
                </a:path>
              </a:pathLst>
            </a:custGeom>
            <a:solidFill>
              <a:srgbClr val="F95D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3"/>
            <p:cNvSpPr/>
            <p:nvPr/>
          </p:nvSpPr>
          <p:spPr>
            <a:xfrm>
              <a:off x="6979717" y="2784055"/>
              <a:ext cx="35745" cy="44601"/>
            </a:xfrm>
            <a:custGeom>
              <a:avLst/>
              <a:gdLst/>
              <a:ahLst/>
              <a:cxnLst/>
              <a:rect l="l" t="t" r="r" b="b"/>
              <a:pathLst>
                <a:path w="670" h="836" extrusionOk="0">
                  <a:moveTo>
                    <a:pt x="349" y="0"/>
                  </a:moveTo>
                  <a:cubicBezTo>
                    <a:pt x="267" y="0"/>
                    <a:pt x="178" y="111"/>
                    <a:pt x="153" y="136"/>
                  </a:cubicBezTo>
                  <a:lnTo>
                    <a:pt x="31" y="349"/>
                  </a:lnTo>
                  <a:lnTo>
                    <a:pt x="1" y="410"/>
                  </a:lnTo>
                  <a:cubicBezTo>
                    <a:pt x="31" y="592"/>
                    <a:pt x="122" y="744"/>
                    <a:pt x="304" y="835"/>
                  </a:cubicBezTo>
                  <a:lnTo>
                    <a:pt x="426" y="622"/>
                  </a:lnTo>
                  <a:lnTo>
                    <a:pt x="456" y="562"/>
                  </a:lnTo>
                  <a:lnTo>
                    <a:pt x="639" y="258"/>
                  </a:lnTo>
                  <a:cubicBezTo>
                    <a:pt x="669" y="197"/>
                    <a:pt x="669" y="166"/>
                    <a:pt x="639" y="136"/>
                  </a:cubicBezTo>
                  <a:lnTo>
                    <a:pt x="396" y="14"/>
                  </a:lnTo>
                  <a:cubicBezTo>
                    <a:pt x="381" y="5"/>
                    <a:pt x="365" y="0"/>
                    <a:pt x="349" y="0"/>
                  </a:cubicBezTo>
                  <a:close/>
                </a:path>
              </a:pathLst>
            </a:custGeom>
            <a:solidFill>
              <a:srgbClr val="FA7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3"/>
            <p:cNvSpPr/>
            <p:nvPr/>
          </p:nvSpPr>
          <p:spPr>
            <a:xfrm>
              <a:off x="6986225" y="2825346"/>
              <a:ext cx="13017" cy="14618"/>
            </a:xfrm>
            <a:custGeom>
              <a:avLst/>
              <a:gdLst/>
              <a:ahLst/>
              <a:cxnLst/>
              <a:rect l="l" t="t" r="r" b="b"/>
              <a:pathLst>
                <a:path w="244" h="274" extrusionOk="0">
                  <a:moveTo>
                    <a:pt x="122" y="0"/>
                  </a:moveTo>
                  <a:lnTo>
                    <a:pt x="0" y="213"/>
                  </a:lnTo>
                  <a:lnTo>
                    <a:pt x="122" y="274"/>
                  </a:lnTo>
                  <a:lnTo>
                    <a:pt x="243" y="92"/>
                  </a:lnTo>
                  <a:cubicBezTo>
                    <a:pt x="182" y="61"/>
                    <a:pt x="152" y="31"/>
                    <a:pt x="122" y="0"/>
                  </a:cubicBezTo>
                  <a:close/>
                </a:path>
              </a:pathLst>
            </a:custGeom>
            <a:solidFill>
              <a:srgbClr val="E3E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3"/>
            <p:cNvSpPr/>
            <p:nvPr/>
          </p:nvSpPr>
          <p:spPr>
            <a:xfrm>
              <a:off x="6992681" y="2791310"/>
              <a:ext cx="27635" cy="38946"/>
            </a:xfrm>
            <a:custGeom>
              <a:avLst/>
              <a:gdLst/>
              <a:ahLst/>
              <a:cxnLst/>
              <a:rect l="l" t="t" r="r" b="b"/>
              <a:pathLst>
                <a:path w="518" h="730" extrusionOk="0">
                  <a:moveTo>
                    <a:pt x="365" y="0"/>
                  </a:moveTo>
                  <a:lnTo>
                    <a:pt x="1" y="638"/>
                  </a:lnTo>
                  <a:cubicBezTo>
                    <a:pt x="31" y="669"/>
                    <a:pt x="61" y="699"/>
                    <a:pt x="122" y="730"/>
                  </a:cubicBezTo>
                  <a:lnTo>
                    <a:pt x="517" y="91"/>
                  </a:lnTo>
                  <a:lnTo>
                    <a:pt x="365" y="0"/>
                  </a:lnTo>
                  <a:close/>
                </a:path>
              </a:pathLst>
            </a:custGeom>
            <a:solidFill>
              <a:srgbClr val="F1F3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3"/>
            <p:cNvSpPr/>
            <p:nvPr/>
          </p:nvSpPr>
          <p:spPr>
            <a:xfrm>
              <a:off x="6404084" y="2014676"/>
              <a:ext cx="1251911" cy="585356"/>
            </a:xfrm>
            <a:custGeom>
              <a:avLst/>
              <a:gdLst/>
              <a:ahLst/>
              <a:cxnLst/>
              <a:rect l="l" t="t" r="r" b="b"/>
              <a:pathLst>
                <a:path w="23466" h="10972" extrusionOk="0">
                  <a:moveTo>
                    <a:pt x="15508" y="0"/>
                  </a:moveTo>
                  <a:cubicBezTo>
                    <a:pt x="14830" y="0"/>
                    <a:pt x="14408" y="90"/>
                    <a:pt x="14408" y="90"/>
                  </a:cubicBezTo>
                  <a:lnTo>
                    <a:pt x="14073" y="1123"/>
                  </a:lnTo>
                  <a:cubicBezTo>
                    <a:pt x="13344" y="1458"/>
                    <a:pt x="12158" y="1488"/>
                    <a:pt x="11763" y="1518"/>
                  </a:cubicBezTo>
                  <a:lnTo>
                    <a:pt x="11733" y="1518"/>
                  </a:lnTo>
                  <a:cubicBezTo>
                    <a:pt x="11307" y="1488"/>
                    <a:pt x="10122" y="1458"/>
                    <a:pt x="9392" y="1123"/>
                  </a:cubicBezTo>
                  <a:lnTo>
                    <a:pt x="9362" y="211"/>
                  </a:lnTo>
                  <a:cubicBezTo>
                    <a:pt x="9362" y="211"/>
                    <a:pt x="8855" y="99"/>
                    <a:pt x="8060" y="99"/>
                  </a:cubicBezTo>
                  <a:cubicBezTo>
                    <a:pt x="6046" y="99"/>
                    <a:pt x="2179" y="818"/>
                    <a:pt x="0" y="5895"/>
                  </a:cubicBezTo>
                  <a:cubicBezTo>
                    <a:pt x="0" y="5895"/>
                    <a:pt x="3526" y="8327"/>
                    <a:pt x="4590" y="8509"/>
                  </a:cubicBezTo>
                  <a:lnTo>
                    <a:pt x="4833" y="10698"/>
                  </a:lnTo>
                  <a:lnTo>
                    <a:pt x="11398" y="10819"/>
                  </a:lnTo>
                  <a:lnTo>
                    <a:pt x="12098" y="10819"/>
                  </a:lnTo>
                  <a:lnTo>
                    <a:pt x="18693" y="10971"/>
                  </a:lnTo>
                  <a:lnTo>
                    <a:pt x="18876" y="8509"/>
                  </a:lnTo>
                  <a:cubicBezTo>
                    <a:pt x="19970" y="8327"/>
                    <a:pt x="23466" y="5895"/>
                    <a:pt x="23466" y="5895"/>
                  </a:cubicBezTo>
                  <a:cubicBezTo>
                    <a:pt x="21231" y="690"/>
                    <a:pt x="17388" y="0"/>
                    <a:pt x="15508"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3"/>
            <p:cNvSpPr/>
            <p:nvPr/>
          </p:nvSpPr>
          <p:spPr>
            <a:xfrm>
              <a:off x="6875953" y="1868610"/>
              <a:ext cx="347042" cy="234206"/>
            </a:xfrm>
            <a:custGeom>
              <a:avLst/>
              <a:gdLst/>
              <a:ahLst/>
              <a:cxnLst/>
              <a:rect l="l" t="t" r="r" b="b"/>
              <a:pathLst>
                <a:path w="6505" h="4390" extrusionOk="0">
                  <a:moveTo>
                    <a:pt x="6505" y="1"/>
                  </a:moveTo>
                  <a:lnTo>
                    <a:pt x="0" y="639"/>
                  </a:lnTo>
                  <a:cubicBezTo>
                    <a:pt x="0" y="639"/>
                    <a:pt x="578" y="2007"/>
                    <a:pt x="608" y="4074"/>
                  </a:cubicBezTo>
                  <a:cubicBezTo>
                    <a:pt x="608" y="4074"/>
                    <a:pt x="1725" y="4389"/>
                    <a:pt x="3052" y="4389"/>
                  </a:cubicBezTo>
                  <a:cubicBezTo>
                    <a:pt x="3743" y="4389"/>
                    <a:pt x="4491" y="4304"/>
                    <a:pt x="5167" y="4044"/>
                  </a:cubicBezTo>
                  <a:lnTo>
                    <a:pt x="6505" y="1"/>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3"/>
            <p:cNvSpPr/>
            <p:nvPr/>
          </p:nvSpPr>
          <p:spPr>
            <a:xfrm>
              <a:off x="6261376" y="1519290"/>
              <a:ext cx="241675" cy="149647"/>
            </a:xfrm>
            <a:custGeom>
              <a:avLst/>
              <a:gdLst/>
              <a:ahLst/>
              <a:cxnLst/>
              <a:rect l="l" t="t" r="r" b="b"/>
              <a:pathLst>
                <a:path w="4530" h="2805" extrusionOk="0">
                  <a:moveTo>
                    <a:pt x="2592" y="0"/>
                  </a:moveTo>
                  <a:cubicBezTo>
                    <a:pt x="1673" y="0"/>
                    <a:pt x="757" y="289"/>
                    <a:pt x="0" y="865"/>
                  </a:cubicBezTo>
                  <a:cubicBezTo>
                    <a:pt x="199" y="1859"/>
                    <a:pt x="1055" y="2804"/>
                    <a:pt x="2558" y="2804"/>
                  </a:cubicBezTo>
                  <a:cubicBezTo>
                    <a:pt x="3124" y="2804"/>
                    <a:pt x="3781" y="2670"/>
                    <a:pt x="4529" y="2354"/>
                  </a:cubicBezTo>
                  <a:lnTo>
                    <a:pt x="4438" y="409"/>
                  </a:lnTo>
                  <a:cubicBezTo>
                    <a:pt x="3856" y="137"/>
                    <a:pt x="3224" y="0"/>
                    <a:pt x="2592"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3"/>
            <p:cNvSpPr/>
            <p:nvPr/>
          </p:nvSpPr>
          <p:spPr>
            <a:xfrm>
              <a:off x="6253267" y="1434360"/>
              <a:ext cx="244876" cy="131081"/>
            </a:xfrm>
            <a:custGeom>
              <a:avLst/>
              <a:gdLst/>
              <a:ahLst/>
              <a:cxnLst/>
              <a:rect l="l" t="t" r="r" b="b"/>
              <a:pathLst>
                <a:path w="4590" h="2457" extrusionOk="0">
                  <a:moveTo>
                    <a:pt x="2427" y="1"/>
                  </a:moveTo>
                  <a:cubicBezTo>
                    <a:pt x="1936" y="1"/>
                    <a:pt x="1404" y="118"/>
                    <a:pt x="882" y="451"/>
                  </a:cubicBezTo>
                  <a:cubicBezTo>
                    <a:pt x="243" y="876"/>
                    <a:pt x="0" y="1697"/>
                    <a:pt x="152" y="2457"/>
                  </a:cubicBezTo>
                  <a:cubicBezTo>
                    <a:pt x="909" y="1881"/>
                    <a:pt x="1825" y="1592"/>
                    <a:pt x="2744" y="1592"/>
                  </a:cubicBezTo>
                  <a:cubicBezTo>
                    <a:pt x="3376" y="1592"/>
                    <a:pt x="4008" y="1729"/>
                    <a:pt x="4590" y="2001"/>
                  </a:cubicBezTo>
                  <a:lnTo>
                    <a:pt x="4529" y="664"/>
                  </a:lnTo>
                  <a:cubicBezTo>
                    <a:pt x="4529" y="664"/>
                    <a:pt x="3595" y="1"/>
                    <a:pt x="2427"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3"/>
            <p:cNvSpPr/>
            <p:nvPr/>
          </p:nvSpPr>
          <p:spPr>
            <a:xfrm>
              <a:off x="6331103" y="1525211"/>
              <a:ext cx="152474" cy="121318"/>
            </a:xfrm>
            <a:custGeom>
              <a:avLst/>
              <a:gdLst/>
              <a:ahLst/>
              <a:cxnLst/>
              <a:rect l="l" t="t" r="r" b="b"/>
              <a:pathLst>
                <a:path w="2858" h="2274" extrusionOk="0">
                  <a:moveTo>
                    <a:pt x="1290" y="0"/>
                  </a:moveTo>
                  <a:cubicBezTo>
                    <a:pt x="860" y="0"/>
                    <a:pt x="406" y="123"/>
                    <a:pt x="31" y="237"/>
                  </a:cubicBezTo>
                  <a:cubicBezTo>
                    <a:pt x="0" y="237"/>
                    <a:pt x="0" y="298"/>
                    <a:pt x="31" y="298"/>
                  </a:cubicBezTo>
                  <a:cubicBezTo>
                    <a:pt x="440" y="264"/>
                    <a:pt x="897" y="134"/>
                    <a:pt x="1327" y="134"/>
                  </a:cubicBezTo>
                  <a:cubicBezTo>
                    <a:pt x="1663" y="134"/>
                    <a:pt x="1983" y="214"/>
                    <a:pt x="2250" y="480"/>
                  </a:cubicBezTo>
                  <a:cubicBezTo>
                    <a:pt x="2645" y="906"/>
                    <a:pt x="2645" y="1635"/>
                    <a:pt x="2675" y="2183"/>
                  </a:cubicBezTo>
                  <a:cubicBezTo>
                    <a:pt x="2690" y="2243"/>
                    <a:pt x="2736" y="2274"/>
                    <a:pt x="2778" y="2274"/>
                  </a:cubicBezTo>
                  <a:cubicBezTo>
                    <a:pt x="2819" y="2274"/>
                    <a:pt x="2857" y="2243"/>
                    <a:pt x="2857" y="2183"/>
                  </a:cubicBezTo>
                  <a:cubicBezTo>
                    <a:pt x="2827" y="1575"/>
                    <a:pt x="2797" y="784"/>
                    <a:pt x="2280" y="359"/>
                  </a:cubicBezTo>
                  <a:cubicBezTo>
                    <a:pt x="2013" y="91"/>
                    <a:pt x="1660" y="0"/>
                    <a:pt x="12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3"/>
            <p:cNvSpPr/>
            <p:nvPr/>
          </p:nvSpPr>
          <p:spPr>
            <a:xfrm>
              <a:off x="6394748" y="1558927"/>
              <a:ext cx="87867" cy="49082"/>
            </a:xfrm>
            <a:custGeom>
              <a:avLst/>
              <a:gdLst/>
              <a:ahLst/>
              <a:cxnLst/>
              <a:rect l="l" t="t" r="r" b="b"/>
              <a:pathLst>
                <a:path w="1647" h="920" extrusionOk="0">
                  <a:moveTo>
                    <a:pt x="580" y="1"/>
                  </a:moveTo>
                  <a:cubicBezTo>
                    <a:pt x="408" y="1"/>
                    <a:pt x="229" y="64"/>
                    <a:pt x="53" y="213"/>
                  </a:cubicBezTo>
                  <a:cubicBezTo>
                    <a:pt x="1" y="266"/>
                    <a:pt x="62" y="341"/>
                    <a:pt x="119" y="341"/>
                  </a:cubicBezTo>
                  <a:cubicBezTo>
                    <a:pt x="127" y="341"/>
                    <a:pt x="136" y="339"/>
                    <a:pt x="145" y="335"/>
                  </a:cubicBezTo>
                  <a:cubicBezTo>
                    <a:pt x="297" y="244"/>
                    <a:pt x="441" y="190"/>
                    <a:pt x="585" y="190"/>
                  </a:cubicBezTo>
                  <a:cubicBezTo>
                    <a:pt x="730" y="190"/>
                    <a:pt x="874" y="244"/>
                    <a:pt x="1026" y="365"/>
                  </a:cubicBezTo>
                  <a:cubicBezTo>
                    <a:pt x="1209" y="517"/>
                    <a:pt x="1330" y="730"/>
                    <a:pt x="1482" y="882"/>
                  </a:cubicBezTo>
                  <a:cubicBezTo>
                    <a:pt x="1500" y="909"/>
                    <a:pt x="1523" y="920"/>
                    <a:pt x="1545" y="920"/>
                  </a:cubicBezTo>
                  <a:cubicBezTo>
                    <a:pt x="1598" y="920"/>
                    <a:pt x="1647" y="855"/>
                    <a:pt x="1604" y="791"/>
                  </a:cubicBezTo>
                  <a:cubicBezTo>
                    <a:pt x="1388" y="380"/>
                    <a:pt x="1003" y="1"/>
                    <a:pt x="5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3"/>
            <p:cNvSpPr/>
            <p:nvPr/>
          </p:nvSpPr>
          <p:spPr>
            <a:xfrm>
              <a:off x="7573221" y="1456180"/>
              <a:ext cx="236821" cy="150554"/>
            </a:xfrm>
            <a:custGeom>
              <a:avLst/>
              <a:gdLst/>
              <a:ahLst/>
              <a:cxnLst/>
              <a:rect l="l" t="t" r="r" b="b"/>
              <a:pathLst>
                <a:path w="4439" h="2822" extrusionOk="0">
                  <a:moveTo>
                    <a:pt x="2197" y="0"/>
                  </a:moveTo>
                  <a:cubicBezTo>
                    <a:pt x="1430" y="0"/>
                    <a:pt x="663" y="198"/>
                    <a:pt x="0" y="589"/>
                  </a:cubicBezTo>
                  <a:lnTo>
                    <a:pt x="92" y="2534"/>
                  </a:lnTo>
                  <a:cubicBezTo>
                    <a:pt x="711" y="2734"/>
                    <a:pt x="1262" y="2822"/>
                    <a:pt x="1746" y="2822"/>
                  </a:cubicBezTo>
                  <a:cubicBezTo>
                    <a:pt x="3470" y="2822"/>
                    <a:pt x="4343" y="1711"/>
                    <a:pt x="4438" y="619"/>
                  </a:cubicBezTo>
                  <a:cubicBezTo>
                    <a:pt x="3763" y="205"/>
                    <a:pt x="2980" y="0"/>
                    <a:pt x="2197"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3"/>
            <p:cNvSpPr/>
            <p:nvPr/>
          </p:nvSpPr>
          <p:spPr>
            <a:xfrm>
              <a:off x="7568367" y="1370397"/>
              <a:ext cx="246530" cy="118864"/>
            </a:xfrm>
            <a:custGeom>
              <a:avLst/>
              <a:gdLst/>
              <a:ahLst/>
              <a:cxnLst/>
              <a:rect l="l" t="t" r="r" b="b"/>
              <a:pathLst>
                <a:path w="4621" h="2228" extrusionOk="0">
                  <a:moveTo>
                    <a:pt x="2320" y="0"/>
                  </a:moveTo>
                  <a:cubicBezTo>
                    <a:pt x="1018" y="0"/>
                    <a:pt x="0" y="860"/>
                    <a:pt x="0" y="860"/>
                  </a:cubicBezTo>
                  <a:lnTo>
                    <a:pt x="91" y="2197"/>
                  </a:lnTo>
                  <a:cubicBezTo>
                    <a:pt x="754" y="1806"/>
                    <a:pt x="1521" y="1608"/>
                    <a:pt x="2288" y="1608"/>
                  </a:cubicBezTo>
                  <a:cubicBezTo>
                    <a:pt x="3071" y="1608"/>
                    <a:pt x="3854" y="1813"/>
                    <a:pt x="4529" y="2227"/>
                  </a:cubicBezTo>
                  <a:cubicBezTo>
                    <a:pt x="4620" y="1437"/>
                    <a:pt x="4286" y="677"/>
                    <a:pt x="3617" y="313"/>
                  </a:cubicBezTo>
                  <a:cubicBezTo>
                    <a:pt x="3172" y="86"/>
                    <a:pt x="2731" y="0"/>
                    <a:pt x="2320" y="0"/>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3"/>
            <p:cNvSpPr/>
            <p:nvPr/>
          </p:nvSpPr>
          <p:spPr>
            <a:xfrm>
              <a:off x="7592694" y="1462315"/>
              <a:ext cx="145966" cy="129107"/>
            </a:xfrm>
            <a:custGeom>
              <a:avLst/>
              <a:gdLst/>
              <a:ahLst/>
              <a:cxnLst/>
              <a:rect l="l" t="t" r="r" b="b"/>
              <a:pathLst>
                <a:path w="2736" h="2420" extrusionOk="0">
                  <a:moveTo>
                    <a:pt x="1698" y="1"/>
                  </a:moveTo>
                  <a:cubicBezTo>
                    <a:pt x="1228" y="1"/>
                    <a:pt x="771" y="106"/>
                    <a:pt x="456" y="474"/>
                  </a:cubicBezTo>
                  <a:cubicBezTo>
                    <a:pt x="0" y="960"/>
                    <a:pt x="31" y="1720"/>
                    <a:pt x="91" y="2328"/>
                  </a:cubicBezTo>
                  <a:cubicBezTo>
                    <a:pt x="91" y="2389"/>
                    <a:pt x="129" y="2419"/>
                    <a:pt x="167" y="2419"/>
                  </a:cubicBezTo>
                  <a:cubicBezTo>
                    <a:pt x="205" y="2419"/>
                    <a:pt x="243" y="2389"/>
                    <a:pt x="243" y="2328"/>
                  </a:cubicBezTo>
                  <a:cubicBezTo>
                    <a:pt x="243" y="1811"/>
                    <a:pt x="152" y="1173"/>
                    <a:pt x="456" y="687"/>
                  </a:cubicBezTo>
                  <a:cubicBezTo>
                    <a:pt x="740" y="226"/>
                    <a:pt x="1199" y="137"/>
                    <a:pt x="1683" y="137"/>
                  </a:cubicBezTo>
                  <a:cubicBezTo>
                    <a:pt x="1987" y="137"/>
                    <a:pt x="2301" y="172"/>
                    <a:pt x="2587" y="172"/>
                  </a:cubicBezTo>
                  <a:cubicBezTo>
                    <a:pt x="2627" y="172"/>
                    <a:pt x="2667" y="172"/>
                    <a:pt x="2705" y="170"/>
                  </a:cubicBezTo>
                  <a:cubicBezTo>
                    <a:pt x="2736" y="170"/>
                    <a:pt x="2736" y="140"/>
                    <a:pt x="2705" y="109"/>
                  </a:cubicBezTo>
                  <a:cubicBezTo>
                    <a:pt x="2396" y="58"/>
                    <a:pt x="2043" y="1"/>
                    <a:pt x="16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3"/>
            <p:cNvSpPr/>
            <p:nvPr/>
          </p:nvSpPr>
          <p:spPr>
            <a:xfrm>
              <a:off x="7593814" y="1498964"/>
              <a:ext cx="83013" cy="53617"/>
            </a:xfrm>
            <a:custGeom>
              <a:avLst/>
              <a:gdLst/>
              <a:ahLst/>
              <a:cxnLst/>
              <a:rect l="l" t="t" r="r" b="b"/>
              <a:pathLst>
                <a:path w="1556" h="1005" extrusionOk="0">
                  <a:moveTo>
                    <a:pt x="1029" y="1"/>
                  </a:moveTo>
                  <a:cubicBezTo>
                    <a:pt x="582" y="1"/>
                    <a:pt x="220" y="440"/>
                    <a:pt x="40" y="912"/>
                  </a:cubicBezTo>
                  <a:cubicBezTo>
                    <a:pt x="1" y="971"/>
                    <a:pt x="50" y="1004"/>
                    <a:pt x="106" y="1004"/>
                  </a:cubicBezTo>
                  <a:cubicBezTo>
                    <a:pt x="137" y="1004"/>
                    <a:pt x="170" y="994"/>
                    <a:pt x="192" y="972"/>
                  </a:cubicBezTo>
                  <a:cubicBezTo>
                    <a:pt x="344" y="760"/>
                    <a:pt x="435" y="517"/>
                    <a:pt x="648" y="334"/>
                  </a:cubicBezTo>
                  <a:cubicBezTo>
                    <a:pt x="775" y="223"/>
                    <a:pt x="910" y="178"/>
                    <a:pt x="1054" y="178"/>
                  </a:cubicBezTo>
                  <a:cubicBezTo>
                    <a:pt x="1185" y="178"/>
                    <a:pt x="1324" y="215"/>
                    <a:pt x="1469" y="273"/>
                  </a:cubicBezTo>
                  <a:cubicBezTo>
                    <a:pt x="1477" y="278"/>
                    <a:pt x="1485" y="279"/>
                    <a:pt x="1492" y="279"/>
                  </a:cubicBezTo>
                  <a:cubicBezTo>
                    <a:pt x="1537" y="279"/>
                    <a:pt x="1555" y="208"/>
                    <a:pt x="1529" y="182"/>
                  </a:cubicBezTo>
                  <a:cubicBezTo>
                    <a:pt x="1355" y="55"/>
                    <a:pt x="1187" y="1"/>
                    <a:pt x="10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3"/>
            <p:cNvSpPr/>
            <p:nvPr/>
          </p:nvSpPr>
          <p:spPr>
            <a:xfrm>
              <a:off x="6443882" y="867809"/>
              <a:ext cx="1173220" cy="1076283"/>
            </a:xfrm>
            <a:custGeom>
              <a:avLst/>
              <a:gdLst/>
              <a:ahLst/>
              <a:cxnLst/>
              <a:rect l="l" t="t" r="r" b="b"/>
              <a:pathLst>
                <a:path w="21991" h="20174" extrusionOk="0">
                  <a:moveTo>
                    <a:pt x="8671" y="0"/>
                  </a:moveTo>
                  <a:cubicBezTo>
                    <a:pt x="4207" y="0"/>
                    <a:pt x="1" y="2149"/>
                    <a:pt x="622" y="10585"/>
                  </a:cubicBezTo>
                  <a:cubicBezTo>
                    <a:pt x="622" y="10585"/>
                    <a:pt x="713" y="14384"/>
                    <a:pt x="1716" y="16208"/>
                  </a:cubicBezTo>
                  <a:cubicBezTo>
                    <a:pt x="2719" y="18062"/>
                    <a:pt x="5880" y="20007"/>
                    <a:pt x="9984" y="20159"/>
                  </a:cubicBezTo>
                  <a:cubicBezTo>
                    <a:pt x="10192" y="20169"/>
                    <a:pt x="10404" y="20173"/>
                    <a:pt x="10618" y="20173"/>
                  </a:cubicBezTo>
                  <a:cubicBezTo>
                    <a:pt x="14596" y="20173"/>
                    <a:pt x="19491" y="18577"/>
                    <a:pt x="20501" y="15721"/>
                  </a:cubicBezTo>
                  <a:cubicBezTo>
                    <a:pt x="21595" y="12712"/>
                    <a:pt x="21990" y="10645"/>
                    <a:pt x="21473" y="7667"/>
                  </a:cubicBezTo>
                  <a:cubicBezTo>
                    <a:pt x="20926" y="4688"/>
                    <a:pt x="20713" y="3350"/>
                    <a:pt x="17856" y="2135"/>
                  </a:cubicBezTo>
                  <a:cubicBezTo>
                    <a:pt x="16536" y="1587"/>
                    <a:pt x="12508" y="0"/>
                    <a:pt x="8671"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3"/>
            <p:cNvSpPr/>
            <p:nvPr/>
          </p:nvSpPr>
          <p:spPr>
            <a:xfrm>
              <a:off x="6995935" y="1405286"/>
              <a:ext cx="82746" cy="136523"/>
            </a:xfrm>
            <a:custGeom>
              <a:avLst/>
              <a:gdLst/>
              <a:ahLst/>
              <a:cxnLst/>
              <a:rect l="l" t="t" r="r" b="b"/>
              <a:pathLst>
                <a:path w="1551" h="2559" extrusionOk="0">
                  <a:moveTo>
                    <a:pt x="259" y="0"/>
                  </a:moveTo>
                  <a:cubicBezTo>
                    <a:pt x="244" y="0"/>
                    <a:pt x="228" y="8"/>
                    <a:pt x="213" y="23"/>
                  </a:cubicBezTo>
                  <a:cubicBezTo>
                    <a:pt x="122" y="388"/>
                    <a:pt x="122" y="783"/>
                    <a:pt x="61" y="1117"/>
                  </a:cubicBezTo>
                  <a:cubicBezTo>
                    <a:pt x="31" y="1361"/>
                    <a:pt x="0" y="1634"/>
                    <a:pt x="152" y="1817"/>
                  </a:cubicBezTo>
                  <a:cubicBezTo>
                    <a:pt x="228" y="1943"/>
                    <a:pt x="347" y="2007"/>
                    <a:pt x="472" y="2007"/>
                  </a:cubicBezTo>
                  <a:cubicBezTo>
                    <a:pt x="497" y="2007"/>
                    <a:pt x="522" y="2004"/>
                    <a:pt x="548" y="1999"/>
                  </a:cubicBezTo>
                  <a:cubicBezTo>
                    <a:pt x="639" y="1969"/>
                    <a:pt x="730" y="1908"/>
                    <a:pt x="791" y="1847"/>
                  </a:cubicBezTo>
                  <a:cubicBezTo>
                    <a:pt x="821" y="1847"/>
                    <a:pt x="973" y="1695"/>
                    <a:pt x="1034" y="1695"/>
                  </a:cubicBezTo>
                  <a:cubicBezTo>
                    <a:pt x="1095" y="1847"/>
                    <a:pt x="1186" y="1999"/>
                    <a:pt x="1277" y="2151"/>
                  </a:cubicBezTo>
                  <a:cubicBezTo>
                    <a:pt x="1186" y="2273"/>
                    <a:pt x="1095" y="2333"/>
                    <a:pt x="973" y="2394"/>
                  </a:cubicBezTo>
                  <a:cubicBezTo>
                    <a:pt x="895" y="2420"/>
                    <a:pt x="951" y="2558"/>
                    <a:pt x="1026" y="2558"/>
                  </a:cubicBezTo>
                  <a:cubicBezTo>
                    <a:pt x="1039" y="2558"/>
                    <a:pt x="1051" y="2555"/>
                    <a:pt x="1064" y="2546"/>
                  </a:cubicBezTo>
                  <a:cubicBezTo>
                    <a:pt x="1338" y="2424"/>
                    <a:pt x="1551" y="2181"/>
                    <a:pt x="1520" y="1877"/>
                  </a:cubicBezTo>
                  <a:cubicBezTo>
                    <a:pt x="1469" y="1670"/>
                    <a:pt x="1285" y="1530"/>
                    <a:pt x="1081" y="1530"/>
                  </a:cubicBezTo>
                  <a:cubicBezTo>
                    <a:pt x="1046" y="1530"/>
                    <a:pt x="1009" y="1534"/>
                    <a:pt x="973" y="1543"/>
                  </a:cubicBezTo>
                  <a:cubicBezTo>
                    <a:pt x="852" y="1573"/>
                    <a:pt x="791" y="1665"/>
                    <a:pt x="700" y="1725"/>
                  </a:cubicBezTo>
                  <a:cubicBezTo>
                    <a:pt x="615" y="1758"/>
                    <a:pt x="544" y="1773"/>
                    <a:pt x="485" y="1773"/>
                  </a:cubicBezTo>
                  <a:cubicBezTo>
                    <a:pt x="163" y="1773"/>
                    <a:pt x="192" y="1335"/>
                    <a:pt x="244" y="1026"/>
                  </a:cubicBezTo>
                  <a:cubicBezTo>
                    <a:pt x="274" y="753"/>
                    <a:pt x="456" y="297"/>
                    <a:pt x="304" y="23"/>
                  </a:cubicBezTo>
                  <a:cubicBezTo>
                    <a:pt x="289" y="8"/>
                    <a:pt x="274" y="0"/>
                    <a:pt x="2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3"/>
            <p:cNvSpPr/>
            <p:nvPr/>
          </p:nvSpPr>
          <p:spPr>
            <a:xfrm>
              <a:off x="6645700" y="1250845"/>
              <a:ext cx="103819" cy="81252"/>
            </a:xfrm>
            <a:custGeom>
              <a:avLst/>
              <a:gdLst/>
              <a:ahLst/>
              <a:cxnLst/>
              <a:rect l="l" t="t" r="r" b="b"/>
              <a:pathLst>
                <a:path w="1946" h="1523" extrusionOk="0">
                  <a:moveTo>
                    <a:pt x="1824" y="0"/>
                  </a:moveTo>
                  <a:cubicBezTo>
                    <a:pt x="1125" y="0"/>
                    <a:pt x="122" y="730"/>
                    <a:pt x="0" y="1459"/>
                  </a:cubicBezTo>
                  <a:cubicBezTo>
                    <a:pt x="0" y="1497"/>
                    <a:pt x="23" y="1523"/>
                    <a:pt x="48" y="1523"/>
                  </a:cubicBezTo>
                  <a:cubicBezTo>
                    <a:pt x="64" y="1523"/>
                    <a:pt x="80" y="1513"/>
                    <a:pt x="91" y="1490"/>
                  </a:cubicBezTo>
                  <a:cubicBezTo>
                    <a:pt x="517" y="821"/>
                    <a:pt x="1033" y="395"/>
                    <a:pt x="1854" y="183"/>
                  </a:cubicBezTo>
                  <a:cubicBezTo>
                    <a:pt x="1945" y="152"/>
                    <a:pt x="1915" y="31"/>
                    <a:pt x="182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3"/>
            <p:cNvSpPr/>
            <p:nvPr/>
          </p:nvSpPr>
          <p:spPr>
            <a:xfrm>
              <a:off x="7281351" y="1211421"/>
              <a:ext cx="118971" cy="47428"/>
            </a:xfrm>
            <a:custGeom>
              <a:avLst/>
              <a:gdLst/>
              <a:ahLst/>
              <a:cxnLst/>
              <a:rect l="l" t="t" r="r" b="b"/>
              <a:pathLst>
                <a:path w="2230" h="889" extrusionOk="0">
                  <a:moveTo>
                    <a:pt x="435" y="1"/>
                  </a:moveTo>
                  <a:cubicBezTo>
                    <a:pt x="304" y="1"/>
                    <a:pt x="178" y="14"/>
                    <a:pt x="61" y="40"/>
                  </a:cubicBezTo>
                  <a:cubicBezTo>
                    <a:pt x="0" y="40"/>
                    <a:pt x="0" y="131"/>
                    <a:pt x="61" y="162"/>
                  </a:cubicBezTo>
                  <a:cubicBezTo>
                    <a:pt x="760" y="283"/>
                    <a:pt x="1429" y="344"/>
                    <a:pt x="1976" y="861"/>
                  </a:cubicBezTo>
                  <a:cubicBezTo>
                    <a:pt x="2002" y="881"/>
                    <a:pt x="2030" y="889"/>
                    <a:pt x="2056" y="889"/>
                  </a:cubicBezTo>
                  <a:cubicBezTo>
                    <a:pt x="2152" y="889"/>
                    <a:pt x="2230" y="780"/>
                    <a:pt x="2158" y="709"/>
                  </a:cubicBezTo>
                  <a:cubicBezTo>
                    <a:pt x="1782" y="282"/>
                    <a:pt x="1054" y="1"/>
                    <a:pt x="43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3"/>
            <p:cNvSpPr/>
            <p:nvPr/>
          </p:nvSpPr>
          <p:spPr>
            <a:xfrm>
              <a:off x="6625383" y="1572387"/>
              <a:ext cx="256337" cy="235649"/>
            </a:xfrm>
            <a:custGeom>
              <a:avLst/>
              <a:gdLst/>
              <a:ahLst/>
              <a:cxnLst/>
              <a:rect l="l" t="t" r="r" b="b"/>
              <a:pathLst>
                <a:path w="4105" h="3774" extrusionOk="0">
                  <a:moveTo>
                    <a:pt x="2063" y="1"/>
                  </a:moveTo>
                  <a:cubicBezTo>
                    <a:pt x="2024" y="1"/>
                    <a:pt x="1985" y="2"/>
                    <a:pt x="1946" y="4"/>
                  </a:cubicBezTo>
                  <a:cubicBezTo>
                    <a:pt x="852" y="65"/>
                    <a:pt x="1" y="946"/>
                    <a:pt x="61" y="1980"/>
                  </a:cubicBezTo>
                  <a:cubicBezTo>
                    <a:pt x="91" y="2994"/>
                    <a:pt x="999" y="3774"/>
                    <a:pt x="2067" y="3774"/>
                  </a:cubicBezTo>
                  <a:cubicBezTo>
                    <a:pt x="2088" y="3774"/>
                    <a:pt x="2108" y="3774"/>
                    <a:pt x="2128" y="3773"/>
                  </a:cubicBezTo>
                  <a:cubicBezTo>
                    <a:pt x="3253" y="3712"/>
                    <a:pt x="4104" y="2831"/>
                    <a:pt x="4043" y="1797"/>
                  </a:cubicBezTo>
                  <a:cubicBezTo>
                    <a:pt x="3985" y="800"/>
                    <a:pt x="3133" y="1"/>
                    <a:pt x="2063"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3"/>
            <p:cNvSpPr/>
            <p:nvPr/>
          </p:nvSpPr>
          <p:spPr>
            <a:xfrm>
              <a:off x="7196415" y="1533105"/>
              <a:ext cx="280169" cy="257672"/>
            </a:xfrm>
            <a:custGeom>
              <a:avLst/>
              <a:gdLst/>
              <a:ahLst/>
              <a:cxnLst/>
              <a:rect l="l" t="t" r="r" b="b"/>
              <a:pathLst>
                <a:path w="4074" h="3747" extrusionOk="0">
                  <a:moveTo>
                    <a:pt x="2064" y="1"/>
                  </a:moveTo>
                  <a:cubicBezTo>
                    <a:pt x="2024" y="1"/>
                    <a:pt x="1985" y="2"/>
                    <a:pt x="1945" y="4"/>
                  </a:cubicBezTo>
                  <a:cubicBezTo>
                    <a:pt x="851" y="35"/>
                    <a:pt x="0" y="916"/>
                    <a:pt x="30" y="1980"/>
                  </a:cubicBezTo>
                  <a:cubicBezTo>
                    <a:pt x="89" y="2976"/>
                    <a:pt x="967" y="3746"/>
                    <a:pt x="2010" y="3746"/>
                  </a:cubicBezTo>
                  <a:cubicBezTo>
                    <a:pt x="2049" y="3746"/>
                    <a:pt x="2088" y="3745"/>
                    <a:pt x="2128" y="3743"/>
                  </a:cubicBezTo>
                  <a:cubicBezTo>
                    <a:pt x="3222" y="3682"/>
                    <a:pt x="4073" y="2801"/>
                    <a:pt x="4043" y="1767"/>
                  </a:cubicBezTo>
                  <a:cubicBezTo>
                    <a:pt x="3984" y="771"/>
                    <a:pt x="3107" y="1"/>
                    <a:pt x="2064"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3"/>
            <p:cNvSpPr/>
            <p:nvPr/>
          </p:nvSpPr>
          <p:spPr>
            <a:xfrm>
              <a:off x="6963499" y="1595150"/>
              <a:ext cx="100618" cy="69248"/>
            </a:xfrm>
            <a:custGeom>
              <a:avLst/>
              <a:gdLst/>
              <a:ahLst/>
              <a:cxnLst/>
              <a:rect l="l" t="t" r="r" b="b"/>
              <a:pathLst>
                <a:path w="1886" h="1298" extrusionOk="0">
                  <a:moveTo>
                    <a:pt x="149" y="1"/>
                  </a:moveTo>
                  <a:cubicBezTo>
                    <a:pt x="123" y="1"/>
                    <a:pt x="92" y="15"/>
                    <a:pt x="92" y="51"/>
                  </a:cubicBezTo>
                  <a:cubicBezTo>
                    <a:pt x="1" y="932"/>
                    <a:pt x="1095" y="1236"/>
                    <a:pt x="1764" y="1297"/>
                  </a:cubicBezTo>
                  <a:cubicBezTo>
                    <a:pt x="1855" y="1297"/>
                    <a:pt x="1885" y="1145"/>
                    <a:pt x="1794" y="1145"/>
                  </a:cubicBezTo>
                  <a:cubicBezTo>
                    <a:pt x="1460" y="1054"/>
                    <a:pt x="1125" y="993"/>
                    <a:pt x="791" y="841"/>
                  </a:cubicBezTo>
                  <a:cubicBezTo>
                    <a:pt x="457" y="659"/>
                    <a:pt x="305" y="416"/>
                    <a:pt x="183" y="21"/>
                  </a:cubicBezTo>
                  <a:cubicBezTo>
                    <a:pt x="183" y="8"/>
                    <a:pt x="167" y="1"/>
                    <a:pt x="1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3"/>
            <p:cNvSpPr/>
            <p:nvPr/>
          </p:nvSpPr>
          <p:spPr>
            <a:xfrm>
              <a:off x="6747810" y="1437188"/>
              <a:ext cx="60072" cy="69889"/>
            </a:xfrm>
            <a:custGeom>
              <a:avLst/>
              <a:gdLst/>
              <a:ahLst/>
              <a:cxnLst/>
              <a:rect l="l" t="t" r="r" b="b"/>
              <a:pathLst>
                <a:path w="1126" h="1310" extrusionOk="0">
                  <a:moveTo>
                    <a:pt x="564" y="0"/>
                  </a:moveTo>
                  <a:cubicBezTo>
                    <a:pt x="548" y="0"/>
                    <a:pt x="533" y="1"/>
                    <a:pt x="518" y="3"/>
                  </a:cubicBezTo>
                  <a:cubicBezTo>
                    <a:pt x="214" y="33"/>
                    <a:pt x="1" y="337"/>
                    <a:pt x="1" y="702"/>
                  </a:cubicBezTo>
                  <a:cubicBezTo>
                    <a:pt x="31" y="1036"/>
                    <a:pt x="305" y="1310"/>
                    <a:pt x="609" y="1310"/>
                  </a:cubicBezTo>
                  <a:cubicBezTo>
                    <a:pt x="913" y="1279"/>
                    <a:pt x="1126" y="975"/>
                    <a:pt x="1095" y="611"/>
                  </a:cubicBezTo>
                  <a:cubicBezTo>
                    <a:pt x="1066" y="264"/>
                    <a:pt x="846" y="0"/>
                    <a:pt x="564"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3"/>
            <p:cNvSpPr/>
            <p:nvPr/>
          </p:nvSpPr>
          <p:spPr>
            <a:xfrm>
              <a:off x="7222934" y="1404752"/>
              <a:ext cx="60072" cy="69889"/>
            </a:xfrm>
            <a:custGeom>
              <a:avLst/>
              <a:gdLst/>
              <a:ahLst/>
              <a:cxnLst/>
              <a:rect l="l" t="t" r="r" b="b"/>
              <a:pathLst>
                <a:path w="1126" h="1310" extrusionOk="0">
                  <a:moveTo>
                    <a:pt x="559" y="1"/>
                  </a:moveTo>
                  <a:cubicBezTo>
                    <a:pt x="545" y="1"/>
                    <a:pt x="532" y="1"/>
                    <a:pt x="518" y="3"/>
                  </a:cubicBezTo>
                  <a:cubicBezTo>
                    <a:pt x="214" y="33"/>
                    <a:pt x="1" y="337"/>
                    <a:pt x="1" y="702"/>
                  </a:cubicBezTo>
                  <a:cubicBezTo>
                    <a:pt x="31" y="1036"/>
                    <a:pt x="305" y="1310"/>
                    <a:pt x="609" y="1310"/>
                  </a:cubicBezTo>
                  <a:cubicBezTo>
                    <a:pt x="882" y="1279"/>
                    <a:pt x="1126" y="976"/>
                    <a:pt x="1095" y="611"/>
                  </a:cubicBezTo>
                  <a:cubicBezTo>
                    <a:pt x="1066" y="265"/>
                    <a:pt x="818" y="1"/>
                    <a:pt x="559"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3"/>
            <p:cNvSpPr/>
            <p:nvPr/>
          </p:nvSpPr>
          <p:spPr>
            <a:xfrm>
              <a:off x="6363539" y="887601"/>
              <a:ext cx="282222" cy="571859"/>
            </a:xfrm>
            <a:custGeom>
              <a:avLst/>
              <a:gdLst/>
              <a:ahLst/>
              <a:cxnLst/>
              <a:rect l="l" t="t" r="r" b="b"/>
              <a:pathLst>
                <a:path w="5290" h="10719" extrusionOk="0">
                  <a:moveTo>
                    <a:pt x="5289" y="1"/>
                  </a:moveTo>
                  <a:lnTo>
                    <a:pt x="5289" y="1"/>
                  </a:lnTo>
                  <a:cubicBezTo>
                    <a:pt x="3192" y="882"/>
                    <a:pt x="1520" y="2554"/>
                    <a:pt x="973" y="4165"/>
                  </a:cubicBezTo>
                  <a:cubicBezTo>
                    <a:pt x="0" y="7022"/>
                    <a:pt x="547" y="10244"/>
                    <a:pt x="547" y="10244"/>
                  </a:cubicBezTo>
                  <a:cubicBezTo>
                    <a:pt x="912" y="10305"/>
                    <a:pt x="1976" y="10639"/>
                    <a:pt x="2158" y="10700"/>
                  </a:cubicBezTo>
                  <a:cubicBezTo>
                    <a:pt x="2179" y="10712"/>
                    <a:pt x="2196" y="10718"/>
                    <a:pt x="2209" y="10718"/>
                  </a:cubicBezTo>
                  <a:cubicBezTo>
                    <a:pt x="2388" y="10718"/>
                    <a:pt x="1905" y="9628"/>
                    <a:pt x="2189" y="9514"/>
                  </a:cubicBezTo>
                  <a:cubicBezTo>
                    <a:pt x="2857" y="9302"/>
                    <a:pt x="3526" y="9119"/>
                    <a:pt x="4195" y="8998"/>
                  </a:cubicBezTo>
                  <a:cubicBezTo>
                    <a:pt x="3830" y="6414"/>
                    <a:pt x="4134" y="3831"/>
                    <a:pt x="4894" y="1460"/>
                  </a:cubicBezTo>
                  <a:cubicBezTo>
                    <a:pt x="5046" y="973"/>
                    <a:pt x="5167" y="487"/>
                    <a:pt x="5289"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3"/>
            <p:cNvSpPr/>
            <p:nvPr/>
          </p:nvSpPr>
          <p:spPr>
            <a:xfrm>
              <a:off x="6567865" y="861674"/>
              <a:ext cx="171894" cy="505971"/>
            </a:xfrm>
            <a:custGeom>
              <a:avLst/>
              <a:gdLst/>
              <a:ahLst/>
              <a:cxnLst/>
              <a:rect l="l" t="t" r="r" b="b"/>
              <a:pathLst>
                <a:path w="3222" h="9484" extrusionOk="0">
                  <a:moveTo>
                    <a:pt x="3040" y="0"/>
                  </a:moveTo>
                  <a:cubicBezTo>
                    <a:pt x="2492" y="92"/>
                    <a:pt x="1976" y="274"/>
                    <a:pt x="1489" y="487"/>
                  </a:cubicBezTo>
                  <a:cubicBezTo>
                    <a:pt x="1337" y="973"/>
                    <a:pt x="1216" y="1459"/>
                    <a:pt x="1094" y="1946"/>
                  </a:cubicBezTo>
                  <a:cubicBezTo>
                    <a:pt x="334" y="4317"/>
                    <a:pt x="0" y="6900"/>
                    <a:pt x="365" y="9484"/>
                  </a:cubicBezTo>
                  <a:cubicBezTo>
                    <a:pt x="1337" y="9271"/>
                    <a:pt x="2280" y="9119"/>
                    <a:pt x="3222" y="8997"/>
                  </a:cubicBezTo>
                  <a:cubicBezTo>
                    <a:pt x="2553" y="6019"/>
                    <a:pt x="2523" y="2979"/>
                    <a:pt x="3040"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3"/>
            <p:cNvSpPr/>
            <p:nvPr/>
          </p:nvSpPr>
          <p:spPr>
            <a:xfrm>
              <a:off x="6702410" y="728625"/>
              <a:ext cx="724920" cy="621207"/>
            </a:xfrm>
            <a:custGeom>
              <a:avLst/>
              <a:gdLst/>
              <a:ahLst/>
              <a:cxnLst/>
              <a:rect l="l" t="t" r="r" b="b"/>
              <a:pathLst>
                <a:path w="13588" h="11644" extrusionOk="0">
                  <a:moveTo>
                    <a:pt x="6538" y="1"/>
                  </a:moveTo>
                  <a:cubicBezTo>
                    <a:pt x="6527" y="1"/>
                    <a:pt x="6517" y="1"/>
                    <a:pt x="6506" y="2"/>
                  </a:cubicBezTo>
                  <a:cubicBezTo>
                    <a:pt x="5563" y="32"/>
                    <a:pt x="5138" y="2525"/>
                    <a:pt x="5138" y="2525"/>
                  </a:cubicBezTo>
                  <a:cubicBezTo>
                    <a:pt x="5138" y="2525"/>
                    <a:pt x="4806" y="839"/>
                    <a:pt x="3954" y="839"/>
                  </a:cubicBezTo>
                  <a:cubicBezTo>
                    <a:pt x="3877" y="839"/>
                    <a:pt x="3795" y="853"/>
                    <a:pt x="3709" y="883"/>
                  </a:cubicBezTo>
                  <a:cubicBezTo>
                    <a:pt x="2676" y="1248"/>
                    <a:pt x="4135" y="2616"/>
                    <a:pt x="4135" y="2616"/>
                  </a:cubicBezTo>
                  <a:cubicBezTo>
                    <a:pt x="3453" y="2394"/>
                    <a:pt x="2762" y="2297"/>
                    <a:pt x="2083" y="2297"/>
                  </a:cubicBezTo>
                  <a:cubicBezTo>
                    <a:pt x="1551" y="2297"/>
                    <a:pt x="1025" y="2357"/>
                    <a:pt x="518" y="2464"/>
                  </a:cubicBezTo>
                  <a:cubicBezTo>
                    <a:pt x="1" y="5473"/>
                    <a:pt x="31" y="8513"/>
                    <a:pt x="700" y="11491"/>
                  </a:cubicBezTo>
                  <a:cubicBezTo>
                    <a:pt x="2549" y="11286"/>
                    <a:pt x="4267" y="11237"/>
                    <a:pt x="5490" y="11237"/>
                  </a:cubicBezTo>
                  <a:cubicBezTo>
                    <a:pt x="6619" y="11237"/>
                    <a:pt x="7326" y="11279"/>
                    <a:pt x="7326" y="11279"/>
                  </a:cubicBezTo>
                  <a:cubicBezTo>
                    <a:pt x="7326" y="11279"/>
                    <a:pt x="7103" y="8376"/>
                    <a:pt x="7396" y="8376"/>
                  </a:cubicBezTo>
                  <a:cubicBezTo>
                    <a:pt x="7427" y="8376"/>
                    <a:pt x="7465" y="8409"/>
                    <a:pt x="7509" y="8482"/>
                  </a:cubicBezTo>
                  <a:cubicBezTo>
                    <a:pt x="7965" y="9242"/>
                    <a:pt x="8208" y="11339"/>
                    <a:pt x="8208" y="11339"/>
                  </a:cubicBezTo>
                  <a:lnTo>
                    <a:pt x="11035" y="11309"/>
                  </a:lnTo>
                  <a:cubicBezTo>
                    <a:pt x="11156" y="10610"/>
                    <a:pt x="10852" y="7449"/>
                    <a:pt x="10852" y="7449"/>
                  </a:cubicBezTo>
                  <a:lnTo>
                    <a:pt x="10852" y="7449"/>
                  </a:lnTo>
                  <a:cubicBezTo>
                    <a:pt x="11521" y="8482"/>
                    <a:pt x="12220" y="11431"/>
                    <a:pt x="12220" y="11431"/>
                  </a:cubicBezTo>
                  <a:cubicBezTo>
                    <a:pt x="12585" y="11491"/>
                    <a:pt x="13071" y="11583"/>
                    <a:pt x="13588" y="11643"/>
                  </a:cubicBezTo>
                  <a:cubicBezTo>
                    <a:pt x="12858" y="8269"/>
                    <a:pt x="11095" y="4987"/>
                    <a:pt x="9180" y="2008"/>
                  </a:cubicBezTo>
                  <a:cubicBezTo>
                    <a:pt x="7387" y="2099"/>
                    <a:pt x="5928" y="2494"/>
                    <a:pt x="5928" y="2494"/>
                  </a:cubicBezTo>
                  <a:cubicBezTo>
                    <a:pt x="5928" y="2494"/>
                    <a:pt x="7412" y="1"/>
                    <a:pt x="6538" y="1"/>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3"/>
            <p:cNvSpPr/>
            <p:nvPr/>
          </p:nvSpPr>
          <p:spPr>
            <a:xfrm>
              <a:off x="7192151" y="835160"/>
              <a:ext cx="371369" cy="532486"/>
            </a:xfrm>
            <a:custGeom>
              <a:avLst/>
              <a:gdLst/>
              <a:ahLst/>
              <a:cxnLst/>
              <a:rect l="l" t="t" r="r" b="b"/>
              <a:pathLst>
                <a:path w="6961" h="9981" extrusionOk="0">
                  <a:moveTo>
                    <a:pt x="617" y="1"/>
                  </a:moveTo>
                  <a:cubicBezTo>
                    <a:pt x="409" y="1"/>
                    <a:pt x="203" y="4"/>
                    <a:pt x="0" y="11"/>
                  </a:cubicBezTo>
                  <a:cubicBezTo>
                    <a:pt x="1915" y="3020"/>
                    <a:pt x="3678" y="6303"/>
                    <a:pt x="4408" y="9646"/>
                  </a:cubicBezTo>
                  <a:cubicBezTo>
                    <a:pt x="5259" y="9768"/>
                    <a:pt x="6201" y="9890"/>
                    <a:pt x="6961" y="9981"/>
                  </a:cubicBezTo>
                  <a:cubicBezTo>
                    <a:pt x="6566" y="6455"/>
                    <a:pt x="5168" y="2959"/>
                    <a:pt x="2949" y="193"/>
                  </a:cubicBezTo>
                  <a:cubicBezTo>
                    <a:pt x="2162" y="50"/>
                    <a:pt x="1374" y="1"/>
                    <a:pt x="617"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3"/>
            <p:cNvSpPr/>
            <p:nvPr/>
          </p:nvSpPr>
          <p:spPr>
            <a:xfrm>
              <a:off x="7349423" y="845456"/>
              <a:ext cx="300040" cy="549772"/>
            </a:xfrm>
            <a:custGeom>
              <a:avLst/>
              <a:gdLst/>
              <a:ahLst/>
              <a:cxnLst/>
              <a:rect l="l" t="t" r="r" b="b"/>
              <a:pathLst>
                <a:path w="5624" h="10305" extrusionOk="0">
                  <a:moveTo>
                    <a:pt x="1" y="0"/>
                  </a:moveTo>
                  <a:cubicBezTo>
                    <a:pt x="2220" y="2766"/>
                    <a:pt x="3618" y="6262"/>
                    <a:pt x="4013" y="9788"/>
                  </a:cubicBezTo>
                  <a:cubicBezTo>
                    <a:pt x="4195" y="9818"/>
                    <a:pt x="4378" y="9818"/>
                    <a:pt x="4560" y="9849"/>
                  </a:cubicBezTo>
                  <a:cubicBezTo>
                    <a:pt x="5046" y="9909"/>
                    <a:pt x="4469" y="10274"/>
                    <a:pt x="4712" y="10304"/>
                  </a:cubicBezTo>
                  <a:cubicBezTo>
                    <a:pt x="4955" y="10304"/>
                    <a:pt x="5594" y="9940"/>
                    <a:pt x="5594" y="9940"/>
                  </a:cubicBezTo>
                  <a:cubicBezTo>
                    <a:pt x="5594" y="9940"/>
                    <a:pt x="5624" y="7478"/>
                    <a:pt x="3739" y="2797"/>
                  </a:cubicBezTo>
                  <a:cubicBezTo>
                    <a:pt x="3040" y="1125"/>
                    <a:pt x="1581" y="335"/>
                    <a:pt x="1"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3"/>
            <p:cNvSpPr/>
            <p:nvPr/>
          </p:nvSpPr>
          <p:spPr>
            <a:xfrm>
              <a:off x="6219177" y="2335615"/>
              <a:ext cx="351950" cy="342400"/>
            </a:xfrm>
            <a:custGeom>
              <a:avLst/>
              <a:gdLst/>
              <a:ahLst/>
              <a:cxnLst/>
              <a:rect l="l" t="t" r="r" b="b"/>
              <a:pathLst>
                <a:path w="6597" h="6418" extrusionOk="0">
                  <a:moveTo>
                    <a:pt x="3648" y="1"/>
                  </a:moveTo>
                  <a:cubicBezTo>
                    <a:pt x="3648" y="1"/>
                    <a:pt x="1" y="4165"/>
                    <a:pt x="31" y="5624"/>
                  </a:cubicBezTo>
                  <a:cubicBezTo>
                    <a:pt x="44" y="6237"/>
                    <a:pt x="659" y="6418"/>
                    <a:pt x="1379" y="6418"/>
                  </a:cubicBezTo>
                  <a:cubicBezTo>
                    <a:pt x="2407" y="6418"/>
                    <a:pt x="3648" y="6050"/>
                    <a:pt x="3648" y="6050"/>
                  </a:cubicBezTo>
                  <a:lnTo>
                    <a:pt x="6597" y="1551"/>
                  </a:lnTo>
                  <a:lnTo>
                    <a:pt x="3648" y="1"/>
                  </a:ln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3"/>
            <p:cNvSpPr/>
            <p:nvPr/>
          </p:nvSpPr>
          <p:spPr>
            <a:xfrm>
              <a:off x="6600247" y="1951352"/>
              <a:ext cx="411969" cy="718411"/>
            </a:xfrm>
            <a:custGeom>
              <a:avLst/>
              <a:gdLst/>
              <a:ahLst/>
              <a:cxnLst/>
              <a:rect l="l" t="t" r="r" b="b"/>
              <a:pathLst>
                <a:path w="7722" h="13466" extrusionOk="0">
                  <a:moveTo>
                    <a:pt x="1278" y="0"/>
                  </a:moveTo>
                  <a:lnTo>
                    <a:pt x="882" y="2067"/>
                  </a:lnTo>
                  <a:lnTo>
                    <a:pt x="1" y="10031"/>
                  </a:lnTo>
                  <a:lnTo>
                    <a:pt x="7721" y="13465"/>
                  </a:lnTo>
                  <a:lnTo>
                    <a:pt x="7721" y="4073"/>
                  </a:lnTo>
                  <a:cubicBezTo>
                    <a:pt x="6202" y="1945"/>
                    <a:pt x="1278" y="0"/>
                    <a:pt x="1278"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3"/>
            <p:cNvSpPr/>
            <p:nvPr/>
          </p:nvSpPr>
          <p:spPr>
            <a:xfrm>
              <a:off x="6699209" y="1933481"/>
              <a:ext cx="330823" cy="718464"/>
            </a:xfrm>
            <a:custGeom>
              <a:avLst/>
              <a:gdLst/>
              <a:ahLst/>
              <a:cxnLst/>
              <a:rect l="l" t="t" r="r" b="b"/>
              <a:pathLst>
                <a:path w="6201" h="13467" extrusionOk="0">
                  <a:moveTo>
                    <a:pt x="1034" y="1"/>
                  </a:moveTo>
                  <a:lnTo>
                    <a:pt x="699" y="2068"/>
                  </a:lnTo>
                  <a:lnTo>
                    <a:pt x="0" y="10031"/>
                  </a:lnTo>
                  <a:lnTo>
                    <a:pt x="6201" y="13466"/>
                  </a:lnTo>
                  <a:lnTo>
                    <a:pt x="6201" y="4074"/>
                  </a:lnTo>
                  <a:cubicBezTo>
                    <a:pt x="4985" y="1977"/>
                    <a:pt x="1034" y="1"/>
                    <a:pt x="1034"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3"/>
            <p:cNvSpPr/>
            <p:nvPr/>
          </p:nvSpPr>
          <p:spPr>
            <a:xfrm>
              <a:off x="6806227" y="1920517"/>
              <a:ext cx="225457" cy="718411"/>
            </a:xfrm>
            <a:custGeom>
              <a:avLst/>
              <a:gdLst/>
              <a:ahLst/>
              <a:cxnLst/>
              <a:rect l="l" t="t" r="r" b="b"/>
              <a:pathLst>
                <a:path w="4226" h="13466" extrusionOk="0">
                  <a:moveTo>
                    <a:pt x="699" y="1"/>
                  </a:moveTo>
                  <a:lnTo>
                    <a:pt x="456" y="2068"/>
                  </a:lnTo>
                  <a:lnTo>
                    <a:pt x="0" y="10031"/>
                  </a:lnTo>
                  <a:lnTo>
                    <a:pt x="4225" y="13466"/>
                  </a:lnTo>
                  <a:lnTo>
                    <a:pt x="4225" y="4074"/>
                  </a:lnTo>
                  <a:cubicBezTo>
                    <a:pt x="3405" y="1976"/>
                    <a:pt x="699" y="1"/>
                    <a:pt x="699"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3"/>
            <p:cNvSpPr/>
            <p:nvPr/>
          </p:nvSpPr>
          <p:spPr>
            <a:xfrm>
              <a:off x="7033226" y="1948098"/>
              <a:ext cx="411969" cy="718411"/>
            </a:xfrm>
            <a:custGeom>
              <a:avLst/>
              <a:gdLst/>
              <a:ahLst/>
              <a:cxnLst/>
              <a:rect l="l" t="t" r="r" b="b"/>
              <a:pathLst>
                <a:path w="7722" h="13466" extrusionOk="0">
                  <a:moveTo>
                    <a:pt x="6444" y="0"/>
                  </a:moveTo>
                  <a:cubicBezTo>
                    <a:pt x="6444" y="0"/>
                    <a:pt x="1520" y="1976"/>
                    <a:pt x="1" y="4104"/>
                  </a:cubicBezTo>
                  <a:lnTo>
                    <a:pt x="1" y="13466"/>
                  </a:lnTo>
                  <a:lnTo>
                    <a:pt x="7721" y="10061"/>
                  </a:lnTo>
                  <a:lnTo>
                    <a:pt x="6870" y="2067"/>
                  </a:lnTo>
                  <a:lnTo>
                    <a:pt x="6444"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3"/>
            <p:cNvSpPr/>
            <p:nvPr/>
          </p:nvSpPr>
          <p:spPr>
            <a:xfrm>
              <a:off x="7015407" y="1930280"/>
              <a:ext cx="330823" cy="718411"/>
            </a:xfrm>
            <a:custGeom>
              <a:avLst/>
              <a:gdLst/>
              <a:ahLst/>
              <a:cxnLst/>
              <a:rect l="l" t="t" r="r" b="b"/>
              <a:pathLst>
                <a:path w="6201" h="13466" extrusionOk="0">
                  <a:moveTo>
                    <a:pt x="5168" y="0"/>
                  </a:moveTo>
                  <a:cubicBezTo>
                    <a:pt x="5168" y="0"/>
                    <a:pt x="1216" y="1976"/>
                    <a:pt x="0" y="4103"/>
                  </a:cubicBezTo>
                  <a:lnTo>
                    <a:pt x="0" y="13465"/>
                  </a:lnTo>
                  <a:lnTo>
                    <a:pt x="6201" y="10061"/>
                  </a:lnTo>
                  <a:lnTo>
                    <a:pt x="5502" y="2067"/>
                  </a:lnTo>
                  <a:lnTo>
                    <a:pt x="5168"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3"/>
            <p:cNvSpPr/>
            <p:nvPr/>
          </p:nvSpPr>
          <p:spPr>
            <a:xfrm>
              <a:off x="7013753" y="1918917"/>
              <a:ext cx="227111" cy="716811"/>
            </a:xfrm>
            <a:custGeom>
              <a:avLst/>
              <a:gdLst/>
              <a:ahLst/>
              <a:cxnLst/>
              <a:rect l="l" t="t" r="r" b="b"/>
              <a:pathLst>
                <a:path w="4257" h="13436" extrusionOk="0">
                  <a:moveTo>
                    <a:pt x="3557" y="0"/>
                  </a:moveTo>
                  <a:cubicBezTo>
                    <a:pt x="3557" y="0"/>
                    <a:pt x="852" y="1946"/>
                    <a:pt x="1" y="4073"/>
                  </a:cubicBezTo>
                  <a:lnTo>
                    <a:pt x="1" y="13435"/>
                  </a:lnTo>
                  <a:lnTo>
                    <a:pt x="4256" y="10031"/>
                  </a:lnTo>
                  <a:lnTo>
                    <a:pt x="3770" y="2037"/>
                  </a:lnTo>
                  <a:lnTo>
                    <a:pt x="3557"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3"/>
            <p:cNvSpPr/>
            <p:nvPr/>
          </p:nvSpPr>
          <p:spPr>
            <a:xfrm>
              <a:off x="6542097" y="1994724"/>
              <a:ext cx="445793" cy="694510"/>
            </a:xfrm>
            <a:custGeom>
              <a:avLst/>
              <a:gdLst/>
              <a:ahLst/>
              <a:cxnLst/>
              <a:rect l="l" t="t" r="r" b="b"/>
              <a:pathLst>
                <a:path w="8356" h="13018" extrusionOk="0">
                  <a:moveTo>
                    <a:pt x="1182" y="1"/>
                  </a:moveTo>
                  <a:cubicBezTo>
                    <a:pt x="1" y="1"/>
                    <a:pt x="179" y="1376"/>
                    <a:pt x="179" y="1376"/>
                  </a:cubicBezTo>
                  <a:lnTo>
                    <a:pt x="453" y="9704"/>
                  </a:lnTo>
                  <a:cubicBezTo>
                    <a:pt x="2276" y="10069"/>
                    <a:pt x="8356" y="13017"/>
                    <a:pt x="8356" y="13017"/>
                  </a:cubicBezTo>
                  <a:lnTo>
                    <a:pt x="8356" y="3199"/>
                  </a:lnTo>
                  <a:cubicBezTo>
                    <a:pt x="7869" y="2835"/>
                    <a:pt x="3097" y="342"/>
                    <a:pt x="1547" y="38"/>
                  </a:cubicBezTo>
                  <a:cubicBezTo>
                    <a:pt x="1413" y="12"/>
                    <a:pt x="1292" y="1"/>
                    <a:pt x="1182" y="1"/>
                  </a:cubicBez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3"/>
            <p:cNvSpPr/>
            <p:nvPr/>
          </p:nvSpPr>
          <p:spPr>
            <a:xfrm>
              <a:off x="7075371" y="1985014"/>
              <a:ext cx="445793" cy="694457"/>
            </a:xfrm>
            <a:custGeom>
              <a:avLst/>
              <a:gdLst/>
              <a:ahLst/>
              <a:cxnLst/>
              <a:rect l="l" t="t" r="r" b="b"/>
              <a:pathLst>
                <a:path w="8356" h="13017" extrusionOk="0">
                  <a:moveTo>
                    <a:pt x="7174" y="0"/>
                  </a:moveTo>
                  <a:cubicBezTo>
                    <a:pt x="7065" y="0"/>
                    <a:pt x="6943" y="12"/>
                    <a:pt x="6810" y="38"/>
                  </a:cubicBezTo>
                  <a:cubicBezTo>
                    <a:pt x="5259" y="311"/>
                    <a:pt x="487" y="2956"/>
                    <a:pt x="1" y="3321"/>
                  </a:cubicBezTo>
                  <a:lnTo>
                    <a:pt x="1" y="13017"/>
                  </a:lnTo>
                  <a:cubicBezTo>
                    <a:pt x="1" y="13017"/>
                    <a:pt x="6080" y="10068"/>
                    <a:pt x="7904" y="9673"/>
                  </a:cubicBezTo>
                  <a:lnTo>
                    <a:pt x="8177" y="1375"/>
                  </a:lnTo>
                  <a:cubicBezTo>
                    <a:pt x="8177" y="1375"/>
                    <a:pt x="8356" y="0"/>
                    <a:pt x="7174" y="0"/>
                  </a:cubicBez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3"/>
            <p:cNvSpPr/>
            <p:nvPr/>
          </p:nvSpPr>
          <p:spPr>
            <a:xfrm>
              <a:off x="6987826" y="2149218"/>
              <a:ext cx="87601" cy="545984"/>
            </a:xfrm>
            <a:custGeom>
              <a:avLst/>
              <a:gdLst/>
              <a:ahLst/>
              <a:cxnLst/>
              <a:rect l="l" t="t" r="r" b="b"/>
              <a:pathLst>
                <a:path w="1642" h="10234" extrusionOk="0">
                  <a:moveTo>
                    <a:pt x="1008" y="1"/>
                  </a:moveTo>
                  <a:cubicBezTo>
                    <a:pt x="505" y="1"/>
                    <a:pt x="1" y="303"/>
                    <a:pt x="1" y="303"/>
                  </a:cubicBezTo>
                  <a:lnTo>
                    <a:pt x="1" y="10121"/>
                  </a:lnTo>
                  <a:cubicBezTo>
                    <a:pt x="342" y="10203"/>
                    <a:pt x="615" y="10234"/>
                    <a:pt x="832" y="10234"/>
                  </a:cubicBezTo>
                  <a:cubicBezTo>
                    <a:pt x="1503" y="10234"/>
                    <a:pt x="1642" y="9939"/>
                    <a:pt x="1642" y="9939"/>
                  </a:cubicBezTo>
                  <a:lnTo>
                    <a:pt x="1642" y="243"/>
                  </a:lnTo>
                  <a:cubicBezTo>
                    <a:pt x="1462" y="63"/>
                    <a:pt x="1235" y="1"/>
                    <a:pt x="1008" y="1"/>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3"/>
            <p:cNvSpPr/>
            <p:nvPr/>
          </p:nvSpPr>
          <p:spPr>
            <a:xfrm>
              <a:off x="6206160" y="2304993"/>
              <a:ext cx="564443" cy="494234"/>
            </a:xfrm>
            <a:custGeom>
              <a:avLst/>
              <a:gdLst/>
              <a:ahLst/>
              <a:cxnLst/>
              <a:rect l="l" t="t" r="r" b="b"/>
              <a:pathLst>
                <a:path w="10580" h="9264" extrusionOk="0">
                  <a:moveTo>
                    <a:pt x="8803" y="1"/>
                  </a:moveTo>
                  <a:cubicBezTo>
                    <a:pt x="8019" y="1"/>
                    <a:pt x="6962" y="1639"/>
                    <a:pt x="6962" y="1639"/>
                  </a:cubicBezTo>
                  <a:cubicBezTo>
                    <a:pt x="6962" y="1639"/>
                    <a:pt x="6699" y="31"/>
                    <a:pt x="5975" y="31"/>
                  </a:cubicBezTo>
                  <a:cubicBezTo>
                    <a:pt x="5922" y="31"/>
                    <a:pt x="5866" y="39"/>
                    <a:pt x="5807" y="58"/>
                  </a:cubicBezTo>
                  <a:cubicBezTo>
                    <a:pt x="4926" y="301"/>
                    <a:pt x="5807" y="2642"/>
                    <a:pt x="5807" y="2642"/>
                  </a:cubicBezTo>
                  <a:lnTo>
                    <a:pt x="1400" y="5134"/>
                  </a:lnTo>
                  <a:cubicBezTo>
                    <a:pt x="1400" y="5134"/>
                    <a:pt x="397" y="5621"/>
                    <a:pt x="245" y="6198"/>
                  </a:cubicBezTo>
                  <a:cubicBezTo>
                    <a:pt x="1" y="7467"/>
                    <a:pt x="2087" y="9264"/>
                    <a:pt x="3832" y="9264"/>
                  </a:cubicBezTo>
                  <a:cubicBezTo>
                    <a:pt x="4261" y="9264"/>
                    <a:pt x="4669" y="9155"/>
                    <a:pt x="5017" y="8903"/>
                  </a:cubicBezTo>
                  <a:cubicBezTo>
                    <a:pt x="6810" y="7657"/>
                    <a:pt x="10579" y="2824"/>
                    <a:pt x="10549" y="2368"/>
                  </a:cubicBezTo>
                  <a:cubicBezTo>
                    <a:pt x="10549" y="2110"/>
                    <a:pt x="10413" y="2019"/>
                    <a:pt x="10222" y="2019"/>
                  </a:cubicBezTo>
                  <a:cubicBezTo>
                    <a:pt x="9946" y="2019"/>
                    <a:pt x="9554" y="2207"/>
                    <a:pt x="9283" y="2360"/>
                  </a:cubicBezTo>
                  <a:lnTo>
                    <a:pt x="9283" y="2360"/>
                  </a:lnTo>
                  <a:cubicBezTo>
                    <a:pt x="9753" y="2055"/>
                    <a:pt x="10530" y="1460"/>
                    <a:pt x="10002" y="1152"/>
                  </a:cubicBezTo>
                  <a:cubicBezTo>
                    <a:pt x="9906" y="1094"/>
                    <a:pt x="9804" y="1069"/>
                    <a:pt x="9700" y="1069"/>
                  </a:cubicBezTo>
                  <a:cubicBezTo>
                    <a:pt x="9281" y="1069"/>
                    <a:pt x="8823" y="1479"/>
                    <a:pt x="8548" y="1773"/>
                  </a:cubicBezTo>
                  <a:lnTo>
                    <a:pt x="8548" y="1773"/>
                  </a:lnTo>
                  <a:cubicBezTo>
                    <a:pt x="8921" y="1266"/>
                    <a:pt x="9557" y="234"/>
                    <a:pt x="8969" y="28"/>
                  </a:cubicBezTo>
                  <a:cubicBezTo>
                    <a:pt x="8915" y="9"/>
                    <a:pt x="8860" y="1"/>
                    <a:pt x="8803"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3"/>
            <p:cNvSpPr/>
            <p:nvPr/>
          </p:nvSpPr>
          <p:spPr>
            <a:xfrm>
              <a:off x="7488877" y="2335615"/>
              <a:ext cx="353604" cy="342400"/>
            </a:xfrm>
            <a:custGeom>
              <a:avLst/>
              <a:gdLst/>
              <a:ahLst/>
              <a:cxnLst/>
              <a:rect l="l" t="t" r="r" b="b"/>
              <a:pathLst>
                <a:path w="6628" h="6418" extrusionOk="0">
                  <a:moveTo>
                    <a:pt x="2980" y="1"/>
                  </a:moveTo>
                  <a:lnTo>
                    <a:pt x="1" y="1551"/>
                  </a:lnTo>
                  <a:lnTo>
                    <a:pt x="2980" y="6050"/>
                  </a:lnTo>
                  <a:cubicBezTo>
                    <a:pt x="2980" y="6050"/>
                    <a:pt x="4221" y="6418"/>
                    <a:pt x="5249" y="6418"/>
                  </a:cubicBezTo>
                  <a:cubicBezTo>
                    <a:pt x="5969" y="6418"/>
                    <a:pt x="6584" y="6237"/>
                    <a:pt x="6597" y="5624"/>
                  </a:cubicBezTo>
                  <a:cubicBezTo>
                    <a:pt x="6627" y="4165"/>
                    <a:pt x="2980" y="1"/>
                    <a:pt x="2980"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3"/>
            <p:cNvSpPr/>
            <p:nvPr/>
          </p:nvSpPr>
          <p:spPr>
            <a:xfrm>
              <a:off x="7291060" y="2304993"/>
              <a:ext cx="562789" cy="494234"/>
            </a:xfrm>
            <a:custGeom>
              <a:avLst/>
              <a:gdLst/>
              <a:ahLst/>
              <a:cxnLst/>
              <a:rect l="l" t="t" r="r" b="b"/>
              <a:pathLst>
                <a:path w="10549" h="9264" extrusionOk="0">
                  <a:moveTo>
                    <a:pt x="1777" y="1"/>
                  </a:moveTo>
                  <a:cubicBezTo>
                    <a:pt x="1720" y="1"/>
                    <a:pt x="1665" y="9"/>
                    <a:pt x="1611" y="28"/>
                  </a:cubicBezTo>
                  <a:cubicBezTo>
                    <a:pt x="973" y="241"/>
                    <a:pt x="1703" y="1335"/>
                    <a:pt x="2067" y="1821"/>
                  </a:cubicBezTo>
                  <a:cubicBezTo>
                    <a:pt x="2189" y="1973"/>
                    <a:pt x="2250" y="2064"/>
                    <a:pt x="2250" y="2064"/>
                  </a:cubicBezTo>
                  <a:cubicBezTo>
                    <a:pt x="2250" y="2064"/>
                    <a:pt x="1526" y="1069"/>
                    <a:pt x="878" y="1069"/>
                  </a:cubicBezTo>
                  <a:cubicBezTo>
                    <a:pt x="775" y="1069"/>
                    <a:pt x="674" y="1094"/>
                    <a:pt x="578" y="1152"/>
                  </a:cubicBezTo>
                  <a:cubicBezTo>
                    <a:pt x="48" y="1461"/>
                    <a:pt x="832" y="2059"/>
                    <a:pt x="1302" y="2363"/>
                  </a:cubicBezTo>
                  <a:lnTo>
                    <a:pt x="1302" y="2363"/>
                  </a:lnTo>
                  <a:cubicBezTo>
                    <a:pt x="1029" y="2210"/>
                    <a:pt x="631" y="2019"/>
                    <a:pt x="348" y="2019"/>
                  </a:cubicBezTo>
                  <a:cubicBezTo>
                    <a:pt x="151" y="2019"/>
                    <a:pt x="9" y="2110"/>
                    <a:pt x="1" y="2368"/>
                  </a:cubicBezTo>
                  <a:cubicBezTo>
                    <a:pt x="1" y="2824"/>
                    <a:pt x="3770" y="7657"/>
                    <a:pt x="5563" y="8903"/>
                  </a:cubicBezTo>
                  <a:cubicBezTo>
                    <a:pt x="5911" y="9155"/>
                    <a:pt x="6318" y="9264"/>
                    <a:pt x="6745" y="9264"/>
                  </a:cubicBezTo>
                  <a:cubicBezTo>
                    <a:pt x="8482" y="9264"/>
                    <a:pt x="10549" y="7467"/>
                    <a:pt x="10305" y="6198"/>
                  </a:cubicBezTo>
                  <a:cubicBezTo>
                    <a:pt x="10183" y="5621"/>
                    <a:pt x="9150" y="5134"/>
                    <a:pt x="9150" y="5134"/>
                  </a:cubicBezTo>
                  <a:lnTo>
                    <a:pt x="4773" y="2642"/>
                  </a:lnTo>
                  <a:cubicBezTo>
                    <a:pt x="4773" y="2642"/>
                    <a:pt x="5624" y="301"/>
                    <a:pt x="4773" y="58"/>
                  </a:cubicBezTo>
                  <a:cubicBezTo>
                    <a:pt x="4712" y="39"/>
                    <a:pt x="4654" y="31"/>
                    <a:pt x="4599" y="31"/>
                  </a:cubicBezTo>
                  <a:cubicBezTo>
                    <a:pt x="3851" y="31"/>
                    <a:pt x="3587" y="1639"/>
                    <a:pt x="3587" y="1639"/>
                  </a:cubicBezTo>
                  <a:cubicBezTo>
                    <a:pt x="3587" y="1639"/>
                    <a:pt x="2557" y="1"/>
                    <a:pt x="1777"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 name="Google Shape;828;p43"/>
          <p:cNvSpPr txBox="1">
            <a:spLocks noGrp="1"/>
          </p:cNvSpPr>
          <p:nvPr>
            <p:ph type="subTitle" idx="1"/>
          </p:nvPr>
        </p:nvSpPr>
        <p:spPr>
          <a:xfrm>
            <a:off x="720900" y="1295431"/>
            <a:ext cx="3851100" cy="54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A-B-C-D-E… English!</a:t>
            </a:r>
            <a:endParaRPr/>
          </a:p>
        </p:txBody>
      </p:sp>
      <p:grpSp>
        <p:nvGrpSpPr>
          <p:cNvPr id="829" name="Google Shape;829;p43"/>
          <p:cNvGrpSpPr/>
          <p:nvPr/>
        </p:nvGrpSpPr>
        <p:grpSpPr>
          <a:xfrm>
            <a:off x="4572450" y="704251"/>
            <a:ext cx="817614" cy="955942"/>
            <a:chOff x="4786575" y="766525"/>
            <a:chExt cx="921775" cy="1077725"/>
          </a:xfrm>
        </p:grpSpPr>
        <p:sp>
          <p:nvSpPr>
            <p:cNvPr id="830" name="Google Shape;830;p43"/>
            <p:cNvSpPr/>
            <p:nvPr/>
          </p:nvSpPr>
          <p:spPr>
            <a:xfrm>
              <a:off x="4786575" y="768400"/>
              <a:ext cx="921775" cy="1075850"/>
            </a:xfrm>
            <a:custGeom>
              <a:avLst/>
              <a:gdLst/>
              <a:ahLst/>
              <a:cxnLst/>
              <a:rect l="l" t="t" r="r" b="b"/>
              <a:pathLst>
                <a:path w="36871" h="43034" extrusionOk="0">
                  <a:moveTo>
                    <a:pt x="7113" y="0"/>
                  </a:moveTo>
                  <a:cubicBezTo>
                    <a:pt x="6019" y="790"/>
                    <a:pt x="5502" y="4438"/>
                    <a:pt x="5502" y="4438"/>
                  </a:cubicBezTo>
                  <a:lnTo>
                    <a:pt x="92" y="34560"/>
                  </a:lnTo>
                  <a:cubicBezTo>
                    <a:pt x="1" y="35077"/>
                    <a:pt x="183" y="37691"/>
                    <a:pt x="2949" y="38207"/>
                  </a:cubicBezTo>
                  <a:lnTo>
                    <a:pt x="29819" y="43010"/>
                  </a:lnTo>
                  <a:cubicBezTo>
                    <a:pt x="29890" y="43026"/>
                    <a:pt x="29961" y="43033"/>
                    <a:pt x="30030" y="43033"/>
                  </a:cubicBezTo>
                  <a:cubicBezTo>
                    <a:pt x="30486" y="43033"/>
                    <a:pt x="30864" y="42699"/>
                    <a:pt x="30943" y="42250"/>
                  </a:cubicBezTo>
                  <a:lnTo>
                    <a:pt x="36871" y="9301"/>
                  </a:lnTo>
                  <a:lnTo>
                    <a:pt x="7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3"/>
            <p:cNvSpPr/>
            <p:nvPr/>
          </p:nvSpPr>
          <p:spPr>
            <a:xfrm>
              <a:off x="4812425" y="842100"/>
              <a:ext cx="869325" cy="973025"/>
            </a:xfrm>
            <a:custGeom>
              <a:avLst/>
              <a:gdLst/>
              <a:ahLst/>
              <a:cxnLst/>
              <a:rect l="l" t="t" r="r" b="b"/>
              <a:pathLst>
                <a:path w="34773" h="38921" extrusionOk="0">
                  <a:moveTo>
                    <a:pt x="5988" y="1"/>
                  </a:moveTo>
                  <a:lnTo>
                    <a:pt x="91" y="32949"/>
                  </a:lnTo>
                  <a:cubicBezTo>
                    <a:pt x="0" y="33466"/>
                    <a:pt x="334" y="33983"/>
                    <a:pt x="882" y="34074"/>
                  </a:cubicBezTo>
                  <a:lnTo>
                    <a:pt x="27751" y="38907"/>
                  </a:lnTo>
                  <a:cubicBezTo>
                    <a:pt x="27805" y="38916"/>
                    <a:pt x="27858" y="38921"/>
                    <a:pt x="27911" y="38921"/>
                  </a:cubicBezTo>
                  <a:cubicBezTo>
                    <a:pt x="28371" y="38921"/>
                    <a:pt x="28794" y="38580"/>
                    <a:pt x="28876" y="38117"/>
                  </a:cubicBezTo>
                  <a:lnTo>
                    <a:pt x="34773" y="5168"/>
                  </a:lnTo>
                  <a:lnTo>
                    <a:pt x="5988" y="1"/>
                  </a:ln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3"/>
            <p:cNvSpPr/>
            <p:nvPr/>
          </p:nvSpPr>
          <p:spPr>
            <a:xfrm>
              <a:off x="4805575" y="820825"/>
              <a:ext cx="869350" cy="972275"/>
            </a:xfrm>
            <a:custGeom>
              <a:avLst/>
              <a:gdLst/>
              <a:ahLst/>
              <a:cxnLst/>
              <a:rect l="l" t="t" r="r" b="b"/>
              <a:pathLst>
                <a:path w="34774" h="38891" extrusionOk="0">
                  <a:moveTo>
                    <a:pt x="5988" y="0"/>
                  </a:moveTo>
                  <a:lnTo>
                    <a:pt x="92" y="32919"/>
                  </a:lnTo>
                  <a:cubicBezTo>
                    <a:pt x="1" y="33436"/>
                    <a:pt x="335" y="33952"/>
                    <a:pt x="852" y="34044"/>
                  </a:cubicBezTo>
                  <a:lnTo>
                    <a:pt x="27721" y="38876"/>
                  </a:lnTo>
                  <a:cubicBezTo>
                    <a:pt x="27778" y="38886"/>
                    <a:pt x="27834" y="38890"/>
                    <a:pt x="27889" y="38890"/>
                  </a:cubicBezTo>
                  <a:cubicBezTo>
                    <a:pt x="28365" y="38890"/>
                    <a:pt x="28767" y="38549"/>
                    <a:pt x="28876" y="38086"/>
                  </a:cubicBezTo>
                  <a:lnTo>
                    <a:pt x="34773" y="5168"/>
                  </a:lnTo>
                  <a:lnTo>
                    <a:pt x="59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3"/>
            <p:cNvSpPr/>
            <p:nvPr/>
          </p:nvSpPr>
          <p:spPr>
            <a:xfrm>
              <a:off x="4800250" y="766525"/>
              <a:ext cx="871625" cy="992400"/>
            </a:xfrm>
            <a:custGeom>
              <a:avLst/>
              <a:gdLst/>
              <a:ahLst/>
              <a:cxnLst/>
              <a:rect l="l" t="t" r="r" b="b"/>
              <a:pathLst>
                <a:path w="34865" h="39696" extrusionOk="0">
                  <a:moveTo>
                    <a:pt x="6976" y="0"/>
                  </a:moveTo>
                  <a:cubicBezTo>
                    <a:pt x="6500" y="0"/>
                    <a:pt x="6101" y="341"/>
                    <a:pt x="6019" y="805"/>
                  </a:cubicBezTo>
                  <a:lnTo>
                    <a:pt x="92" y="33723"/>
                  </a:lnTo>
                  <a:cubicBezTo>
                    <a:pt x="1" y="34270"/>
                    <a:pt x="366" y="34757"/>
                    <a:pt x="882" y="34848"/>
                  </a:cubicBezTo>
                  <a:lnTo>
                    <a:pt x="27752" y="39681"/>
                  </a:lnTo>
                  <a:cubicBezTo>
                    <a:pt x="27809" y="39691"/>
                    <a:pt x="27866" y="39696"/>
                    <a:pt x="27922" y="39696"/>
                  </a:cubicBezTo>
                  <a:cubicBezTo>
                    <a:pt x="28377" y="39696"/>
                    <a:pt x="28796" y="39377"/>
                    <a:pt x="28877" y="38890"/>
                  </a:cubicBezTo>
                  <a:lnTo>
                    <a:pt x="34773" y="5972"/>
                  </a:lnTo>
                  <a:cubicBezTo>
                    <a:pt x="34865" y="5455"/>
                    <a:pt x="34530" y="4938"/>
                    <a:pt x="33983" y="4847"/>
                  </a:cubicBezTo>
                  <a:lnTo>
                    <a:pt x="7144" y="14"/>
                  </a:lnTo>
                  <a:cubicBezTo>
                    <a:pt x="7087" y="5"/>
                    <a:pt x="7031" y="0"/>
                    <a:pt x="6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3"/>
            <p:cNvSpPr/>
            <p:nvPr/>
          </p:nvSpPr>
          <p:spPr>
            <a:xfrm>
              <a:off x="5063175" y="985375"/>
              <a:ext cx="364775" cy="252250"/>
            </a:xfrm>
            <a:custGeom>
              <a:avLst/>
              <a:gdLst/>
              <a:ahLst/>
              <a:cxnLst/>
              <a:rect l="l" t="t" r="r" b="b"/>
              <a:pathLst>
                <a:path w="14591" h="10090" extrusionOk="0">
                  <a:moveTo>
                    <a:pt x="2143" y="0"/>
                  </a:moveTo>
                  <a:cubicBezTo>
                    <a:pt x="1667" y="0"/>
                    <a:pt x="1268" y="341"/>
                    <a:pt x="1186" y="805"/>
                  </a:cubicBezTo>
                  <a:lnTo>
                    <a:pt x="92" y="6884"/>
                  </a:lnTo>
                  <a:cubicBezTo>
                    <a:pt x="1" y="7431"/>
                    <a:pt x="335" y="7917"/>
                    <a:pt x="882" y="8008"/>
                  </a:cubicBezTo>
                  <a:lnTo>
                    <a:pt x="12281" y="10075"/>
                  </a:lnTo>
                  <a:cubicBezTo>
                    <a:pt x="12334" y="10085"/>
                    <a:pt x="12388" y="10089"/>
                    <a:pt x="12441" y="10089"/>
                  </a:cubicBezTo>
                  <a:cubicBezTo>
                    <a:pt x="12900" y="10089"/>
                    <a:pt x="13323" y="9748"/>
                    <a:pt x="13405" y="9285"/>
                  </a:cubicBezTo>
                  <a:lnTo>
                    <a:pt x="14499" y="3206"/>
                  </a:lnTo>
                  <a:cubicBezTo>
                    <a:pt x="14591" y="2689"/>
                    <a:pt x="14256" y="2172"/>
                    <a:pt x="13709" y="2081"/>
                  </a:cubicBezTo>
                  <a:lnTo>
                    <a:pt x="2311" y="14"/>
                  </a:lnTo>
                  <a:cubicBezTo>
                    <a:pt x="2254" y="5"/>
                    <a:pt x="2198" y="0"/>
                    <a:pt x="2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 name="Google Shape;835;p43">
            <a:hlinkClick r:id="rId3" action="ppaction://hlinksldjump"/>
          </p:cNvPr>
          <p:cNvSpPr/>
          <p:nvPr/>
        </p:nvSpPr>
        <p:spPr>
          <a:xfrm>
            <a:off x="10868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1</a:t>
            </a:r>
            <a:endParaRPr sz="2500" b="1">
              <a:latin typeface="Lato"/>
              <a:ea typeface="Lato"/>
              <a:cs typeface="Lato"/>
              <a:sym typeface="Lato"/>
            </a:endParaRPr>
          </a:p>
        </p:txBody>
      </p:sp>
      <p:sp>
        <p:nvSpPr>
          <p:cNvPr id="836" name="Google Shape;836;p43">
            <a:hlinkClick r:id="rId4" action="ppaction://hlinksldjump"/>
          </p:cNvPr>
          <p:cNvSpPr/>
          <p:nvPr/>
        </p:nvSpPr>
        <p:spPr>
          <a:xfrm>
            <a:off x="19515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2</a:t>
            </a:r>
            <a:endParaRPr sz="2500" b="1">
              <a:latin typeface="Lato"/>
              <a:ea typeface="Lato"/>
              <a:cs typeface="Lato"/>
              <a:sym typeface="Lato"/>
            </a:endParaRPr>
          </a:p>
        </p:txBody>
      </p:sp>
      <p:sp>
        <p:nvSpPr>
          <p:cNvPr id="837" name="Google Shape;837;p43">
            <a:hlinkClick r:id="rId5" action="ppaction://hlinksldjump"/>
          </p:cNvPr>
          <p:cNvSpPr/>
          <p:nvPr/>
        </p:nvSpPr>
        <p:spPr>
          <a:xfrm>
            <a:off x="281632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3</a:t>
            </a:r>
            <a:endParaRPr sz="2500" b="1">
              <a:latin typeface="Lato"/>
              <a:ea typeface="Lato"/>
              <a:cs typeface="Lato"/>
              <a:sym typeface="Lato"/>
            </a:endParaRPr>
          </a:p>
        </p:txBody>
      </p:sp>
      <p:sp>
        <p:nvSpPr>
          <p:cNvPr id="838" name="Google Shape;838;p43">
            <a:hlinkClick r:id="rId6" action="ppaction://hlinksldjump"/>
          </p:cNvPr>
          <p:cNvSpPr/>
          <p:nvPr/>
        </p:nvSpPr>
        <p:spPr>
          <a:xfrm>
            <a:off x="3681075" y="3251875"/>
            <a:ext cx="525000" cy="500100"/>
          </a:xfrm>
          <a:prstGeom prst="roundRect">
            <a:avLst>
              <a:gd name="adj" fmla="val 30219"/>
            </a:avLst>
          </a:prstGeom>
          <a:solidFill>
            <a:schemeClr val="lt1"/>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4</a:t>
            </a:r>
            <a:endParaRPr sz="2500" b="1">
              <a:latin typeface="Lato"/>
              <a:ea typeface="Lato"/>
              <a:cs typeface="Lato"/>
              <a:sym typeface="Lato"/>
            </a:endParaRPr>
          </a:p>
        </p:txBody>
      </p:sp>
      <p:sp>
        <p:nvSpPr>
          <p:cNvPr id="839" name="Google Shape;839;p43">
            <a:hlinkClick r:id="rId7"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293"/>
        <p:cNvGrpSpPr/>
        <p:nvPr/>
      </p:nvGrpSpPr>
      <p:grpSpPr>
        <a:xfrm>
          <a:off x="0" y="0"/>
          <a:ext cx="0" cy="0"/>
          <a:chOff x="0" y="0"/>
          <a:chExt cx="0" cy="0"/>
        </a:xfrm>
      </p:grpSpPr>
      <p:grpSp>
        <p:nvGrpSpPr>
          <p:cNvPr id="3294" name="Google Shape;3294;p79"/>
          <p:cNvGrpSpPr/>
          <p:nvPr/>
        </p:nvGrpSpPr>
        <p:grpSpPr>
          <a:xfrm>
            <a:off x="3737906" y="2787796"/>
            <a:ext cx="759330" cy="1436335"/>
            <a:chOff x="7784225" y="2854166"/>
            <a:chExt cx="1017459" cy="1924608"/>
          </a:xfrm>
        </p:grpSpPr>
        <p:sp>
          <p:nvSpPr>
            <p:cNvPr id="3295" name="Google Shape;3295;p79"/>
            <p:cNvSpPr/>
            <p:nvPr/>
          </p:nvSpPr>
          <p:spPr>
            <a:xfrm>
              <a:off x="8281309" y="4441221"/>
              <a:ext cx="232518" cy="337553"/>
            </a:xfrm>
            <a:custGeom>
              <a:avLst/>
              <a:gdLst/>
              <a:ahLst/>
              <a:cxnLst/>
              <a:rect l="l" t="t" r="r" b="b"/>
              <a:pathLst>
                <a:path w="8815" h="12797" extrusionOk="0">
                  <a:moveTo>
                    <a:pt x="8815" y="0"/>
                  </a:moveTo>
                  <a:cubicBezTo>
                    <a:pt x="5836" y="699"/>
                    <a:pt x="2858" y="1368"/>
                    <a:pt x="0" y="2189"/>
                  </a:cubicBezTo>
                  <a:lnTo>
                    <a:pt x="1155" y="12797"/>
                  </a:lnTo>
                  <a:lnTo>
                    <a:pt x="6839"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9"/>
            <p:cNvSpPr/>
            <p:nvPr/>
          </p:nvSpPr>
          <p:spPr>
            <a:xfrm>
              <a:off x="8266881" y="4287282"/>
              <a:ext cx="270211" cy="211679"/>
            </a:xfrm>
            <a:custGeom>
              <a:avLst/>
              <a:gdLst/>
              <a:ahLst/>
              <a:cxnLst/>
              <a:rect l="l" t="t" r="r" b="b"/>
              <a:pathLst>
                <a:path w="10244" h="8025" extrusionOk="0">
                  <a:moveTo>
                    <a:pt x="10244" y="0"/>
                  </a:moveTo>
                  <a:lnTo>
                    <a:pt x="0" y="3009"/>
                  </a:lnTo>
                  <a:lnTo>
                    <a:pt x="547" y="8025"/>
                  </a:lnTo>
                  <a:cubicBezTo>
                    <a:pt x="3405" y="7204"/>
                    <a:pt x="6383" y="6535"/>
                    <a:pt x="9362" y="5836"/>
                  </a:cubicBezTo>
                  <a:lnTo>
                    <a:pt x="10244"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9"/>
            <p:cNvSpPr/>
            <p:nvPr/>
          </p:nvSpPr>
          <p:spPr>
            <a:xfrm>
              <a:off x="8113733" y="2856936"/>
              <a:ext cx="183640" cy="307905"/>
            </a:xfrm>
            <a:custGeom>
              <a:avLst/>
              <a:gdLst/>
              <a:ahLst/>
              <a:cxnLst/>
              <a:rect l="l" t="t" r="r" b="b"/>
              <a:pathLst>
                <a:path w="6962" h="11673" extrusionOk="0">
                  <a:moveTo>
                    <a:pt x="6505" y="0"/>
                  </a:moveTo>
                  <a:cubicBezTo>
                    <a:pt x="4043" y="213"/>
                    <a:pt x="1885" y="639"/>
                    <a:pt x="1" y="1277"/>
                  </a:cubicBezTo>
                  <a:cubicBezTo>
                    <a:pt x="1764" y="5016"/>
                    <a:pt x="4013" y="8511"/>
                    <a:pt x="6961" y="11672"/>
                  </a:cubicBezTo>
                  <a:cubicBezTo>
                    <a:pt x="6749" y="7782"/>
                    <a:pt x="6566" y="3891"/>
                    <a:pt x="650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9"/>
            <p:cNvSpPr/>
            <p:nvPr/>
          </p:nvSpPr>
          <p:spPr>
            <a:xfrm>
              <a:off x="7795436" y="3010875"/>
              <a:ext cx="533195" cy="721609"/>
            </a:xfrm>
            <a:custGeom>
              <a:avLst/>
              <a:gdLst/>
              <a:ahLst/>
              <a:cxnLst/>
              <a:rect l="l" t="t" r="r" b="b"/>
              <a:pathLst>
                <a:path w="20214" h="27357" extrusionOk="0">
                  <a:moveTo>
                    <a:pt x="4651" y="0"/>
                  </a:moveTo>
                  <a:cubicBezTo>
                    <a:pt x="2007" y="2888"/>
                    <a:pt x="548" y="6809"/>
                    <a:pt x="1" y="11581"/>
                  </a:cubicBezTo>
                  <a:cubicBezTo>
                    <a:pt x="5806" y="18116"/>
                    <a:pt x="11429" y="25533"/>
                    <a:pt x="20214" y="27356"/>
                  </a:cubicBezTo>
                  <a:cubicBezTo>
                    <a:pt x="20214" y="27326"/>
                    <a:pt x="20214" y="27296"/>
                    <a:pt x="20214" y="27265"/>
                  </a:cubicBezTo>
                  <a:cubicBezTo>
                    <a:pt x="20153" y="27174"/>
                    <a:pt x="20153" y="27052"/>
                    <a:pt x="20183" y="26931"/>
                  </a:cubicBezTo>
                  <a:cubicBezTo>
                    <a:pt x="19971" y="23223"/>
                    <a:pt x="19758" y="19514"/>
                    <a:pt x="19575" y="15806"/>
                  </a:cubicBezTo>
                  <a:cubicBezTo>
                    <a:pt x="16171" y="14925"/>
                    <a:pt x="12736" y="10548"/>
                    <a:pt x="10609" y="8116"/>
                  </a:cubicBezTo>
                  <a:cubicBezTo>
                    <a:pt x="8390" y="5563"/>
                    <a:pt x="6384" y="2858"/>
                    <a:pt x="465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9"/>
            <p:cNvSpPr/>
            <p:nvPr/>
          </p:nvSpPr>
          <p:spPr>
            <a:xfrm>
              <a:off x="8314967" y="2854166"/>
              <a:ext cx="101870" cy="289810"/>
            </a:xfrm>
            <a:custGeom>
              <a:avLst/>
              <a:gdLst/>
              <a:ahLst/>
              <a:cxnLst/>
              <a:rect l="l" t="t" r="r" b="b"/>
              <a:pathLst>
                <a:path w="3862" h="10987" extrusionOk="0">
                  <a:moveTo>
                    <a:pt x="1048" y="1"/>
                  </a:moveTo>
                  <a:cubicBezTo>
                    <a:pt x="703" y="1"/>
                    <a:pt x="345" y="14"/>
                    <a:pt x="1" y="14"/>
                  </a:cubicBezTo>
                  <a:cubicBezTo>
                    <a:pt x="31" y="3692"/>
                    <a:pt x="183" y="7340"/>
                    <a:pt x="335" y="10987"/>
                  </a:cubicBezTo>
                  <a:cubicBezTo>
                    <a:pt x="1582" y="10106"/>
                    <a:pt x="2889" y="8373"/>
                    <a:pt x="3861" y="6944"/>
                  </a:cubicBezTo>
                  <a:cubicBezTo>
                    <a:pt x="3071" y="4209"/>
                    <a:pt x="2281" y="1899"/>
                    <a:pt x="1551" y="14"/>
                  </a:cubicBezTo>
                  <a:cubicBezTo>
                    <a:pt x="1389" y="4"/>
                    <a:pt x="1220" y="1"/>
                    <a:pt x="104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9"/>
            <p:cNvSpPr/>
            <p:nvPr/>
          </p:nvSpPr>
          <p:spPr>
            <a:xfrm>
              <a:off x="7784225" y="3353229"/>
              <a:ext cx="565243" cy="701562"/>
            </a:xfrm>
            <a:custGeom>
              <a:avLst/>
              <a:gdLst/>
              <a:ahLst/>
              <a:cxnLst/>
              <a:rect l="l" t="t" r="r" b="b"/>
              <a:pathLst>
                <a:path w="21429" h="26597" extrusionOk="0">
                  <a:moveTo>
                    <a:pt x="304" y="0"/>
                  </a:moveTo>
                  <a:lnTo>
                    <a:pt x="304" y="0"/>
                  </a:lnTo>
                  <a:cubicBezTo>
                    <a:pt x="0" y="3617"/>
                    <a:pt x="152" y="7690"/>
                    <a:pt x="638" y="12189"/>
                  </a:cubicBezTo>
                  <a:cubicBezTo>
                    <a:pt x="6170" y="18846"/>
                    <a:pt x="12888" y="25715"/>
                    <a:pt x="21429" y="26596"/>
                  </a:cubicBezTo>
                  <a:cubicBezTo>
                    <a:pt x="21186" y="22706"/>
                    <a:pt x="20943" y="18815"/>
                    <a:pt x="20669" y="14925"/>
                  </a:cubicBezTo>
                  <a:cubicBezTo>
                    <a:pt x="20648" y="14946"/>
                    <a:pt x="20611" y="14967"/>
                    <a:pt x="20570" y="14967"/>
                  </a:cubicBezTo>
                  <a:cubicBezTo>
                    <a:pt x="20553" y="14967"/>
                    <a:pt x="20535" y="14964"/>
                    <a:pt x="20517" y="14955"/>
                  </a:cubicBezTo>
                  <a:cubicBezTo>
                    <a:pt x="12219" y="13374"/>
                    <a:pt x="5806" y="6566"/>
                    <a:pt x="30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9"/>
            <p:cNvSpPr/>
            <p:nvPr/>
          </p:nvSpPr>
          <p:spPr>
            <a:xfrm>
              <a:off x="7934155" y="2898613"/>
              <a:ext cx="376829" cy="513966"/>
            </a:xfrm>
            <a:custGeom>
              <a:avLst/>
              <a:gdLst/>
              <a:ahLst/>
              <a:cxnLst/>
              <a:rect l="l" t="t" r="r" b="b"/>
              <a:pathLst>
                <a:path w="14286" h="19485" extrusionOk="0">
                  <a:moveTo>
                    <a:pt x="5897" y="1"/>
                  </a:moveTo>
                  <a:cubicBezTo>
                    <a:pt x="3526" y="882"/>
                    <a:pt x="1581" y="2098"/>
                    <a:pt x="0" y="3618"/>
                  </a:cubicBezTo>
                  <a:cubicBezTo>
                    <a:pt x="1733" y="6536"/>
                    <a:pt x="3648" y="9302"/>
                    <a:pt x="5897" y="11825"/>
                  </a:cubicBezTo>
                  <a:cubicBezTo>
                    <a:pt x="7994" y="14196"/>
                    <a:pt x="11125" y="18269"/>
                    <a:pt x="14286" y="19485"/>
                  </a:cubicBezTo>
                  <a:cubicBezTo>
                    <a:pt x="14256" y="18998"/>
                    <a:pt x="14225" y="18542"/>
                    <a:pt x="14195" y="18056"/>
                  </a:cubicBezTo>
                  <a:cubicBezTo>
                    <a:pt x="14104" y="15716"/>
                    <a:pt x="13952" y="13345"/>
                    <a:pt x="13830" y="10943"/>
                  </a:cubicBezTo>
                  <a:cubicBezTo>
                    <a:pt x="10487" y="7813"/>
                    <a:pt x="7873" y="4074"/>
                    <a:pt x="5897"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9"/>
            <p:cNvSpPr/>
            <p:nvPr/>
          </p:nvSpPr>
          <p:spPr>
            <a:xfrm>
              <a:off x="8355061" y="3649870"/>
              <a:ext cx="159584" cy="404921"/>
            </a:xfrm>
            <a:custGeom>
              <a:avLst/>
              <a:gdLst/>
              <a:ahLst/>
              <a:cxnLst/>
              <a:rect l="l" t="t" r="r" b="b"/>
              <a:pathLst>
                <a:path w="6050" h="15351" extrusionOk="0">
                  <a:moveTo>
                    <a:pt x="5958" y="1"/>
                  </a:moveTo>
                  <a:lnTo>
                    <a:pt x="5958" y="1"/>
                  </a:lnTo>
                  <a:cubicBezTo>
                    <a:pt x="4043" y="1125"/>
                    <a:pt x="2068" y="2128"/>
                    <a:pt x="1" y="3010"/>
                  </a:cubicBezTo>
                  <a:cubicBezTo>
                    <a:pt x="244" y="7113"/>
                    <a:pt x="517" y="11247"/>
                    <a:pt x="761" y="15350"/>
                  </a:cubicBezTo>
                  <a:cubicBezTo>
                    <a:pt x="2372" y="14560"/>
                    <a:pt x="3922" y="13770"/>
                    <a:pt x="5381" y="12858"/>
                  </a:cubicBezTo>
                  <a:cubicBezTo>
                    <a:pt x="5898" y="8359"/>
                    <a:pt x="6050" y="4074"/>
                    <a:pt x="595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9"/>
            <p:cNvSpPr/>
            <p:nvPr/>
          </p:nvSpPr>
          <p:spPr>
            <a:xfrm>
              <a:off x="8375925" y="4021081"/>
              <a:ext cx="117881" cy="257392"/>
            </a:xfrm>
            <a:custGeom>
              <a:avLst/>
              <a:gdLst/>
              <a:ahLst/>
              <a:cxnLst/>
              <a:rect l="l" t="t" r="r" b="b"/>
              <a:pathLst>
                <a:path w="4469" h="9758" extrusionOk="0">
                  <a:moveTo>
                    <a:pt x="4468" y="1"/>
                  </a:moveTo>
                  <a:lnTo>
                    <a:pt x="4468" y="1"/>
                  </a:lnTo>
                  <a:cubicBezTo>
                    <a:pt x="3040" y="791"/>
                    <a:pt x="1550" y="1460"/>
                    <a:pt x="0" y="1916"/>
                  </a:cubicBezTo>
                  <a:cubicBezTo>
                    <a:pt x="152" y="4530"/>
                    <a:pt x="304" y="7144"/>
                    <a:pt x="456" y="9758"/>
                  </a:cubicBezTo>
                  <a:cubicBezTo>
                    <a:pt x="1155" y="9332"/>
                    <a:pt x="1976" y="9241"/>
                    <a:pt x="2796" y="9119"/>
                  </a:cubicBezTo>
                  <a:cubicBezTo>
                    <a:pt x="3526" y="6019"/>
                    <a:pt x="4103" y="2949"/>
                    <a:pt x="446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9"/>
            <p:cNvSpPr/>
            <p:nvPr/>
          </p:nvSpPr>
          <p:spPr>
            <a:xfrm>
              <a:off x="8324595" y="3071016"/>
              <a:ext cx="153965" cy="342354"/>
            </a:xfrm>
            <a:custGeom>
              <a:avLst/>
              <a:gdLst/>
              <a:ahLst/>
              <a:cxnLst/>
              <a:rect l="l" t="t" r="r" b="b"/>
              <a:pathLst>
                <a:path w="5837" h="12979" extrusionOk="0">
                  <a:moveTo>
                    <a:pt x="3861" y="0"/>
                  </a:moveTo>
                  <a:cubicBezTo>
                    <a:pt x="2706" y="1550"/>
                    <a:pt x="1399" y="3040"/>
                    <a:pt x="1" y="3556"/>
                  </a:cubicBezTo>
                  <a:cubicBezTo>
                    <a:pt x="183" y="6717"/>
                    <a:pt x="335" y="9848"/>
                    <a:pt x="517" y="12979"/>
                  </a:cubicBezTo>
                  <a:cubicBezTo>
                    <a:pt x="2493" y="11854"/>
                    <a:pt x="4256" y="10547"/>
                    <a:pt x="5837" y="9088"/>
                  </a:cubicBezTo>
                  <a:cubicBezTo>
                    <a:pt x="5290" y="5745"/>
                    <a:pt x="4590" y="2705"/>
                    <a:pt x="386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9"/>
            <p:cNvSpPr/>
            <p:nvPr/>
          </p:nvSpPr>
          <p:spPr>
            <a:xfrm>
              <a:off x="8339023" y="3346001"/>
              <a:ext cx="171612" cy="360026"/>
            </a:xfrm>
            <a:custGeom>
              <a:avLst/>
              <a:gdLst/>
              <a:ahLst/>
              <a:cxnLst/>
              <a:rect l="l" t="t" r="r" b="b"/>
              <a:pathLst>
                <a:path w="6506" h="13649" extrusionOk="0">
                  <a:moveTo>
                    <a:pt x="5502" y="1"/>
                  </a:moveTo>
                  <a:cubicBezTo>
                    <a:pt x="3831" y="1369"/>
                    <a:pt x="2007" y="2493"/>
                    <a:pt x="1" y="3283"/>
                  </a:cubicBezTo>
                  <a:cubicBezTo>
                    <a:pt x="1" y="3496"/>
                    <a:pt x="31" y="3739"/>
                    <a:pt x="31" y="3983"/>
                  </a:cubicBezTo>
                  <a:cubicBezTo>
                    <a:pt x="183" y="7204"/>
                    <a:pt x="366" y="10426"/>
                    <a:pt x="578" y="13648"/>
                  </a:cubicBezTo>
                  <a:cubicBezTo>
                    <a:pt x="2645" y="12676"/>
                    <a:pt x="4621" y="11612"/>
                    <a:pt x="6506" y="10396"/>
                  </a:cubicBezTo>
                  <a:cubicBezTo>
                    <a:pt x="6354" y="6718"/>
                    <a:pt x="6019" y="3223"/>
                    <a:pt x="550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9"/>
            <p:cNvSpPr/>
            <p:nvPr/>
          </p:nvSpPr>
          <p:spPr>
            <a:xfrm>
              <a:off x="8388745" y="4287282"/>
              <a:ext cx="55340" cy="117881"/>
            </a:xfrm>
            <a:custGeom>
              <a:avLst/>
              <a:gdLst/>
              <a:ahLst/>
              <a:cxnLst/>
              <a:rect l="l" t="t" r="r" b="b"/>
              <a:pathLst>
                <a:path w="2098" h="4469" extrusionOk="0">
                  <a:moveTo>
                    <a:pt x="2098" y="0"/>
                  </a:moveTo>
                  <a:cubicBezTo>
                    <a:pt x="1399" y="152"/>
                    <a:pt x="730" y="243"/>
                    <a:pt x="0" y="304"/>
                  </a:cubicBezTo>
                  <a:cubicBezTo>
                    <a:pt x="61" y="1672"/>
                    <a:pt x="122" y="3070"/>
                    <a:pt x="183" y="4468"/>
                  </a:cubicBezTo>
                  <a:lnTo>
                    <a:pt x="851" y="4468"/>
                  </a:lnTo>
                  <a:cubicBezTo>
                    <a:pt x="1307" y="2979"/>
                    <a:pt x="1703" y="1490"/>
                    <a:pt x="209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9"/>
            <p:cNvSpPr/>
            <p:nvPr/>
          </p:nvSpPr>
          <p:spPr>
            <a:xfrm>
              <a:off x="7975831" y="4187048"/>
              <a:ext cx="395293" cy="217298"/>
            </a:xfrm>
            <a:custGeom>
              <a:avLst/>
              <a:gdLst/>
              <a:ahLst/>
              <a:cxnLst/>
              <a:rect l="l" t="t" r="r" b="b"/>
              <a:pathLst>
                <a:path w="14986" h="8238" extrusionOk="0">
                  <a:moveTo>
                    <a:pt x="1" y="1"/>
                  </a:moveTo>
                  <a:lnTo>
                    <a:pt x="1" y="1"/>
                  </a:lnTo>
                  <a:cubicBezTo>
                    <a:pt x="6141" y="7326"/>
                    <a:pt x="14560" y="8207"/>
                    <a:pt x="14986" y="8238"/>
                  </a:cubicBezTo>
                  <a:cubicBezTo>
                    <a:pt x="14925" y="7052"/>
                    <a:pt x="14864" y="5867"/>
                    <a:pt x="14803" y="4682"/>
                  </a:cubicBezTo>
                  <a:cubicBezTo>
                    <a:pt x="14773" y="4682"/>
                    <a:pt x="14743" y="4712"/>
                    <a:pt x="14712" y="4742"/>
                  </a:cubicBezTo>
                  <a:cubicBezTo>
                    <a:pt x="13841" y="5017"/>
                    <a:pt x="12938" y="5140"/>
                    <a:pt x="12022" y="5140"/>
                  </a:cubicBezTo>
                  <a:cubicBezTo>
                    <a:pt x="7756" y="5140"/>
                    <a:pt x="3178" y="2477"/>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9"/>
            <p:cNvSpPr/>
            <p:nvPr/>
          </p:nvSpPr>
          <p:spPr>
            <a:xfrm>
              <a:off x="7805855" y="3721221"/>
              <a:ext cx="559651" cy="582811"/>
            </a:xfrm>
            <a:custGeom>
              <a:avLst/>
              <a:gdLst/>
              <a:ahLst/>
              <a:cxnLst/>
              <a:rect l="l" t="t" r="r" b="b"/>
              <a:pathLst>
                <a:path w="21217" h="22095" extrusionOk="0">
                  <a:moveTo>
                    <a:pt x="1" y="1"/>
                  </a:moveTo>
                  <a:cubicBezTo>
                    <a:pt x="153" y="1095"/>
                    <a:pt x="274" y="2189"/>
                    <a:pt x="457" y="3344"/>
                  </a:cubicBezTo>
                  <a:cubicBezTo>
                    <a:pt x="1156" y="8390"/>
                    <a:pt x="2767" y="12311"/>
                    <a:pt x="4742" y="15351"/>
                  </a:cubicBezTo>
                  <a:cubicBezTo>
                    <a:pt x="8870" y="19217"/>
                    <a:pt x="13603" y="22095"/>
                    <a:pt x="18556" y="22095"/>
                  </a:cubicBezTo>
                  <a:cubicBezTo>
                    <a:pt x="19367" y="22095"/>
                    <a:pt x="20183" y="22018"/>
                    <a:pt x="21004" y="21855"/>
                  </a:cubicBezTo>
                  <a:cubicBezTo>
                    <a:pt x="21031" y="21846"/>
                    <a:pt x="21055" y="21843"/>
                    <a:pt x="21077" y="21843"/>
                  </a:cubicBezTo>
                  <a:cubicBezTo>
                    <a:pt x="21131" y="21843"/>
                    <a:pt x="21174" y="21864"/>
                    <a:pt x="21217" y="21886"/>
                  </a:cubicBezTo>
                  <a:cubicBezTo>
                    <a:pt x="21035" y="19089"/>
                    <a:pt x="20852" y="16293"/>
                    <a:pt x="20670" y="13496"/>
                  </a:cubicBezTo>
                  <a:cubicBezTo>
                    <a:pt x="20518" y="13466"/>
                    <a:pt x="20427" y="13284"/>
                    <a:pt x="20548" y="13162"/>
                  </a:cubicBezTo>
                  <a:cubicBezTo>
                    <a:pt x="12493" y="13132"/>
                    <a:pt x="5472" y="644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9"/>
            <p:cNvSpPr/>
            <p:nvPr/>
          </p:nvSpPr>
          <p:spPr>
            <a:xfrm>
              <a:off x="8426412" y="2915468"/>
              <a:ext cx="242172" cy="395293"/>
            </a:xfrm>
            <a:custGeom>
              <a:avLst/>
              <a:gdLst/>
              <a:ahLst/>
              <a:cxnLst/>
              <a:rect l="l" t="t" r="r" b="b"/>
              <a:pathLst>
                <a:path w="9181" h="14986" extrusionOk="0">
                  <a:moveTo>
                    <a:pt x="3922" y="0"/>
                  </a:moveTo>
                  <a:cubicBezTo>
                    <a:pt x="3375" y="882"/>
                    <a:pt x="2828" y="1763"/>
                    <a:pt x="2220" y="2614"/>
                  </a:cubicBezTo>
                  <a:cubicBezTo>
                    <a:pt x="1612" y="3465"/>
                    <a:pt x="852" y="4681"/>
                    <a:pt x="1" y="5897"/>
                  </a:cubicBezTo>
                  <a:cubicBezTo>
                    <a:pt x="730" y="8602"/>
                    <a:pt x="1430" y="11642"/>
                    <a:pt x="1977" y="14985"/>
                  </a:cubicBezTo>
                  <a:cubicBezTo>
                    <a:pt x="4804" y="12432"/>
                    <a:pt x="7083" y="9393"/>
                    <a:pt x="9180" y="6110"/>
                  </a:cubicBezTo>
                  <a:cubicBezTo>
                    <a:pt x="7752" y="3587"/>
                    <a:pt x="6019" y="1459"/>
                    <a:pt x="392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9"/>
            <p:cNvSpPr/>
            <p:nvPr/>
          </p:nvSpPr>
          <p:spPr>
            <a:xfrm>
              <a:off x="8355878" y="2854536"/>
              <a:ext cx="151539" cy="182822"/>
            </a:xfrm>
            <a:custGeom>
              <a:avLst/>
              <a:gdLst/>
              <a:ahLst/>
              <a:cxnLst/>
              <a:rect l="l" t="t" r="r" b="b"/>
              <a:pathLst>
                <a:path w="5745" h="6931" extrusionOk="0">
                  <a:moveTo>
                    <a:pt x="0" y="0"/>
                  </a:moveTo>
                  <a:lnTo>
                    <a:pt x="0" y="0"/>
                  </a:lnTo>
                  <a:cubicBezTo>
                    <a:pt x="730" y="1885"/>
                    <a:pt x="1520" y="4195"/>
                    <a:pt x="2310" y="6930"/>
                  </a:cubicBezTo>
                  <a:cubicBezTo>
                    <a:pt x="2675" y="6414"/>
                    <a:pt x="3009" y="5927"/>
                    <a:pt x="3253" y="5563"/>
                  </a:cubicBezTo>
                  <a:cubicBezTo>
                    <a:pt x="4134" y="4316"/>
                    <a:pt x="4955" y="3040"/>
                    <a:pt x="5745" y="1733"/>
                  </a:cubicBezTo>
                  <a:cubicBezTo>
                    <a:pt x="4043" y="730"/>
                    <a:pt x="2158"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9"/>
            <p:cNvSpPr/>
            <p:nvPr/>
          </p:nvSpPr>
          <p:spPr>
            <a:xfrm>
              <a:off x="8449677" y="3710802"/>
              <a:ext cx="352008" cy="550050"/>
            </a:xfrm>
            <a:custGeom>
              <a:avLst/>
              <a:gdLst/>
              <a:ahLst/>
              <a:cxnLst/>
              <a:rect l="l" t="t" r="r" b="b"/>
              <a:pathLst>
                <a:path w="13345" h="20853" extrusionOk="0">
                  <a:moveTo>
                    <a:pt x="13344" y="1"/>
                  </a:moveTo>
                  <a:cubicBezTo>
                    <a:pt x="10426" y="4590"/>
                    <a:pt x="6475" y="9059"/>
                    <a:pt x="1672" y="11764"/>
                  </a:cubicBezTo>
                  <a:cubicBezTo>
                    <a:pt x="1307" y="14712"/>
                    <a:pt x="730" y="17752"/>
                    <a:pt x="0" y="20852"/>
                  </a:cubicBezTo>
                  <a:cubicBezTo>
                    <a:pt x="365" y="20791"/>
                    <a:pt x="700" y="20730"/>
                    <a:pt x="1034" y="20639"/>
                  </a:cubicBezTo>
                  <a:cubicBezTo>
                    <a:pt x="4377" y="19545"/>
                    <a:pt x="6991" y="17265"/>
                    <a:pt x="9332" y="14712"/>
                  </a:cubicBezTo>
                  <a:cubicBezTo>
                    <a:pt x="10335" y="13618"/>
                    <a:pt x="11368" y="12554"/>
                    <a:pt x="12402" y="11460"/>
                  </a:cubicBezTo>
                  <a:cubicBezTo>
                    <a:pt x="13010" y="8238"/>
                    <a:pt x="13344" y="4256"/>
                    <a:pt x="1334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9"/>
            <p:cNvSpPr/>
            <p:nvPr/>
          </p:nvSpPr>
          <p:spPr>
            <a:xfrm>
              <a:off x="8484152" y="3106283"/>
              <a:ext cx="290258" cy="513939"/>
            </a:xfrm>
            <a:custGeom>
              <a:avLst/>
              <a:gdLst/>
              <a:ahLst/>
              <a:cxnLst/>
              <a:rect l="l" t="t" r="r" b="b"/>
              <a:pathLst>
                <a:path w="11004" h="19484" extrusionOk="0">
                  <a:moveTo>
                    <a:pt x="7569" y="0"/>
                  </a:moveTo>
                  <a:cubicBezTo>
                    <a:pt x="5532" y="3374"/>
                    <a:pt x="3010" y="6627"/>
                    <a:pt x="0" y="9089"/>
                  </a:cubicBezTo>
                  <a:cubicBezTo>
                    <a:pt x="517" y="12311"/>
                    <a:pt x="852" y="15806"/>
                    <a:pt x="1004" y="19484"/>
                  </a:cubicBezTo>
                  <a:cubicBezTo>
                    <a:pt x="4742" y="17113"/>
                    <a:pt x="8086" y="14256"/>
                    <a:pt x="11004" y="10973"/>
                  </a:cubicBezTo>
                  <a:cubicBezTo>
                    <a:pt x="10274" y="7022"/>
                    <a:pt x="9150" y="3222"/>
                    <a:pt x="7569"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9"/>
            <p:cNvSpPr/>
            <p:nvPr/>
          </p:nvSpPr>
          <p:spPr>
            <a:xfrm>
              <a:off x="8411192" y="4090849"/>
              <a:ext cx="347181" cy="314314"/>
            </a:xfrm>
            <a:custGeom>
              <a:avLst/>
              <a:gdLst/>
              <a:ahLst/>
              <a:cxnLst/>
              <a:rect l="l" t="t" r="r" b="b"/>
              <a:pathLst>
                <a:path w="13162" h="11916" extrusionOk="0">
                  <a:moveTo>
                    <a:pt x="13162" y="0"/>
                  </a:moveTo>
                  <a:lnTo>
                    <a:pt x="13162" y="0"/>
                  </a:lnTo>
                  <a:cubicBezTo>
                    <a:pt x="11885" y="1186"/>
                    <a:pt x="10609" y="2341"/>
                    <a:pt x="9332" y="3405"/>
                  </a:cubicBezTo>
                  <a:cubicBezTo>
                    <a:pt x="6809" y="5502"/>
                    <a:pt x="4256" y="6870"/>
                    <a:pt x="1216" y="7447"/>
                  </a:cubicBezTo>
                  <a:cubicBezTo>
                    <a:pt x="852" y="8937"/>
                    <a:pt x="456" y="10426"/>
                    <a:pt x="0" y="11915"/>
                  </a:cubicBezTo>
                  <a:cubicBezTo>
                    <a:pt x="3040" y="11763"/>
                    <a:pt x="9940" y="10335"/>
                    <a:pt x="13010" y="487"/>
                  </a:cubicBezTo>
                  <a:cubicBezTo>
                    <a:pt x="13071" y="335"/>
                    <a:pt x="13101" y="152"/>
                    <a:pt x="13162"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9"/>
            <p:cNvSpPr/>
            <p:nvPr/>
          </p:nvSpPr>
          <p:spPr>
            <a:xfrm>
              <a:off x="8496972" y="3434208"/>
              <a:ext cx="303895" cy="554824"/>
            </a:xfrm>
            <a:custGeom>
              <a:avLst/>
              <a:gdLst/>
              <a:ahLst/>
              <a:cxnLst/>
              <a:rect l="l" t="t" r="r" b="b"/>
              <a:pathLst>
                <a:path w="11521" h="21034" extrusionOk="0">
                  <a:moveTo>
                    <a:pt x="10761" y="0"/>
                  </a:moveTo>
                  <a:cubicBezTo>
                    <a:pt x="7782" y="3192"/>
                    <a:pt x="4347" y="5927"/>
                    <a:pt x="578" y="8177"/>
                  </a:cubicBezTo>
                  <a:cubicBezTo>
                    <a:pt x="670" y="12250"/>
                    <a:pt x="518" y="16535"/>
                    <a:pt x="1" y="21034"/>
                  </a:cubicBezTo>
                  <a:cubicBezTo>
                    <a:pt x="1612" y="20031"/>
                    <a:pt x="3132" y="18906"/>
                    <a:pt x="4499" y="17508"/>
                  </a:cubicBezTo>
                  <a:cubicBezTo>
                    <a:pt x="7174" y="14833"/>
                    <a:pt x="9332" y="11824"/>
                    <a:pt x="11521" y="8815"/>
                  </a:cubicBezTo>
                  <a:cubicBezTo>
                    <a:pt x="11460" y="5897"/>
                    <a:pt x="11217" y="2918"/>
                    <a:pt x="10761"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9"/>
            <p:cNvSpPr/>
            <p:nvPr/>
          </p:nvSpPr>
          <p:spPr>
            <a:xfrm>
              <a:off x="8328604" y="3729240"/>
              <a:ext cx="46530" cy="331170"/>
            </a:xfrm>
            <a:custGeom>
              <a:avLst/>
              <a:gdLst/>
              <a:ahLst/>
              <a:cxnLst/>
              <a:rect l="l" t="t" r="r" b="b"/>
              <a:pathLst>
                <a:path w="1764" h="12555" extrusionOk="0">
                  <a:moveTo>
                    <a:pt x="1" y="31"/>
                  </a:moveTo>
                  <a:cubicBezTo>
                    <a:pt x="1" y="92"/>
                    <a:pt x="1" y="122"/>
                    <a:pt x="1" y="153"/>
                  </a:cubicBezTo>
                  <a:lnTo>
                    <a:pt x="31" y="153"/>
                  </a:lnTo>
                  <a:cubicBezTo>
                    <a:pt x="60" y="158"/>
                    <a:pt x="85" y="167"/>
                    <a:pt x="107" y="177"/>
                  </a:cubicBezTo>
                  <a:lnTo>
                    <a:pt x="107" y="177"/>
                  </a:lnTo>
                  <a:cubicBezTo>
                    <a:pt x="66" y="140"/>
                    <a:pt x="30" y="90"/>
                    <a:pt x="1" y="31"/>
                  </a:cubicBezTo>
                  <a:close/>
                  <a:moveTo>
                    <a:pt x="107" y="177"/>
                  </a:moveTo>
                  <a:cubicBezTo>
                    <a:pt x="129" y="198"/>
                    <a:pt x="153" y="215"/>
                    <a:pt x="178" y="228"/>
                  </a:cubicBezTo>
                  <a:lnTo>
                    <a:pt x="178" y="228"/>
                  </a:lnTo>
                  <a:cubicBezTo>
                    <a:pt x="159" y="208"/>
                    <a:pt x="136" y="191"/>
                    <a:pt x="107" y="177"/>
                  </a:cubicBezTo>
                  <a:close/>
                  <a:moveTo>
                    <a:pt x="1004" y="1"/>
                  </a:moveTo>
                  <a:cubicBezTo>
                    <a:pt x="821" y="62"/>
                    <a:pt x="609" y="153"/>
                    <a:pt x="426" y="244"/>
                  </a:cubicBezTo>
                  <a:cubicBezTo>
                    <a:pt x="388" y="257"/>
                    <a:pt x="351" y="263"/>
                    <a:pt x="316" y="263"/>
                  </a:cubicBezTo>
                  <a:cubicBezTo>
                    <a:pt x="267" y="263"/>
                    <a:pt x="221" y="251"/>
                    <a:pt x="178" y="228"/>
                  </a:cubicBezTo>
                  <a:lnTo>
                    <a:pt x="178" y="228"/>
                  </a:lnTo>
                  <a:cubicBezTo>
                    <a:pt x="301" y="358"/>
                    <a:pt x="222" y="598"/>
                    <a:pt x="31" y="670"/>
                  </a:cubicBezTo>
                  <a:cubicBezTo>
                    <a:pt x="305" y="4560"/>
                    <a:pt x="548" y="8451"/>
                    <a:pt x="791" y="12341"/>
                  </a:cubicBezTo>
                  <a:cubicBezTo>
                    <a:pt x="882" y="12341"/>
                    <a:pt x="973" y="12372"/>
                    <a:pt x="1065" y="12372"/>
                  </a:cubicBezTo>
                  <a:cubicBezTo>
                    <a:pt x="1217" y="12372"/>
                    <a:pt x="1277" y="12463"/>
                    <a:pt x="1308" y="12554"/>
                  </a:cubicBezTo>
                  <a:lnTo>
                    <a:pt x="1764" y="12341"/>
                  </a:lnTo>
                  <a:cubicBezTo>
                    <a:pt x="1520" y="8238"/>
                    <a:pt x="1247" y="4104"/>
                    <a:pt x="10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9"/>
            <p:cNvSpPr/>
            <p:nvPr/>
          </p:nvSpPr>
          <p:spPr>
            <a:xfrm>
              <a:off x="8311775" y="3427798"/>
              <a:ext cx="42521" cy="293450"/>
            </a:xfrm>
            <a:custGeom>
              <a:avLst/>
              <a:gdLst/>
              <a:ahLst/>
              <a:cxnLst/>
              <a:rect l="l" t="t" r="r" b="b"/>
              <a:pathLst>
                <a:path w="1612" h="11125" extrusionOk="0">
                  <a:moveTo>
                    <a:pt x="0" y="0"/>
                  </a:moveTo>
                  <a:lnTo>
                    <a:pt x="0" y="0"/>
                  </a:lnTo>
                  <a:cubicBezTo>
                    <a:pt x="183" y="3708"/>
                    <a:pt x="396" y="7417"/>
                    <a:pt x="608" y="11125"/>
                  </a:cubicBezTo>
                  <a:cubicBezTo>
                    <a:pt x="639" y="11064"/>
                    <a:pt x="669" y="11003"/>
                    <a:pt x="760" y="10942"/>
                  </a:cubicBezTo>
                  <a:cubicBezTo>
                    <a:pt x="1064" y="10821"/>
                    <a:pt x="1307" y="10669"/>
                    <a:pt x="1611" y="10547"/>
                  </a:cubicBezTo>
                  <a:cubicBezTo>
                    <a:pt x="1399" y="7325"/>
                    <a:pt x="1216" y="4103"/>
                    <a:pt x="1064" y="882"/>
                  </a:cubicBezTo>
                  <a:cubicBezTo>
                    <a:pt x="1064" y="638"/>
                    <a:pt x="1034" y="395"/>
                    <a:pt x="1034" y="182"/>
                  </a:cubicBezTo>
                  <a:cubicBezTo>
                    <a:pt x="912" y="213"/>
                    <a:pt x="791" y="274"/>
                    <a:pt x="669" y="304"/>
                  </a:cubicBezTo>
                  <a:cubicBezTo>
                    <a:pt x="636" y="315"/>
                    <a:pt x="605" y="320"/>
                    <a:pt x="577" y="320"/>
                  </a:cubicBezTo>
                  <a:cubicBezTo>
                    <a:pt x="446" y="320"/>
                    <a:pt x="360" y="216"/>
                    <a:pt x="335" y="91"/>
                  </a:cubicBezTo>
                  <a:cubicBezTo>
                    <a:pt x="213" y="61"/>
                    <a:pt x="92"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9"/>
            <p:cNvSpPr/>
            <p:nvPr/>
          </p:nvSpPr>
          <p:spPr>
            <a:xfrm>
              <a:off x="8285318" y="2854984"/>
              <a:ext cx="52940" cy="564821"/>
            </a:xfrm>
            <a:custGeom>
              <a:avLst/>
              <a:gdLst/>
              <a:ahLst/>
              <a:cxnLst/>
              <a:rect l="l" t="t" r="r" b="b"/>
              <a:pathLst>
                <a:path w="2007" h="21413" extrusionOk="0">
                  <a:moveTo>
                    <a:pt x="904" y="0"/>
                  </a:moveTo>
                  <a:cubicBezTo>
                    <a:pt x="868" y="0"/>
                    <a:pt x="831" y="4"/>
                    <a:pt x="791" y="14"/>
                  </a:cubicBezTo>
                  <a:cubicBezTo>
                    <a:pt x="517" y="14"/>
                    <a:pt x="244" y="44"/>
                    <a:pt x="0" y="74"/>
                  </a:cubicBezTo>
                  <a:cubicBezTo>
                    <a:pt x="61" y="3965"/>
                    <a:pt x="244" y="7886"/>
                    <a:pt x="487" y="11746"/>
                  </a:cubicBezTo>
                  <a:cubicBezTo>
                    <a:pt x="669" y="11959"/>
                    <a:pt x="821" y="12172"/>
                    <a:pt x="1034" y="12354"/>
                  </a:cubicBezTo>
                  <a:cubicBezTo>
                    <a:pt x="1223" y="12567"/>
                    <a:pt x="1044" y="12817"/>
                    <a:pt x="841" y="12817"/>
                  </a:cubicBezTo>
                  <a:cubicBezTo>
                    <a:pt x="783" y="12817"/>
                    <a:pt x="723" y="12797"/>
                    <a:pt x="669" y="12749"/>
                  </a:cubicBezTo>
                  <a:cubicBezTo>
                    <a:pt x="608" y="12689"/>
                    <a:pt x="578" y="12658"/>
                    <a:pt x="517" y="12597"/>
                  </a:cubicBezTo>
                  <a:lnTo>
                    <a:pt x="517" y="12597"/>
                  </a:lnTo>
                  <a:cubicBezTo>
                    <a:pt x="669" y="14999"/>
                    <a:pt x="791" y="17370"/>
                    <a:pt x="912" y="19740"/>
                  </a:cubicBezTo>
                  <a:cubicBezTo>
                    <a:pt x="912" y="20196"/>
                    <a:pt x="943" y="20652"/>
                    <a:pt x="973" y="21139"/>
                  </a:cubicBezTo>
                  <a:cubicBezTo>
                    <a:pt x="1155" y="21199"/>
                    <a:pt x="1307" y="21291"/>
                    <a:pt x="1490" y="21321"/>
                  </a:cubicBezTo>
                  <a:cubicBezTo>
                    <a:pt x="1520" y="21351"/>
                    <a:pt x="1551" y="21382"/>
                    <a:pt x="1581" y="21412"/>
                  </a:cubicBezTo>
                  <a:cubicBezTo>
                    <a:pt x="1733" y="21351"/>
                    <a:pt x="1854" y="21260"/>
                    <a:pt x="2006" y="21169"/>
                  </a:cubicBezTo>
                  <a:cubicBezTo>
                    <a:pt x="1824" y="18038"/>
                    <a:pt x="1672" y="14907"/>
                    <a:pt x="1490" y="11746"/>
                  </a:cubicBezTo>
                  <a:cubicBezTo>
                    <a:pt x="1307" y="11838"/>
                    <a:pt x="1125" y="11868"/>
                    <a:pt x="912" y="11898"/>
                  </a:cubicBezTo>
                  <a:cubicBezTo>
                    <a:pt x="891" y="11902"/>
                    <a:pt x="870" y="11904"/>
                    <a:pt x="851" y="11904"/>
                  </a:cubicBezTo>
                  <a:cubicBezTo>
                    <a:pt x="531" y="11904"/>
                    <a:pt x="417" y="11466"/>
                    <a:pt x="760" y="11351"/>
                  </a:cubicBezTo>
                  <a:cubicBezTo>
                    <a:pt x="1003" y="11260"/>
                    <a:pt x="1247" y="11108"/>
                    <a:pt x="1459" y="10956"/>
                  </a:cubicBezTo>
                  <a:cubicBezTo>
                    <a:pt x="1307" y="7309"/>
                    <a:pt x="1155" y="3661"/>
                    <a:pt x="1125" y="14"/>
                  </a:cubicBezTo>
                  <a:cubicBezTo>
                    <a:pt x="1044" y="14"/>
                    <a:pt x="976" y="0"/>
                    <a:pt x="9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9"/>
            <p:cNvSpPr/>
            <p:nvPr/>
          </p:nvSpPr>
          <p:spPr>
            <a:xfrm>
              <a:off x="8351051" y="4071594"/>
              <a:ext cx="42521" cy="333570"/>
            </a:xfrm>
            <a:custGeom>
              <a:avLst/>
              <a:gdLst/>
              <a:ahLst/>
              <a:cxnLst/>
              <a:rect l="l" t="t" r="r" b="b"/>
              <a:pathLst>
                <a:path w="1612" h="12646" extrusionOk="0">
                  <a:moveTo>
                    <a:pt x="943" y="1"/>
                  </a:moveTo>
                  <a:cubicBezTo>
                    <a:pt x="669" y="62"/>
                    <a:pt x="396" y="153"/>
                    <a:pt x="92" y="213"/>
                  </a:cubicBezTo>
                  <a:cubicBezTo>
                    <a:pt x="82" y="224"/>
                    <a:pt x="72" y="227"/>
                    <a:pt x="62" y="227"/>
                  </a:cubicBezTo>
                  <a:cubicBezTo>
                    <a:pt x="41" y="227"/>
                    <a:pt x="21" y="213"/>
                    <a:pt x="1" y="213"/>
                  </a:cubicBezTo>
                  <a:lnTo>
                    <a:pt x="1" y="213"/>
                  </a:lnTo>
                  <a:cubicBezTo>
                    <a:pt x="183" y="3010"/>
                    <a:pt x="366" y="5806"/>
                    <a:pt x="548" y="8603"/>
                  </a:cubicBezTo>
                  <a:cubicBezTo>
                    <a:pt x="700" y="8694"/>
                    <a:pt x="730" y="8907"/>
                    <a:pt x="578" y="9028"/>
                  </a:cubicBezTo>
                  <a:cubicBezTo>
                    <a:pt x="639" y="10244"/>
                    <a:pt x="700" y="11429"/>
                    <a:pt x="761" y="12615"/>
                  </a:cubicBezTo>
                  <a:lnTo>
                    <a:pt x="791" y="12615"/>
                  </a:lnTo>
                  <a:cubicBezTo>
                    <a:pt x="791" y="12615"/>
                    <a:pt x="1095" y="12645"/>
                    <a:pt x="1612" y="12645"/>
                  </a:cubicBezTo>
                  <a:cubicBezTo>
                    <a:pt x="1551" y="11247"/>
                    <a:pt x="1490" y="9849"/>
                    <a:pt x="1429" y="8481"/>
                  </a:cubicBezTo>
                  <a:lnTo>
                    <a:pt x="1156" y="8481"/>
                  </a:lnTo>
                  <a:cubicBezTo>
                    <a:pt x="1146" y="8483"/>
                    <a:pt x="1137" y="8483"/>
                    <a:pt x="1128" y="8483"/>
                  </a:cubicBezTo>
                  <a:cubicBezTo>
                    <a:pt x="962" y="8483"/>
                    <a:pt x="860" y="8232"/>
                    <a:pt x="1004" y="8116"/>
                  </a:cubicBezTo>
                  <a:cubicBezTo>
                    <a:pt x="1125" y="7995"/>
                    <a:pt x="1247" y="7934"/>
                    <a:pt x="1399" y="7843"/>
                  </a:cubicBezTo>
                  <a:cubicBezTo>
                    <a:pt x="1247" y="5229"/>
                    <a:pt x="1095" y="2615"/>
                    <a:pt x="9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9"/>
            <p:cNvSpPr/>
            <p:nvPr/>
          </p:nvSpPr>
          <p:spPr>
            <a:xfrm>
              <a:off x="7918117" y="2994046"/>
              <a:ext cx="393684" cy="433778"/>
            </a:xfrm>
            <a:custGeom>
              <a:avLst/>
              <a:gdLst/>
              <a:ahLst/>
              <a:cxnLst/>
              <a:rect l="l" t="t" r="r" b="b"/>
              <a:pathLst>
                <a:path w="14925" h="16445" extrusionOk="0">
                  <a:moveTo>
                    <a:pt x="608" y="0"/>
                  </a:moveTo>
                  <a:cubicBezTo>
                    <a:pt x="395" y="213"/>
                    <a:pt x="213" y="426"/>
                    <a:pt x="0" y="638"/>
                  </a:cubicBezTo>
                  <a:cubicBezTo>
                    <a:pt x="1733" y="3496"/>
                    <a:pt x="3739" y="6201"/>
                    <a:pt x="5958" y="8754"/>
                  </a:cubicBezTo>
                  <a:cubicBezTo>
                    <a:pt x="8085" y="11186"/>
                    <a:pt x="11520" y="15563"/>
                    <a:pt x="14924" y="16444"/>
                  </a:cubicBezTo>
                  <a:cubicBezTo>
                    <a:pt x="14924" y="16231"/>
                    <a:pt x="14894" y="16049"/>
                    <a:pt x="14894" y="15867"/>
                  </a:cubicBezTo>
                  <a:cubicBezTo>
                    <a:pt x="11733" y="14651"/>
                    <a:pt x="8632" y="10578"/>
                    <a:pt x="6505" y="8207"/>
                  </a:cubicBezTo>
                  <a:cubicBezTo>
                    <a:pt x="4256" y="5684"/>
                    <a:pt x="2341" y="2918"/>
                    <a:pt x="60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9"/>
            <p:cNvSpPr/>
            <p:nvPr/>
          </p:nvSpPr>
          <p:spPr>
            <a:xfrm>
              <a:off x="8310984" y="3411760"/>
              <a:ext cx="16038" cy="17647"/>
            </a:xfrm>
            <a:custGeom>
              <a:avLst/>
              <a:gdLst/>
              <a:ahLst/>
              <a:cxnLst/>
              <a:rect l="l" t="t" r="r" b="b"/>
              <a:pathLst>
                <a:path w="608" h="669" extrusionOk="0">
                  <a:moveTo>
                    <a:pt x="0" y="0"/>
                  </a:moveTo>
                  <a:cubicBezTo>
                    <a:pt x="0" y="213"/>
                    <a:pt x="30" y="395"/>
                    <a:pt x="30" y="608"/>
                  </a:cubicBezTo>
                  <a:cubicBezTo>
                    <a:pt x="122" y="638"/>
                    <a:pt x="243" y="669"/>
                    <a:pt x="334" y="669"/>
                  </a:cubicBezTo>
                  <a:cubicBezTo>
                    <a:pt x="334" y="578"/>
                    <a:pt x="365" y="456"/>
                    <a:pt x="486" y="395"/>
                  </a:cubicBezTo>
                  <a:cubicBezTo>
                    <a:pt x="517" y="365"/>
                    <a:pt x="547" y="335"/>
                    <a:pt x="608" y="304"/>
                  </a:cubicBezTo>
                  <a:cubicBezTo>
                    <a:pt x="578" y="274"/>
                    <a:pt x="547" y="213"/>
                    <a:pt x="486" y="213"/>
                  </a:cubicBezTo>
                  <a:cubicBezTo>
                    <a:pt x="334" y="183"/>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9"/>
            <p:cNvSpPr/>
            <p:nvPr/>
          </p:nvSpPr>
          <p:spPr>
            <a:xfrm>
              <a:off x="7792217" y="3316353"/>
              <a:ext cx="537204" cy="431694"/>
            </a:xfrm>
            <a:custGeom>
              <a:avLst/>
              <a:gdLst/>
              <a:ahLst/>
              <a:cxnLst/>
              <a:rect l="l" t="t" r="r" b="b"/>
              <a:pathLst>
                <a:path w="20366" h="16366" extrusionOk="0">
                  <a:moveTo>
                    <a:pt x="123" y="0"/>
                  </a:moveTo>
                  <a:cubicBezTo>
                    <a:pt x="62" y="456"/>
                    <a:pt x="31" y="912"/>
                    <a:pt x="1" y="1398"/>
                  </a:cubicBezTo>
                  <a:cubicBezTo>
                    <a:pt x="5503" y="7964"/>
                    <a:pt x="11916" y="14772"/>
                    <a:pt x="20214" y="16353"/>
                  </a:cubicBezTo>
                  <a:cubicBezTo>
                    <a:pt x="20232" y="16362"/>
                    <a:pt x="20250" y="16365"/>
                    <a:pt x="20267" y="16365"/>
                  </a:cubicBezTo>
                  <a:cubicBezTo>
                    <a:pt x="20308" y="16365"/>
                    <a:pt x="20345" y="16344"/>
                    <a:pt x="20366" y="16323"/>
                  </a:cubicBezTo>
                  <a:lnTo>
                    <a:pt x="20336" y="15775"/>
                  </a:lnTo>
                  <a:cubicBezTo>
                    <a:pt x="11551" y="13921"/>
                    <a:pt x="5928" y="6535"/>
                    <a:pt x="12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9"/>
            <p:cNvSpPr/>
            <p:nvPr/>
          </p:nvSpPr>
          <p:spPr>
            <a:xfrm>
              <a:off x="8328604" y="3732458"/>
              <a:ext cx="8836" cy="14455"/>
            </a:xfrm>
            <a:custGeom>
              <a:avLst/>
              <a:gdLst/>
              <a:ahLst/>
              <a:cxnLst/>
              <a:rect l="l" t="t" r="r" b="b"/>
              <a:pathLst>
                <a:path w="335" h="548" extrusionOk="0">
                  <a:moveTo>
                    <a:pt x="1" y="0"/>
                  </a:moveTo>
                  <a:cubicBezTo>
                    <a:pt x="1" y="2"/>
                    <a:pt x="1" y="4"/>
                    <a:pt x="1" y="5"/>
                  </a:cubicBezTo>
                  <a:lnTo>
                    <a:pt x="1" y="5"/>
                  </a:lnTo>
                  <a:lnTo>
                    <a:pt x="1" y="0"/>
                  </a:lnTo>
                  <a:close/>
                  <a:moveTo>
                    <a:pt x="1" y="5"/>
                  </a:moveTo>
                  <a:lnTo>
                    <a:pt x="31" y="548"/>
                  </a:lnTo>
                  <a:cubicBezTo>
                    <a:pt x="274" y="456"/>
                    <a:pt x="335" y="92"/>
                    <a:pt x="31" y="31"/>
                  </a:cubicBezTo>
                  <a:cubicBezTo>
                    <a:pt x="31" y="31"/>
                    <a:pt x="4" y="31"/>
                    <a:pt x="1" y="5"/>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9"/>
            <p:cNvSpPr/>
            <p:nvPr/>
          </p:nvSpPr>
          <p:spPr>
            <a:xfrm>
              <a:off x="7801054" y="3673926"/>
              <a:ext cx="549232" cy="394502"/>
            </a:xfrm>
            <a:custGeom>
              <a:avLst/>
              <a:gdLst/>
              <a:ahLst/>
              <a:cxnLst/>
              <a:rect l="l" t="t" r="r" b="b"/>
              <a:pathLst>
                <a:path w="20822" h="14956" extrusionOk="0">
                  <a:moveTo>
                    <a:pt x="0" y="1"/>
                  </a:moveTo>
                  <a:lnTo>
                    <a:pt x="0" y="1"/>
                  </a:lnTo>
                  <a:cubicBezTo>
                    <a:pt x="61" y="608"/>
                    <a:pt x="122" y="1186"/>
                    <a:pt x="183" y="1794"/>
                  </a:cubicBezTo>
                  <a:cubicBezTo>
                    <a:pt x="5654" y="8268"/>
                    <a:pt x="12675" y="14925"/>
                    <a:pt x="20730" y="14955"/>
                  </a:cubicBezTo>
                  <a:cubicBezTo>
                    <a:pt x="20761" y="14955"/>
                    <a:pt x="20761" y="14925"/>
                    <a:pt x="20791" y="14894"/>
                  </a:cubicBezTo>
                  <a:lnTo>
                    <a:pt x="20821" y="14894"/>
                  </a:lnTo>
                  <a:cubicBezTo>
                    <a:pt x="20821" y="14712"/>
                    <a:pt x="20821" y="14590"/>
                    <a:pt x="20791" y="14408"/>
                  </a:cubicBezTo>
                  <a:cubicBezTo>
                    <a:pt x="12250" y="13557"/>
                    <a:pt x="5532" y="6688"/>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9"/>
            <p:cNvSpPr/>
            <p:nvPr/>
          </p:nvSpPr>
          <p:spPr>
            <a:xfrm>
              <a:off x="8349469" y="4053973"/>
              <a:ext cx="13637" cy="12028"/>
            </a:xfrm>
            <a:custGeom>
              <a:avLst/>
              <a:gdLst/>
              <a:ahLst/>
              <a:cxnLst/>
              <a:rect l="l" t="t" r="r" b="b"/>
              <a:pathLst>
                <a:path w="517" h="456" extrusionOk="0">
                  <a:moveTo>
                    <a:pt x="0" y="0"/>
                  </a:moveTo>
                  <a:cubicBezTo>
                    <a:pt x="0" y="152"/>
                    <a:pt x="30" y="304"/>
                    <a:pt x="30" y="456"/>
                  </a:cubicBezTo>
                  <a:cubicBezTo>
                    <a:pt x="182" y="395"/>
                    <a:pt x="334" y="334"/>
                    <a:pt x="517" y="243"/>
                  </a:cubicBezTo>
                  <a:cubicBezTo>
                    <a:pt x="486" y="152"/>
                    <a:pt x="426" y="61"/>
                    <a:pt x="274" y="61"/>
                  </a:cubicBezTo>
                  <a:cubicBezTo>
                    <a:pt x="182" y="61"/>
                    <a:pt x="91" y="30"/>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9"/>
            <p:cNvSpPr/>
            <p:nvPr/>
          </p:nvSpPr>
          <p:spPr>
            <a:xfrm>
              <a:off x="7930937" y="4126116"/>
              <a:ext cx="435387" cy="196512"/>
            </a:xfrm>
            <a:custGeom>
              <a:avLst/>
              <a:gdLst/>
              <a:ahLst/>
              <a:cxnLst/>
              <a:rect l="l" t="t" r="r" b="b"/>
              <a:pathLst>
                <a:path w="16506" h="7450" extrusionOk="0">
                  <a:moveTo>
                    <a:pt x="0" y="1"/>
                  </a:moveTo>
                  <a:cubicBezTo>
                    <a:pt x="548" y="821"/>
                    <a:pt x="1095" y="1612"/>
                    <a:pt x="1703" y="2311"/>
                  </a:cubicBezTo>
                  <a:cubicBezTo>
                    <a:pt x="4880" y="4787"/>
                    <a:pt x="9478" y="7450"/>
                    <a:pt x="13734" y="7450"/>
                  </a:cubicBezTo>
                  <a:cubicBezTo>
                    <a:pt x="14649" y="7450"/>
                    <a:pt x="15548" y="7327"/>
                    <a:pt x="16414" y="7052"/>
                  </a:cubicBezTo>
                  <a:cubicBezTo>
                    <a:pt x="16445" y="7022"/>
                    <a:pt x="16475" y="6992"/>
                    <a:pt x="16505" y="6992"/>
                  </a:cubicBezTo>
                  <a:cubicBezTo>
                    <a:pt x="16475" y="6840"/>
                    <a:pt x="16475" y="6688"/>
                    <a:pt x="16475" y="6536"/>
                  </a:cubicBezTo>
                  <a:cubicBezTo>
                    <a:pt x="16432" y="6514"/>
                    <a:pt x="16389" y="6493"/>
                    <a:pt x="16335" y="6493"/>
                  </a:cubicBezTo>
                  <a:cubicBezTo>
                    <a:pt x="16313" y="6493"/>
                    <a:pt x="16289" y="6496"/>
                    <a:pt x="16262" y="6505"/>
                  </a:cubicBezTo>
                  <a:cubicBezTo>
                    <a:pt x="15441" y="6668"/>
                    <a:pt x="14625" y="6745"/>
                    <a:pt x="13814" y="6745"/>
                  </a:cubicBezTo>
                  <a:cubicBezTo>
                    <a:pt x="8861" y="6745"/>
                    <a:pt x="4128" y="3867"/>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9"/>
            <p:cNvSpPr/>
            <p:nvPr/>
          </p:nvSpPr>
          <p:spPr>
            <a:xfrm>
              <a:off x="8365480" y="4298493"/>
              <a:ext cx="4853" cy="12055"/>
            </a:xfrm>
            <a:custGeom>
              <a:avLst/>
              <a:gdLst/>
              <a:ahLst/>
              <a:cxnLst/>
              <a:rect l="l" t="t" r="r" b="b"/>
              <a:pathLst>
                <a:path w="184" h="457" extrusionOk="0">
                  <a:moveTo>
                    <a:pt x="1" y="1"/>
                  </a:moveTo>
                  <a:lnTo>
                    <a:pt x="31" y="457"/>
                  </a:lnTo>
                  <a:cubicBezTo>
                    <a:pt x="183" y="305"/>
                    <a:pt x="153" y="92"/>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9"/>
            <p:cNvSpPr/>
            <p:nvPr/>
          </p:nvSpPr>
          <p:spPr>
            <a:xfrm>
              <a:off x="8089677" y="2890620"/>
              <a:ext cx="209279" cy="296668"/>
            </a:xfrm>
            <a:custGeom>
              <a:avLst/>
              <a:gdLst/>
              <a:ahLst/>
              <a:cxnLst/>
              <a:rect l="l" t="t" r="r" b="b"/>
              <a:pathLst>
                <a:path w="7934" h="11247" extrusionOk="0">
                  <a:moveTo>
                    <a:pt x="913" y="0"/>
                  </a:moveTo>
                  <a:cubicBezTo>
                    <a:pt x="609" y="91"/>
                    <a:pt x="305" y="182"/>
                    <a:pt x="1" y="304"/>
                  </a:cubicBezTo>
                  <a:cubicBezTo>
                    <a:pt x="1977" y="4377"/>
                    <a:pt x="4591" y="8116"/>
                    <a:pt x="7934" y="11246"/>
                  </a:cubicBezTo>
                  <a:cubicBezTo>
                    <a:pt x="7904" y="10973"/>
                    <a:pt x="7904" y="10669"/>
                    <a:pt x="7873" y="10395"/>
                  </a:cubicBezTo>
                  <a:cubicBezTo>
                    <a:pt x="4955" y="7234"/>
                    <a:pt x="2676" y="3739"/>
                    <a:pt x="9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9"/>
            <p:cNvSpPr/>
            <p:nvPr/>
          </p:nvSpPr>
          <p:spPr>
            <a:xfrm>
              <a:off x="8297347" y="3164814"/>
              <a:ext cx="20232" cy="28250"/>
            </a:xfrm>
            <a:custGeom>
              <a:avLst/>
              <a:gdLst/>
              <a:ahLst/>
              <a:cxnLst/>
              <a:rect l="l" t="t" r="r" b="b"/>
              <a:pathLst>
                <a:path w="767" h="1071" extrusionOk="0">
                  <a:moveTo>
                    <a:pt x="0" y="0"/>
                  </a:moveTo>
                  <a:cubicBezTo>
                    <a:pt x="31" y="274"/>
                    <a:pt x="61" y="578"/>
                    <a:pt x="61" y="851"/>
                  </a:cubicBezTo>
                  <a:cubicBezTo>
                    <a:pt x="122" y="882"/>
                    <a:pt x="152" y="943"/>
                    <a:pt x="213" y="1003"/>
                  </a:cubicBezTo>
                  <a:cubicBezTo>
                    <a:pt x="267" y="1051"/>
                    <a:pt x="327" y="1071"/>
                    <a:pt x="385" y="1071"/>
                  </a:cubicBezTo>
                  <a:cubicBezTo>
                    <a:pt x="588" y="1071"/>
                    <a:pt x="767" y="821"/>
                    <a:pt x="578" y="608"/>
                  </a:cubicBezTo>
                  <a:cubicBezTo>
                    <a:pt x="365" y="426"/>
                    <a:pt x="213" y="213"/>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9"/>
            <p:cNvSpPr/>
            <p:nvPr/>
          </p:nvSpPr>
          <p:spPr>
            <a:xfrm>
              <a:off x="8323803" y="3037332"/>
              <a:ext cx="102635" cy="127509"/>
            </a:xfrm>
            <a:custGeom>
              <a:avLst/>
              <a:gdLst/>
              <a:ahLst/>
              <a:cxnLst/>
              <a:rect l="l" t="t" r="r" b="b"/>
              <a:pathLst>
                <a:path w="3891" h="4834" extrusionOk="0">
                  <a:moveTo>
                    <a:pt x="3526" y="0"/>
                  </a:moveTo>
                  <a:cubicBezTo>
                    <a:pt x="2554" y="1429"/>
                    <a:pt x="1247" y="3162"/>
                    <a:pt x="0" y="4043"/>
                  </a:cubicBezTo>
                  <a:lnTo>
                    <a:pt x="31" y="4833"/>
                  </a:lnTo>
                  <a:cubicBezTo>
                    <a:pt x="1429" y="4317"/>
                    <a:pt x="2736" y="2827"/>
                    <a:pt x="3891" y="1277"/>
                  </a:cubicBezTo>
                  <a:cubicBezTo>
                    <a:pt x="3769" y="852"/>
                    <a:pt x="3648" y="396"/>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9"/>
            <p:cNvSpPr/>
            <p:nvPr/>
          </p:nvSpPr>
          <p:spPr>
            <a:xfrm>
              <a:off x="8416810" y="2900222"/>
              <a:ext cx="113054" cy="170794"/>
            </a:xfrm>
            <a:custGeom>
              <a:avLst/>
              <a:gdLst/>
              <a:ahLst/>
              <a:cxnLst/>
              <a:rect l="l" t="t" r="r" b="b"/>
              <a:pathLst>
                <a:path w="4286" h="6475" extrusionOk="0">
                  <a:moveTo>
                    <a:pt x="3435" y="1"/>
                  </a:moveTo>
                  <a:cubicBezTo>
                    <a:pt x="2645" y="1308"/>
                    <a:pt x="1824" y="2584"/>
                    <a:pt x="943" y="3831"/>
                  </a:cubicBezTo>
                  <a:cubicBezTo>
                    <a:pt x="699" y="4195"/>
                    <a:pt x="365" y="4682"/>
                    <a:pt x="0" y="5198"/>
                  </a:cubicBezTo>
                  <a:cubicBezTo>
                    <a:pt x="122" y="5594"/>
                    <a:pt x="243" y="6050"/>
                    <a:pt x="365" y="6475"/>
                  </a:cubicBezTo>
                  <a:cubicBezTo>
                    <a:pt x="1216" y="5259"/>
                    <a:pt x="1976" y="4043"/>
                    <a:pt x="2584" y="3192"/>
                  </a:cubicBezTo>
                  <a:cubicBezTo>
                    <a:pt x="3192" y="2341"/>
                    <a:pt x="3739" y="1460"/>
                    <a:pt x="4286" y="578"/>
                  </a:cubicBezTo>
                  <a:cubicBezTo>
                    <a:pt x="4012" y="366"/>
                    <a:pt x="3709" y="183"/>
                    <a:pt x="34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9"/>
            <p:cNvSpPr/>
            <p:nvPr/>
          </p:nvSpPr>
          <p:spPr>
            <a:xfrm>
              <a:off x="8296291" y="3143976"/>
              <a:ext cx="28329" cy="25006"/>
            </a:xfrm>
            <a:custGeom>
              <a:avLst/>
              <a:gdLst/>
              <a:ahLst/>
              <a:cxnLst/>
              <a:rect l="l" t="t" r="r" b="b"/>
              <a:pathLst>
                <a:path w="1074" h="948" extrusionOk="0">
                  <a:moveTo>
                    <a:pt x="1043" y="0"/>
                  </a:moveTo>
                  <a:cubicBezTo>
                    <a:pt x="800" y="152"/>
                    <a:pt x="587" y="274"/>
                    <a:pt x="344" y="365"/>
                  </a:cubicBezTo>
                  <a:cubicBezTo>
                    <a:pt x="1" y="508"/>
                    <a:pt x="116" y="948"/>
                    <a:pt x="435" y="948"/>
                  </a:cubicBezTo>
                  <a:cubicBezTo>
                    <a:pt x="454" y="948"/>
                    <a:pt x="475" y="946"/>
                    <a:pt x="496" y="942"/>
                  </a:cubicBezTo>
                  <a:cubicBezTo>
                    <a:pt x="709" y="912"/>
                    <a:pt x="891" y="851"/>
                    <a:pt x="1074" y="790"/>
                  </a:cubicBezTo>
                  <a:lnTo>
                    <a:pt x="1043"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9"/>
            <p:cNvSpPr/>
            <p:nvPr/>
          </p:nvSpPr>
          <p:spPr>
            <a:xfrm>
              <a:off x="8337440" y="3310735"/>
              <a:ext cx="146738" cy="121890"/>
            </a:xfrm>
            <a:custGeom>
              <a:avLst/>
              <a:gdLst/>
              <a:ahLst/>
              <a:cxnLst/>
              <a:rect l="l" t="t" r="r" b="b"/>
              <a:pathLst>
                <a:path w="5563" h="4621" extrusionOk="0">
                  <a:moveTo>
                    <a:pt x="5350" y="0"/>
                  </a:moveTo>
                  <a:cubicBezTo>
                    <a:pt x="3769" y="1459"/>
                    <a:pt x="2006" y="2766"/>
                    <a:pt x="0" y="3891"/>
                  </a:cubicBezTo>
                  <a:cubicBezTo>
                    <a:pt x="30" y="4134"/>
                    <a:pt x="30" y="4377"/>
                    <a:pt x="61" y="4620"/>
                  </a:cubicBezTo>
                  <a:cubicBezTo>
                    <a:pt x="2067" y="3830"/>
                    <a:pt x="3891" y="2706"/>
                    <a:pt x="5562" y="1338"/>
                  </a:cubicBezTo>
                  <a:cubicBezTo>
                    <a:pt x="5502" y="882"/>
                    <a:pt x="5411" y="456"/>
                    <a:pt x="535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9"/>
            <p:cNvSpPr/>
            <p:nvPr/>
          </p:nvSpPr>
          <p:spPr>
            <a:xfrm>
              <a:off x="8478534" y="3076608"/>
              <a:ext cx="205270" cy="269420"/>
            </a:xfrm>
            <a:custGeom>
              <a:avLst/>
              <a:gdLst/>
              <a:ahLst/>
              <a:cxnLst/>
              <a:rect l="l" t="t" r="r" b="b"/>
              <a:pathLst>
                <a:path w="7782" h="10214" extrusionOk="0">
                  <a:moveTo>
                    <a:pt x="7204" y="1"/>
                  </a:moveTo>
                  <a:cubicBezTo>
                    <a:pt x="5107" y="3284"/>
                    <a:pt x="2828" y="6323"/>
                    <a:pt x="1" y="8876"/>
                  </a:cubicBezTo>
                  <a:cubicBezTo>
                    <a:pt x="92" y="9332"/>
                    <a:pt x="153" y="9758"/>
                    <a:pt x="213" y="10214"/>
                  </a:cubicBezTo>
                  <a:cubicBezTo>
                    <a:pt x="3223" y="7752"/>
                    <a:pt x="5745" y="4499"/>
                    <a:pt x="7782" y="1125"/>
                  </a:cubicBezTo>
                  <a:cubicBezTo>
                    <a:pt x="7600" y="730"/>
                    <a:pt x="7387" y="366"/>
                    <a:pt x="720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9"/>
            <p:cNvSpPr/>
            <p:nvPr/>
          </p:nvSpPr>
          <p:spPr>
            <a:xfrm>
              <a:off x="8320585" y="3413343"/>
              <a:ext cx="18464" cy="22896"/>
            </a:xfrm>
            <a:custGeom>
              <a:avLst/>
              <a:gdLst/>
              <a:ahLst/>
              <a:cxnLst/>
              <a:rect l="l" t="t" r="r" b="b"/>
              <a:pathLst>
                <a:path w="700" h="868" extrusionOk="0">
                  <a:moveTo>
                    <a:pt x="669" y="1"/>
                  </a:moveTo>
                  <a:cubicBezTo>
                    <a:pt x="517" y="62"/>
                    <a:pt x="396" y="153"/>
                    <a:pt x="244" y="244"/>
                  </a:cubicBezTo>
                  <a:cubicBezTo>
                    <a:pt x="359" y="388"/>
                    <a:pt x="256" y="642"/>
                    <a:pt x="38" y="642"/>
                  </a:cubicBezTo>
                  <a:cubicBezTo>
                    <a:pt x="26" y="642"/>
                    <a:pt x="13" y="641"/>
                    <a:pt x="1" y="639"/>
                  </a:cubicBezTo>
                  <a:lnTo>
                    <a:pt x="1" y="639"/>
                  </a:lnTo>
                  <a:cubicBezTo>
                    <a:pt x="26" y="764"/>
                    <a:pt x="112" y="868"/>
                    <a:pt x="243" y="868"/>
                  </a:cubicBezTo>
                  <a:cubicBezTo>
                    <a:pt x="271" y="868"/>
                    <a:pt x="302" y="863"/>
                    <a:pt x="335" y="852"/>
                  </a:cubicBezTo>
                  <a:cubicBezTo>
                    <a:pt x="457" y="822"/>
                    <a:pt x="578" y="761"/>
                    <a:pt x="700" y="730"/>
                  </a:cubicBezTo>
                  <a:cubicBezTo>
                    <a:pt x="66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9"/>
            <p:cNvSpPr/>
            <p:nvPr/>
          </p:nvSpPr>
          <p:spPr>
            <a:xfrm>
              <a:off x="8319794" y="3419779"/>
              <a:ext cx="10287" cy="10498"/>
            </a:xfrm>
            <a:custGeom>
              <a:avLst/>
              <a:gdLst/>
              <a:ahLst/>
              <a:cxnLst/>
              <a:rect l="l" t="t" r="r" b="b"/>
              <a:pathLst>
                <a:path w="390" h="398" extrusionOk="0">
                  <a:moveTo>
                    <a:pt x="274" y="0"/>
                  </a:moveTo>
                  <a:cubicBezTo>
                    <a:pt x="244" y="31"/>
                    <a:pt x="183" y="61"/>
                    <a:pt x="152" y="91"/>
                  </a:cubicBezTo>
                  <a:cubicBezTo>
                    <a:pt x="31" y="152"/>
                    <a:pt x="0" y="274"/>
                    <a:pt x="31" y="395"/>
                  </a:cubicBezTo>
                  <a:cubicBezTo>
                    <a:pt x="43" y="397"/>
                    <a:pt x="56" y="398"/>
                    <a:pt x="68" y="398"/>
                  </a:cubicBezTo>
                  <a:cubicBezTo>
                    <a:pt x="286" y="398"/>
                    <a:pt x="389" y="144"/>
                    <a:pt x="27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9"/>
            <p:cNvSpPr/>
            <p:nvPr/>
          </p:nvSpPr>
          <p:spPr>
            <a:xfrm>
              <a:off x="8326995" y="3721221"/>
              <a:ext cx="1635" cy="8863"/>
            </a:xfrm>
            <a:custGeom>
              <a:avLst/>
              <a:gdLst/>
              <a:ahLst/>
              <a:cxnLst/>
              <a:rect l="l" t="t" r="r" b="b"/>
              <a:pathLst>
                <a:path w="62" h="336" extrusionOk="0">
                  <a:moveTo>
                    <a:pt x="31" y="1"/>
                  </a:moveTo>
                  <a:cubicBezTo>
                    <a:pt x="1" y="122"/>
                    <a:pt x="1" y="244"/>
                    <a:pt x="62" y="335"/>
                  </a:cubicBezTo>
                  <a:cubicBezTo>
                    <a:pt x="62" y="244"/>
                    <a:pt x="62" y="122"/>
                    <a:pt x="3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9"/>
            <p:cNvSpPr/>
            <p:nvPr/>
          </p:nvSpPr>
          <p:spPr>
            <a:xfrm>
              <a:off x="8354269" y="3620222"/>
              <a:ext cx="157975" cy="109045"/>
            </a:xfrm>
            <a:custGeom>
              <a:avLst/>
              <a:gdLst/>
              <a:ahLst/>
              <a:cxnLst/>
              <a:rect l="l" t="t" r="r" b="b"/>
              <a:pathLst>
                <a:path w="5989" h="4134" extrusionOk="0">
                  <a:moveTo>
                    <a:pt x="5928" y="0"/>
                  </a:moveTo>
                  <a:cubicBezTo>
                    <a:pt x="4043" y="1216"/>
                    <a:pt x="2067" y="2280"/>
                    <a:pt x="0" y="3252"/>
                  </a:cubicBezTo>
                  <a:cubicBezTo>
                    <a:pt x="0" y="3526"/>
                    <a:pt x="31" y="3830"/>
                    <a:pt x="31" y="4134"/>
                  </a:cubicBezTo>
                  <a:cubicBezTo>
                    <a:pt x="2098" y="3252"/>
                    <a:pt x="4073" y="2249"/>
                    <a:pt x="5988" y="1125"/>
                  </a:cubicBezTo>
                  <a:cubicBezTo>
                    <a:pt x="5958" y="760"/>
                    <a:pt x="5958" y="395"/>
                    <a:pt x="592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9"/>
            <p:cNvSpPr/>
            <p:nvPr/>
          </p:nvSpPr>
          <p:spPr>
            <a:xfrm>
              <a:off x="8510609" y="3395723"/>
              <a:ext cx="270211" cy="254174"/>
            </a:xfrm>
            <a:custGeom>
              <a:avLst/>
              <a:gdLst/>
              <a:ahLst/>
              <a:cxnLst/>
              <a:rect l="l" t="t" r="r" b="b"/>
              <a:pathLst>
                <a:path w="10244" h="9636" extrusionOk="0">
                  <a:moveTo>
                    <a:pt x="10001" y="0"/>
                  </a:moveTo>
                  <a:cubicBezTo>
                    <a:pt x="7083" y="3283"/>
                    <a:pt x="3739" y="6140"/>
                    <a:pt x="1" y="8511"/>
                  </a:cubicBezTo>
                  <a:cubicBezTo>
                    <a:pt x="31" y="8906"/>
                    <a:pt x="31" y="9271"/>
                    <a:pt x="61" y="9636"/>
                  </a:cubicBezTo>
                  <a:cubicBezTo>
                    <a:pt x="3830" y="7386"/>
                    <a:pt x="7265" y="4651"/>
                    <a:pt x="10244" y="1459"/>
                  </a:cubicBezTo>
                  <a:cubicBezTo>
                    <a:pt x="10153" y="973"/>
                    <a:pt x="10062" y="487"/>
                    <a:pt x="1000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9"/>
            <p:cNvSpPr/>
            <p:nvPr/>
          </p:nvSpPr>
          <p:spPr>
            <a:xfrm>
              <a:off x="8327813" y="3706001"/>
              <a:ext cx="27274" cy="30176"/>
            </a:xfrm>
            <a:custGeom>
              <a:avLst/>
              <a:gdLst/>
              <a:ahLst/>
              <a:cxnLst/>
              <a:rect l="l" t="t" r="r" b="b"/>
              <a:pathLst>
                <a:path w="1034" h="1144" extrusionOk="0">
                  <a:moveTo>
                    <a:pt x="1003" y="0"/>
                  </a:moveTo>
                  <a:cubicBezTo>
                    <a:pt x="699" y="122"/>
                    <a:pt x="456" y="274"/>
                    <a:pt x="152" y="395"/>
                  </a:cubicBezTo>
                  <a:cubicBezTo>
                    <a:pt x="92" y="456"/>
                    <a:pt x="31" y="517"/>
                    <a:pt x="0" y="578"/>
                  </a:cubicBezTo>
                  <a:cubicBezTo>
                    <a:pt x="31" y="699"/>
                    <a:pt x="31" y="791"/>
                    <a:pt x="31" y="912"/>
                  </a:cubicBezTo>
                  <a:cubicBezTo>
                    <a:pt x="103" y="1057"/>
                    <a:pt x="213" y="1144"/>
                    <a:pt x="346" y="1144"/>
                  </a:cubicBezTo>
                  <a:cubicBezTo>
                    <a:pt x="381" y="1144"/>
                    <a:pt x="418" y="1138"/>
                    <a:pt x="456" y="1125"/>
                  </a:cubicBezTo>
                  <a:cubicBezTo>
                    <a:pt x="669" y="1034"/>
                    <a:pt x="851" y="943"/>
                    <a:pt x="1034" y="882"/>
                  </a:cubicBezTo>
                  <a:cubicBezTo>
                    <a:pt x="1034" y="578"/>
                    <a:pt x="1003" y="274"/>
                    <a:pt x="100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9"/>
            <p:cNvSpPr/>
            <p:nvPr/>
          </p:nvSpPr>
          <p:spPr>
            <a:xfrm>
              <a:off x="8344641" y="4068402"/>
              <a:ext cx="6436" cy="8836"/>
            </a:xfrm>
            <a:custGeom>
              <a:avLst/>
              <a:gdLst/>
              <a:ahLst/>
              <a:cxnLst/>
              <a:rect l="l" t="t" r="r" b="b"/>
              <a:pathLst>
                <a:path w="244" h="335" extrusionOk="0">
                  <a:moveTo>
                    <a:pt x="122" y="0"/>
                  </a:moveTo>
                  <a:cubicBezTo>
                    <a:pt x="1" y="122"/>
                    <a:pt x="92" y="304"/>
                    <a:pt x="244" y="334"/>
                  </a:cubicBezTo>
                  <a:cubicBezTo>
                    <a:pt x="244" y="243"/>
                    <a:pt x="244" y="122"/>
                    <a:pt x="2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9"/>
            <p:cNvSpPr/>
            <p:nvPr/>
          </p:nvSpPr>
          <p:spPr>
            <a:xfrm>
              <a:off x="8375107" y="3989006"/>
              <a:ext cx="121890" cy="82614"/>
            </a:xfrm>
            <a:custGeom>
              <a:avLst/>
              <a:gdLst/>
              <a:ahLst/>
              <a:cxnLst/>
              <a:rect l="l" t="t" r="r" b="b"/>
              <a:pathLst>
                <a:path w="4621" h="3132" extrusionOk="0">
                  <a:moveTo>
                    <a:pt x="4621" y="1"/>
                  </a:moveTo>
                  <a:cubicBezTo>
                    <a:pt x="3162" y="913"/>
                    <a:pt x="1581" y="1703"/>
                    <a:pt x="1" y="2493"/>
                  </a:cubicBezTo>
                  <a:cubicBezTo>
                    <a:pt x="1" y="2706"/>
                    <a:pt x="1" y="2919"/>
                    <a:pt x="31" y="3132"/>
                  </a:cubicBezTo>
                  <a:cubicBezTo>
                    <a:pt x="1581" y="2676"/>
                    <a:pt x="3071" y="2007"/>
                    <a:pt x="4499" y="1217"/>
                  </a:cubicBezTo>
                  <a:cubicBezTo>
                    <a:pt x="4560" y="791"/>
                    <a:pt x="4590" y="396"/>
                    <a:pt x="46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9"/>
            <p:cNvSpPr/>
            <p:nvPr/>
          </p:nvSpPr>
          <p:spPr>
            <a:xfrm>
              <a:off x="8493780" y="3666699"/>
              <a:ext cx="307905" cy="354408"/>
            </a:xfrm>
            <a:custGeom>
              <a:avLst/>
              <a:gdLst/>
              <a:ahLst/>
              <a:cxnLst/>
              <a:rect l="l" t="t" r="r" b="b"/>
              <a:pathLst>
                <a:path w="11673" h="13436" extrusionOk="0">
                  <a:moveTo>
                    <a:pt x="11642" y="1"/>
                  </a:moveTo>
                  <a:cubicBezTo>
                    <a:pt x="9453" y="3010"/>
                    <a:pt x="7295" y="6019"/>
                    <a:pt x="4620" y="8694"/>
                  </a:cubicBezTo>
                  <a:cubicBezTo>
                    <a:pt x="3253" y="10092"/>
                    <a:pt x="1733" y="11217"/>
                    <a:pt x="122" y="12220"/>
                  </a:cubicBezTo>
                  <a:cubicBezTo>
                    <a:pt x="91" y="12615"/>
                    <a:pt x="61" y="13010"/>
                    <a:pt x="0" y="13436"/>
                  </a:cubicBezTo>
                  <a:cubicBezTo>
                    <a:pt x="4803" y="10731"/>
                    <a:pt x="8754" y="6262"/>
                    <a:pt x="11672" y="1673"/>
                  </a:cubicBezTo>
                  <a:cubicBezTo>
                    <a:pt x="11672" y="1126"/>
                    <a:pt x="11672" y="548"/>
                    <a:pt x="116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9"/>
            <p:cNvSpPr/>
            <p:nvPr/>
          </p:nvSpPr>
          <p:spPr>
            <a:xfrm>
              <a:off x="8350260" y="4054765"/>
              <a:ext cx="25665" cy="23265"/>
            </a:xfrm>
            <a:custGeom>
              <a:avLst/>
              <a:gdLst/>
              <a:ahLst/>
              <a:cxnLst/>
              <a:rect l="l" t="t" r="r" b="b"/>
              <a:pathLst>
                <a:path w="973" h="882" extrusionOk="0">
                  <a:moveTo>
                    <a:pt x="943" y="0"/>
                  </a:moveTo>
                  <a:cubicBezTo>
                    <a:pt x="791" y="61"/>
                    <a:pt x="639" y="152"/>
                    <a:pt x="487" y="213"/>
                  </a:cubicBezTo>
                  <a:cubicBezTo>
                    <a:pt x="517" y="365"/>
                    <a:pt x="456" y="517"/>
                    <a:pt x="244" y="548"/>
                  </a:cubicBezTo>
                  <a:cubicBezTo>
                    <a:pt x="183" y="548"/>
                    <a:pt x="92" y="517"/>
                    <a:pt x="0" y="517"/>
                  </a:cubicBezTo>
                  <a:cubicBezTo>
                    <a:pt x="31" y="639"/>
                    <a:pt x="31" y="730"/>
                    <a:pt x="31" y="851"/>
                  </a:cubicBezTo>
                  <a:cubicBezTo>
                    <a:pt x="61" y="851"/>
                    <a:pt x="92" y="882"/>
                    <a:pt x="122" y="882"/>
                  </a:cubicBezTo>
                  <a:cubicBezTo>
                    <a:pt x="396" y="791"/>
                    <a:pt x="699" y="700"/>
                    <a:pt x="973" y="639"/>
                  </a:cubicBezTo>
                  <a:cubicBezTo>
                    <a:pt x="943" y="426"/>
                    <a:pt x="943" y="213"/>
                    <a:pt x="94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9"/>
            <p:cNvSpPr/>
            <p:nvPr/>
          </p:nvSpPr>
          <p:spPr>
            <a:xfrm>
              <a:off x="8347860" y="4065975"/>
              <a:ext cx="2427" cy="2453"/>
            </a:xfrm>
            <a:custGeom>
              <a:avLst/>
              <a:gdLst/>
              <a:ahLst/>
              <a:cxnLst/>
              <a:rect l="l" t="t" r="r" b="b"/>
              <a:pathLst>
                <a:path w="92" h="93" extrusionOk="0">
                  <a:moveTo>
                    <a:pt x="91" y="1"/>
                  </a:moveTo>
                  <a:cubicBezTo>
                    <a:pt x="91" y="31"/>
                    <a:pt x="61" y="31"/>
                    <a:pt x="61" y="31"/>
                  </a:cubicBezTo>
                  <a:cubicBezTo>
                    <a:pt x="31" y="62"/>
                    <a:pt x="31" y="62"/>
                    <a:pt x="0" y="92"/>
                  </a:cubicBezTo>
                  <a:lnTo>
                    <a:pt x="91" y="92"/>
                  </a:lnTo>
                  <a:cubicBezTo>
                    <a:pt x="91" y="62"/>
                    <a:pt x="91" y="31"/>
                    <a:pt x="9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9"/>
            <p:cNvSpPr/>
            <p:nvPr/>
          </p:nvSpPr>
          <p:spPr>
            <a:xfrm>
              <a:off x="8350260" y="4060383"/>
              <a:ext cx="13637" cy="8836"/>
            </a:xfrm>
            <a:custGeom>
              <a:avLst/>
              <a:gdLst/>
              <a:ahLst/>
              <a:cxnLst/>
              <a:rect l="l" t="t" r="r" b="b"/>
              <a:pathLst>
                <a:path w="517" h="335" extrusionOk="0">
                  <a:moveTo>
                    <a:pt x="487" y="0"/>
                  </a:moveTo>
                  <a:lnTo>
                    <a:pt x="487" y="0"/>
                  </a:lnTo>
                  <a:cubicBezTo>
                    <a:pt x="335" y="91"/>
                    <a:pt x="152" y="152"/>
                    <a:pt x="0" y="213"/>
                  </a:cubicBezTo>
                  <a:cubicBezTo>
                    <a:pt x="0" y="243"/>
                    <a:pt x="0" y="274"/>
                    <a:pt x="0" y="304"/>
                  </a:cubicBezTo>
                  <a:cubicBezTo>
                    <a:pt x="92" y="304"/>
                    <a:pt x="183" y="335"/>
                    <a:pt x="244" y="335"/>
                  </a:cubicBezTo>
                  <a:cubicBezTo>
                    <a:pt x="456" y="304"/>
                    <a:pt x="517" y="152"/>
                    <a:pt x="48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9"/>
            <p:cNvSpPr/>
            <p:nvPr/>
          </p:nvSpPr>
          <p:spPr>
            <a:xfrm>
              <a:off x="8387927" y="4260826"/>
              <a:ext cx="61776" cy="34502"/>
            </a:xfrm>
            <a:custGeom>
              <a:avLst/>
              <a:gdLst/>
              <a:ahLst/>
              <a:cxnLst/>
              <a:rect l="l" t="t" r="r" b="b"/>
              <a:pathLst>
                <a:path w="2342" h="1308" extrusionOk="0">
                  <a:moveTo>
                    <a:pt x="2341" y="0"/>
                  </a:moveTo>
                  <a:lnTo>
                    <a:pt x="2341" y="0"/>
                  </a:lnTo>
                  <a:cubicBezTo>
                    <a:pt x="1521" y="152"/>
                    <a:pt x="700" y="243"/>
                    <a:pt x="1" y="669"/>
                  </a:cubicBezTo>
                  <a:cubicBezTo>
                    <a:pt x="1" y="882"/>
                    <a:pt x="31" y="1094"/>
                    <a:pt x="31" y="1307"/>
                  </a:cubicBezTo>
                  <a:cubicBezTo>
                    <a:pt x="761" y="1246"/>
                    <a:pt x="1430" y="1155"/>
                    <a:pt x="2129" y="1003"/>
                  </a:cubicBezTo>
                  <a:cubicBezTo>
                    <a:pt x="2189" y="669"/>
                    <a:pt x="2281" y="334"/>
                    <a:pt x="23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9"/>
            <p:cNvSpPr/>
            <p:nvPr/>
          </p:nvSpPr>
          <p:spPr>
            <a:xfrm>
              <a:off x="8444058" y="4013062"/>
              <a:ext cx="332752" cy="274247"/>
            </a:xfrm>
            <a:custGeom>
              <a:avLst/>
              <a:gdLst/>
              <a:ahLst/>
              <a:cxnLst/>
              <a:rect l="l" t="t" r="r" b="b"/>
              <a:pathLst>
                <a:path w="12615" h="10397" extrusionOk="0">
                  <a:moveTo>
                    <a:pt x="12615" y="1"/>
                  </a:moveTo>
                  <a:cubicBezTo>
                    <a:pt x="11581" y="1095"/>
                    <a:pt x="10548" y="2159"/>
                    <a:pt x="9545" y="3253"/>
                  </a:cubicBezTo>
                  <a:cubicBezTo>
                    <a:pt x="7204" y="5806"/>
                    <a:pt x="4590" y="8086"/>
                    <a:pt x="1247" y="9180"/>
                  </a:cubicBezTo>
                  <a:cubicBezTo>
                    <a:pt x="913" y="9271"/>
                    <a:pt x="578" y="9363"/>
                    <a:pt x="213" y="9393"/>
                  </a:cubicBezTo>
                  <a:cubicBezTo>
                    <a:pt x="153" y="9727"/>
                    <a:pt x="61" y="10062"/>
                    <a:pt x="1" y="10396"/>
                  </a:cubicBezTo>
                  <a:cubicBezTo>
                    <a:pt x="3010" y="9819"/>
                    <a:pt x="5563" y="8451"/>
                    <a:pt x="8086" y="6354"/>
                  </a:cubicBezTo>
                  <a:cubicBezTo>
                    <a:pt x="9363" y="5290"/>
                    <a:pt x="10670" y="4135"/>
                    <a:pt x="11916" y="2949"/>
                  </a:cubicBezTo>
                  <a:cubicBezTo>
                    <a:pt x="12189" y="2037"/>
                    <a:pt x="12402" y="1065"/>
                    <a:pt x="1261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9"/>
            <p:cNvSpPr/>
            <p:nvPr/>
          </p:nvSpPr>
          <p:spPr>
            <a:xfrm>
              <a:off x="8373709" y="4278446"/>
              <a:ext cx="15062" cy="16934"/>
            </a:xfrm>
            <a:custGeom>
              <a:avLst/>
              <a:gdLst/>
              <a:ahLst/>
              <a:cxnLst/>
              <a:rect l="l" t="t" r="r" b="b"/>
              <a:pathLst>
                <a:path w="571" h="642" extrusionOk="0">
                  <a:moveTo>
                    <a:pt x="540" y="1"/>
                  </a:moveTo>
                  <a:cubicBezTo>
                    <a:pt x="388" y="92"/>
                    <a:pt x="266" y="153"/>
                    <a:pt x="145" y="274"/>
                  </a:cubicBezTo>
                  <a:cubicBezTo>
                    <a:pt x="1" y="390"/>
                    <a:pt x="103" y="641"/>
                    <a:pt x="269" y="641"/>
                  </a:cubicBezTo>
                  <a:cubicBezTo>
                    <a:pt x="278" y="641"/>
                    <a:pt x="287" y="641"/>
                    <a:pt x="297" y="639"/>
                  </a:cubicBezTo>
                  <a:lnTo>
                    <a:pt x="570" y="639"/>
                  </a:lnTo>
                  <a:lnTo>
                    <a:pt x="540"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9" name="Google Shape;3349;p79"/>
          <p:cNvSpPr txBox="1">
            <a:spLocks noGrp="1"/>
          </p:cNvSpPr>
          <p:nvPr>
            <p:ph type="title"/>
          </p:nvPr>
        </p:nvSpPr>
        <p:spPr>
          <a:xfrm>
            <a:off x="4571999" y="698750"/>
            <a:ext cx="3858900" cy="56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YOU!</a:t>
            </a:r>
            <a:endParaRPr/>
          </a:p>
        </p:txBody>
      </p:sp>
      <p:sp>
        <p:nvSpPr>
          <p:cNvPr id="3350" name="Google Shape;3350;p79"/>
          <p:cNvSpPr txBox="1">
            <a:spLocks noGrp="1"/>
          </p:cNvSpPr>
          <p:nvPr>
            <p:ph type="subTitle" idx="1"/>
          </p:nvPr>
        </p:nvSpPr>
        <p:spPr>
          <a:xfrm>
            <a:off x="5198860" y="3925150"/>
            <a:ext cx="2605200" cy="311400"/>
          </a:xfrm>
          <a:prstGeom prst="rect">
            <a:avLst/>
          </a:prstGeom>
        </p:spPr>
        <p:txBody>
          <a:bodyPr spcFirstLastPara="1" wrap="square" lIns="91425" tIns="91425" rIns="91425" bIns="91425" anchor="t" anchorCtr="0">
            <a:noAutofit/>
          </a:bodyPr>
          <a:lstStyle/>
          <a:p>
            <a:pPr marL="0" lvl="0" indent="0" algn="ctr" rtl="0">
              <a:spcBef>
                <a:spcPts val="300"/>
              </a:spcBef>
              <a:spcAft>
                <a:spcPts val="0"/>
              </a:spcAft>
              <a:buNone/>
            </a:pPr>
            <a:r>
              <a:rPr lang="en"/>
              <a:t>Please keep this slide for attribution.</a:t>
            </a:r>
            <a:endParaRPr/>
          </a:p>
        </p:txBody>
      </p:sp>
      <p:sp>
        <p:nvSpPr>
          <p:cNvPr id="3351" name="Google Shape;3351;p79"/>
          <p:cNvSpPr txBox="1">
            <a:spLocks noGrp="1"/>
          </p:cNvSpPr>
          <p:nvPr>
            <p:ph type="subTitle" idx="2"/>
          </p:nvPr>
        </p:nvSpPr>
        <p:spPr>
          <a:xfrm>
            <a:off x="4571050" y="1550700"/>
            <a:ext cx="3858900" cy="117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have any questions? </a:t>
            </a:r>
            <a:r>
              <a:rPr lang="en">
                <a:uFill>
                  <a:noFill/>
                </a:uFill>
                <a:hlinkClick r:id="rId3"/>
              </a:rPr>
              <a:t>youremail@freepik.com</a:t>
            </a:r>
            <a:r>
              <a:rPr lang="en"/>
              <a:t> </a:t>
            </a:r>
            <a:br>
              <a:rPr lang="en"/>
            </a:br>
            <a:r>
              <a:rPr lang="en"/>
              <a:t>+91 620 421 833</a:t>
            </a:r>
            <a:endParaRPr/>
          </a:p>
          <a:p>
            <a:pPr marL="0" lvl="0" indent="0" algn="ctr" rtl="0">
              <a:spcBef>
                <a:spcPts val="0"/>
              </a:spcBef>
              <a:spcAft>
                <a:spcPts val="1600"/>
              </a:spcAft>
              <a:buNone/>
            </a:pPr>
            <a:r>
              <a:rPr lang="en"/>
              <a:t>yourcompany.com</a:t>
            </a:r>
            <a:endParaRPr/>
          </a:p>
        </p:txBody>
      </p:sp>
      <p:grpSp>
        <p:nvGrpSpPr>
          <p:cNvPr id="3352" name="Google Shape;3352;p79"/>
          <p:cNvGrpSpPr/>
          <p:nvPr/>
        </p:nvGrpSpPr>
        <p:grpSpPr>
          <a:xfrm>
            <a:off x="729721" y="2324824"/>
            <a:ext cx="4162797" cy="2461464"/>
            <a:chOff x="729721" y="2324824"/>
            <a:chExt cx="4162797" cy="2461464"/>
          </a:xfrm>
        </p:grpSpPr>
        <p:grpSp>
          <p:nvGrpSpPr>
            <p:cNvPr id="3353" name="Google Shape;3353;p79"/>
            <p:cNvGrpSpPr/>
            <p:nvPr/>
          </p:nvGrpSpPr>
          <p:grpSpPr>
            <a:xfrm>
              <a:off x="1091070" y="2324824"/>
              <a:ext cx="1534672" cy="1777196"/>
              <a:chOff x="5293245" y="6083019"/>
              <a:chExt cx="1941885" cy="2248761"/>
            </a:xfrm>
          </p:grpSpPr>
          <p:sp>
            <p:nvSpPr>
              <p:cNvPr id="3354" name="Google Shape;3354;p79"/>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9"/>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9"/>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9"/>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9"/>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9"/>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9"/>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9"/>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9"/>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9"/>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9"/>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9"/>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9"/>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9"/>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9"/>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9"/>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9"/>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9"/>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9"/>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9"/>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9"/>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9"/>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9"/>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9"/>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9"/>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9"/>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9"/>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9"/>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9"/>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9"/>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9"/>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9"/>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9"/>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9"/>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9"/>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9"/>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9"/>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9"/>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9"/>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9"/>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9"/>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9"/>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9"/>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9"/>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9"/>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9"/>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9"/>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9"/>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9"/>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9"/>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9"/>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9"/>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9"/>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9"/>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9"/>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9"/>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9"/>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9"/>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9"/>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9"/>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9"/>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9"/>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9"/>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9"/>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9"/>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9"/>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9"/>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9"/>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9"/>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9"/>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9"/>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9"/>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9"/>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9"/>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51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9"/>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9"/>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9"/>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9"/>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9"/>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9"/>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9"/>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9"/>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9"/>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9"/>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9"/>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9"/>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9"/>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9"/>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9"/>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9"/>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9"/>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9"/>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9"/>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9"/>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9"/>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9"/>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9"/>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9"/>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9"/>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9"/>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9"/>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9"/>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9"/>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9"/>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9"/>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9"/>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9"/>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9"/>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2" name="Google Shape;3462;p79"/>
            <p:cNvGrpSpPr/>
            <p:nvPr/>
          </p:nvGrpSpPr>
          <p:grpSpPr>
            <a:xfrm>
              <a:off x="729721" y="2787712"/>
              <a:ext cx="4162797" cy="1998575"/>
              <a:chOff x="2474221" y="2781748"/>
              <a:chExt cx="4196368" cy="2014693"/>
            </a:xfrm>
          </p:grpSpPr>
          <p:grpSp>
            <p:nvGrpSpPr>
              <p:cNvPr id="3463" name="Google Shape;3463;p79"/>
              <p:cNvGrpSpPr/>
              <p:nvPr/>
            </p:nvGrpSpPr>
            <p:grpSpPr>
              <a:xfrm>
                <a:off x="2474221" y="2781748"/>
                <a:ext cx="4196368" cy="2014693"/>
                <a:chOff x="1313950" y="2027925"/>
                <a:chExt cx="6516100" cy="3128405"/>
              </a:xfrm>
            </p:grpSpPr>
            <p:sp>
              <p:nvSpPr>
                <p:cNvPr id="3464" name="Google Shape;3464;p79"/>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9"/>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9"/>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9"/>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9"/>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9"/>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9"/>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9"/>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9"/>
                <p:cNvSpPr/>
                <p:nvPr/>
              </p:nvSpPr>
              <p:spPr>
                <a:xfrm rot="-61885">
                  <a:off x="3619099" y="3790410"/>
                  <a:ext cx="1823706" cy="1345724"/>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9"/>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9"/>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9"/>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9"/>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9"/>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9"/>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9"/>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9"/>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9"/>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9"/>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9"/>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9"/>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9"/>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9"/>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9"/>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9"/>
                <p:cNvSpPr/>
                <p:nvPr/>
              </p:nvSpPr>
              <p:spPr>
                <a:xfrm rot="-61885">
                  <a:off x="3561025" y="3747649"/>
                  <a:ext cx="1938451" cy="1391347"/>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9"/>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9"/>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9"/>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9"/>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9"/>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9"/>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9"/>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9"/>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9"/>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9"/>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9" name="Google Shape;3499;p79"/>
              <p:cNvSpPr/>
              <p:nvPr/>
            </p:nvSpPr>
            <p:spPr>
              <a:xfrm>
                <a:off x="4537825" y="3896350"/>
                <a:ext cx="74345" cy="883314"/>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00" name="Google Shape;3500;p79"/>
          <p:cNvGrpSpPr/>
          <p:nvPr/>
        </p:nvGrpSpPr>
        <p:grpSpPr>
          <a:xfrm>
            <a:off x="5391392" y="2807455"/>
            <a:ext cx="465300" cy="457536"/>
            <a:chOff x="2866317" y="3817357"/>
            <a:chExt cx="362920" cy="356865"/>
          </a:xfrm>
        </p:grpSpPr>
        <p:sp>
          <p:nvSpPr>
            <p:cNvPr id="3501" name="Google Shape;3501;p79"/>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9"/>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9"/>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79"/>
          <p:cNvGrpSpPr/>
          <p:nvPr/>
        </p:nvGrpSpPr>
        <p:grpSpPr>
          <a:xfrm>
            <a:off x="5966329" y="2807455"/>
            <a:ext cx="465300" cy="457536"/>
            <a:chOff x="3314750" y="3817357"/>
            <a:chExt cx="362920" cy="356865"/>
          </a:xfrm>
        </p:grpSpPr>
        <p:sp>
          <p:nvSpPr>
            <p:cNvPr id="3505" name="Google Shape;3505;p79"/>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9"/>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9"/>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9"/>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9"/>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0" name="Google Shape;3510;p79"/>
          <p:cNvGrpSpPr/>
          <p:nvPr/>
        </p:nvGrpSpPr>
        <p:grpSpPr>
          <a:xfrm>
            <a:off x="6541266" y="2807455"/>
            <a:ext cx="465804" cy="457167"/>
            <a:chOff x="3763184" y="3817357"/>
            <a:chExt cx="363314" cy="356576"/>
          </a:xfrm>
        </p:grpSpPr>
        <p:sp>
          <p:nvSpPr>
            <p:cNvPr id="3511" name="Google Shape;3511;p79"/>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9"/>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9"/>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9"/>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9"/>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6" name="Google Shape;3516;p79"/>
          <p:cNvGrpSpPr/>
          <p:nvPr/>
        </p:nvGrpSpPr>
        <p:grpSpPr>
          <a:xfrm>
            <a:off x="7116673" y="2807455"/>
            <a:ext cx="465334" cy="457167"/>
            <a:chOff x="4211985" y="3817357"/>
            <a:chExt cx="362947" cy="356576"/>
          </a:xfrm>
        </p:grpSpPr>
        <p:sp>
          <p:nvSpPr>
            <p:cNvPr id="3517" name="Google Shape;3517;p79"/>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9"/>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9"/>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523"/>
        <p:cNvGrpSpPr/>
        <p:nvPr/>
      </p:nvGrpSpPr>
      <p:grpSpPr>
        <a:xfrm>
          <a:off x="0" y="0"/>
          <a:ext cx="0" cy="0"/>
          <a:chOff x="0" y="0"/>
          <a:chExt cx="0" cy="0"/>
        </a:xfrm>
      </p:grpSpPr>
      <p:grpSp>
        <p:nvGrpSpPr>
          <p:cNvPr id="3524" name="Google Shape;3524;p80"/>
          <p:cNvGrpSpPr/>
          <p:nvPr/>
        </p:nvGrpSpPr>
        <p:grpSpPr>
          <a:xfrm>
            <a:off x="725096" y="3956036"/>
            <a:ext cx="1348800" cy="587694"/>
            <a:chOff x="853575" y="4182525"/>
            <a:chExt cx="1444575" cy="629425"/>
          </a:xfrm>
        </p:grpSpPr>
        <p:sp>
          <p:nvSpPr>
            <p:cNvPr id="3525" name="Google Shape;3525;p80"/>
            <p:cNvSpPr/>
            <p:nvPr/>
          </p:nvSpPr>
          <p:spPr>
            <a:xfrm>
              <a:off x="1374875" y="4184800"/>
              <a:ext cx="183150" cy="581325"/>
            </a:xfrm>
            <a:custGeom>
              <a:avLst/>
              <a:gdLst/>
              <a:ahLst/>
              <a:cxnLst/>
              <a:rect l="l" t="t" r="r" b="b"/>
              <a:pathLst>
                <a:path w="7326" h="23253" extrusionOk="0">
                  <a:moveTo>
                    <a:pt x="1216" y="0"/>
                  </a:moveTo>
                  <a:lnTo>
                    <a:pt x="821" y="3557"/>
                  </a:lnTo>
                  <a:lnTo>
                    <a:pt x="0" y="17356"/>
                  </a:lnTo>
                  <a:lnTo>
                    <a:pt x="7325" y="23253"/>
                  </a:lnTo>
                  <a:lnTo>
                    <a:pt x="7325" y="7052"/>
                  </a:lnTo>
                  <a:cubicBezTo>
                    <a:pt x="5866" y="3374"/>
                    <a:pt x="1216" y="0"/>
                    <a:pt x="1216" y="0"/>
                  </a:cubicBezTo>
                  <a:close/>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0"/>
            <p:cNvSpPr/>
            <p:nvPr/>
          </p:nvSpPr>
          <p:spPr>
            <a:xfrm>
              <a:off x="1543550" y="4182525"/>
              <a:ext cx="183175" cy="582100"/>
            </a:xfrm>
            <a:custGeom>
              <a:avLst/>
              <a:gdLst/>
              <a:ahLst/>
              <a:cxnLst/>
              <a:rect l="l" t="t" r="r" b="b"/>
              <a:pathLst>
                <a:path w="7327" h="23284" extrusionOk="0">
                  <a:moveTo>
                    <a:pt x="6110" y="0"/>
                  </a:moveTo>
                  <a:cubicBezTo>
                    <a:pt x="6110" y="0"/>
                    <a:pt x="1460" y="3405"/>
                    <a:pt x="1" y="7052"/>
                  </a:cubicBezTo>
                  <a:lnTo>
                    <a:pt x="1" y="23283"/>
                  </a:lnTo>
                  <a:lnTo>
                    <a:pt x="7326" y="17356"/>
                  </a:lnTo>
                  <a:lnTo>
                    <a:pt x="6506" y="3556"/>
                  </a:lnTo>
                  <a:lnTo>
                    <a:pt x="6110" y="0"/>
                  </a:lnTo>
                  <a:close/>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0"/>
            <p:cNvSpPr/>
            <p:nvPr/>
          </p:nvSpPr>
          <p:spPr>
            <a:xfrm>
              <a:off x="1289000" y="4194675"/>
              <a:ext cx="268275" cy="582100"/>
            </a:xfrm>
            <a:custGeom>
              <a:avLst/>
              <a:gdLst/>
              <a:ahLst/>
              <a:cxnLst/>
              <a:rect l="l" t="t" r="r" b="b"/>
              <a:pathLst>
                <a:path w="10731" h="23284" extrusionOk="0">
                  <a:moveTo>
                    <a:pt x="1763" y="1"/>
                  </a:moveTo>
                  <a:lnTo>
                    <a:pt x="1186" y="3557"/>
                  </a:lnTo>
                  <a:lnTo>
                    <a:pt x="0" y="17356"/>
                  </a:lnTo>
                  <a:lnTo>
                    <a:pt x="10730" y="23284"/>
                  </a:lnTo>
                  <a:lnTo>
                    <a:pt x="10730" y="7083"/>
                  </a:lnTo>
                  <a:cubicBezTo>
                    <a:pt x="8602" y="3405"/>
                    <a:pt x="1763" y="1"/>
                    <a:pt x="1763"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0"/>
            <p:cNvSpPr/>
            <p:nvPr/>
          </p:nvSpPr>
          <p:spPr>
            <a:xfrm>
              <a:off x="1545075" y="4192400"/>
              <a:ext cx="268275" cy="582100"/>
            </a:xfrm>
            <a:custGeom>
              <a:avLst/>
              <a:gdLst/>
              <a:ahLst/>
              <a:cxnLst/>
              <a:rect l="l" t="t" r="r" b="b"/>
              <a:pathLst>
                <a:path w="10731" h="23284" extrusionOk="0">
                  <a:moveTo>
                    <a:pt x="8937" y="0"/>
                  </a:moveTo>
                  <a:cubicBezTo>
                    <a:pt x="8937" y="0"/>
                    <a:pt x="2098" y="3405"/>
                    <a:pt x="1" y="7083"/>
                  </a:cubicBezTo>
                  <a:lnTo>
                    <a:pt x="1" y="23283"/>
                  </a:lnTo>
                  <a:lnTo>
                    <a:pt x="10730" y="17356"/>
                  </a:lnTo>
                  <a:lnTo>
                    <a:pt x="9515" y="3587"/>
                  </a:lnTo>
                  <a:lnTo>
                    <a:pt x="8937"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0"/>
            <p:cNvSpPr/>
            <p:nvPr/>
          </p:nvSpPr>
          <p:spPr>
            <a:xfrm>
              <a:off x="1395375" y="4184800"/>
              <a:ext cx="9900" cy="88925"/>
            </a:xfrm>
            <a:custGeom>
              <a:avLst/>
              <a:gdLst/>
              <a:ahLst/>
              <a:cxnLst/>
              <a:rect l="l" t="t" r="r" b="b"/>
              <a:pathLst>
                <a:path w="396" h="3557" extrusionOk="0">
                  <a:moveTo>
                    <a:pt x="1" y="3557"/>
                  </a:moveTo>
                  <a:lnTo>
                    <a:pt x="396" y="0"/>
                  </a:lnTo>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0"/>
            <p:cNvSpPr/>
            <p:nvPr/>
          </p:nvSpPr>
          <p:spPr>
            <a:xfrm>
              <a:off x="1208450" y="4209125"/>
              <a:ext cx="334375" cy="582100"/>
            </a:xfrm>
            <a:custGeom>
              <a:avLst/>
              <a:gdLst/>
              <a:ahLst/>
              <a:cxnLst/>
              <a:rect l="l" t="t" r="r" b="b"/>
              <a:pathLst>
                <a:path w="13375" h="23284" extrusionOk="0">
                  <a:moveTo>
                    <a:pt x="2219" y="0"/>
                  </a:moveTo>
                  <a:lnTo>
                    <a:pt x="1490" y="3556"/>
                  </a:lnTo>
                  <a:lnTo>
                    <a:pt x="0" y="17356"/>
                  </a:lnTo>
                  <a:lnTo>
                    <a:pt x="13375" y="23283"/>
                  </a:lnTo>
                  <a:lnTo>
                    <a:pt x="13375" y="7052"/>
                  </a:lnTo>
                  <a:cubicBezTo>
                    <a:pt x="10730" y="3404"/>
                    <a:pt x="2219" y="0"/>
                    <a:pt x="2219" y="0"/>
                  </a:cubicBezTo>
                  <a:close/>
                </a:path>
              </a:pathLst>
            </a:custGeom>
            <a:solidFill>
              <a:srgbClr val="F4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0"/>
            <p:cNvSpPr/>
            <p:nvPr/>
          </p:nvSpPr>
          <p:spPr>
            <a:xfrm>
              <a:off x="1558750" y="4206825"/>
              <a:ext cx="334375" cy="582100"/>
            </a:xfrm>
            <a:custGeom>
              <a:avLst/>
              <a:gdLst/>
              <a:ahLst/>
              <a:cxnLst/>
              <a:rect l="l" t="t" r="r" b="b"/>
              <a:pathLst>
                <a:path w="13375" h="23284" extrusionOk="0">
                  <a:moveTo>
                    <a:pt x="11156" y="1"/>
                  </a:moveTo>
                  <a:cubicBezTo>
                    <a:pt x="11156" y="1"/>
                    <a:pt x="2645" y="3405"/>
                    <a:pt x="1" y="7083"/>
                  </a:cubicBezTo>
                  <a:lnTo>
                    <a:pt x="1" y="23284"/>
                  </a:lnTo>
                  <a:lnTo>
                    <a:pt x="13375" y="17357"/>
                  </a:lnTo>
                  <a:lnTo>
                    <a:pt x="11886" y="3588"/>
                  </a:lnTo>
                  <a:lnTo>
                    <a:pt x="11156" y="1"/>
                  </a:lnTo>
                  <a:close/>
                </a:path>
              </a:pathLst>
            </a:custGeom>
            <a:solidFill>
              <a:srgbClr val="F4F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0"/>
            <p:cNvSpPr/>
            <p:nvPr/>
          </p:nvSpPr>
          <p:spPr>
            <a:xfrm>
              <a:off x="1161925" y="4244775"/>
              <a:ext cx="360375" cy="562400"/>
            </a:xfrm>
            <a:custGeom>
              <a:avLst/>
              <a:gdLst/>
              <a:ahLst/>
              <a:cxnLst/>
              <a:rect l="l" t="t" r="r" b="b"/>
              <a:pathLst>
                <a:path w="14415" h="22496" extrusionOk="0">
                  <a:moveTo>
                    <a:pt x="2011" y="0"/>
                  </a:moveTo>
                  <a:cubicBezTo>
                    <a:pt x="0" y="0"/>
                    <a:pt x="281" y="2373"/>
                    <a:pt x="281" y="2373"/>
                  </a:cubicBezTo>
                  <a:lnTo>
                    <a:pt x="767" y="14562"/>
                  </a:lnTo>
                  <a:cubicBezTo>
                    <a:pt x="767" y="16021"/>
                    <a:pt x="1193" y="17207"/>
                    <a:pt x="3077" y="18027"/>
                  </a:cubicBezTo>
                  <a:cubicBezTo>
                    <a:pt x="7059" y="19790"/>
                    <a:pt x="14415" y="22495"/>
                    <a:pt x="14415" y="22495"/>
                  </a:cubicBezTo>
                  <a:lnTo>
                    <a:pt x="14415" y="5535"/>
                  </a:lnTo>
                  <a:cubicBezTo>
                    <a:pt x="13594" y="4896"/>
                    <a:pt x="5296" y="580"/>
                    <a:pt x="2621" y="63"/>
                  </a:cubicBezTo>
                  <a:cubicBezTo>
                    <a:pt x="2397" y="20"/>
                    <a:pt x="2194" y="0"/>
                    <a:pt x="2011" y="0"/>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0"/>
            <p:cNvSpPr/>
            <p:nvPr/>
          </p:nvSpPr>
          <p:spPr>
            <a:xfrm>
              <a:off x="1592950" y="4236400"/>
              <a:ext cx="361150" cy="562400"/>
            </a:xfrm>
            <a:custGeom>
              <a:avLst/>
              <a:gdLst/>
              <a:ahLst/>
              <a:cxnLst/>
              <a:rect l="l" t="t" r="r" b="b"/>
              <a:pathLst>
                <a:path w="14446" h="22496" extrusionOk="0">
                  <a:moveTo>
                    <a:pt x="12435" y="1"/>
                  </a:moveTo>
                  <a:cubicBezTo>
                    <a:pt x="12251" y="1"/>
                    <a:pt x="12049" y="21"/>
                    <a:pt x="11825" y="64"/>
                  </a:cubicBezTo>
                  <a:cubicBezTo>
                    <a:pt x="9119" y="581"/>
                    <a:pt x="852" y="5110"/>
                    <a:pt x="1" y="5778"/>
                  </a:cubicBezTo>
                  <a:lnTo>
                    <a:pt x="1" y="22496"/>
                  </a:lnTo>
                  <a:lnTo>
                    <a:pt x="11612" y="17602"/>
                  </a:lnTo>
                  <a:cubicBezTo>
                    <a:pt x="11612" y="17602"/>
                    <a:pt x="13679" y="17086"/>
                    <a:pt x="13679" y="15414"/>
                  </a:cubicBezTo>
                  <a:lnTo>
                    <a:pt x="14165" y="2374"/>
                  </a:lnTo>
                  <a:cubicBezTo>
                    <a:pt x="14165" y="2374"/>
                    <a:pt x="14446" y="1"/>
                    <a:pt x="12435"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0"/>
            <p:cNvSpPr/>
            <p:nvPr/>
          </p:nvSpPr>
          <p:spPr>
            <a:xfrm>
              <a:off x="1522275" y="4369925"/>
              <a:ext cx="70700" cy="442025"/>
            </a:xfrm>
            <a:custGeom>
              <a:avLst/>
              <a:gdLst/>
              <a:ahLst/>
              <a:cxnLst/>
              <a:rect l="l" t="t" r="r" b="b"/>
              <a:pathLst>
                <a:path w="2828" h="17681" extrusionOk="0">
                  <a:moveTo>
                    <a:pt x="1732" y="1"/>
                  </a:moveTo>
                  <a:cubicBezTo>
                    <a:pt x="871" y="1"/>
                    <a:pt x="1" y="529"/>
                    <a:pt x="1" y="529"/>
                  </a:cubicBezTo>
                  <a:lnTo>
                    <a:pt x="1" y="17489"/>
                  </a:lnTo>
                  <a:cubicBezTo>
                    <a:pt x="578" y="17628"/>
                    <a:pt x="1042" y="17681"/>
                    <a:pt x="1412" y="17681"/>
                  </a:cubicBezTo>
                  <a:cubicBezTo>
                    <a:pt x="2582" y="17681"/>
                    <a:pt x="2828" y="17155"/>
                    <a:pt x="2828" y="17155"/>
                  </a:cubicBezTo>
                  <a:lnTo>
                    <a:pt x="2828" y="437"/>
                  </a:lnTo>
                  <a:cubicBezTo>
                    <a:pt x="2521" y="112"/>
                    <a:pt x="2128" y="1"/>
                    <a:pt x="1732"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0"/>
            <p:cNvSpPr/>
            <p:nvPr/>
          </p:nvSpPr>
          <p:spPr>
            <a:xfrm>
              <a:off x="970600" y="4589050"/>
              <a:ext cx="166450" cy="167200"/>
            </a:xfrm>
            <a:custGeom>
              <a:avLst/>
              <a:gdLst/>
              <a:ahLst/>
              <a:cxnLst/>
              <a:rect l="l" t="t" r="r" b="b"/>
              <a:pathLst>
                <a:path w="6658" h="6688" extrusionOk="0">
                  <a:moveTo>
                    <a:pt x="4742" y="1"/>
                  </a:moveTo>
                  <a:lnTo>
                    <a:pt x="2767" y="1916"/>
                  </a:lnTo>
                  <a:lnTo>
                    <a:pt x="1" y="1946"/>
                  </a:lnTo>
                  <a:lnTo>
                    <a:pt x="1916" y="3891"/>
                  </a:lnTo>
                  <a:lnTo>
                    <a:pt x="1946" y="6688"/>
                  </a:lnTo>
                  <a:lnTo>
                    <a:pt x="3891" y="4773"/>
                  </a:lnTo>
                  <a:lnTo>
                    <a:pt x="6657" y="4743"/>
                  </a:lnTo>
                  <a:lnTo>
                    <a:pt x="4742" y="2797"/>
                  </a:lnTo>
                  <a:lnTo>
                    <a:pt x="474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0"/>
            <p:cNvSpPr/>
            <p:nvPr/>
          </p:nvSpPr>
          <p:spPr>
            <a:xfrm>
              <a:off x="2054200" y="4384650"/>
              <a:ext cx="149725" cy="148950"/>
            </a:xfrm>
            <a:custGeom>
              <a:avLst/>
              <a:gdLst/>
              <a:ahLst/>
              <a:cxnLst/>
              <a:rect l="l" t="t" r="r" b="b"/>
              <a:pathLst>
                <a:path w="5989" h="5958" extrusionOk="0">
                  <a:moveTo>
                    <a:pt x="5016" y="0"/>
                  </a:moveTo>
                  <a:lnTo>
                    <a:pt x="2736" y="1490"/>
                  </a:lnTo>
                  <a:lnTo>
                    <a:pt x="1" y="943"/>
                  </a:lnTo>
                  <a:lnTo>
                    <a:pt x="1490" y="3253"/>
                  </a:lnTo>
                  <a:lnTo>
                    <a:pt x="974" y="5958"/>
                  </a:lnTo>
                  <a:lnTo>
                    <a:pt x="3253" y="4469"/>
                  </a:lnTo>
                  <a:lnTo>
                    <a:pt x="5989" y="5016"/>
                  </a:lnTo>
                  <a:lnTo>
                    <a:pt x="5989" y="5016"/>
                  </a:lnTo>
                  <a:lnTo>
                    <a:pt x="4499" y="2706"/>
                  </a:lnTo>
                  <a:lnTo>
                    <a:pt x="50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0"/>
            <p:cNvSpPr/>
            <p:nvPr/>
          </p:nvSpPr>
          <p:spPr>
            <a:xfrm>
              <a:off x="1974425" y="4557150"/>
              <a:ext cx="196825" cy="206700"/>
            </a:xfrm>
            <a:custGeom>
              <a:avLst/>
              <a:gdLst/>
              <a:ahLst/>
              <a:cxnLst/>
              <a:rect l="l" t="t" r="r" b="b"/>
              <a:pathLst>
                <a:path w="7873" h="8268" extrusionOk="0">
                  <a:moveTo>
                    <a:pt x="2949" y="2158"/>
                  </a:moveTo>
                  <a:cubicBezTo>
                    <a:pt x="2949" y="2158"/>
                    <a:pt x="4347" y="0"/>
                    <a:pt x="4924" y="274"/>
                  </a:cubicBezTo>
                  <a:cubicBezTo>
                    <a:pt x="5472" y="547"/>
                    <a:pt x="5593" y="2614"/>
                    <a:pt x="5593" y="2614"/>
                  </a:cubicBezTo>
                  <a:cubicBezTo>
                    <a:pt x="5593" y="2614"/>
                    <a:pt x="7873" y="3708"/>
                    <a:pt x="7782" y="4316"/>
                  </a:cubicBezTo>
                  <a:cubicBezTo>
                    <a:pt x="7660" y="4924"/>
                    <a:pt x="5654" y="5259"/>
                    <a:pt x="5654" y="5259"/>
                  </a:cubicBezTo>
                  <a:cubicBezTo>
                    <a:pt x="5654" y="5259"/>
                    <a:pt x="6110" y="7933"/>
                    <a:pt x="5563" y="8116"/>
                  </a:cubicBezTo>
                  <a:cubicBezTo>
                    <a:pt x="5016" y="8268"/>
                    <a:pt x="3344" y="6079"/>
                    <a:pt x="3344" y="6079"/>
                  </a:cubicBezTo>
                  <a:cubicBezTo>
                    <a:pt x="3344" y="6079"/>
                    <a:pt x="943" y="6961"/>
                    <a:pt x="395" y="6535"/>
                  </a:cubicBezTo>
                  <a:cubicBezTo>
                    <a:pt x="61" y="6292"/>
                    <a:pt x="1763" y="4195"/>
                    <a:pt x="1763" y="4195"/>
                  </a:cubicBezTo>
                  <a:cubicBezTo>
                    <a:pt x="1763" y="4195"/>
                    <a:pt x="0" y="2553"/>
                    <a:pt x="335" y="2067"/>
                  </a:cubicBezTo>
                  <a:cubicBezTo>
                    <a:pt x="699" y="1550"/>
                    <a:pt x="2949" y="2158"/>
                    <a:pt x="2949" y="215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0"/>
            <p:cNvSpPr/>
            <p:nvPr/>
          </p:nvSpPr>
          <p:spPr>
            <a:xfrm>
              <a:off x="886250" y="4383900"/>
              <a:ext cx="197600" cy="194550"/>
            </a:xfrm>
            <a:custGeom>
              <a:avLst/>
              <a:gdLst/>
              <a:ahLst/>
              <a:cxnLst/>
              <a:rect l="l" t="t" r="r" b="b"/>
              <a:pathLst>
                <a:path w="7904" h="7782" extrusionOk="0">
                  <a:moveTo>
                    <a:pt x="2463" y="2553"/>
                  </a:moveTo>
                  <a:cubicBezTo>
                    <a:pt x="2463" y="2553"/>
                    <a:pt x="2736" y="0"/>
                    <a:pt x="3375" y="0"/>
                  </a:cubicBezTo>
                  <a:cubicBezTo>
                    <a:pt x="4013" y="0"/>
                    <a:pt x="5046" y="1793"/>
                    <a:pt x="5046" y="1793"/>
                  </a:cubicBezTo>
                  <a:cubicBezTo>
                    <a:pt x="5046" y="1793"/>
                    <a:pt x="7569" y="1763"/>
                    <a:pt x="7752" y="2340"/>
                  </a:cubicBezTo>
                  <a:cubicBezTo>
                    <a:pt x="7904" y="2918"/>
                    <a:pt x="6262" y="4134"/>
                    <a:pt x="6262" y="4134"/>
                  </a:cubicBezTo>
                  <a:cubicBezTo>
                    <a:pt x="6262" y="4134"/>
                    <a:pt x="7873" y="6353"/>
                    <a:pt x="7478" y="6748"/>
                  </a:cubicBezTo>
                  <a:cubicBezTo>
                    <a:pt x="7052" y="7143"/>
                    <a:pt x="4560" y="5897"/>
                    <a:pt x="4560" y="5897"/>
                  </a:cubicBezTo>
                  <a:cubicBezTo>
                    <a:pt x="4560" y="5897"/>
                    <a:pt x="2797" y="7781"/>
                    <a:pt x="2128" y="7629"/>
                  </a:cubicBezTo>
                  <a:cubicBezTo>
                    <a:pt x="1733" y="7538"/>
                    <a:pt x="2311" y="4924"/>
                    <a:pt x="2311" y="4924"/>
                  </a:cubicBezTo>
                  <a:cubicBezTo>
                    <a:pt x="2311" y="4924"/>
                    <a:pt x="1" y="4255"/>
                    <a:pt x="92" y="3648"/>
                  </a:cubicBezTo>
                  <a:cubicBezTo>
                    <a:pt x="183" y="3040"/>
                    <a:pt x="2463" y="2553"/>
                    <a:pt x="2463" y="255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0"/>
            <p:cNvSpPr/>
            <p:nvPr/>
          </p:nvSpPr>
          <p:spPr>
            <a:xfrm>
              <a:off x="2215300" y="4552025"/>
              <a:ext cx="82850" cy="73875"/>
            </a:xfrm>
            <a:custGeom>
              <a:avLst/>
              <a:gdLst/>
              <a:ahLst/>
              <a:cxnLst/>
              <a:rect l="l" t="t" r="r" b="b"/>
              <a:pathLst>
                <a:path w="3314" h="2955" extrusionOk="0">
                  <a:moveTo>
                    <a:pt x="1656" y="1"/>
                  </a:moveTo>
                  <a:cubicBezTo>
                    <a:pt x="1347" y="1"/>
                    <a:pt x="1034" y="98"/>
                    <a:pt x="761" y="296"/>
                  </a:cubicBezTo>
                  <a:cubicBezTo>
                    <a:pt x="122" y="783"/>
                    <a:pt x="1" y="1695"/>
                    <a:pt x="487" y="2363"/>
                  </a:cubicBezTo>
                  <a:cubicBezTo>
                    <a:pt x="779" y="2746"/>
                    <a:pt x="1224" y="2954"/>
                    <a:pt x="1671" y="2954"/>
                  </a:cubicBezTo>
                  <a:cubicBezTo>
                    <a:pt x="1969" y="2954"/>
                    <a:pt x="2268" y="2862"/>
                    <a:pt x="2524" y="2667"/>
                  </a:cubicBezTo>
                  <a:cubicBezTo>
                    <a:pt x="3192" y="2181"/>
                    <a:pt x="3314" y="1239"/>
                    <a:pt x="2828" y="600"/>
                  </a:cubicBezTo>
                  <a:cubicBezTo>
                    <a:pt x="2540" y="205"/>
                    <a:pt x="2103" y="1"/>
                    <a:pt x="1656" y="1"/>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0"/>
            <p:cNvSpPr/>
            <p:nvPr/>
          </p:nvSpPr>
          <p:spPr>
            <a:xfrm>
              <a:off x="853575" y="4597125"/>
              <a:ext cx="50950" cy="46200"/>
            </a:xfrm>
            <a:custGeom>
              <a:avLst/>
              <a:gdLst/>
              <a:ahLst/>
              <a:cxnLst/>
              <a:rect l="l" t="t" r="r" b="b"/>
              <a:pathLst>
                <a:path w="2038" h="1848" extrusionOk="0">
                  <a:moveTo>
                    <a:pt x="1004" y="1"/>
                  </a:moveTo>
                  <a:cubicBezTo>
                    <a:pt x="913" y="1"/>
                    <a:pt x="821" y="14"/>
                    <a:pt x="730" y="43"/>
                  </a:cubicBezTo>
                  <a:cubicBezTo>
                    <a:pt x="244" y="225"/>
                    <a:pt x="1" y="742"/>
                    <a:pt x="153" y="1198"/>
                  </a:cubicBezTo>
                  <a:cubicBezTo>
                    <a:pt x="276" y="1593"/>
                    <a:pt x="641" y="1848"/>
                    <a:pt x="1034" y="1848"/>
                  </a:cubicBezTo>
                  <a:cubicBezTo>
                    <a:pt x="1124" y="1848"/>
                    <a:pt x="1217" y="1834"/>
                    <a:pt x="1308" y="1806"/>
                  </a:cubicBezTo>
                  <a:cubicBezTo>
                    <a:pt x="1794" y="1654"/>
                    <a:pt x="2037" y="1106"/>
                    <a:pt x="1885" y="650"/>
                  </a:cubicBezTo>
                  <a:cubicBezTo>
                    <a:pt x="1762" y="255"/>
                    <a:pt x="1397" y="1"/>
                    <a:pt x="1004" y="1"/>
                  </a:cubicBezTo>
                  <a:close/>
                </a:path>
              </a:pathLst>
            </a:custGeom>
            <a:solidFill>
              <a:srgbClr val="7CD0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80"/>
          <p:cNvGrpSpPr/>
          <p:nvPr/>
        </p:nvGrpSpPr>
        <p:grpSpPr>
          <a:xfrm>
            <a:off x="6596860" y="3975783"/>
            <a:ext cx="1822046" cy="575626"/>
            <a:chOff x="2700100" y="4201800"/>
            <a:chExt cx="1951425" cy="616500"/>
          </a:xfrm>
        </p:grpSpPr>
        <p:sp>
          <p:nvSpPr>
            <p:cNvPr id="3542" name="Google Shape;3542;p80"/>
            <p:cNvSpPr/>
            <p:nvPr/>
          </p:nvSpPr>
          <p:spPr>
            <a:xfrm>
              <a:off x="3688725" y="4598125"/>
              <a:ext cx="158075" cy="220175"/>
            </a:xfrm>
            <a:custGeom>
              <a:avLst/>
              <a:gdLst/>
              <a:ahLst/>
              <a:cxnLst/>
              <a:rect l="l" t="t" r="r" b="b"/>
              <a:pathLst>
                <a:path w="6323" h="8807" extrusionOk="0">
                  <a:moveTo>
                    <a:pt x="2732" y="1"/>
                  </a:moveTo>
                  <a:cubicBezTo>
                    <a:pt x="2605" y="1"/>
                    <a:pt x="2484" y="17"/>
                    <a:pt x="2371" y="51"/>
                  </a:cubicBezTo>
                  <a:cubicBezTo>
                    <a:pt x="2371" y="51"/>
                    <a:pt x="3465" y="2057"/>
                    <a:pt x="3830" y="2544"/>
                  </a:cubicBezTo>
                  <a:cubicBezTo>
                    <a:pt x="3830" y="2544"/>
                    <a:pt x="1429" y="4550"/>
                    <a:pt x="0" y="5097"/>
                  </a:cubicBezTo>
                  <a:cubicBezTo>
                    <a:pt x="0" y="5097"/>
                    <a:pt x="1034" y="6191"/>
                    <a:pt x="1824" y="6738"/>
                  </a:cubicBezTo>
                  <a:cubicBezTo>
                    <a:pt x="1824" y="6738"/>
                    <a:pt x="2402" y="6404"/>
                    <a:pt x="2675" y="5887"/>
                  </a:cubicBezTo>
                  <a:cubicBezTo>
                    <a:pt x="2707" y="5833"/>
                    <a:pt x="2733" y="5808"/>
                    <a:pt x="2752" y="5808"/>
                  </a:cubicBezTo>
                  <a:cubicBezTo>
                    <a:pt x="2918" y="5808"/>
                    <a:pt x="2675" y="7559"/>
                    <a:pt x="2675" y="7559"/>
                  </a:cubicBezTo>
                  <a:cubicBezTo>
                    <a:pt x="2675" y="7559"/>
                    <a:pt x="3344" y="8471"/>
                    <a:pt x="4620" y="8744"/>
                  </a:cubicBezTo>
                  <a:cubicBezTo>
                    <a:pt x="4799" y="8788"/>
                    <a:pt x="4960" y="8807"/>
                    <a:pt x="5107" y="8807"/>
                  </a:cubicBezTo>
                  <a:cubicBezTo>
                    <a:pt x="5988" y="8807"/>
                    <a:pt x="6323" y="8137"/>
                    <a:pt x="6323" y="8137"/>
                  </a:cubicBezTo>
                  <a:cubicBezTo>
                    <a:pt x="6323" y="8137"/>
                    <a:pt x="5776" y="4945"/>
                    <a:pt x="5897" y="3304"/>
                  </a:cubicBezTo>
                  <a:cubicBezTo>
                    <a:pt x="6008" y="1804"/>
                    <a:pt x="4065" y="1"/>
                    <a:pt x="2732" y="1"/>
                  </a:cubicBezTo>
                  <a:close/>
                </a:path>
              </a:pathLst>
            </a:custGeom>
            <a:solidFill>
              <a:srgbClr val="FBB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0"/>
            <p:cNvSpPr/>
            <p:nvPr/>
          </p:nvSpPr>
          <p:spPr>
            <a:xfrm>
              <a:off x="3760900" y="4635875"/>
              <a:ext cx="91975" cy="58950"/>
            </a:xfrm>
            <a:custGeom>
              <a:avLst/>
              <a:gdLst/>
              <a:ahLst/>
              <a:cxnLst/>
              <a:rect l="l" t="t" r="r" b="b"/>
              <a:pathLst>
                <a:path w="3679" h="2358" extrusionOk="0">
                  <a:moveTo>
                    <a:pt x="822" y="0"/>
                  </a:moveTo>
                  <a:cubicBezTo>
                    <a:pt x="822" y="0"/>
                    <a:pt x="1" y="396"/>
                    <a:pt x="1338" y="1520"/>
                  </a:cubicBezTo>
                  <a:cubicBezTo>
                    <a:pt x="2025" y="2111"/>
                    <a:pt x="2636" y="2358"/>
                    <a:pt x="3061" y="2358"/>
                  </a:cubicBezTo>
                  <a:cubicBezTo>
                    <a:pt x="3446" y="2358"/>
                    <a:pt x="3679" y="2156"/>
                    <a:pt x="3679" y="1824"/>
                  </a:cubicBezTo>
                  <a:cubicBezTo>
                    <a:pt x="3648" y="1155"/>
                    <a:pt x="822" y="0"/>
                    <a:pt x="822"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0"/>
            <p:cNvSpPr/>
            <p:nvPr/>
          </p:nvSpPr>
          <p:spPr>
            <a:xfrm>
              <a:off x="4150725" y="4517325"/>
              <a:ext cx="171000" cy="230450"/>
            </a:xfrm>
            <a:custGeom>
              <a:avLst/>
              <a:gdLst/>
              <a:ahLst/>
              <a:cxnLst/>
              <a:rect l="l" t="t" r="r" b="b"/>
              <a:pathLst>
                <a:path w="6840" h="9218" extrusionOk="0">
                  <a:moveTo>
                    <a:pt x="2858" y="1"/>
                  </a:moveTo>
                  <a:cubicBezTo>
                    <a:pt x="1490" y="31"/>
                    <a:pt x="1" y="2736"/>
                    <a:pt x="670" y="4226"/>
                  </a:cubicBezTo>
                  <a:cubicBezTo>
                    <a:pt x="1338" y="5745"/>
                    <a:pt x="1885" y="8907"/>
                    <a:pt x="1885" y="8907"/>
                  </a:cubicBezTo>
                  <a:cubicBezTo>
                    <a:pt x="1885" y="8907"/>
                    <a:pt x="2210" y="9217"/>
                    <a:pt x="2759" y="9217"/>
                  </a:cubicBezTo>
                  <a:cubicBezTo>
                    <a:pt x="3034" y="9217"/>
                    <a:pt x="3365" y="9140"/>
                    <a:pt x="3740" y="8907"/>
                  </a:cubicBezTo>
                  <a:cubicBezTo>
                    <a:pt x="4834" y="8238"/>
                    <a:pt x="5138" y="7144"/>
                    <a:pt x="5138" y="7144"/>
                  </a:cubicBezTo>
                  <a:cubicBezTo>
                    <a:pt x="5138" y="7144"/>
                    <a:pt x="4274" y="5517"/>
                    <a:pt x="4474" y="5517"/>
                  </a:cubicBezTo>
                  <a:cubicBezTo>
                    <a:pt x="4493" y="5517"/>
                    <a:pt x="4521" y="5532"/>
                    <a:pt x="4560" y="5563"/>
                  </a:cubicBezTo>
                  <a:cubicBezTo>
                    <a:pt x="4986" y="5958"/>
                    <a:pt x="5655" y="6110"/>
                    <a:pt x="5655" y="6110"/>
                  </a:cubicBezTo>
                  <a:cubicBezTo>
                    <a:pt x="6202" y="5289"/>
                    <a:pt x="6840" y="3922"/>
                    <a:pt x="6840" y="3922"/>
                  </a:cubicBezTo>
                  <a:cubicBezTo>
                    <a:pt x="5290" y="3891"/>
                    <a:pt x="2341" y="2827"/>
                    <a:pt x="2341" y="2827"/>
                  </a:cubicBezTo>
                  <a:cubicBezTo>
                    <a:pt x="2524" y="2250"/>
                    <a:pt x="2858" y="1"/>
                    <a:pt x="2858" y="1"/>
                  </a:cubicBezTo>
                  <a:close/>
                </a:path>
              </a:pathLst>
            </a:custGeom>
            <a:solidFill>
              <a:srgbClr val="FBB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0"/>
            <p:cNvSpPr/>
            <p:nvPr/>
          </p:nvSpPr>
          <p:spPr>
            <a:xfrm>
              <a:off x="4146175" y="4562150"/>
              <a:ext cx="79825" cy="76125"/>
            </a:xfrm>
            <a:custGeom>
              <a:avLst/>
              <a:gdLst/>
              <a:ahLst/>
              <a:cxnLst/>
              <a:rect l="l" t="t" r="r" b="b"/>
              <a:pathLst>
                <a:path w="3193" h="3045" extrusionOk="0">
                  <a:moveTo>
                    <a:pt x="2280" y="1"/>
                  </a:moveTo>
                  <a:cubicBezTo>
                    <a:pt x="2280" y="1"/>
                    <a:pt x="1" y="2037"/>
                    <a:pt x="244" y="2706"/>
                  </a:cubicBezTo>
                  <a:cubicBezTo>
                    <a:pt x="317" y="2925"/>
                    <a:pt x="487" y="3044"/>
                    <a:pt x="713" y="3044"/>
                  </a:cubicBezTo>
                  <a:cubicBezTo>
                    <a:pt x="1145" y="3044"/>
                    <a:pt x="1782" y="2610"/>
                    <a:pt x="2341" y="1612"/>
                  </a:cubicBezTo>
                  <a:cubicBezTo>
                    <a:pt x="3192" y="92"/>
                    <a:pt x="2280" y="1"/>
                    <a:pt x="2280"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0"/>
            <p:cNvSpPr/>
            <p:nvPr/>
          </p:nvSpPr>
          <p:spPr>
            <a:xfrm>
              <a:off x="3664400" y="4559150"/>
              <a:ext cx="103375" cy="63275"/>
            </a:xfrm>
            <a:custGeom>
              <a:avLst/>
              <a:gdLst/>
              <a:ahLst/>
              <a:cxnLst/>
              <a:rect l="l" t="t" r="r" b="b"/>
              <a:pathLst>
                <a:path w="4135" h="2531" extrusionOk="0">
                  <a:moveTo>
                    <a:pt x="2665" y="1"/>
                  </a:moveTo>
                  <a:cubicBezTo>
                    <a:pt x="1684" y="1"/>
                    <a:pt x="718" y="376"/>
                    <a:pt x="1" y="1094"/>
                  </a:cubicBezTo>
                  <a:cubicBezTo>
                    <a:pt x="260" y="1851"/>
                    <a:pt x="977" y="2531"/>
                    <a:pt x="2083" y="2531"/>
                  </a:cubicBezTo>
                  <a:cubicBezTo>
                    <a:pt x="2663" y="2531"/>
                    <a:pt x="3350" y="2344"/>
                    <a:pt x="4134" y="1884"/>
                  </a:cubicBezTo>
                  <a:lnTo>
                    <a:pt x="3831" y="182"/>
                  </a:lnTo>
                  <a:cubicBezTo>
                    <a:pt x="3450" y="61"/>
                    <a:pt x="3056" y="1"/>
                    <a:pt x="2665"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0"/>
            <p:cNvSpPr/>
            <p:nvPr/>
          </p:nvSpPr>
          <p:spPr>
            <a:xfrm>
              <a:off x="3658325" y="4525425"/>
              <a:ext cx="101850" cy="61075"/>
            </a:xfrm>
            <a:custGeom>
              <a:avLst/>
              <a:gdLst/>
              <a:ahLst/>
              <a:cxnLst/>
              <a:rect l="l" t="t" r="r" b="b"/>
              <a:pathLst>
                <a:path w="4074" h="2443" extrusionOk="0">
                  <a:moveTo>
                    <a:pt x="2301" y="0"/>
                  </a:moveTo>
                  <a:cubicBezTo>
                    <a:pt x="1773" y="0"/>
                    <a:pt x="1180" y="140"/>
                    <a:pt x="639" y="588"/>
                  </a:cubicBezTo>
                  <a:cubicBezTo>
                    <a:pt x="122" y="1044"/>
                    <a:pt x="1" y="1774"/>
                    <a:pt x="244" y="2443"/>
                  </a:cubicBezTo>
                  <a:cubicBezTo>
                    <a:pt x="961" y="1725"/>
                    <a:pt x="1927" y="1350"/>
                    <a:pt x="2908" y="1350"/>
                  </a:cubicBezTo>
                  <a:cubicBezTo>
                    <a:pt x="3299" y="1350"/>
                    <a:pt x="3693" y="1410"/>
                    <a:pt x="4074" y="1531"/>
                  </a:cubicBezTo>
                  <a:lnTo>
                    <a:pt x="3861" y="376"/>
                  </a:lnTo>
                  <a:cubicBezTo>
                    <a:pt x="3861" y="376"/>
                    <a:pt x="3168" y="0"/>
                    <a:pt x="2301"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0"/>
            <p:cNvSpPr/>
            <p:nvPr/>
          </p:nvSpPr>
          <p:spPr>
            <a:xfrm>
              <a:off x="3691000" y="4562200"/>
              <a:ext cx="68100" cy="46200"/>
            </a:xfrm>
            <a:custGeom>
              <a:avLst/>
              <a:gdLst/>
              <a:ahLst/>
              <a:cxnLst/>
              <a:rect l="l" t="t" r="r" b="b"/>
              <a:pathLst>
                <a:path w="2724" h="1848" extrusionOk="0">
                  <a:moveTo>
                    <a:pt x="1329" y="0"/>
                  </a:moveTo>
                  <a:cubicBezTo>
                    <a:pt x="886" y="0"/>
                    <a:pt x="421" y="188"/>
                    <a:pt x="31" y="364"/>
                  </a:cubicBezTo>
                  <a:cubicBezTo>
                    <a:pt x="1" y="364"/>
                    <a:pt x="31" y="394"/>
                    <a:pt x="61" y="394"/>
                  </a:cubicBezTo>
                  <a:cubicBezTo>
                    <a:pt x="468" y="320"/>
                    <a:pt x="931" y="123"/>
                    <a:pt x="1354" y="123"/>
                  </a:cubicBezTo>
                  <a:cubicBezTo>
                    <a:pt x="1627" y="123"/>
                    <a:pt x="1883" y="205"/>
                    <a:pt x="2098" y="455"/>
                  </a:cubicBezTo>
                  <a:cubicBezTo>
                    <a:pt x="2432" y="820"/>
                    <a:pt x="2493" y="1336"/>
                    <a:pt x="2584" y="1792"/>
                  </a:cubicBezTo>
                  <a:cubicBezTo>
                    <a:pt x="2597" y="1830"/>
                    <a:pt x="2626" y="1847"/>
                    <a:pt x="2652" y="1847"/>
                  </a:cubicBezTo>
                  <a:cubicBezTo>
                    <a:pt x="2690" y="1847"/>
                    <a:pt x="2723" y="1815"/>
                    <a:pt x="2706" y="1762"/>
                  </a:cubicBezTo>
                  <a:cubicBezTo>
                    <a:pt x="2645" y="1215"/>
                    <a:pt x="2523" y="546"/>
                    <a:pt x="2037" y="212"/>
                  </a:cubicBezTo>
                  <a:cubicBezTo>
                    <a:pt x="1819" y="59"/>
                    <a:pt x="1577" y="0"/>
                    <a:pt x="132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0"/>
            <p:cNvSpPr/>
            <p:nvPr/>
          </p:nvSpPr>
          <p:spPr>
            <a:xfrm>
              <a:off x="3720025" y="4575050"/>
              <a:ext cx="36900" cy="17375"/>
            </a:xfrm>
            <a:custGeom>
              <a:avLst/>
              <a:gdLst/>
              <a:ahLst/>
              <a:cxnLst/>
              <a:rect l="l" t="t" r="r" b="b"/>
              <a:pathLst>
                <a:path w="1476" h="695" extrusionOk="0">
                  <a:moveTo>
                    <a:pt x="528" y="1"/>
                  </a:moveTo>
                  <a:cubicBezTo>
                    <a:pt x="352" y="1"/>
                    <a:pt x="178" y="71"/>
                    <a:pt x="25" y="245"/>
                  </a:cubicBezTo>
                  <a:cubicBezTo>
                    <a:pt x="0" y="294"/>
                    <a:pt x="16" y="344"/>
                    <a:pt x="56" y="344"/>
                  </a:cubicBezTo>
                  <a:cubicBezTo>
                    <a:pt x="64" y="344"/>
                    <a:pt x="75" y="342"/>
                    <a:pt x="86" y="336"/>
                  </a:cubicBezTo>
                  <a:cubicBezTo>
                    <a:pt x="234" y="225"/>
                    <a:pt x="371" y="159"/>
                    <a:pt x="525" y="159"/>
                  </a:cubicBezTo>
                  <a:cubicBezTo>
                    <a:pt x="623" y="159"/>
                    <a:pt x="727" y="186"/>
                    <a:pt x="846" y="245"/>
                  </a:cubicBezTo>
                  <a:cubicBezTo>
                    <a:pt x="1028" y="336"/>
                    <a:pt x="1150" y="518"/>
                    <a:pt x="1332" y="670"/>
                  </a:cubicBezTo>
                  <a:cubicBezTo>
                    <a:pt x="1349" y="687"/>
                    <a:pt x="1368" y="695"/>
                    <a:pt x="1387" y="695"/>
                  </a:cubicBezTo>
                  <a:cubicBezTo>
                    <a:pt x="1434" y="695"/>
                    <a:pt x="1475" y="645"/>
                    <a:pt x="1454" y="579"/>
                  </a:cubicBezTo>
                  <a:cubicBezTo>
                    <a:pt x="1232" y="276"/>
                    <a:pt x="876" y="1"/>
                    <a:pt x="528"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0"/>
            <p:cNvSpPr/>
            <p:nvPr/>
          </p:nvSpPr>
          <p:spPr>
            <a:xfrm>
              <a:off x="4199375" y="4467400"/>
              <a:ext cx="97950" cy="65075"/>
            </a:xfrm>
            <a:custGeom>
              <a:avLst/>
              <a:gdLst/>
              <a:ahLst/>
              <a:cxnLst/>
              <a:rect l="l" t="t" r="r" b="b"/>
              <a:pathLst>
                <a:path w="3918" h="2603" extrusionOk="0">
                  <a:moveTo>
                    <a:pt x="2311" y="0"/>
                  </a:moveTo>
                  <a:cubicBezTo>
                    <a:pt x="1484" y="0"/>
                    <a:pt x="664" y="278"/>
                    <a:pt x="0" y="812"/>
                  </a:cubicBezTo>
                  <a:lnTo>
                    <a:pt x="304" y="2514"/>
                  </a:lnTo>
                  <a:cubicBezTo>
                    <a:pt x="647" y="2575"/>
                    <a:pt x="962" y="2603"/>
                    <a:pt x="1251" y="2603"/>
                  </a:cubicBezTo>
                  <a:cubicBezTo>
                    <a:pt x="3143" y="2603"/>
                    <a:pt x="3917" y="1411"/>
                    <a:pt x="3891" y="356"/>
                  </a:cubicBezTo>
                  <a:cubicBezTo>
                    <a:pt x="3388" y="117"/>
                    <a:pt x="2848" y="0"/>
                    <a:pt x="231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0"/>
            <p:cNvSpPr/>
            <p:nvPr/>
          </p:nvSpPr>
          <p:spPr>
            <a:xfrm>
              <a:off x="4194050" y="4432375"/>
              <a:ext cx="102600" cy="55350"/>
            </a:xfrm>
            <a:custGeom>
              <a:avLst/>
              <a:gdLst/>
              <a:ahLst/>
              <a:cxnLst/>
              <a:rect l="l" t="t" r="r" b="b"/>
              <a:pathLst>
                <a:path w="4104" h="2214" extrusionOk="0">
                  <a:moveTo>
                    <a:pt x="2256" y="0"/>
                  </a:moveTo>
                  <a:cubicBezTo>
                    <a:pt x="944" y="0"/>
                    <a:pt x="0" y="1028"/>
                    <a:pt x="0" y="1028"/>
                  </a:cubicBezTo>
                  <a:lnTo>
                    <a:pt x="213" y="2213"/>
                  </a:lnTo>
                  <a:cubicBezTo>
                    <a:pt x="877" y="1679"/>
                    <a:pt x="1697" y="1401"/>
                    <a:pt x="2524" y="1401"/>
                  </a:cubicBezTo>
                  <a:cubicBezTo>
                    <a:pt x="3061" y="1401"/>
                    <a:pt x="3601" y="1518"/>
                    <a:pt x="4104" y="1757"/>
                  </a:cubicBezTo>
                  <a:cubicBezTo>
                    <a:pt x="4104" y="1058"/>
                    <a:pt x="3739" y="389"/>
                    <a:pt x="3101" y="146"/>
                  </a:cubicBezTo>
                  <a:cubicBezTo>
                    <a:pt x="2807" y="43"/>
                    <a:pt x="2524" y="0"/>
                    <a:pt x="225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0"/>
            <p:cNvSpPr/>
            <p:nvPr/>
          </p:nvSpPr>
          <p:spPr>
            <a:xfrm>
              <a:off x="4209250" y="4470650"/>
              <a:ext cx="57025" cy="57950"/>
            </a:xfrm>
            <a:custGeom>
              <a:avLst/>
              <a:gdLst/>
              <a:ahLst/>
              <a:cxnLst/>
              <a:rect l="l" t="t" r="r" b="b"/>
              <a:pathLst>
                <a:path w="2281" h="2318" extrusionOk="0">
                  <a:moveTo>
                    <a:pt x="1815" y="1"/>
                  </a:moveTo>
                  <a:cubicBezTo>
                    <a:pt x="1256" y="1"/>
                    <a:pt x="639" y="89"/>
                    <a:pt x="304" y="591"/>
                  </a:cubicBezTo>
                  <a:cubicBezTo>
                    <a:pt x="0" y="1077"/>
                    <a:pt x="92" y="1716"/>
                    <a:pt x="213" y="2263"/>
                  </a:cubicBezTo>
                  <a:cubicBezTo>
                    <a:pt x="226" y="2301"/>
                    <a:pt x="255" y="2318"/>
                    <a:pt x="284" y="2318"/>
                  </a:cubicBezTo>
                  <a:cubicBezTo>
                    <a:pt x="324" y="2318"/>
                    <a:pt x="365" y="2285"/>
                    <a:pt x="365" y="2232"/>
                  </a:cubicBezTo>
                  <a:cubicBezTo>
                    <a:pt x="274" y="1746"/>
                    <a:pt x="122" y="1138"/>
                    <a:pt x="396" y="682"/>
                  </a:cubicBezTo>
                  <a:cubicBezTo>
                    <a:pt x="760" y="13"/>
                    <a:pt x="1642" y="165"/>
                    <a:pt x="2280" y="74"/>
                  </a:cubicBezTo>
                  <a:cubicBezTo>
                    <a:pt x="2280" y="44"/>
                    <a:pt x="2280" y="13"/>
                    <a:pt x="2250" y="13"/>
                  </a:cubicBezTo>
                  <a:cubicBezTo>
                    <a:pt x="2114" y="7"/>
                    <a:pt x="1966" y="1"/>
                    <a:pt x="181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0"/>
            <p:cNvSpPr/>
            <p:nvPr/>
          </p:nvSpPr>
          <p:spPr>
            <a:xfrm>
              <a:off x="4211000" y="4488175"/>
              <a:ext cx="32475" cy="24500"/>
            </a:xfrm>
            <a:custGeom>
              <a:avLst/>
              <a:gdLst/>
              <a:ahLst/>
              <a:cxnLst/>
              <a:rect l="l" t="t" r="r" b="b"/>
              <a:pathLst>
                <a:path w="1299" h="980" extrusionOk="0">
                  <a:moveTo>
                    <a:pt x="901" y="1"/>
                  </a:moveTo>
                  <a:cubicBezTo>
                    <a:pt x="469" y="1"/>
                    <a:pt x="141" y="438"/>
                    <a:pt x="22" y="893"/>
                  </a:cubicBezTo>
                  <a:cubicBezTo>
                    <a:pt x="0" y="936"/>
                    <a:pt x="55" y="979"/>
                    <a:pt x="110" y="979"/>
                  </a:cubicBezTo>
                  <a:cubicBezTo>
                    <a:pt x="133" y="979"/>
                    <a:pt x="156" y="972"/>
                    <a:pt x="174" y="954"/>
                  </a:cubicBezTo>
                  <a:cubicBezTo>
                    <a:pt x="295" y="741"/>
                    <a:pt x="326" y="528"/>
                    <a:pt x="508" y="346"/>
                  </a:cubicBezTo>
                  <a:cubicBezTo>
                    <a:pt x="621" y="195"/>
                    <a:pt x="758" y="138"/>
                    <a:pt x="910" y="138"/>
                  </a:cubicBezTo>
                  <a:cubicBezTo>
                    <a:pt x="1004" y="138"/>
                    <a:pt x="1103" y="159"/>
                    <a:pt x="1207" y="194"/>
                  </a:cubicBezTo>
                  <a:cubicBezTo>
                    <a:pt x="1268" y="194"/>
                    <a:pt x="1298" y="133"/>
                    <a:pt x="1268" y="103"/>
                  </a:cubicBezTo>
                  <a:cubicBezTo>
                    <a:pt x="1139" y="32"/>
                    <a:pt x="1016" y="1"/>
                    <a:pt x="90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0"/>
            <p:cNvSpPr/>
            <p:nvPr/>
          </p:nvSpPr>
          <p:spPr>
            <a:xfrm>
              <a:off x="3703900" y="4263800"/>
              <a:ext cx="510700" cy="442300"/>
            </a:xfrm>
            <a:custGeom>
              <a:avLst/>
              <a:gdLst/>
              <a:ahLst/>
              <a:cxnLst/>
              <a:rect l="l" t="t" r="r" b="b"/>
              <a:pathLst>
                <a:path w="20428" h="17692" extrusionOk="0">
                  <a:moveTo>
                    <a:pt x="9368" y="1"/>
                  </a:moveTo>
                  <a:cubicBezTo>
                    <a:pt x="4824" y="1"/>
                    <a:pt x="0" y="1843"/>
                    <a:pt x="1673" y="10263"/>
                  </a:cubicBezTo>
                  <a:cubicBezTo>
                    <a:pt x="1673" y="10263"/>
                    <a:pt x="2159" y="13607"/>
                    <a:pt x="3254" y="15096"/>
                  </a:cubicBezTo>
                  <a:cubicBezTo>
                    <a:pt x="4216" y="16444"/>
                    <a:pt x="6772" y="17692"/>
                    <a:pt x="9907" y="17692"/>
                  </a:cubicBezTo>
                  <a:cubicBezTo>
                    <a:pt x="10236" y="17692"/>
                    <a:pt x="10572" y="17678"/>
                    <a:pt x="10913" y="17649"/>
                  </a:cubicBezTo>
                  <a:cubicBezTo>
                    <a:pt x="14530" y="17376"/>
                    <a:pt x="19059" y="15370"/>
                    <a:pt x="19698" y="12604"/>
                  </a:cubicBezTo>
                  <a:cubicBezTo>
                    <a:pt x="20306" y="9838"/>
                    <a:pt x="20427" y="8014"/>
                    <a:pt x="19637" y="5430"/>
                  </a:cubicBezTo>
                  <a:cubicBezTo>
                    <a:pt x="18847" y="2877"/>
                    <a:pt x="18512" y="1722"/>
                    <a:pt x="15868" y="993"/>
                  </a:cubicBezTo>
                  <a:cubicBezTo>
                    <a:pt x="14870" y="703"/>
                    <a:pt x="12172" y="1"/>
                    <a:pt x="9368"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0"/>
            <p:cNvSpPr/>
            <p:nvPr/>
          </p:nvSpPr>
          <p:spPr>
            <a:xfrm>
              <a:off x="3809550" y="4432225"/>
              <a:ext cx="38775" cy="38325"/>
            </a:xfrm>
            <a:custGeom>
              <a:avLst/>
              <a:gdLst/>
              <a:ahLst/>
              <a:cxnLst/>
              <a:rect l="l" t="t" r="r" b="b"/>
              <a:pathLst>
                <a:path w="1551" h="1533" extrusionOk="0">
                  <a:moveTo>
                    <a:pt x="1459" y="0"/>
                  </a:moveTo>
                  <a:cubicBezTo>
                    <a:pt x="851" y="92"/>
                    <a:pt x="31" y="851"/>
                    <a:pt x="0" y="1490"/>
                  </a:cubicBezTo>
                  <a:cubicBezTo>
                    <a:pt x="0" y="1511"/>
                    <a:pt x="31" y="1533"/>
                    <a:pt x="59" y="1533"/>
                  </a:cubicBezTo>
                  <a:cubicBezTo>
                    <a:pt x="71" y="1533"/>
                    <a:pt x="83" y="1529"/>
                    <a:pt x="91" y="1520"/>
                  </a:cubicBezTo>
                  <a:cubicBezTo>
                    <a:pt x="395" y="851"/>
                    <a:pt x="821" y="426"/>
                    <a:pt x="1490" y="152"/>
                  </a:cubicBezTo>
                  <a:cubicBezTo>
                    <a:pt x="1550" y="122"/>
                    <a:pt x="1550" y="0"/>
                    <a:pt x="145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0"/>
            <p:cNvSpPr/>
            <p:nvPr/>
          </p:nvSpPr>
          <p:spPr>
            <a:xfrm>
              <a:off x="4065625" y="4386650"/>
              <a:ext cx="51325" cy="16300"/>
            </a:xfrm>
            <a:custGeom>
              <a:avLst/>
              <a:gdLst/>
              <a:ahLst/>
              <a:cxnLst/>
              <a:rect l="l" t="t" r="r" b="b"/>
              <a:pathLst>
                <a:path w="2053" h="652" extrusionOk="0">
                  <a:moveTo>
                    <a:pt x="601" y="1"/>
                  </a:moveTo>
                  <a:cubicBezTo>
                    <a:pt x="405" y="1"/>
                    <a:pt x="219" y="29"/>
                    <a:pt x="61" y="91"/>
                  </a:cubicBezTo>
                  <a:cubicBezTo>
                    <a:pt x="1" y="121"/>
                    <a:pt x="1" y="212"/>
                    <a:pt x="61" y="212"/>
                  </a:cubicBezTo>
                  <a:cubicBezTo>
                    <a:pt x="700" y="243"/>
                    <a:pt x="1308" y="243"/>
                    <a:pt x="1824" y="638"/>
                  </a:cubicBezTo>
                  <a:cubicBezTo>
                    <a:pt x="1844" y="648"/>
                    <a:pt x="1863" y="652"/>
                    <a:pt x="1882" y="652"/>
                  </a:cubicBezTo>
                  <a:cubicBezTo>
                    <a:pt x="1979" y="652"/>
                    <a:pt x="2053" y="532"/>
                    <a:pt x="1976" y="456"/>
                  </a:cubicBezTo>
                  <a:cubicBezTo>
                    <a:pt x="1630" y="174"/>
                    <a:pt x="1084" y="1"/>
                    <a:pt x="60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0"/>
            <p:cNvSpPr/>
            <p:nvPr/>
          </p:nvSpPr>
          <p:spPr>
            <a:xfrm>
              <a:off x="3824750" y="4570675"/>
              <a:ext cx="95000" cy="83300"/>
            </a:xfrm>
            <a:custGeom>
              <a:avLst/>
              <a:gdLst/>
              <a:ahLst/>
              <a:cxnLst/>
              <a:rect l="l" t="t" r="r" b="b"/>
              <a:pathLst>
                <a:path w="3800" h="3332" extrusionOk="0">
                  <a:moveTo>
                    <a:pt x="1943" y="0"/>
                  </a:moveTo>
                  <a:cubicBezTo>
                    <a:pt x="1843" y="0"/>
                    <a:pt x="1743" y="8"/>
                    <a:pt x="1642" y="25"/>
                  </a:cubicBezTo>
                  <a:cubicBezTo>
                    <a:pt x="669" y="207"/>
                    <a:pt x="0" y="1058"/>
                    <a:pt x="183" y="1970"/>
                  </a:cubicBezTo>
                  <a:cubicBezTo>
                    <a:pt x="318" y="2784"/>
                    <a:pt x="1059" y="3332"/>
                    <a:pt x="1887" y="3332"/>
                  </a:cubicBezTo>
                  <a:cubicBezTo>
                    <a:pt x="1987" y="3332"/>
                    <a:pt x="2088" y="3324"/>
                    <a:pt x="2189" y="3307"/>
                  </a:cubicBezTo>
                  <a:cubicBezTo>
                    <a:pt x="3161" y="3125"/>
                    <a:pt x="3800" y="2274"/>
                    <a:pt x="3648" y="1362"/>
                  </a:cubicBezTo>
                  <a:cubicBezTo>
                    <a:pt x="3512" y="548"/>
                    <a:pt x="2771" y="0"/>
                    <a:pt x="1943"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0"/>
            <p:cNvSpPr/>
            <p:nvPr/>
          </p:nvSpPr>
          <p:spPr>
            <a:xfrm>
              <a:off x="4063350" y="4529425"/>
              <a:ext cx="95000" cy="82975"/>
            </a:xfrm>
            <a:custGeom>
              <a:avLst/>
              <a:gdLst/>
              <a:ahLst/>
              <a:cxnLst/>
              <a:rect l="l" t="t" r="r" b="b"/>
              <a:pathLst>
                <a:path w="3800" h="3319" extrusionOk="0">
                  <a:moveTo>
                    <a:pt x="1958" y="1"/>
                  </a:moveTo>
                  <a:cubicBezTo>
                    <a:pt x="1844" y="1"/>
                    <a:pt x="1728" y="11"/>
                    <a:pt x="1611" y="33"/>
                  </a:cubicBezTo>
                  <a:cubicBezTo>
                    <a:pt x="669" y="185"/>
                    <a:pt x="0" y="1067"/>
                    <a:pt x="152" y="1948"/>
                  </a:cubicBezTo>
                  <a:cubicBezTo>
                    <a:pt x="313" y="2751"/>
                    <a:pt x="1015" y="3318"/>
                    <a:pt x="1844" y="3318"/>
                  </a:cubicBezTo>
                  <a:cubicBezTo>
                    <a:pt x="1957" y="3318"/>
                    <a:pt x="2072" y="3308"/>
                    <a:pt x="2189" y="3286"/>
                  </a:cubicBezTo>
                  <a:cubicBezTo>
                    <a:pt x="3162" y="3134"/>
                    <a:pt x="3800" y="2252"/>
                    <a:pt x="3648" y="1340"/>
                  </a:cubicBezTo>
                  <a:cubicBezTo>
                    <a:pt x="3514" y="565"/>
                    <a:pt x="2792" y="1"/>
                    <a:pt x="1958"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0"/>
            <p:cNvSpPr/>
            <p:nvPr/>
          </p:nvSpPr>
          <p:spPr>
            <a:xfrm>
              <a:off x="3956200" y="4562350"/>
              <a:ext cx="42575" cy="23475"/>
            </a:xfrm>
            <a:custGeom>
              <a:avLst/>
              <a:gdLst/>
              <a:ahLst/>
              <a:cxnLst/>
              <a:rect l="l" t="t" r="r" b="b"/>
              <a:pathLst>
                <a:path w="1703" h="939" extrusionOk="0">
                  <a:moveTo>
                    <a:pt x="46" y="1"/>
                  </a:moveTo>
                  <a:cubicBezTo>
                    <a:pt x="23" y="1"/>
                    <a:pt x="1" y="8"/>
                    <a:pt x="1" y="23"/>
                  </a:cubicBezTo>
                  <a:cubicBezTo>
                    <a:pt x="29" y="754"/>
                    <a:pt x="861" y="939"/>
                    <a:pt x="1467" y="939"/>
                  </a:cubicBezTo>
                  <a:cubicBezTo>
                    <a:pt x="1517" y="939"/>
                    <a:pt x="1565" y="938"/>
                    <a:pt x="1612" y="935"/>
                  </a:cubicBezTo>
                  <a:cubicBezTo>
                    <a:pt x="1703" y="935"/>
                    <a:pt x="1703" y="814"/>
                    <a:pt x="1612" y="814"/>
                  </a:cubicBezTo>
                  <a:cubicBezTo>
                    <a:pt x="973" y="722"/>
                    <a:pt x="365" y="692"/>
                    <a:pt x="92" y="23"/>
                  </a:cubicBezTo>
                  <a:cubicBezTo>
                    <a:pt x="92" y="8"/>
                    <a:pt x="69" y="1"/>
                    <a:pt x="4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0"/>
            <p:cNvSpPr/>
            <p:nvPr/>
          </p:nvSpPr>
          <p:spPr>
            <a:xfrm>
              <a:off x="3853625" y="4511025"/>
              <a:ext cx="28900" cy="31475"/>
            </a:xfrm>
            <a:custGeom>
              <a:avLst/>
              <a:gdLst/>
              <a:ahLst/>
              <a:cxnLst/>
              <a:rect l="l" t="t" r="r" b="b"/>
              <a:pathLst>
                <a:path w="1156" h="1259" extrusionOk="0">
                  <a:moveTo>
                    <a:pt x="541" y="0"/>
                  </a:moveTo>
                  <a:cubicBezTo>
                    <a:pt x="513" y="0"/>
                    <a:pt x="485" y="3"/>
                    <a:pt x="456" y="9"/>
                  </a:cubicBezTo>
                  <a:cubicBezTo>
                    <a:pt x="183" y="70"/>
                    <a:pt x="0" y="374"/>
                    <a:pt x="61" y="739"/>
                  </a:cubicBezTo>
                  <a:cubicBezTo>
                    <a:pt x="118" y="1052"/>
                    <a:pt x="388" y="1259"/>
                    <a:pt x="647" y="1259"/>
                  </a:cubicBezTo>
                  <a:cubicBezTo>
                    <a:pt x="664" y="1259"/>
                    <a:pt x="682" y="1258"/>
                    <a:pt x="699" y="1256"/>
                  </a:cubicBezTo>
                  <a:cubicBezTo>
                    <a:pt x="973" y="1195"/>
                    <a:pt x="1155" y="861"/>
                    <a:pt x="1094" y="526"/>
                  </a:cubicBezTo>
                  <a:cubicBezTo>
                    <a:pt x="1013" y="227"/>
                    <a:pt x="785" y="0"/>
                    <a:pt x="541"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0"/>
            <p:cNvSpPr/>
            <p:nvPr/>
          </p:nvSpPr>
          <p:spPr>
            <a:xfrm>
              <a:off x="4064100" y="4469225"/>
              <a:ext cx="28900" cy="31475"/>
            </a:xfrm>
            <a:custGeom>
              <a:avLst/>
              <a:gdLst/>
              <a:ahLst/>
              <a:cxnLst/>
              <a:rect l="l" t="t" r="r" b="b"/>
              <a:pathLst>
                <a:path w="1156" h="1259" extrusionOk="0">
                  <a:moveTo>
                    <a:pt x="543" y="0"/>
                  </a:moveTo>
                  <a:cubicBezTo>
                    <a:pt x="514" y="0"/>
                    <a:pt x="485" y="3"/>
                    <a:pt x="457" y="10"/>
                  </a:cubicBezTo>
                  <a:cubicBezTo>
                    <a:pt x="183" y="70"/>
                    <a:pt x="1" y="374"/>
                    <a:pt x="62" y="739"/>
                  </a:cubicBezTo>
                  <a:cubicBezTo>
                    <a:pt x="119" y="1052"/>
                    <a:pt x="389" y="1259"/>
                    <a:pt x="647" y="1259"/>
                  </a:cubicBezTo>
                  <a:cubicBezTo>
                    <a:pt x="665" y="1259"/>
                    <a:pt x="683" y="1258"/>
                    <a:pt x="700" y="1256"/>
                  </a:cubicBezTo>
                  <a:cubicBezTo>
                    <a:pt x="973" y="1195"/>
                    <a:pt x="1156" y="861"/>
                    <a:pt x="1095" y="526"/>
                  </a:cubicBezTo>
                  <a:cubicBezTo>
                    <a:pt x="1041" y="227"/>
                    <a:pt x="791" y="0"/>
                    <a:pt x="543"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0"/>
            <p:cNvSpPr/>
            <p:nvPr/>
          </p:nvSpPr>
          <p:spPr>
            <a:xfrm>
              <a:off x="3959250" y="4477050"/>
              <a:ext cx="35725" cy="52825"/>
            </a:xfrm>
            <a:custGeom>
              <a:avLst/>
              <a:gdLst/>
              <a:ahLst/>
              <a:cxnLst/>
              <a:rect l="l" t="t" r="r" b="b"/>
              <a:pathLst>
                <a:path w="1429" h="2113" extrusionOk="0">
                  <a:moveTo>
                    <a:pt x="61" y="1"/>
                  </a:moveTo>
                  <a:cubicBezTo>
                    <a:pt x="61" y="1"/>
                    <a:pt x="31" y="1"/>
                    <a:pt x="31" y="31"/>
                  </a:cubicBezTo>
                  <a:cubicBezTo>
                    <a:pt x="0" y="305"/>
                    <a:pt x="31" y="609"/>
                    <a:pt x="31" y="882"/>
                  </a:cubicBezTo>
                  <a:cubicBezTo>
                    <a:pt x="31" y="1095"/>
                    <a:pt x="0" y="1368"/>
                    <a:pt x="152" y="1520"/>
                  </a:cubicBezTo>
                  <a:cubicBezTo>
                    <a:pt x="220" y="1633"/>
                    <a:pt x="321" y="1696"/>
                    <a:pt x="431" y="1696"/>
                  </a:cubicBezTo>
                  <a:cubicBezTo>
                    <a:pt x="469" y="1696"/>
                    <a:pt x="508" y="1688"/>
                    <a:pt x="547" y="1672"/>
                  </a:cubicBezTo>
                  <a:cubicBezTo>
                    <a:pt x="608" y="1642"/>
                    <a:pt x="669" y="1581"/>
                    <a:pt x="730" y="1551"/>
                  </a:cubicBezTo>
                  <a:cubicBezTo>
                    <a:pt x="760" y="1520"/>
                    <a:pt x="851" y="1399"/>
                    <a:pt x="882" y="1399"/>
                  </a:cubicBezTo>
                  <a:cubicBezTo>
                    <a:pt x="1003" y="1490"/>
                    <a:pt x="1094" y="1581"/>
                    <a:pt x="1186" y="1672"/>
                  </a:cubicBezTo>
                  <a:cubicBezTo>
                    <a:pt x="1155" y="1794"/>
                    <a:pt x="1094" y="1885"/>
                    <a:pt x="973" y="1946"/>
                  </a:cubicBezTo>
                  <a:cubicBezTo>
                    <a:pt x="896" y="1997"/>
                    <a:pt x="948" y="2112"/>
                    <a:pt x="1021" y="2112"/>
                  </a:cubicBezTo>
                  <a:cubicBezTo>
                    <a:pt x="1035" y="2112"/>
                    <a:pt x="1049" y="2108"/>
                    <a:pt x="1064" y="2098"/>
                  </a:cubicBezTo>
                  <a:cubicBezTo>
                    <a:pt x="1277" y="1976"/>
                    <a:pt x="1429" y="1703"/>
                    <a:pt x="1338" y="1429"/>
                  </a:cubicBezTo>
                  <a:cubicBezTo>
                    <a:pt x="1294" y="1298"/>
                    <a:pt x="1155" y="1198"/>
                    <a:pt x="1002" y="1198"/>
                  </a:cubicBezTo>
                  <a:cubicBezTo>
                    <a:pt x="942" y="1198"/>
                    <a:pt x="880" y="1213"/>
                    <a:pt x="821" y="1247"/>
                  </a:cubicBezTo>
                  <a:cubicBezTo>
                    <a:pt x="730" y="1308"/>
                    <a:pt x="669" y="1429"/>
                    <a:pt x="578" y="1490"/>
                  </a:cubicBezTo>
                  <a:cubicBezTo>
                    <a:pt x="516" y="1524"/>
                    <a:pt x="462" y="1538"/>
                    <a:pt x="417" y="1538"/>
                  </a:cubicBezTo>
                  <a:cubicBezTo>
                    <a:pt x="174" y="1538"/>
                    <a:pt x="152" y="1117"/>
                    <a:pt x="152" y="913"/>
                  </a:cubicBezTo>
                  <a:cubicBezTo>
                    <a:pt x="152" y="669"/>
                    <a:pt x="274" y="213"/>
                    <a:pt x="6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0"/>
            <p:cNvSpPr/>
            <p:nvPr/>
          </p:nvSpPr>
          <p:spPr>
            <a:xfrm>
              <a:off x="3691000" y="4287850"/>
              <a:ext cx="97300" cy="243425"/>
            </a:xfrm>
            <a:custGeom>
              <a:avLst/>
              <a:gdLst/>
              <a:ahLst/>
              <a:cxnLst/>
              <a:rect l="l" t="t" r="r" b="b"/>
              <a:pathLst>
                <a:path w="3892" h="9737" extrusionOk="0">
                  <a:moveTo>
                    <a:pt x="3861" y="0"/>
                  </a:moveTo>
                  <a:cubicBezTo>
                    <a:pt x="2128" y="1003"/>
                    <a:pt x="821" y="2645"/>
                    <a:pt x="517" y="4134"/>
                  </a:cubicBezTo>
                  <a:cubicBezTo>
                    <a:pt x="1" y="6748"/>
                    <a:pt x="821" y="9514"/>
                    <a:pt x="821" y="9514"/>
                  </a:cubicBezTo>
                  <a:cubicBezTo>
                    <a:pt x="1156" y="9514"/>
                    <a:pt x="2128" y="9696"/>
                    <a:pt x="2280" y="9727"/>
                  </a:cubicBezTo>
                  <a:cubicBezTo>
                    <a:pt x="2295" y="9733"/>
                    <a:pt x="2308" y="9737"/>
                    <a:pt x="2318" y="9737"/>
                  </a:cubicBezTo>
                  <a:cubicBezTo>
                    <a:pt x="2486" y="9737"/>
                    <a:pt x="1931" y="8808"/>
                    <a:pt x="2189" y="8693"/>
                  </a:cubicBezTo>
                  <a:cubicBezTo>
                    <a:pt x="2736" y="8450"/>
                    <a:pt x="3314" y="8207"/>
                    <a:pt x="3891" y="7994"/>
                  </a:cubicBezTo>
                  <a:cubicBezTo>
                    <a:pt x="3253" y="5775"/>
                    <a:pt x="3283" y="3496"/>
                    <a:pt x="3678" y="1338"/>
                  </a:cubicBezTo>
                  <a:cubicBezTo>
                    <a:pt x="3739" y="882"/>
                    <a:pt x="3800" y="426"/>
                    <a:pt x="3861" y="0"/>
                  </a:cubicBezTo>
                  <a:close/>
                </a:path>
              </a:pathLst>
            </a:custGeom>
            <a:solidFill>
              <a:srgbClr val="FBB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0"/>
            <p:cNvSpPr/>
            <p:nvPr/>
          </p:nvSpPr>
          <p:spPr>
            <a:xfrm>
              <a:off x="3772300" y="4272650"/>
              <a:ext cx="76775" cy="215075"/>
            </a:xfrm>
            <a:custGeom>
              <a:avLst/>
              <a:gdLst/>
              <a:ahLst/>
              <a:cxnLst/>
              <a:rect l="l" t="t" r="r" b="b"/>
              <a:pathLst>
                <a:path w="3071" h="8603" extrusionOk="0">
                  <a:moveTo>
                    <a:pt x="1946" y="0"/>
                  </a:moveTo>
                  <a:lnTo>
                    <a:pt x="1946" y="0"/>
                  </a:lnTo>
                  <a:cubicBezTo>
                    <a:pt x="1460" y="152"/>
                    <a:pt x="1034" y="365"/>
                    <a:pt x="609" y="608"/>
                  </a:cubicBezTo>
                  <a:cubicBezTo>
                    <a:pt x="548" y="1034"/>
                    <a:pt x="487" y="1490"/>
                    <a:pt x="426" y="1946"/>
                  </a:cubicBezTo>
                  <a:cubicBezTo>
                    <a:pt x="31" y="4104"/>
                    <a:pt x="1" y="6383"/>
                    <a:pt x="639" y="8602"/>
                  </a:cubicBezTo>
                  <a:cubicBezTo>
                    <a:pt x="1429" y="8329"/>
                    <a:pt x="2281" y="8085"/>
                    <a:pt x="3071" y="7903"/>
                  </a:cubicBezTo>
                  <a:cubicBezTo>
                    <a:pt x="2159" y="5350"/>
                    <a:pt x="1825" y="2675"/>
                    <a:pt x="1946" y="0"/>
                  </a:cubicBez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0"/>
            <p:cNvSpPr/>
            <p:nvPr/>
          </p:nvSpPr>
          <p:spPr>
            <a:xfrm>
              <a:off x="3817900" y="4201800"/>
              <a:ext cx="313875" cy="267675"/>
            </a:xfrm>
            <a:custGeom>
              <a:avLst/>
              <a:gdLst/>
              <a:ahLst/>
              <a:cxnLst/>
              <a:rect l="l" t="t" r="r" b="b"/>
              <a:pathLst>
                <a:path w="12555" h="10707" extrusionOk="0">
                  <a:moveTo>
                    <a:pt x="5177" y="1"/>
                  </a:moveTo>
                  <a:cubicBezTo>
                    <a:pt x="5156" y="1"/>
                    <a:pt x="5132" y="3"/>
                    <a:pt x="5107" y="7"/>
                  </a:cubicBezTo>
                  <a:cubicBezTo>
                    <a:pt x="4286" y="129"/>
                    <a:pt x="4195" y="2348"/>
                    <a:pt x="4195" y="2348"/>
                  </a:cubicBezTo>
                  <a:cubicBezTo>
                    <a:pt x="4195" y="2348"/>
                    <a:pt x="3715" y="1003"/>
                    <a:pt x="3010" y="1003"/>
                  </a:cubicBezTo>
                  <a:cubicBezTo>
                    <a:pt x="2922" y="1003"/>
                    <a:pt x="2831" y="1024"/>
                    <a:pt x="2736" y="1071"/>
                  </a:cubicBezTo>
                  <a:cubicBezTo>
                    <a:pt x="1885" y="1527"/>
                    <a:pt x="3314" y="2530"/>
                    <a:pt x="3314" y="2530"/>
                  </a:cubicBezTo>
                  <a:cubicBezTo>
                    <a:pt x="2985" y="2477"/>
                    <a:pt x="2659" y="2452"/>
                    <a:pt x="2338" y="2452"/>
                  </a:cubicBezTo>
                  <a:cubicBezTo>
                    <a:pt x="1560" y="2452"/>
                    <a:pt x="811" y="2598"/>
                    <a:pt x="122" y="2834"/>
                  </a:cubicBezTo>
                  <a:cubicBezTo>
                    <a:pt x="1" y="5509"/>
                    <a:pt x="335" y="8184"/>
                    <a:pt x="1247" y="10707"/>
                  </a:cubicBezTo>
                  <a:cubicBezTo>
                    <a:pt x="4317" y="9977"/>
                    <a:pt x="7022" y="9825"/>
                    <a:pt x="7022" y="9825"/>
                  </a:cubicBezTo>
                  <a:cubicBezTo>
                    <a:pt x="7022" y="9825"/>
                    <a:pt x="6518" y="7254"/>
                    <a:pt x="6795" y="7254"/>
                  </a:cubicBezTo>
                  <a:cubicBezTo>
                    <a:pt x="6822" y="7254"/>
                    <a:pt x="6857" y="7279"/>
                    <a:pt x="6900" y="7333"/>
                  </a:cubicBezTo>
                  <a:cubicBezTo>
                    <a:pt x="7387" y="7971"/>
                    <a:pt x="7843" y="9764"/>
                    <a:pt x="7843" y="9764"/>
                  </a:cubicBezTo>
                  <a:lnTo>
                    <a:pt x="10305" y="9430"/>
                  </a:lnTo>
                  <a:cubicBezTo>
                    <a:pt x="10335" y="8822"/>
                    <a:pt x="9697" y="6056"/>
                    <a:pt x="9697" y="6056"/>
                  </a:cubicBezTo>
                  <a:lnTo>
                    <a:pt x="9697" y="6056"/>
                  </a:lnTo>
                  <a:cubicBezTo>
                    <a:pt x="10426" y="6907"/>
                    <a:pt x="11369" y="9400"/>
                    <a:pt x="11369" y="9400"/>
                  </a:cubicBezTo>
                  <a:cubicBezTo>
                    <a:pt x="11703" y="9430"/>
                    <a:pt x="12128" y="9430"/>
                    <a:pt x="12554" y="9460"/>
                  </a:cubicBezTo>
                  <a:cubicBezTo>
                    <a:pt x="11581" y="6573"/>
                    <a:pt x="9666" y="3898"/>
                    <a:pt x="7660" y="1466"/>
                  </a:cubicBezTo>
                  <a:cubicBezTo>
                    <a:pt x="6080" y="1740"/>
                    <a:pt x="4864" y="2257"/>
                    <a:pt x="4864" y="2257"/>
                  </a:cubicBezTo>
                  <a:cubicBezTo>
                    <a:pt x="4864" y="2257"/>
                    <a:pt x="5864" y="1"/>
                    <a:pt x="5177" y="1"/>
                  </a:cubicBezTo>
                  <a:close/>
                </a:path>
              </a:pathLst>
            </a:custGeom>
            <a:solidFill>
              <a:srgbClr val="FBB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0"/>
            <p:cNvSpPr/>
            <p:nvPr/>
          </p:nvSpPr>
          <p:spPr>
            <a:xfrm>
              <a:off x="4009400" y="4234175"/>
              <a:ext cx="180125" cy="204150"/>
            </a:xfrm>
            <a:custGeom>
              <a:avLst/>
              <a:gdLst/>
              <a:ahLst/>
              <a:cxnLst/>
              <a:rect l="l" t="t" r="r" b="b"/>
              <a:pathLst>
                <a:path w="7205" h="8166" extrusionOk="0">
                  <a:moveTo>
                    <a:pt x="2032" y="0"/>
                  </a:moveTo>
                  <a:cubicBezTo>
                    <a:pt x="1337" y="0"/>
                    <a:pt x="641" y="77"/>
                    <a:pt x="0" y="171"/>
                  </a:cubicBezTo>
                  <a:cubicBezTo>
                    <a:pt x="2006" y="2603"/>
                    <a:pt x="3921" y="5278"/>
                    <a:pt x="4924" y="8165"/>
                  </a:cubicBezTo>
                  <a:lnTo>
                    <a:pt x="7204" y="8165"/>
                  </a:lnTo>
                  <a:cubicBezTo>
                    <a:pt x="6475" y="5096"/>
                    <a:pt x="4864" y="2208"/>
                    <a:pt x="2614" y="19"/>
                  </a:cubicBezTo>
                  <a:cubicBezTo>
                    <a:pt x="2421" y="6"/>
                    <a:pt x="2226" y="0"/>
                    <a:pt x="2032" y="0"/>
                  </a:cubicBezTo>
                  <a:close/>
                </a:path>
              </a:pathLst>
            </a:custGeom>
            <a:solidFill>
              <a:srgbClr val="FF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0"/>
            <p:cNvSpPr/>
            <p:nvPr/>
          </p:nvSpPr>
          <p:spPr>
            <a:xfrm>
              <a:off x="4073975" y="4234650"/>
              <a:ext cx="150500" cy="212800"/>
            </a:xfrm>
            <a:custGeom>
              <a:avLst/>
              <a:gdLst/>
              <a:ahLst/>
              <a:cxnLst/>
              <a:rect l="l" t="t" r="r" b="b"/>
              <a:pathLst>
                <a:path w="6020" h="8512" extrusionOk="0">
                  <a:moveTo>
                    <a:pt x="1" y="0"/>
                  </a:moveTo>
                  <a:lnTo>
                    <a:pt x="1" y="0"/>
                  </a:lnTo>
                  <a:cubicBezTo>
                    <a:pt x="2281" y="2189"/>
                    <a:pt x="3892" y="5077"/>
                    <a:pt x="4621" y="8146"/>
                  </a:cubicBezTo>
                  <a:lnTo>
                    <a:pt x="5107" y="8146"/>
                  </a:lnTo>
                  <a:cubicBezTo>
                    <a:pt x="5533" y="8146"/>
                    <a:pt x="5047" y="8511"/>
                    <a:pt x="5290" y="8511"/>
                  </a:cubicBezTo>
                  <a:cubicBezTo>
                    <a:pt x="5472" y="8511"/>
                    <a:pt x="6019" y="8116"/>
                    <a:pt x="6019" y="8116"/>
                  </a:cubicBezTo>
                  <a:cubicBezTo>
                    <a:pt x="6019" y="8116"/>
                    <a:pt x="5776" y="5958"/>
                    <a:pt x="3588" y="2067"/>
                  </a:cubicBezTo>
                  <a:cubicBezTo>
                    <a:pt x="2828" y="669"/>
                    <a:pt x="1460" y="122"/>
                    <a:pt x="1" y="0"/>
                  </a:cubicBezTo>
                  <a:close/>
                </a:path>
              </a:pathLst>
            </a:custGeom>
            <a:solidFill>
              <a:srgbClr val="FBB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0"/>
            <p:cNvSpPr/>
            <p:nvPr/>
          </p:nvSpPr>
          <p:spPr>
            <a:xfrm>
              <a:off x="2975175" y="4531100"/>
              <a:ext cx="96550" cy="62725"/>
            </a:xfrm>
            <a:custGeom>
              <a:avLst/>
              <a:gdLst/>
              <a:ahLst/>
              <a:cxnLst/>
              <a:rect l="l" t="t" r="r" b="b"/>
              <a:pathLst>
                <a:path w="3862" h="2509" extrusionOk="0">
                  <a:moveTo>
                    <a:pt x="1729" y="1"/>
                  </a:moveTo>
                  <a:cubicBezTo>
                    <a:pt x="1134" y="1"/>
                    <a:pt x="538" y="140"/>
                    <a:pt x="1" y="422"/>
                  </a:cubicBezTo>
                  <a:cubicBezTo>
                    <a:pt x="26" y="1434"/>
                    <a:pt x="788" y="2508"/>
                    <a:pt x="2496" y="2508"/>
                  </a:cubicBezTo>
                  <a:cubicBezTo>
                    <a:pt x="2841" y="2508"/>
                    <a:pt x="3224" y="2465"/>
                    <a:pt x="3648" y="2368"/>
                  </a:cubicBezTo>
                  <a:lnTo>
                    <a:pt x="3861" y="665"/>
                  </a:lnTo>
                  <a:cubicBezTo>
                    <a:pt x="3233" y="224"/>
                    <a:pt x="2482" y="1"/>
                    <a:pt x="1729"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0"/>
            <p:cNvSpPr/>
            <p:nvPr/>
          </p:nvSpPr>
          <p:spPr>
            <a:xfrm>
              <a:off x="2975175" y="4496475"/>
              <a:ext cx="100325" cy="51275"/>
            </a:xfrm>
            <a:custGeom>
              <a:avLst/>
              <a:gdLst/>
              <a:ahLst/>
              <a:cxnLst/>
              <a:rect l="l" t="t" r="r" b="b"/>
              <a:pathLst>
                <a:path w="4013" h="2051" extrusionOk="0">
                  <a:moveTo>
                    <a:pt x="1877" y="1"/>
                  </a:moveTo>
                  <a:cubicBezTo>
                    <a:pt x="1572" y="1"/>
                    <a:pt x="1247" y="56"/>
                    <a:pt x="913" y="196"/>
                  </a:cubicBezTo>
                  <a:cubicBezTo>
                    <a:pt x="305" y="439"/>
                    <a:pt x="1" y="1108"/>
                    <a:pt x="1" y="1807"/>
                  </a:cubicBezTo>
                  <a:cubicBezTo>
                    <a:pt x="538" y="1525"/>
                    <a:pt x="1134" y="1386"/>
                    <a:pt x="1729" y="1386"/>
                  </a:cubicBezTo>
                  <a:cubicBezTo>
                    <a:pt x="2482" y="1386"/>
                    <a:pt x="3233" y="1609"/>
                    <a:pt x="3861" y="2050"/>
                  </a:cubicBezTo>
                  <a:lnTo>
                    <a:pt x="4013" y="895"/>
                  </a:lnTo>
                  <a:cubicBezTo>
                    <a:pt x="4013" y="895"/>
                    <a:pt x="3099" y="1"/>
                    <a:pt x="1877"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0"/>
            <p:cNvSpPr/>
            <p:nvPr/>
          </p:nvSpPr>
          <p:spPr>
            <a:xfrm>
              <a:off x="3004825" y="4533275"/>
              <a:ext cx="57775" cy="55575"/>
            </a:xfrm>
            <a:custGeom>
              <a:avLst/>
              <a:gdLst/>
              <a:ahLst/>
              <a:cxnLst/>
              <a:rect l="l" t="t" r="r" b="b"/>
              <a:pathLst>
                <a:path w="2311" h="2223" extrusionOk="0">
                  <a:moveTo>
                    <a:pt x="675" y="24"/>
                  </a:moveTo>
                  <a:cubicBezTo>
                    <a:pt x="459" y="24"/>
                    <a:pt x="249" y="43"/>
                    <a:pt x="61" y="62"/>
                  </a:cubicBezTo>
                  <a:cubicBezTo>
                    <a:pt x="31" y="92"/>
                    <a:pt x="0" y="123"/>
                    <a:pt x="31" y="123"/>
                  </a:cubicBezTo>
                  <a:cubicBezTo>
                    <a:pt x="669" y="214"/>
                    <a:pt x="1520" y="1"/>
                    <a:pt x="1915" y="639"/>
                  </a:cubicBezTo>
                  <a:cubicBezTo>
                    <a:pt x="2189" y="1095"/>
                    <a:pt x="2067" y="1673"/>
                    <a:pt x="2037" y="2159"/>
                  </a:cubicBezTo>
                  <a:cubicBezTo>
                    <a:pt x="2018" y="2197"/>
                    <a:pt x="2069" y="2223"/>
                    <a:pt x="2110" y="2223"/>
                  </a:cubicBezTo>
                  <a:cubicBezTo>
                    <a:pt x="2136" y="2223"/>
                    <a:pt x="2158" y="2213"/>
                    <a:pt x="2158" y="2189"/>
                  </a:cubicBezTo>
                  <a:cubicBezTo>
                    <a:pt x="2249" y="1642"/>
                    <a:pt x="2310" y="974"/>
                    <a:pt x="1976" y="518"/>
                  </a:cubicBezTo>
                  <a:cubicBezTo>
                    <a:pt x="1661" y="118"/>
                    <a:pt x="1157" y="24"/>
                    <a:pt x="675" y="24"/>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0"/>
            <p:cNvSpPr/>
            <p:nvPr/>
          </p:nvSpPr>
          <p:spPr>
            <a:xfrm>
              <a:off x="3028575" y="4550100"/>
              <a:ext cx="32500" cy="23125"/>
            </a:xfrm>
            <a:custGeom>
              <a:avLst/>
              <a:gdLst/>
              <a:ahLst/>
              <a:cxnLst/>
              <a:rect l="l" t="t" r="r" b="b"/>
              <a:pathLst>
                <a:path w="1300" h="925" extrusionOk="0">
                  <a:moveTo>
                    <a:pt x="427" y="0"/>
                  </a:moveTo>
                  <a:cubicBezTo>
                    <a:pt x="309" y="0"/>
                    <a:pt x="183" y="36"/>
                    <a:pt x="53" y="118"/>
                  </a:cubicBezTo>
                  <a:cubicBezTo>
                    <a:pt x="1" y="144"/>
                    <a:pt x="16" y="216"/>
                    <a:pt x="60" y="216"/>
                  </a:cubicBezTo>
                  <a:cubicBezTo>
                    <a:pt x="67" y="216"/>
                    <a:pt x="75" y="214"/>
                    <a:pt x="84" y="209"/>
                  </a:cubicBezTo>
                  <a:cubicBezTo>
                    <a:pt x="192" y="173"/>
                    <a:pt x="291" y="152"/>
                    <a:pt x="384" y="152"/>
                  </a:cubicBezTo>
                  <a:cubicBezTo>
                    <a:pt x="526" y="152"/>
                    <a:pt x="654" y="202"/>
                    <a:pt x="783" y="331"/>
                  </a:cubicBezTo>
                  <a:cubicBezTo>
                    <a:pt x="965" y="483"/>
                    <a:pt x="1026" y="696"/>
                    <a:pt x="1148" y="878"/>
                  </a:cubicBezTo>
                  <a:cubicBezTo>
                    <a:pt x="1170" y="912"/>
                    <a:pt x="1196" y="925"/>
                    <a:pt x="1221" y="925"/>
                  </a:cubicBezTo>
                  <a:cubicBezTo>
                    <a:pt x="1263" y="925"/>
                    <a:pt x="1299" y="886"/>
                    <a:pt x="1299" y="848"/>
                  </a:cubicBezTo>
                  <a:cubicBezTo>
                    <a:pt x="1158" y="424"/>
                    <a:pt x="835" y="0"/>
                    <a:pt x="42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0"/>
            <p:cNvSpPr/>
            <p:nvPr/>
          </p:nvSpPr>
          <p:spPr>
            <a:xfrm>
              <a:off x="3500275" y="4595575"/>
              <a:ext cx="100325" cy="61225"/>
            </a:xfrm>
            <a:custGeom>
              <a:avLst/>
              <a:gdLst/>
              <a:ahLst/>
              <a:cxnLst/>
              <a:rect l="l" t="t" r="r" b="b"/>
              <a:pathLst>
                <a:path w="4013" h="2449" extrusionOk="0">
                  <a:moveTo>
                    <a:pt x="1545" y="0"/>
                  </a:moveTo>
                  <a:cubicBezTo>
                    <a:pt x="1094" y="0"/>
                    <a:pt x="642" y="81"/>
                    <a:pt x="213" y="245"/>
                  </a:cubicBezTo>
                  <a:lnTo>
                    <a:pt x="0" y="1916"/>
                  </a:lnTo>
                  <a:cubicBezTo>
                    <a:pt x="725" y="2293"/>
                    <a:pt x="1360" y="2449"/>
                    <a:pt x="1901" y="2449"/>
                  </a:cubicBezTo>
                  <a:cubicBezTo>
                    <a:pt x="3061" y="2449"/>
                    <a:pt x="3784" y="1732"/>
                    <a:pt x="4012" y="944"/>
                  </a:cubicBezTo>
                  <a:cubicBezTo>
                    <a:pt x="3326" y="318"/>
                    <a:pt x="2438" y="0"/>
                    <a:pt x="1545"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0"/>
            <p:cNvSpPr/>
            <p:nvPr/>
          </p:nvSpPr>
          <p:spPr>
            <a:xfrm>
              <a:off x="3505575" y="4561750"/>
              <a:ext cx="99575" cy="57425"/>
            </a:xfrm>
            <a:custGeom>
              <a:avLst/>
              <a:gdLst/>
              <a:ahLst/>
              <a:cxnLst/>
              <a:rect l="l" t="t" r="r" b="b"/>
              <a:pathLst>
                <a:path w="3983" h="2297" extrusionOk="0">
                  <a:moveTo>
                    <a:pt x="1775" y="1"/>
                  </a:moveTo>
                  <a:cubicBezTo>
                    <a:pt x="863" y="1"/>
                    <a:pt x="123" y="443"/>
                    <a:pt x="123" y="443"/>
                  </a:cubicBezTo>
                  <a:lnTo>
                    <a:pt x="1" y="1598"/>
                  </a:lnTo>
                  <a:cubicBezTo>
                    <a:pt x="419" y="1434"/>
                    <a:pt x="868" y="1353"/>
                    <a:pt x="1319" y="1353"/>
                  </a:cubicBezTo>
                  <a:cubicBezTo>
                    <a:pt x="2209" y="1353"/>
                    <a:pt x="3104" y="1671"/>
                    <a:pt x="3770" y="2297"/>
                  </a:cubicBezTo>
                  <a:cubicBezTo>
                    <a:pt x="3983" y="1628"/>
                    <a:pt x="3800" y="898"/>
                    <a:pt x="3284" y="503"/>
                  </a:cubicBezTo>
                  <a:cubicBezTo>
                    <a:pt x="2789" y="125"/>
                    <a:pt x="2258" y="1"/>
                    <a:pt x="1775"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0"/>
            <p:cNvSpPr/>
            <p:nvPr/>
          </p:nvSpPr>
          <p:spPr>
            <a:xfrm>
              <a:off x="3508200" y="4598150"/>
              <a:ext cx="65050" cy="46775"/>
            </a:xfrm>
            <a:custGeom>
              <a:avLst/>
              <a:gdLst/>
              <a:ahLst/>
              <a:cxnLst/>
              <a:rect l="l" t="t" r="r" b="b"/>
              <a:pathLst>
                <a:path w="2602" h="1871" extrusionOk="0">
                  <a:moveTo>
                    <a:pt x="1374" y="0"/>
                  </a:moveTo>
                  <a:cubicBezTo>
                    <a:pt x="1103" y="0"/>
                    <a:pt x="843" y="64"/>
                    <a:pt x="625" y="233"/>
                  </a:cubicBezTo>
                  <a:cubicBezTo>
                    <a:pt x="139" y="567"/>
                    <a:pt x="48" y="1266"/>
                    <a:pt x="18" y="1813"/>
                  </a:cubicBezTo>
                  <a:cubicBezTo>
                    <a:pt x="1" y="1847"/>
                    <a:pt x="39" y="1871"/>
                    <a:pt x="77" y="1871"/>
                  </a:cubicBezTo>
                  <a:cubicBezTo>
                    <a:pt x="108" y="1871"/>
                    <a:pt x="139" y="1854"/>
                    <a:pt x="139" y="1813"/>
                  </a:cubicBezTo>
                  <a:cubicBezTo>
                    <a:pt x="200" y="1327"/>
                    <a:pt x="261" y="719"/>
                    <a:pt x="625" y="385"/>
                  </a:cubicBezTo>
                  <a:cubicBezTo>
                    <a:pt x="836" y="186"/>
                    <a:pt x="1077" y="122"/>
                    <a:pt x="1331" y="122"/>
                  </a:cubicBezTo>
                  <a:cubicBezTo>
                    <a:pt x="1739" y="122"/>
                    <a:pt x="2178" y="286"/>
                    <a:pt x="2571" y="324"/>
                  </a:cubicBezTo>
                  <a:cubicBezTo>
                    <a:pt x="2601" y="324"/>
                    <a:pt x="2601" y="294"/>
                    <a:pt x="2571" y="294"/>
                  </a:cubicBezTo>
                  <a:cubicBezTo>
                    <a:pt x="2223" y="147"/>
                    <a:pt x="1786" y="0"/>
                    <a:pt x="137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0"/>
            <p:cNvSpPr/>
            <p:nvPr/>
          </p:nvSpPr>
          <p:spPr>
            <a:xfrm>
              <a:off x="3509575" y="4611325"/>
              <a:ext cx="36200" cy="18225"/>
            </a:xfrm>
            <a:custGeom>
              <a:avLst/>
              <a:gdLst/>
              <a:ahLst/>
              <a:cxnLst/>
              <a:rect l="l" t="t" r="r" b="b"/>
              <a:pathLst>
                <a:path w="1448" h="729" extrusionOk="0">
                  <a:moveTo>
                    <a:pt x="927" y="0"/>
                  </a:moveTo>
                  <a:cubicBezTo>
                    <a:pt x="575" y="0"/>
                    <a:pt x="229" y="288"/>
                    <a:pt x="23" y="618"/>
                  </a:cubicBezTo>
                  <a:cubicBezTo>
                    <a:pt x="0" y="664"/>
                    <a:pt x="48" y="729"/>
                    <a:pt x="100" y="729"/>
                  </a:cubicBezTo>
                  <a:cubicBezTo>
                    <a:pt x="115" y="729"/>
                    <a:pt x="131" y="723"/>
                    <a:pt x="145" y="709"/>
                  </a:cubicBezTo>
                  <a:cubicBezTo>
                    <a:pt x="297" y="557"/>
                    <a:pt x="418" y="374"/>
                    <a:pt x="601" y="253"/>
                  </a:cubicBezTo>
                  <a:cubicBezTo>
                    <a:pt x="709" y="181"/>
                    <a:pt x="807" y="152"/>
                    <a:pt x="903" y="152"/>
                  </a:cubicBezTo>
                  <a:cubicBezTo>
                    <a:pt x="1051" y="152"/>
                    <a:pt x="1195" y="221"/>
                    <a:pt x="1361" y="314"/>
                  </a:cubicBezTo>
                  <a:cubicBezTo>
                    <a:pt x="1365" y="318"/>
                    <a:pt x="1370" y="320"/>
                    <a:pt x="1375" y="320"/>
                  </a:cubicBezTo>
                  <a:cubicBezTo>
                    <a:pt x="1406" y="320"/>
                    <a:pt x="1448" y="249"/>
                    <a:pt x="1422" y="222"/>
                  </a:cubicBezTo>
                  <a:cubicBezTo>
                    <a:pt x="1265" y="66"/>
                    <a:pt x="1095" y="0"/>
                    <a:pt x="92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0"/>
            <p:cNvSpPr/>
            <p:nvPr/>
          </p:nvSpPr>
          <p:spPr>
            <a:xfrm>
              <a:off x="3058775" y="4302825"/>
              <a:ext cx="468125" cy="447300"/>
            </a:xfrm>
            <a:custGeom>
              <a:avLst/>
              <a:gdLst/>
              <a:ahLst/>
              <a:cxnLst/>
              <a:rect l="l" t="t" r="r" b="b"/>
              <a:pathLst>
                <a:path w="18725" h="17892" extrusionOk="0">
                  <a:moveTo>
                    <a:pt x="7210" y="1"/>
                  </a:moveTo>
                  <a:cubicBezTo>
                    <a:pt x="4011" y="1"/>
                    <a:pt x="1098" y="1811"/>
                    <a:pt x="487" y="8003"/>
                  </a:cubicBezTo>
                  <a:cubicBezTo>
                    <a:pt x="487" y="8003"/>
                    <a:pt x="0" y="11255"/>
                    <a:pt x="578" y="12988"/>
                  </a:cubicBezTo>
                  <a:cubicBezTo>
                    <a:pt x="1155" y="14690"/>
                    <a:pt x="3587" y="16818"/>
                    <a:pt x="7052" y="17578"/>
                  </a:cubicBezTo>
                  <a:cubicBezTo>
                    <a:pt x="7990" y="17783"/>
                    <a:pt x="9027" y="17891"/>
                    <a:pt x="10067" y="17891"/>
                  </a:cubicBezTo>
                  <a:cubicBezTo>
                    <a:pt x="12868" y="17891"/>
                    <a:pt x="15698" y="17110"/>
                    <a:pt x="16718" y="15359"/>
                  </a:cubicBezTo>
                  <a:cubicBezTo>
                    <a:pt x="18086" y="12958"/>
                    <a:pt x="18724" y="11225"/>
                    <a:pt x="18724" y="8611"/>
                  </a:cubicBezTo>
                  <a:cubicBezTo>
                    <a:pt x="18724" y="5997"/>
                    <a:pt x="18724" y="4812"/>
                    <a:pt x="16444" y="3353"/>
                  </a:cubicBezTo>
                  <a:cubicBezTo>
                    <a:pt x="15223" y="2560"/>
                    <a:pt x="11014" y="1"/>
                    <a:pt x="721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0"/>
            <p:cNvSpPr/>
            <p:nvPr/>
          </p:nvSpPr>
          <p:spPr>
            <a:xfrm>
              <a:off x="3168200" y="4531700"/>
              <a:ext cx="28125" cy="31300"/>
            </a:xfrm>
            <a:custGeom>
              <a:avLst/>
              <a:gdLst/>
              <a:ahLst/>
              <a:cxnLst/>
              <a:rect l="l" t="t" r="r" b="b"/>
              <a:pathLst>
                <a:path w="1125" h="1252" extrusionOk="0">
                  <a:moveTo>
                    <a:pt x="592" y="1"/>
                  </a:moveTo>
                  <a:cubicBezTo>
                    <a:pt x="335" y="1"/>
                    <a:pt x="90" y="235"/>
                    <a:pt x="61" y="550"/>
                  </a:cubicBezTo>
                  <a:cubicBezTo>
                    <a:pt x="0" y="915"/>
                    <a:pt x="213" y="1219"/>
                    <a:pt x="487" y="1249"/>
                  </a:cubicBezTo>
                  <a:cubicBezTo>
                    <a:pt x="504" y="1251"/>
                    <a:pt x="521" y="1252"/>
                    <a:pt x="538" y="1252"/>
                  </a:cubicBezTo>
                  <a:cubicBezTo>
                    <a:pt x="818" y="1252"/>
                    <a:pt x="1037" y="1018"/>
                    <a:pt x="1095" y="702"/>
                  </a:cubicBezTo>
                  <a:cubicBezTo>
                    <a:pt x="1125" y="337"/>
                    <a:pt x="943" y="34"/>
                    <a:pt x="639" y="3"/>
                  </a:cubicBezTo>
                  <a:cubicBezTo>
                    <a:pt x="623" y="1"/>
                    <a:pt x="608" y="1"/>
                    <a:pt x="592"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0"/>
            <p:cNvSpPr/>
            <p:nvPr/>
          </p:nvSpPr>
          <p:spPr>
            <a:xfrm>
              <a:off x="3381725" y="4558300"/>
              <a:ext cx="28150" cy="31300"/>
            </a:xfrm>
            <a:custGeom>
              <a:avLst/>
              <a:gdLst/>
              <a:ahLst/>
              <a:cxnLst/>
              <a:rect l="l" t="t" r="r" b="b"/>
              <a:pathLst>
                <a:path w="1126" h="1252" extrusionOk="0">
                  <a:moveTo>
                    <a:pt x="588" y="0"/>
                  </a:moveTo>
                  <a:cubicBezTo>
                    <a:pt x="308" y="0"/>
                    <a:pt x="88" y="235"/>
                    <a:pt x="31" y="550"/>
                  </a:cubicBezTo>
                  <a:cubicBezTo>
                    <a:pt x="0" y="915"/>
                    <a:pt x="183" y="1219"/>
                    <a:pt x="487" y="1249"/>
                  </a:cubicBezTo>
                  <a:cubicBezTo>
                    <a:pt x="502" y="1251"/>
                    <a:pt x="518" y="1252"/>
                    <a:pt x="533" y="1252"/>
                  </a:cubicBezTo>
                  <a:cubicBezTo>
                    <a:pt x="790" y="1252"/>
                    <a:pt x="1036" y="1016"/>
                    <a:pt x="1064" y="672"/>
                  </a:cubicBezTo>
                  <a:cubicBezTo>
                    <a:pt x="1125" y="337"/>
                    <a:pt x="912" y="33"/>
                    <a:pt x="639" y="3"/>
                  </a:cubicBezTo>
                  <a:cubicBezTo>
                    <a:pt x="622" y="1"/>
                    <a:pt x="605" y="0"/>
                    <a:pt x="588"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0"/>
            <p:cNvSpPr/>
            <p:nvPr/>
          </p:nvSpPr>
          <p:spPr>
            <a:xfrm>
              <a:off x="3274575" y="4529675"/>
              <a:ext cx="31175" cy="57575"/>
            </a:xfrm>
            <a:custGeom>
              <a:avLst/>
              <a:gdLst/>
              <a:ahLst/>
              <a:cxnLst/>
              <a:rect l="l" t="t" r="r" b="b"/>
              <a:pathLst>
                <a:path w="1247" h="2303" extrusionOk="0">
                  <a:moveTo>
                    <a:pt x="445" y="1"/>
                  </a:moveTo>
                  <a:cubicBezTo>
                    <a:pt x="434" y="1"/>
                    <a:pt x="426" y="8"/>
                    <a:pt x="426" y="23"/>
                  </a:cubicBezTo>
                  <a:cubicBezTo>
                    <a:pt x="305" y="236"/>
                    <a:pt x="274" y="479"/>
                    <a:pt x="183" y="722"/>
                  </a:cubicBezTo>
                  <a:cubicBezTo>
                    <a:pt x="122" y="935"/>
                    <a:pt x="1" y="1209"/>
                    <a:pt x="61" y="1422"/>
                  </a:cubicBezTo>
                  <a:cubicBezTo>
                    <a:pt x="92" y="1574"/>
                    <a:pt x="183" y="1726"/>
                    <a:pt x="335" y="1726"/>
                  </a:cubicBezTo>
                  <a:cubicBezTo>
                    <a:pt x="353" y="1734"/>
                    <a:pt x="371" y="1738"/>
                    <a:pt x="388" y="1738"/>
                  </a:cubicBezTo>
                  <a:cubicBezTo>
                    <a:pt x="431" y="1738"/>
                    <a:pt x="474" y="1717"/>
                    <a:pt x="517" y="1695"/>
                  </a:cubicBezTo>
                  <a:cubicBezTo>
                    <a:pt x="548" y="1695"/>
                    <a:pt x="609" y="1634"/>
                    <a:pt x="639" y="1634"/>
                  </a:cubicBezTo>
                  <a:cubicBezTo>
                    <a:pt x="666" y="1607"/>
                    <a:pt x="691" y="1593"/>
                    <a:pt x="713" y="1593"/>
                  </a:cubicBezTo>
                  <a:cubicBezTo>
                    <a:pt x="764" y="1593"/>
                    <a:pt x="800" y="1668"/>
                    <a:pt x="821" y="1817"/>
                  </a:cubicBezTo>
                  <a:cubicBezTo>
                    <a:pt x="1004" y="1999"/>
                    <a:pt x="973" y="2090"/>
                    <a:pt x="700" y="2121"/>
                  </a:cubicBezTo>
                  <a:cubicBezTo>
                    <a:pt x="609" y="2151"/>
                    <a:pt x="639" y="2303"/>
                    <a:pt x="761" y="2303"/>
                  </a:cubicBezTo>
                  <a:cubicBezTo>
                    <a:pt x="1004" y="2242"/>
                    <a:pt x="1247" y="2029"/>
                    <a:pt x="1217" y="1756"/>
                  </a:cubicBezTo>
                  <a:cubicBezTo>
                    <a:pt x="1217" y="1561"/>
                    <a:pt x="1064" y="1418"/>
                    <a:pt x="875" y="1418"/>
                  </a:cubicBezTo>
                  <a:cubicBezTo>
                    <a:pt x="858" y="1418"/>
                    <a:pt x="840" y="1419"/>
                    <a:pt x="821" y="1422"/>
                  </a:cubicBezTo>
                  <a:cubicBezTo>
                    <a:pt x="700" y="1422"/>
                    <a:pt x="639" y="1513"/>
                    <a:pt x="517" y="1543"/>
                  </a:cubicBezTo>
                  <a:cubicBezTo>
                    <a:pt x="477" y="1552"/>
                    <a:pt x="442" y="1556"/>
                    <a:pt x="410" y="1556"/>
                  </a:cubicBezTo>
                  <a:cubicBezTo>
                    <a:pt x="104" y="1556"/>
                    <a:pt x="161" y="1186"/>
                    <a:pt x="244" y="966"/>
                  </a:cubicBezTo>
                  <a:cubicBezTo>
                    <a:pt x="335" y="692"/>
                    <a:pt x="578" y="297"/>
                    <a:pt x="487" y="23"/>
                  </a:cubicBezTo>
                  <a:cubicBezTo>
                    <a:pt x="472" y="8"/>
                    <a:pt x="457" y="1"/>
                    <a:pt x="44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0"/>
            <p:cNvSpPr/>
            <p:nvPr/>
          </p:nvSpPr>
          <p:spPr>
            <a:xfrm>
              <a:off x="3249500" y="4611725"/>
              <a:ext cx="68675" cy="52275"/>
            </a:xfrm>
            <a:custGeom>
              <a:avLst/>
              <a:gdLst/>
              <a:ahLst/>
              <a:cxnLst/>
              <a:rect l="l" t="t" r="r" b="b"/>
              <a:pathLst>
                <a:path w="2747" h="2091" extrusionOk="0">
                  <a:moveTo>
                    <a:pt x="383" y="1"/>
                  </a:moveTo>
                  <a:cubicBezTo>
                    <a:pt x="302" y="1"/>
                    <a:pt x="221" y="47"/>
                    <a:pt x="153" y="176"/>
                  </a:cubicBezTo>
                  <a:cubicBezTo>
                    <a:pt x="92" y="328"/>
                    <a:pt x="31" y="480"/>
                    <a:pt x="1" y="693"/>
                  </a:cubicBezTo>
                  <a:cubicBezTo>
                    <a:pt x="669" y="1088"/>
                    <a:pt x="1399" y="1544"/>
                    <a:pt x="1976" y="2091"/>
                  </a:cubicBezTo>
                  <a:cubicBezTo>
                    <a:pt x="2493" y="1878"/>
                    <a:pt x="2675" y="1331"/>
                    <a:pt x="2706" y="1027"/>
                  </a:cubicBezTo>
                  <a:cubicBezTo>
                    <a:pt x="2746" y="703"/>
                    <a:pt x="2638" y="608"/>
                    <a:pt x="2535" y="608"/>
                  </a:cubicBezTo>
                  <a:cubicBezTo>
                    <a:pt x="2483" y="608"/>
                    <a:pt x="2432" y="632"/>
                    <a:pt x="2402" y="662"/>
                  </a:cubicBezTo>
                  <a:cubicBezTo>
                    <a:pt x="2183" y="868"/>
                    <a:pt x="1894" y="981"/>
                    <a:pt x="1619" y="981"/>
                  </a:cubicBezTo>
                  <a:cubicBezTo>
                    <a:pt x="1244" y="981"/>
                    <a:pt x="896" y="771"/>
                    <a:pt x="791" y="298"/>
                  </a:cubicBezTo>
                  <a:cubicBezTo>
                    <a:pt x="791" y="298"/>
                    <a:pt x="588" y="1"/>
                    <a:pt x="383"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0"/>
            <p:cNvSpPr/>
            <p:nvPr/>
          </p:nvSpPr>
          <p:spPr>
            <a:xfrm>
              <a:off x="3248750" y="4629025"/>
              <a:ext cx="50175" cy="37375"/>
            </a:xfrm>
            <a:custGeom>
              <a:avLst/>
              <a:gdLst/>
              <a:ahLst/>
              <a:cxnLst/>
              <a:rect l="l" t="t" r="r" b="b"/>
              <a:pathLst>
                <a:path w="2007" h="1495" extrusionOk="0">
                  <a:moveTo>
                    <a:pt x="61" y="1"/>
                  </a:moveTo>
                  <a:lnTo>
                    <a:pt x="61" y="1"/>
                  </a:lnTo>
                  <a:cubicBezTo>
                    <a:pt x="0" y="487"/>
                    <a:pt x="122" y="1065"/>
                    <a:pt x="851" y="1338"/>
                  </a:cubicBezTo>
                  <a:cubicBezTo>
                    <a:pt x="1106" y="1449"/>
                    <a:pt x="1335" y="1494"/>
                    <a:pt x="1535" y="1494"/>
                  </a:cubicBezTo>
                  <a:cubicBezTo>
                    <a:pt x="1718" y="1494"/>
                    <a:pt x="1876" y="1457"/>
                    <a:pt x="2006" y="1399"/>
                  </a:cubicBezTo>
                  <a:cubicBezTo>
                    <a:pt x="1429" y="852"/>
                    <a:pt x="699" y="396"/>
                    <a:pt x="61" y="1"/>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0"/>
            <p:cNvSpPr/>
            <p:nvPr/>
          </p:nvSpPr>
          <p:spPr>
            <a:xfrm>
              <a:off x="3136475" y="4455475"/>
              <a:ext cx="46950" cy="26450"/>
            </a:xfrm>
            <a:custGeom>
              <a:avLst/>
              <a:gdLst/>
              <a:ahLst/>
              <a:cxnLst/>
              <a:rect l="l" t="t" r="r" b="b"/>
              <a:pathLst>
                <a:path w="1878" h="1058" extrusionOk="0">
                  <a:moveTo>
                    <a:pt x="1622" y="1"/>
                  </a:moveTo>
                  <a:cubicBezTo>
                    <a:pt x="1017" y="1"/>
                    <a:pt x="190" y="430"/>
                    <a:pt x="23" y="985"/>
                  </a:cubicBezTo>
                  <a:cubicBezTo>
                    <a:pt x="1" y="1030"/>
                    <a:pt x="27" y="1058"/>
                    <a:pt x="55" y="1058"/>
                  </a:cubicBezTo>
                  <a:cubicBezTo>
                    <a:pt x="65" y="1058"/>
                    <a:pt x="76" y="1054"/>
                    <a:pt x="84" y="1046"/>
                  </a:cubicBezTo>
                  <a:cubicBezTo>
                    <a:pt x="570" y="499"/>
                    <a:pt x="1057" y="225"/>
                    <a:pt x="1786" y="165"/>
                  </a:cubicBezTo>
                  <a:cubicBezTo>
                    <a:pt x="1847" y="165"/>
                    <a:pt x="1877" y="43"/>
                    <a:pt x="1786" y="13"/>
                  </a:cubicBezTo>
                  <a:cubicBezTo>
                    <a:pt x="1734" y="5"/>
                    <a:pt x="1679" y="1"/>
                    <a:pt x="162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0"/>
            <p:cNvSpPr/>
            <p:nvPr/>
          </p:nvSpPr>
          <p:spPr>
            <a:xfrm>
              <a:off x="3399200" y="4478425"/>
              <a:ext cx="44950" cy="25425"/>
            </a:xfrm>
            <a:custGeom>
              <a:avLst/>
              <a:gdLst/>
              <a:ahLst/>
              <a:cxnLst/>
              <a:rect l="l" t="t" r="r" b="b"/>
              <a:pathLst>
                <a:path w="1798" h="1017" extrusionOk="0">
                  <a:moveTo>
                    <a:pt x="175" y="1"/>
                  </a:moveTo>
                  <a:cubicBezTo>
                    <a:pt x="136" y="1"/>
                    <a:pt x="98" y="3"/>
                    <a:pt x="61" y="6"/>
                  </a:cubicBezTo>
                  <a:cubicBezTo>
                    <a:pt x="1" y="6"/>
                    <a:pt x="1" y="67"/>
                    <a:pt x="31" y="98"/>
                  </a:cubicBezTo>
                  <a:cubicBezTo>
                    <a:pt x="608" y="310"/>
                    <a:pt x="1186" y="462"/>
                    <a:pt x="1581" y="979"/>
                  </a:cubicBezTo>
                  <a:cubicBezTo>
                    <a:pt x="1599" y="1006"/>
                    <a:pt x="1627" y="1017"/>
                    <a:pt x="1656" y="1017"/>
                  </a:cubicBezTo>
                  <a:cubicBezTo>
                    <a:pt x="1725" y="1017"/>
                    <a:pt x="1798" y="952"/>
                    <a:pt x="1733" y="888"/>
                  </a:cubicBezTo>
                  <a:cubicBezTo>
                    <a:pt x="1449" y="404"/>
                    <a:pt x="738" y="1"/>
                    <a:pt x="17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0"/>
            <p:cNvSpPr/>
            <p:nvPr/>
          </p:nvSpPr>
          <p:spPr>
            <a:xfrm>
              <a:off x="3118050" y="4584575"/>
              <a:ext cx="91200" cy="81950"/>
            </a:xfrm>
            <a:custGeom>
              <a:avLst/>
              <a:gdLst/>
              <a:ahLst/>
              <a:cxnLst/>
              <a:rect l="l" t="t" r="r" b="b"/>
              <a:pathLst>
                <a:path w="3648" h="3278" extrusionOk="0">
                  <a:moveTo>
                    <a:pt x="1776" y="1"/>
                  </a:moveTo>
                  <a:cubicBezTo>
                    <a:pt x="929" y="1"/>
                    <a:pt x="203" y="605"/>
                    <a:pt x="91" y="1414"/>
                  </a:cubicBezTo>
                  <a:cubicBezTo>
                    <a:pt x="0" y="2326"/>
                    <a:pt x="669" y="3147"/>
                    <a:pt x="1611" y="3268"/>
                  </a:cubicBezTo>
                  <a:cubicBezTo>
                    <a:pt x="1676" y="3274"/>
                    <a:pt x="1740" y="3277"/>
                    <a:pt x="1803" y="3277"/>
                  </a:cubicBezTo>
                  <a:cubicBezTo>
                    <a:pt x="2694" y="3277"/>
                    <a:pt x="3441" y="2691"/>
                    <a:pt x="3526" y="1840"/>
                  </a:cubicBezTo>
                  <a:cubicBezTo>
                    <a:pt x="3648" y="958"/>
                    <a:pt x="2979" y="137"/>
                    <a:pt x="2006" y="16"/>
                  </a:cubicBezTo>
                  <a:cubicBezTo>
                    <a:pt x="1929" y="6"/>
                    <a:pt x="1852" y="1"/>
                    <a:pt x="1776"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0"/>
            <p:cNvSpPr/>
            <p:nvPr/>
          </p:nvSpPr>
          <p:spPr>
            <a:xfrm>
              <a:off x="3352850" y="4613600"/>
              <a:ext cx="91975" cy="81950"/>
            </a:xfrm>
            <a:custGeom>
              <a:avLst/>
              <a:gdLst/>
              <a:ahLst/>
              <a:cxnLst/>
              <a:rect l="l" t="t" r="r" b="b"/>
              <a:pathLst>
                <a:path w="3679" h="3278" extrusionOk="0">
                  <a:moveTo>
                    <a:pt x="1850" y="1"/>
                  </a:moveTo>
                  <a:cubicBezTo>
                    <a:pt x="985" y="1"/>
                    <a:pt x="236" y="587"/>
                    <a:pt x="122" y="1438"/>
                  </a:cubicBezTo>
                  <a:cubicBezTo>
                    <a:pt x="0" y="2320"/>
                    <a:pt x="700" y="3141"/>
                    <a:pt x="1642" y="3262"/>
                  </a:cubicBezTo>
                  <a:cubicBezTo>
                    <a:pt x="1719" y="3272"/>
                    <a:pt x="1797" y="3277"/>
                    <a:pt x="1873" y="3277"/>
                  </a:cubicBezTo>
                  <a:cubicBezTo>
                    <a:pt x="2724" y="3277"/>
                    <a:pt x="3473" y="2673"/>
                    <a:pt x="3557" y="1864"/>
                  </a:cubicBezTo>
                  <a:cubicBezTo>
                    <a:pt x="3678" y="952"/>
                    <a:pt x="2979" y="131"/>
                    <a:pt x="2037" y="10"/>
                  </a:cubicBezTo>
                  <a:cubicBezTo>
                    <a:pt x="1974" y="4"/>
                    <a:pt x="1912" y="1"/>
                    <a:pt x="1850"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0"/>
            <p:cNvSpPr/>
            <p:nvPr/>
          </p:nvSpPr>
          <p:spPr>
            <a:xfrm>
              <a:off x="3042050" y="4325825"/>
              <a:ext cx="538025" cy="239875"/>
            </a:xfrm>
            <a:custGeom>
              <a:avLst/>
              <a:gdLst/>
              <a:ahLst/>
              <a:cxnLst/>
              <a:rect l="l" t="t" r="r" b="b"/>
              <a:pathLst>
                <a:path w="21521" h="9595" extrusionOk="0">
                  <a:moveTo>
                    <a:pt x="3010" y="1"/>
                  </a:moveTo>
                  <a:cubicBezTo>
                    <a:pt x="1824" y="2189"/>
                    <a:pt x="1520" y="4864"/>
                    <a:pt x="1" y="6992"/>
                  </a:cubicBezTo>
                  <a:cubicBezTo>
                    <a:pt x="791" y="7265"/>
                    <a:pt x="1338" y="7721"/>
                    <a:pt x="1338" y="7721"/>
                  </a:cubicBezTo>
                  <a:cubicBezTo>
                    <a:pt x="3253" y="7600"/>
                    <a:pt x="3709" y="1156"/>
                    <a:pt x="3709" y="1156"/>
                  </a:cubicBezTo>
                  <a:cubicBezTo>
                    <a:pt x="3709" y="1156"/>
                    <a:pt x="7448" y="4348"/>
                    <a:pt x="9514" y="4773"/>
                  </a:cubicBezTo>
                  <a:cubicBezTo>
                    <a:pt x="9725" y="4820"/>
                    <a:pt x="9921" y="4840"/>
                    <a:pt x="10102" y="4840"/>
                  </a:cubicBezTo>
                  <a:cubicBezTo>
                    <a:pt x="11693" y="4840"/>
                    <a:pt x="12159" y="3223"/>
                    <a:pt x="12159" y="3223"/>
                  </a:cubicBezTo>
                  <a:cubicBezTo>
                    <a:pt x="12159" y="3223"/>
                    <a:pt x="12797" y="4712"/>
                    <a:pt x="14317" y="5047"/>
                  </a:cubicBezTo>
                  <a:cubicBezTo>
                    <a:pt x="14455" y="5077"/>
                    <a:pt x="14581" y="5091"/>
                    <a:pt x="14697" y="5091"/>
                  </a:cubicBezTo>
                  <a:cubicBezTo>
                    <a:pt x="15853" y="5091"/>
                    <a:pt x="15928" y="3709"/>
                    <a:pt x="15928" y="3709"/>
                  </a:cubicBezTo>
                  <a:cubicBezTo>
                    <a:pt x="16681" y="4964"/>
                    <a:pt x="17319" y="5287"/>
                    <a:pt x="17776" y="5287"/>
                  </a:cubicBezTo>
                  <a:cubicBezTo>
                    <a:pt x="18261" y="5287"/>
                    <a:pt x="18542" y="4925"/>
                    <a:pt x="18542" y="4925"/>
                  </a:cubicBezTo>
                  <a:lnTo>
                    <a:pt x="18542" y="4925"/>
                  </a:lnTo>
                  <a:cubicBezTo>
                    <a:pt x="18542" y="4925"/>
                    <a:pt x="18025" y="9211"/>
                    <a:pt x="19454" y="9545"/>
                  </a:cubicBezTo>
                  <a:cubicBezTo>
                    <a:pt x="19604" y="9580"/>
                    <a:pt x="19740" y="9595"/>
                    <a:pt x="19865" y="9595"/>
                  </a:cubicBezTo>
                  <a:cubicBezTo>
                    <a:pt x="20948" y="9595"/>
                    <a:pt x="21095" y="8421"/>
                    <a:pt x="21095" y="8421"/>
                  </a:cubicBezTo>
                  <a:cubicBezTo>
                    <a:pt x="21206" y="8465"/>
                    <a:pt x="21318" y="8493"/>
                    <a:pt x="21417" y="8493"/>
                  </a:cubicBezTo>
                  <a:cubicBezTo>
                    <a:pt x="21453" y="8493"/>
                    <a:pt x="21488" y="8489"/>
                    <a:pt x="21521" y="8481"/>
                  </a:cubicBezTo>
                  <a:cubicBezTo>
                    <a:pt x="20305" y="7296"/>
                    <a:pt x="20123" y="4986"/>
                    <a:pt x="20123" y="2949"/>
                  </a:cubicBezTo>
                  <a:cubicBezTo>
                    <a:pt x="19822" y="3488"/>
                    <a:pt x="19419" y="3686"/>
                    <a:pt x="18995" y="3686"/>
                  </a:cubicBezTo>
                  <a:cubicBezTo>
                    <a:pt x="18389" y="3686"/>
                    <a:pt x="17743" y="3282"/>
                    <a:pt x="17296" y="2889"/>
                  </a:cubicBezTo>
                  <a:cubicBezTo>
                    <a:pt x="17083" y="2311"/>
                    <a:pt x="16293" y="1916"/>
                    <a:pt x="16384" y="1095"/>
                  </a:cubicBezTo>
                  <a:lnTo>
                    <a:pt x="16384" y="1095"/>
                  </a:lnTo>
                  <a:cubicBezTo>
                    <a:pt x="16255" y="2250"/>
                    <a:pt x="15477" y="3752"/>
                    <a:pt x="14432" y="3752"/>
                  </a:cubicBezTo>
                  <a:cubicBezTo>
                    <a:pt x="14240" y="3752"/>
                    <a:pt x="14039" y="3701"/>
                    <a:pt x="13831" y="3588"/>
                  </a:cubicBezTo>
                  <a:cubicBezTo>
                    <a:pt x="13071" y="2919"/>
                    <a:pt x="12645" y="1733"/>
                    <a:pt x="11916" y="822"/>
                  </a:cubicBezTo>
                  <a:cubicBezTo>
                    <a:pt x="11392" y="2637"/>
                    <a:pt x="10426" y="3282"/>
                    <a:pt x="9291" y="3282"/>
                  </a:cubicBezTo>
                  <a:cubicBezTo>
                    <a:pt x="7197" y="3282"/>
                    <a:pt x="4528" y="1085"/>
                    <a:pt x="3010" y="1"/>
                  </a:cubicBezTo>
                  <a:close/>
                </a:path>
              </a:pathLst>
            </a:custGeom>
            <a:solidFill>
              <a:srgbClr val="F05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0"/>
            <p:cNvSpPr/>
            <p:nvPr/>
          </p:nvSpPr>
          <p:spPr>
            <a:xfrm>
              <a:off x="2988850" y="4224400"/>
              <a:ext cx="650500" cy="313475"/>
            </a:xfrm>
            <a:custGeom>
              <a:avLst/>
              <a:gdLst/>
              <a:ahLst/>
              <a:cxnLst/>
              <a:rect l="l" t="t" r="r" b="b"/>
              <a:pathLst>
                <a:path w="26020" h="12539" extrusionOk="0">
                  <a:moveTo>
                    <a:pt x="5466" y="1"/>
                  </a:moveTo>
                  <a:cubicBezTo>
                    <a:pt x="4493" y="1"/>
                    <a:pt x="4773" y="2690"/>
                    <a:pt x="4773" y="2690"/>
                  </a:cubicBezTo>
                  <a:cubicBezTo>
                    <a:pt x="4773" y="2690"/>
                    <a:pt x="4049" y="1242"/>
                    <a:pt x="3340" y="1242"/>
                  </a:cubicBezTo>
                  <a:cubicBezTo>
                    <a:pt x="3154" y="1242"/>
                    <a:pt x="2968" y="1343"/>
                    <a:pt x="2797" y="1596"/>
                  </a:cubicBezTo>
                  <a:cubicBezTo>
                    <a:pt x="1916" y="2812"/>
                    <a:pt x="3983" y="4332"/>
                    <a:pt x="3983" y="4332"/>
                  </a:cubicBezTo>
                  <a:cubicBezTo>
                    <a:pt x="3783" y="4396"/>
                    <a:pt x="3639" y="4418"/>
                    <a:pt x="3528" y="4418"/>
                  </a:cubicBezTo>
                  <a:cubicBezTo>
                    <a:pt x="3285" y="4418"/>
                    <a:pt x="3195" y="4313"/>
                    <a:pt x="3013" y="4313"/>
                  </a:cubicBezTo>
                  <a:cubicBezTo>
                    <a:pt x="2884" y="4313"/>
                    <a:pt x="2710" y="4366"/>
                    <a:pt x="2402" y="4544"/>
                  </a:cubicBezTo>
                  <a:cubicBezTo>
                    <a:pt x="700" y="5790"/>
                    <a:pt x="1581" y="8070"/>
                    <a:pt x="1581" y="8070"/>
                  </a:cubicBezTo>
                  <a:cubicBezTo>
                    <a:pt x="1" y="9286"/>
                    <a:pt x="1247" y="10897"/>
                    <a:pt x="1247" y="10897"/>
                  </a:cubicBezTo>
                  <a:cubicBezTo>
                    <a:pt x="1551" y="10897"/>
                    <a:pt x="1855" y="10958"/>
                    <a:pt x="2129" y="11049"/>
                  </a:cubicBezTo>
                  <a:cubicBezTo>
                    <a:pt x="3648" y="8952"/>
                    <a:pt x="3952" y="6246"/>
                    <a:pt x="5138" y="4058"/>
                  </a:cubicBezTo>
                  <a:cubicBezTo>
                    <a:pt x="6656" y="5142"/>
                    <a:pt x="9338" y="7339"/>
                    <a:pt x="11433" y="7339"/>
                  </a:cubicBezTo>
                  <a:cubicBezTo>
                    <a:pt x="12568" y="7339"/>
                    <a:pt x="13531" y="6694"/>
                    <a:pt x="14044" y="4879"/>
                  </a:cubicBezTo>
                  <a:cubicBezTo>
                    <a:pt x="14773" y="5790"/>
                    <a:pt x="15199" y="6976"/>
                    <a:pt x="15959" y="7645"/>
                  </a:cubicBezTo>
                  <a:cubicBezTo>
                    <a:pt x="16167" y="7758"/>
                    <a:pt x="16368" y="7809"/>
                    <a:pt x="16560" y="7809"/>
                  </a:cubicBezTo>
                  <a:cubicBezTo>
                    <a:pt x="17605" y="7809"/>
                    <a:pt x="18383" y="6307"/>
                    <a:pt x="18512" y="5152"/>
                  </a:cubicBezTo>
                  <a:lnTo>
                    <a:pt x="18512" y="5152"/>
                  </a:lnTo>
                  <a:cubicBezTo>
                    <a:pt x="18421" y="5973"/>
                    <a:pt x="19211" y="6368"/>
                    <a:pt x="19424" y="6946"/>
                  </a:cubicBezTo>
                  <a:cubicBezTo>
                    <a:pt x="19871" y="7339"/>
                    <a:pt x="20517" y="7743"/>
                    <a:pt x="21123" y="7743"/>
                  </a:cubicBezTo>
                  <a:cubicBezTo>
                    <a:pt x="21547" y="7743"/>
                    <a:pt x="21950" y="7545"/>
                    <a:pt x="22251" y="7006"/>
                  </a:cubicBezTo>
                  <a:cubicBezTo>
                    <a:pt x="22251" y="9043"/>
                    <a:pt x="22433" y="11353"/>
                    <a:pt x="23649" y="12538"/>
                  </a:cubicBezTo>
                  <a:cubicBezTo>
                    <a:pt x="24105" y="12447"/>
                    <a:pt x="24469" y="11991"/>
                    <a:pt x="24469" y="11991"/>
                  </a:cubicBezTo>
                  <a:cubicBezTo>
                    <a:pt x="26020" y="9894"/>
                    <a:pt x="24409" y="9164"/>
                    <a:pt x="24409" y="9164"/>
                  </a:cubicBezTo>
                  <a:cubicBezTo>
                    <a:pt x="24865" y="6550"/>
                    <a:pt x="22555" y="6338"/>
                    <a:pt x="22555" y="6338"/>
                  </a:cubicBezTo>
                  <a:cubicBezTo>
                    <a:pt x="22284" y="3186"/>
                    <a:pt x="18661" y="2886"/>
                    <a:pt x="17296" y="2886"/>
                  </a:cubicBezTo>
                  <a:cubicBezTo>
                    <a:pt x="16975" y="2886"/>
                    <a:pt x="16779" y="2903"/>
                    <a:pt x="16779" y="2903"/>
                  </a:cubicBezTo>
                  <a:cubicBezTo>
                    <a:pt x="16779" y="2903"/>
                    <a:pt x="17691" y="1201"/>
                    <a:pt x="14013" y="593"/>
                  </a:cubicBezTo>
                  <a:cubicBezTo>
                    <a:pt x="13614" y="527"/>
                    <a:pt x="13204" y="497"/>
                    <a:pt x="12791" y="497"/>
                  </a:cubicBezTo>
                  <a:cubicBezTo>
                    <a:pt x="9404" y="497"/>
                    <a:pt x="5806" y="2477"/>
                    <a:pt x="5806" y="2477"/>
                  </a:cubicBezTo>
                  <a:cubicBezTo>
                    <a:pt x="5806" y="2477"/>
                    <a:pt x="6749" y="258"/>
                    <a:pt x="5594" y="15"/>
                  </a:cubicBezTo>
                  <a:cubicBezTo>
                    <a:pt x="5549" y="6"/>
                    <a:pt x="5506" y="1"/>
                    <a:pt x="5466" y="1"/>
                  </a:cubicBezTo>
                  <a:close/>
                </a:path>
              </a:pathLst>
            </a:custGeom>
            <a:solidFill>
              <a:srgbClr val="F0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0"/>
            <p:cNvSpPr/>
            <p:nvPr/>
          </p:nvSpPr>
          <p:spPr>
            <a:xfrm>
              <a:off x="3195125" y="4262825"/>
              <a:ext cx="125075" cy="114075"/>
            </a:xfrm>
            <a:custGeom>
              <a:avLst/>
              <a:gdLst/>
              <a:ahLst/>
              <a:cxnLst/>
              <a:rect l="l" t="t" r="r" b="b"/>
              <a:pathLst>
                <a:path w="5003" h="4563" extrusionOk="0">
                  <a:moveTo>
                    <a:pt x="3965" y="0"/>
                  </a:moveTo>
                  <a:cubicBezTo>
                    <a:pt x="3884" y="0"/>
                    <a:pt x="3806" y="109"/>
                    <a:pt x="3878" y="180"/>
                  </a:cubicBezTo>
                  <a:cubicBezTo>
                    <a:pt x="4425" y="728"/>
                    <a:pt x="4546" y="1639"/>
                    <a:pt x="4577" y="2369"/>
                  </a:cubicBezTo>
                  <a:cubicBezTo>
                    <a:pt x="4602" y="3012"/>
                    <a:pt x="4284" y="3554"/>
                    <a:pt x="3707" y="3554"/>
                  </a:cubicBezTo>
                  <a:cubicBezTo>
                    <a:pt x="3575" y="3554"/>
                    <a:pt x="3429" y="3526"/>
                    <a:pt x="3270" y="3463"/>
                  </a:cubicBezTo>
                  <a:cubicBezTo>
                    <a:pt x="2814" y="3250"/>
                    <a:pt x="2449" y="2825"/>
                    <a:pt x="2236" y="2369"/>
                  </a:cubicBezTo>
                  <a:cubicBezTo>
                    <a:pt x="2226" y="2337"/>
                    <a:pt x="2200" y="2324"/>
                    <a:pt x="2173" y="2324"/>
                  </a:cubicBezTo>
                  <a:cubicBezTo>
                    <a:pt x="2122" y="2324"/>
                    <a:pt x="2065" y="2370"/>
                    <a:pt x="2084" y="2430"/>
                  </a:cubicBezTo>
                  <a:cubicBezTo>
                    <a:pt x="2206" y="2916"/>
                    <a:pt x="2236" y="3372"/>
                    <a:pt x="2176" y="3858"/>
                  </a:cubicBezTo>
                  <a:cubicBezTo>
                    <a:pt x="2094" y="4224"/>
                    <a:pt x="1893" y="4354"/>
                    <a:pt x="1659" y="4354"/>
                  </a:cubicBezTo>
                  <a:cubicBezTo>
                    <a:pt x="1368" y="4354"/>
                    <a:pt x="1027" y="4152"/>
                    <a:pt x="808" y="3950"/>
                  </a:cubicBezTo>
                  <a:cubicBezTo>
                    <a:pt x="443" y="3615"/>
                    <a:pt x="230" y="3129"/>
                    <a:pt x="139" y="2673"/>
                  </a:cubicBezTo>
                  <a:cubicBezTo>
                    <a:pt x="125" y="2632"/>
                    <a:pt x="93" y="2615"/>
                    <a:pt x="65" y="2615"/>
                  </a:cubicBezTo>
                  <a:cubicBezTo>
                    <a:pt x="30" y="2615"/>
                    <a:pt x="1" y="2640"/>
                    <a:pt x="18" y="2673"/>
                  </a:cubicBezTo>
                  <a:cubicBezTo>
                    <a:pt x="94" y="3309"/>
                    <a:pt x="788" y="4562"/>
                    <a:pt x="1564" y="4562"/>
                  </a:cubicBezTo>
                  <a:cubicBezTo>
                    <a:pt x="1715" y="4562"/>
                    <a:pt x="1870" y="4515"/>
                    <a:pt x="2024" y="4405"/>
                  </a:cubicBezTo>
                  <a:cubicBezTo>
                    <a:pt x="2297" y="4223"/>
                    <a:pt x="2358" y="3828"/>
                    <a:pt x="2388" y="3554"/>
                  </a:cubicBezTo>
                  <a:cubicBezTo>
                    <a:pt x="2388" y="3343"/>
                    <a:pt x="2388" y="3132"/>
                    <a:pt x="2369" y="2921"/>
                  </a:cubicBezTo>
                  <a:lnTo>
                    <a:pt x="2369" y="2921"/>
                  </a:lnTo>
                  <a:cubicBezTo>
                    <a:pt x="2375" y="2930"/>
                    <a:pt x="2382" y="2938"/>
                    <a:pt x="2388" y="2946"/>
                  </a:cubicBezTo>
                  <a:cubicBezTo>
                    <a:pt x="2721" y="3335"/>
                    <a:pt x="3313" y="3735"/>
                    <a:pt x="3828" y="3735"/>
                  </a:cubicBezTo>
                  <a:cubicBezTo>
                    <a:pt x="4160" y="3735"/>
                    <a:pt x="4459" y="3569"/>
                    <a:pt x="4638" y="3129"/>
                  </a:cubicBezTo>
                  <a:cubicBezTo>
                    <a:pt x="5002" y="2278"/>
                    <a:pt x="4698" y="667"/>
                    <a:pt x="4030" y="29"/>
                  </a:cubicBezTo>
                  <a:cubicBezTo>
                    <a:pt x="4010" y="9"/>
                    <a:pt x="3987" y="0"/>
                    <a:pt x="3965"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0"/>
            <p:cNvSpPr/>
            <p:nvPr/>
          </p:nvSpPr>
          <p:spPr>
            <a:xfrm>
              <a:off x="3486600" y="4370175"/>
              <a:ext cx="67650" cy="67650"/>
            </a:xfrm>
            <a:custGeom>
              <a:avLst/>
              <a:gdLst/>
              <a:ahLst/>
              <a:cxnLst/>
              <a:rect l="l" t="t" r="r" b="b"/>
              <a:pathLst>
                <a:path w="2706" h="2706" extrusionOk="0">
                  <a:moveTo>
                    <a:pt x="76" y="0"/>
                  </a:moveTo>
                  <a:cubicBezTo>
                    <a:pt x="42" y="0"/>
                    <a:pt x="0" y="15"/>
                    <a:pt x="0" y="51"/>
                  </a:cubicBezTo>
                  <a:cubicBezTo>
                    <a:pt x="122" y="902"/>
                    <a:pt x="243" y="2330"/>
                    <a:pt x="1186" y="2665"/>
                  </a:cubicBezTo>
                  <a:cubicBezTo>
                    <a:pt x="1266" y="2692"/>
                    <a:pt x="1343" y="2705"/>
                    <a:pt x="1418" y="2705"/>
                  </a:cubicBezTo>
                  <a:cubicBezTo>
                    <a:pt x="2163" y="2705"/>
                    <a:pt x="2622" y="1424"/>
                    <a:pt x="2705" y="871"/>
                  </a:cubicBezTo>
                  <a:cubicBezTo>
                    <a:pt x="2705" y="790"/>
                    <a:pt x="2651" y="736"/>
                    <a:pt x="2597" y="736"/>
                  </a:cubicBezTo>
                  <a:cubicBezTo>
                    <a:pt x="2570" y="736"/>
                    <a:pt x="2543" y="750"/>
                    <a:pt x="2523" y="780"/>
                  </a:cubicBezTo>
                  <a:cubicBezTo>
                    <a:pt x="2239" y="1292"/>
                    <a:pt x="2140" y="2469"/>
                    <a:pt x="1407" y="2469"/>
                  </a:cubicBezTo>
                  <a:cubicBezTo>
                    <a:pt x="1356" y="2469"/>
                    <a:pt x="1303" y="2464"/>
                    <a:pt x="1246" y="2452"/>
                  </a:cubicBezTo>
                  <a:cubicBezTo>
                    <a:pt x="365" y="2270"/>
                    <a:pt x="395" y="689"/>
                    <a:pt x="122" y="20"/>
                  </a:cubicBezTo>
                  <a:cubicBezTo>
                    <a:pt x="122" y="8"/>
                    <a:pt x="101" y="0"/>
                    <a:pt x="76"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0"/>
            <p:cNvSpPr/>
            <p:nvPr/>
          </p:nvSpPr>
          <p:spPr>
            <a:xfrm>
              <a:off x="3039450" y="4408100"/>
              <a:ext cx="58100" cy="67475"/>
            </a:xfrm>
            <a:custGeom>
              <a:avLst/>
              <a:gdLst/>
              <a:ahLst/>
              <a:cxnLst/>
              <a:rect l="l" t="t" r="r" b="b"/>
              <a:pathLst>
                <a:path w="2324" h="2699" extrusionOk="0">
                  <a:moveTo>
                    <a:pt x="2006" y="0"/>
                  </a:moveTo>
                  <a:cubicBezTo>
                    <a:pt x="1958" y="0"/>
                    <a:pt x="1910" y="41"/>
                    <a:pt x="1928" y="114"/>
                  </a:cubicBezTo>
                  <a:cubicBezTo>
                    <a:pt x="2050" y="661"/>
                    <a:pt x="2050" y="1300"/>
                    <a:pt x="1928" y="1847"/>
                  </a:cubicBezTo>
                  <a:cubicBezTo>
                    <a:pt x="1847" y="2200"/>
                    <a:pt x="1619" y="2530"/>
                    <a:pt x="1267" y="2530"/>
                  </a:cubicBezTo>
                  <a:cubicBezTo>
                    <a:pt x="1226" y="2530"/>
                    <a:pt x="1183" y="2525"/>
                    <a:pt x="1138" y="2515"/>
                  </a:cubicBezTo>
                  <a:cubicBezTo>
                    <a:pt x="713" y="2424"/>
                    <a:pt x="409" y="1877"/>
                    <a:pt x="196" y="1543"/>
                  </a:cubicBezTo>
                  <a:cubicBezTo>
                    <a:pt x="178" y="1516"/>
                    <a:pt x="152" y="1505"/>
                    <a:pt x="127" y="1505"/>
                  </a:cubicBezTo>
                  <a:cubicBezTo>
                    <a:pt x="64" y="1505"/>
                    <a:pt x="1" y="1570"/>
                    <a:pt x="44" y="1634"/>
                  </a:cubicBezTo>
                  <a:cubicBezTo>
                    <a:pt x="315" y="2040"/>
                    <a:pt x="821" y="2699"/>
                    <a:pt x="1324" y="2699"/>
                  </a:cubicBezTo>
                  <a:cubicBezTo>
                    <a:pt x="1499" y="2699"/>
                    <a:pt x="1673" y="2620"/>
                    <a:pt x="1837" y="2424"/>
                  </a:cubicBezTo>
                  <a:cubicBezTo>
                    <a:pt x="2323" y="1847"/>
                    <a:pt x="2232" y="722"/>
                    <a:pt x="2080" y="53"/>
                  </a:cubicBezTo>
                  <a:cubicBezTo>
                    <a:pt x="2068" y="17"/>
                    <a:pt x="2037" y="0"/>
                    <a:pt x="2006"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0"/>
            <p:cNvSpPr/>
            <p:nvPr/>
          </p:nvSpPr>
          <p:spPr>
            <a:xfrm>
              <a:off x="2831550" y="4629800"/>
              <a:ext cx="186975" cy="186950"/>
            </a:xfrm>
            <a:custGeom>
              <a:avLst/>
              <a:gdLst/>
              <a:ahLst/>
              <a:cxnLst/>
              <a:rect l="l" t="t" r="r" b="b"/>
              <a:pathLst>
                <a:path w="7479" h="7478" extrusionOk="0">
                  <a:moveTo>
                    <a:pt x="5320" y="0"/>
                  </a:moveTo>
                  <a:lnTo>
                    <a:pt x="3132" y="2128"/>
                  </a:lnTo>
                  <a:lnTo>
                    <a:pt x="1" y="2158"/>
                  </a:lnTo>
                  <a:lnTo>
                    <a:pt x="2159" y="4377"/>
                  </a:lnTo>
                  <a:lnTo>
                    <a:pt x="2189" y="7477"/>
                  </a:lnTo>
                  <a:lnTo>
                    <a:pt x="4378" y="5319"/>
                  </a:lnTo>
                  <a:lnTo>
                    <a:pt x="7478" y="5319"/>
                  </a:lnTo>
                  <a:lnTo>
                    <a:pt x="5351" y="3101"/>
                  </a:lnTo>
                  <a:lnTo>
                    <a:pt x="53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0"/>
            <p:cNvSpPr/>
            <p:nvPr/>
          </p:nvSpPr>
          <p:spPr>
            <a:xfrm>
              <a:off x="4327025" y="4356225"/>
              <a:ext cx="194575" cy="194550"/>
            </a:xfrm>
            <a:custGeom>
              <a:avLst/>
              <a:gdLst/>
              <a:ahLst/>
              <a:cxnLst/>
              <a:rect l="l" t="t" r="r" b="b"/>
              <a:pathLst>
                <a:path w="7783" h="7782" extrusionOk="0">
                  <a:moveTo>
                    <a:pt x="5046" y="1"/>
                  </a:moveTo>
                  <a:lnTo>
                    <a:pt x="3101" y="2372"/>
                  </a:lnTo>
                  <a:lnTo>
                    <a:pt x="1" y="2736"/>
                  </a:lnTo>
                  <a:lnTo>
                    <a:pt x="2372" y="4682"/>
                  </a:lnTo>
                  <a:lnTo>
                    <a:pt x="2736" y="7782"/>
                  </a:lnTo>
                  <a:lnTo>
                    <a:pt x="4682" y="5411"/>
                  </a:lnTo>
                  <a:lnTo>
                    <a:pt x="7782" y="5046"/>
                  </a:lnTo>
                  <a:lnTo>
                    <a:pt x="5411" y="3101"/>
                  </a:lnTo>
                  <a:lnTo>
                    <a:pt x="50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0"/>
            <p:cNvSpPr/>
            <p:nvPr/>
          </p:nvSpPr>
          <p:spPr>
            <a:xfrm>
              <a:off x="4313350" y="4573550"/>
              <a:ext cx="224950" cy="216600"/>
            </a:xfrm>
            <a:custGeom>
              <a:avLst/>
              <a:gdLst/>
              <a:ahLst/>
              <a:cxnLst/>
              <a:rect l="l" t="t" r="r" b="b"/>
              <a:pathLst>
                <a:path w="8998" h="8664" extrusionOk="0">
                  <a:moveTo>
                    <a:pt x="3040" y="2797"/>
                  </a:moveTo>
                  <a:cubicBezTo>
                    <a:pt x="3040" y="2797"/>
                    <a:pt x="3800" y="1"/>
                    <a:pt x="4499" y="122"/>
                  </a:cubicBezTo>
                  <a:cubicBezTo>
                    <a:pt x="5198" y="214"/>
                    <a:pt x="6019" y="2402"/>
                    <a:pt x="6019" y="2402"/>
                  </a:cubicBezTo>
                  <a:cubicBezTo>
                    <a:pt x="6019" y="2402"/>
                    <a:pt x="8815" y="2797"/>
                    <a:pt x="8907" y="3466"/>
                  </a:cubicBezTo>
                  <a:cubicBezTo>
                    <a:pt x="8998" y="4165"/>
                    <a:pt x="6961" y="5199"/>
                    <a:pt x="6961" y="5199"/>
                  </a:cubicBezTo>
                  <a:cubicBezTo>
                    <a:pt x="6961" y="5199"/>
                    <a:pt x="8359" y="7934"/>
                    <a:pt x="7843" y="8299"/>
                  </a:cubicBezTo>
                  <a:cubicBezTo>
                    <a:pt x="7326" y="8664"/>
                    <a:pt x="4773" y="6870"/>
                    <a:pt x="4773" y="6870"/>
                  </a:cubicBezTo>
                  <a:cubicBezTo>
                    <a:pt x="4773" y="6870"/>
                    <a:pt x="2493" y="8633"/>
                    <a:pt x="1764" y="8360"/>
                  </a:cubicBezTo>
                  <a:cubicBezTo>
                    <a:pt x="1338" y="8177"/>
                    <a:pt x="2463" y="5381"/>
                    <a:pt x="2463" y="5381"/>
                  </a:cubicBezTo>
                  <a:cubicBezTo>
                    <a:pt x="2463" y="5381"/>
                    <a:pt x="1" y="4226"/>
                    <a:pt x="213" y="3557"/>
                  </a:cubicBezTo>
                  <a:cubicBezTo>
                    <a:pt x="426" y="2919"/>
                    <a:pt x="3040" y="2797"/>
                    <a:pt x="3040" y="279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0"/>
            <p:cNvSpPr/>
            <p:nvPr/>
          </p:nvSpPr>
          <p:spPr>
            <a:xfrm>
              <a:off x="2736575" y="4398775"/>
              <a:ext cx="222675" cy="218125"/>
            </a:xfrm>
            <a:custGeom>
              <a:avLst/>
              <a:gdLst/>
              <a:ahLst/>
              <a:cxnLst/>
              <a:rect l="l" t="t" r="r" b="b"/>
              <a:pathLst>
                <a:path w="8907" h="8725" extrusionOk="0">
                  <a:moveTo>
                    <a:pt x="2797" y="2888"/>
                  </a:moveTo>
                  <a:cubicBezTo>
                    <a:pt x="2797" y="2888"/>
                    <a:pt x="3101" y="31"/>
                    <a:pt x="3800" y="1"/>
                  </a:cubicBezTo>
                  <a:cubicBezTo>
                    <a:pt x="4529" y="1"/>
                    <a:pt x="5685" y="2037"/>
                    <a:pt x="5685" y="2037"/>
                  </a:cubicBezTo>
                  <a:cubicBezTo>
                    <a:pt x="5685" y="2037"/>
                    <a:pt x="8511" y="1977"/>
                    <a:pt x="8694" y="2645"/>
                  </a:cubicBezTo>
                  <a:cubicBezTo>
                    <a:pt x="8906" y="3284"/>
                    <a:pt x="7022" y="4651"/>
                    <a:pt x="7022" y="4651"/>
                  </a:cubicBezTo>
                  <a:cubicBezTo>
                    <a:pt x="7022" y="4651"/>
                    <a:pt x="8846" y="7113"/>
                    <a:pt x="8390" y="7569"/>
                  </a:cubicBezTo>
                  <a:cubicBezTo>
                    <a:pt x="7934" y="7995"/>
                    <a:pt x="5137" y="6627"/>
                    <a:pt x="5137" y="6627"/>
                  </a:cubicBezTo>
                  <a:cubicBezTo>
                    <a:pt x="5137" y="6627"/>
                    <a:pt x="3162" y="8724"/>
                    <a:pt x="2402" y="8572"/>
                  </a:cubicBezTo>
                  <a:cubicBezTo>
                    <a:pt x="1946" y="8481"/>
                    <a:pt x="2615" y="5533"/>
                    <a:pt x="2615" y="5533"/>
                  </a:cubicBezTo>
                  <a:cubicBezTo>
                    <a:pt x="2615" y="5533"/>
                    <a:pt x="1" y="4773"/>
                    <a:pt x="122" y="4104"/>
                  </a:cubicBezTo>
                  <a:cubicBezTo>
                    <a:pt x="213" y="3436"/>
                    <a:pt x="2797" y="2888"/>
                    <a:pt x="2797" y="288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0"/>
            <p:cNvSpPr/>
            <p:nvPr/>
          </p:nvSpPr>
          <p:spPr>
            <a:xfrm>
              <a:off x="4557275" y="4508175"/>
              <a:ext cx="94250" cy="82475"/>
            </a:xfrm>
            <a:custGeom>
              <a:avLst/>
              <a:gdLst/>
              <a:ahLst/>
              <a:cxnLst/>
              <a:rect l="l" t="t" r="r" b="b"/>
              <a:pathLst>
                <a:path w="3770" h="3299" extrusionOk="0">
                  <a:moveTo>
                    <a:pt x="1894" y="1"/>
                  </a:moveTo>
                  <a:cubicBezTo>
                    <a:pt x="1384" y="1"/>
                    <a:pt x="878" y="231"/>
                    <a:pt x="548" y="671"/>
                  </a:cubicBezTo>
                  <a:cubicBezTo>
                    <a:pt x="1" y="1430"/>
                    <a:pt x="183" y="2464"/>
                    <a:pt x="912" y="2981"/>
                  </a:cubicBezTo>
                  <a:cubicBezTo>
                    <a:pt x="1212" y="3196"/>
                    <a:pt x="1555" y="3299"/>
                    <a:pt x="1891" y="3299"/>
                  </a:cubicBezTo>
                  <a:cubicBezTo>
                    <a:pt x="2407" y="3299"/>
                    <a:pt x="2910" y="3058"/>
                    <a:pt x="3223" y="2616"/>
                  </a:cubicBezTo>
                  <a:cubicBezTo>
                    <a:pt x="3770" y="1886"/>
                    <a:pt x="3587" y="853"/>
                    <a:pt x="2858" y="306"/>
                  </a:cubicBezTo>
                  <a:cubicBezTo>
                    <a:pt x="2568" y="101"/>
                    <a:pt x="2230" y="1"/>
                    <a:pt x="1894" y="1"/>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0"/>
            <p:cNvSpPr/>
            <p:nvPr/>
          </p:nvSpPr>
          <p:spPr>
            <a:xfrm>
              <a:off x="2700100" y="4638625"/>
              <a:ext cx="57775" cy="51500"/>
            </a:xfrm>
            <a:custGeom>
              <a:avLst/>
              <a:gdLst/>
              <a:ahLst/>
              <a:cxnLst/>
              <a:rect l="l" t="t" r="r" b="b"/>
              <a:pathLst>
                <a:path w="2311" h="2060" extrusionOk="0">
                  <a:moveTo>
                    <a:pt x="1125" y="1"/>
                  </a:moveTo>
                  <a:cubicBezTo>
                    <a:pt x="1024" y="1"/>
                    <a:pt x="922" y="14"/>
                    <a:pt x="821" y="42"/>
                  </a:cubicBezTo>
                  <a:cubicBezTo>
                    <a:pt x="304" y="225"/>
                    <a:pt x="1" y="802"/>
                    <a:pt x="183" y="1349"/>
                  </a:cubicBezTo>
                  <a:cubicBezTo>
                    <a:pt x="307" y="1795"/>
                    <a:pt x="734" y="2060"/>
                    <a:pt x="1167" y="2060"/>
                  </a:cubicBezTo>
                  <a:cubicBezTo>
                    <a:pt x="1266" y="2060"/>
                    <a:pt x="1364" y="2046"/>
                    <a:pt x="1460" y="2018"/>
                  </a:cubicBezTo>
                  <a:cubicBezTo>
                    <a:pt x="2007" y="1836"/>
                    <a:pt x="2311" y="1258"/>
                    <a:pt x="2128" y="711"/>
                  </a:cubicBezTo>
                  <a:cubicBezTo>
                    <a:pt x="1980" y="265"/>
                    <a:pt x="1568" y="1"/>
                    <a:pt x="1125" y="1"/>
                  </a:cubicBezTo>
                  <a:close/>
                </a:path>
              </a:pathLst>
            </a:custGeom>
            <a:solidFill>
              <a:srgbClr val="4FC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80"/>
          <p:cNvGrpSpPr/>
          <p:nvPr/>
        </p:nvGrpSpPr>
        <p:grpSpPr>
          <a:xfrm>
            <a:off x="2273112" y="4112714"/>
            <a:ext cx="993340" cy="297407"/>
            <a:chOff x="5210025" y="4740413"/>
            <a:chExt cx="1063875" cy="318525"/>
          </a:xfrm>
        </p:grpSpPr>
        <p:sp>
          <p:nvSpPr>
            <p:cNvPr id="3598" name="Google Shape;3598;p80"/>
            <p:cNvSpPr/>
            <p:nvPr/>
          </p:nvSpPr>
          <p:spPr>
            <a:xfrm>
              <a:off x="5210025" y="4740513"/>
              <a:ext cx="1063875" cy="318425"/>
            </a:xfrm>
            <a:custGeom>
              <a:avLst/>
              <a:gdLst/>
              <a:ahLst/>
              <a:cxnLst/>
              <a:rect l="l" t="t" r="r" b="b"/>
              <a:pathLst>
                <a:path w="42555" h="12737" extrusionOk="0">
                  <a:moveTo>
                    <a:pt x="243" y="1"/>
                  </a:moveTo>
                  <a:cubicBezTo>
                    <a:pt x="122" y="1"/>
                    <a:pt x="30" y="61"/>
                    <a:pt x="30" y="153"/>
                  </a:cubicBezTo>
                  <a:lnTo>
                    <a:pt x="0" y="12463"/>
                  </a:lnTo>
                  <a:cubicBezTo>
                    <a:pt x="0" y="12554"/>
                    <a:pt x="91" y="12584"/>
                    <a:pt x="213" y="12584"/>
                  </a:cubicBezTo>
                  <a:lnTo>
                    <a:pt x="42311" y="12736"/>
                  </a:lnTo>
                  <a:cubicBezTo>
                    <a:pt x="42432" y="12736"/>
                    <a:pt x="42524" y="12675"/>
                    <a:pt x="42524" y="12615"/>
                  </a:cubicBezTo>
                  <a:lnTo>
                    <a:pt x="42554" y="274"/>
                  </a:lnTo>
                  <a:cubicBezTo>
                    <a:pt x="42554" y="213"/>
                    <a:pt x="42463" y="153"/>
                    <a:pt x="42341" y="153"/>
                  </a:cubicBezTo>
                  <a:lnTo>
                    <a:pt x="2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0"/>
            <p:cNvSpPr/>
            <p:nvPr/>
          </p:nvSpPr>
          <p:spPr>
            <a:xfrm>
              <a:off x="5381750" y="4742613"/>
              <a:ext cx="4575" cy="50175"/>
            </a:xfrm>
            <a:custGeom>
              <a:avLst/>
              <a:gdLst/>
              <a:ahLst/>
              <a:cxnLst/>
              <a:rect l="l" t="t" r="r" b="b"/>
              <a:pathLst>
                <a:path w="183" h="2007" extrusionOk="0">
                  <a:moveTo>
                    <a:pt x="76" y="0"/>
                  </a:moveTo>
                  <a:cubicBezTo>
                    <a:pt x="38" y="0"/>
                    <a:pt x="0" y="23"/>
                    <a:pt x="0" y="69"/>
                  </a:cubicBezTo>
                  <a:cubicBezTo>
                    <a:pt x="61" y="281"/>
                    <a:pt x="61" y="494"/>
                    <a:pt x="31" y="707"/>
                  </a:cubicBezTo>
                  <a:cubicBezTo>
                    <a:pt x="31" y="1132"/>
                    <a:pt x="92" y="1558"/>
                    <a:pt x="122" y="1983"/>
                  </a:cubicBezTo>
                  <a:cubicBezTo>
                    <a:pt x="122" y="1999"/>
                    <a:pt x="137" y="2006"/>
                    <a:pt x="152" y="2006"/>
                  </a:cubicBezTo>
                  <a:cubicBezTo>
                    <a:pt x="168" y="2006"/>
                    <a:pt x="183" y="1999"/>
                    <a:pt x="183" y="1983"/>
                  </a:cubicBezTo>
                  <a:cubicBezTo>
                    <a:pt x="183" y="1558"/>
                    <a:pt x="183" y="1132"/>
                    <a:pt x="152" y="707"/>
                  </a:cubicBezTo>
                  <a:cubicBezTo>
                    <a:pt x="152" y="494"/>
                    <a:pt x="122" y="281"/>
                    <a:pt x="152" y="69"/>
                  </a:cubicBezTo>
                  <a:cubicBezTo>
                    <a:pt x="152" y="23"/>
                    <a:pt x="114" y="0"/>
                    <a:pt x="76"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0"/>
            <p:cNvSpPr/>
            <p:nvPr/>
          </p:nvSpPr>
          <p:spPr>
            <a:xfrm>
              <a:off x="5433000" y="4742488"/>
              <a:ext cx="4250" cy="25425"/>
            </a:xfrm>
            <a:custGeom>
              <a:avLst/>
              <a:gdLst/>
              <a:ahLst/>
              <a:cxnLst/>
              <a:rect l="l" t="t" r="r" b="b"/>
              <a:pathLst>
                <a:path w="170" h="1017" extrusionOk="0">
                  <a:moveTo>
                    <a:pt x="77" y="1"/>
                  </a:moveTo>
                  <a:cubicBezTo>
                    <a:pt x="39" y="1"/>
                    <a:pt x="1" y="23"/>
                    <a:pt x="17" y="74"/>
                  </a:cubicBezTo>
                  <a:cubicBezTo>
                    <a:pt x="48" y="256"/>
                    <a:pt x="48" y="499"/>
                    <a:pt x="48" y="681"/>
                  </a:cubicBezTo>
                  <a:cubicBezTo>
                    <a:pt x="32" y="902"/>
                    <a:pt x="65" y="1016"/>
                    <a:pt x="101" y="1016"/>
                  </a:cubicBezTo>
                  <a:cubicBezTo>
                    <a:pt x="134" y="1016"/>
                    <a:pt x="169" y="917"/>
                    <a:pt x="169" y="712"/>
                  </a:cubicBezTo>
                  <a:cubicBezTo>
                    <a:pt x="169" y="499"/>
                    <a:pt x="109" y="256"/>
                    <a:pt x="139" y="43"/>
                  </a:cubicBezTo>
                  <a:cubicBezTo>
                    <a:pt x="139" y="16"/>
                    <a:pt x="108" y="1"/>
                    <a:pt x="77"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0"/>
            <p:cNvSpPr/>
            <p:nvPr/>
          </p:nvSpPr>
          <p:spPr>
            <a:xfrm>
              <a:off x="5271175" y="4742613"/>
              <a:ext cx="4975" cy="50175"/>
            </a:xfrm>
            <a:custGeom>
              <a:avLst/>
              <a:gdLst/>
              <a:ahLst/>
              <a:cxnLst/>
              <a:rect l="l" t="t" r="r" b="b"/>
              <a:pathLst>
                <a:path w="199" h="2007" extrusionOk="0">
                  <a:moveTo>
                    <a:pt x="65" y="0"/>
                  </a:moveTo>
                  <a:cubicBezTo>
                    <a:pt x="31" y="0"/>
                    <a:pt x="1" y="23"/>
                    <a:pt x="16" y="69"/>
                  </a:cubicBezTo>
                  <a:cubicBezTo>
                    <a:pt x="77" y="281"/>
                    <a:pt x="46" y="494"/>
                    <a:pt x="46" y="707"/>
                  </a:cubicBezTo>
                  <a:cubicBezTo>
                    <a:pt x="16" y="1132"/>
                    <a:pt x="107" y="1558"/>
                    <a:pt x="138" y="1983"/>
                  </a:cubicBezTo>
                  <a:cubicBezTo>
                    <a:pt x="138" y="1999"/>
                    <a:pt x="153" y="2006"/>
                    <a:pt x="168" y="2006"/>
                  </a:cubicBezTo>
                  <a:cubicBezTo>
                    <a:pt x="183" y="2006"/>
                    <a:pt x="198" y="1999"/>
                    <a:pt x="198" y="1983"/>
                  </a:cubicBezTo>
                  <a:cubicBezTo>
                    <a:pt x="198" y="1558"/>
                    <a:pt x="168" y="1132"/>
                    <a:pt x="168" y="707"/>
                  </a:cubicBezTo>
                  <a:cubicBezTo>
                    <a:pt x="168" y="494"/>
                    <a:pt x="107" y="281"/>
                    <a:pt x="138" y="69"/>
                  </a:cubicBezTo>
                  <a:cubicBezTo>
                    <a:pt x="138" y="23"/>
                    <a:pt x="100" y="0"/>
                    <a:pt x="65"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0"/>
            <p:cNvSpPr/>
            <p:nvPr/>
          </p:nvSpPr>
          <p:spPr>
            <a:xfrm>
              <a:off x="5322475" y="4742488"/>
              <a:ext cx="4200" cy="25425"/>
            </a:xfrm>
            <a:custGeom>
              <a:avLst/>
              <a:gdLst/>
              <a:ahLst/>
              <a:cxnLst/>
              <a:rect l="l" t="t" r="r" b="b"/>
              <a:pathLst>
                <a:path w="168" h="1017" extrusionOk="0">
                  <a:moveTo>
                    <a:pt x="83" y="1"/>
                  </a:moveTo>
                  <a:cubicBezTo>
                    <a:pt x="47" y="1"/>
                    <a:pt x="1" y="23"/>
                    <a:pt x="1" y="74"/>
                  </a:cubicBezTo>
                  <a:cubicBezTo>
                    <a:pt x="61" y="256"/>
                    <a:pt x="61" y="499"/>
                    <a:pt x="31" y="681"/>
                  </a:cubicBezTo>
                  <a:cubicBezTo>
                    <a:pt x="31" y="902"/>
                    <a:pt x="72" y="1016"/>
                    <a:pt x="107" y="1016"/>
                  </a:cubicBezTo>
                  <a:cubicBezTo>
                    <a:pt x="140" y="1016"/>
                    <a:pt x="167" y="917"/>
                    <a:pt x="153" y="712"/>
                  </a:cubicBezTo>
                  <a:cubicBezTo>
                    <a:pt x="153" y="499"/>
                    <a:pt x="122" y="256"/>
                    <a:pt x="122" y="43"/>
                  </a:cubicBezTo>
                  <a:cubicBezTo>
                    <a:pt x="136" y="16"/>
                    <a:pt x="113" y="1"/>
                    <a:pt x="83"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0"/>
            <p:cNvSpPr/>
            <p:nvPr/>
          </p:nvSpPr>
          <p:spPr>
            <a:xfrm>
              <a:off x="5545500" y="4741838"/>
              <a:ext cx="4200" cy="25300"/>
            </a:xfrm>
            <a:custGeom>
              <a:avLst/>
              <a:gdLst/>
              <a:ahLst/>
              <a:cxnLst/>
              <a:rect l="l" t="t" r="r" b="b"/>
              <a:pathLst>
                <a:path w="168" h="1012" extrusionOk="0">
                  <a:moveTo>
                    <a:pt x="65" y="1"/>
                  </a:moveTo>
                  <a:cubicBezTo>
                    <a:pt x="31" y="1"/>
                    <a:pt x="1" y="24"/>
                    <a:pt x="16" y="69"/>
                  </a:cubicBezTo>
                  <a:cubicBezTo>
                    <a:pt x="46" y="251"/>
                    <a:pt x="46" y="495"/>
                    <a:pt x="46" y="677"/>
                  </a:cubicBezTo>
                  <a:cubicBezTo>
                    <a:pt x="31" y="897"/>
                    <a:pt x="64" y="1012"/>
                    <a:pt x="99" y="1012"/>
                  </a:cubicBezTo>
                  <a:cubicBezTo>
                    <a:pt x="133" y="1012"/>
                    <a:pt x="168" y="913"/>
                    <a:pt x="168" y="707"/>
                  </a:cubicBezTo>
                  <a:cubicBezTo>
                    <a:pt x="168" y="495"/>
                    <a:pt x="107" y="282"/>
                    <a:pt x="138" y="69"/>
                  </a:cubicBezTo>
                  <a:cubicBezTo>
                    <a:pt x="138" y="24"/>
                    <a:pt x="100" y="1"/>
                    <a:pt x="65"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0"/>
            <p:cNvSpPr/>
            <p:nvPr/>
          </p:nvSpPr>
          <p:spPr>
            <a:xfrm>
              <a:off x="5663675" y="4744113"/>
              <a:ext cx="4200" cy="25675"/>
            </a:xfrm>
            <a:custGeom>
              <a:avLst/>
              <a:gdLst/>
              <a:ahLst/>
              <a:cxnLst/>
              <a:rect l="l" t="t" r="r" b="b"/>
              <a:pathLst>
                <a:path w="168" h="1027" extrusionOk="0">
                  <a:moveTo>
                    <a:pt x="72" y="1"/>
                  </a:moveTo>
                  <a:cubicBezTo>
                    <a:pt x="38" y="1"/>
                    <a:pt x="0" y="24"/>
                    <a:pt x="0" y="69"/>
                  </a:cubicBezTo>
                  <a:cubicBezTo>
                    <a:pt x="61" y="282"/>
                    <a:pt x="61" y="495"/>
                    <a:pt x="31" y="708"/>
                  </a:cubicBezTo>
                  <a:cubicBezTo>
                    <a:pt x="31" y="920"/>
                    <a:pt x="69" y="1027"/>
                    <a:pt x="103" y="1027"/>
                  </a:cubicBezTo>
                  <a:cubicBezTo>
                    <a:pt x="137" y="1027"/>
                    <a:pt x="167" y="920"/>
                    <a:pt x="152" y="708"/>
                  </a:cubicBezTo>
                  <a:cubicBezTo>
                    <a:pt x="152" y="495"/>
                    <a:pt x="91" y="282"/>
                    <a:pt x="122" y="69"/>
                  </a:cubicBezTo>
                  <a:cubicBezTo>
                    <a:pt x="137" y="24"/>
                    <a:pt x="107" y="1"/>
                    <a:pt x="72"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0"/>
            <p:cNvSpPr/>
            <p:nvPr/>
          </p:nvSpPr>
          <p:spPr>
            <a:xfrm>
              <a:off x="5781450" y="4744113"/>
              <a:ext cx="4200" cy="25300"/>
            </a:xfrm>
            <a:custGeom>
              <a:avLst/>
              <a:gdLst/>
              <a:ahLst/>
              <a:cxnLst/>
              <a:rect l="l" t="t" r="r" b="b"/>
              <a:pathLst>
                <a:path w="168" h="1012" extrusionOk="0">
                  <a:moveTo>
                    <a:pt x="73" y="1"/>
                  </a:moveTo>
                  <a:cubicBezTo>
                    <a:pt x="39" y="1"/>
                    <a:pt x="1" y="24"/>
                    <a:pt x="1" y="69"/>
                  </a:cubicBezTo>
                  <a:cubicBezTo>
                    <a:pt x="61" y="252"/>
                    <a:pt x="61" y="495"/>
                    <a:pt x="31" y="677"/>
                  </a:cubicBezTo>
                  <a:cubicBezTo>
                    <a:pt x="15" y="898"/>
                    <a:pt x="57" y="1012"/>
                    <a:pt x="96" y="1012"/>
                  </a:cubicBezTo>
                  <a:cubicBezTo>
                    <a:pt x="132" y="1012"/>
                    <a:pt x="167" y="913"/>
                    <a:pt x="153" y="708"/>
                  </a:cubicBezTo>
                  <a:cubicBezTo>
                    <a:pt x="153" y="495"/>
                    <a:pt x="92" y="282"/>
                    <a:pt x="122" y="69"/>
                  </a:cubicBezTo>
                  <a:cubicBezTo>
                    <a:pt x="137" y="24"/>
                    <a:pt x="107" y="1"/>
                    <a:pt x="73"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0"/>
            <p:cNvSpPr/>
            <p:nvPr/>
          </p:nvSpPr>
          <p:spPr>
            <a:xfrm>
              <a:off x="5899225" y="4746413"/>
              <a:ext cx="4600" cy="25650"/>
            </a:xfrm>
            <a:custGeom>
              <a:avLst/>
              <a:gdLst/>
              <a:ahLst/>
              <a:cxnLst/>
              <a:rect l="l" t="t" r="r" b="b"/>
              <a:pathLst>
                <a:path w="184" h="1026" extrusionOk="0">
                  <a:moveTo>
                    <a:pt x="77" y="0"/>
                  </a:moveTo>
                  <a:cubicBezTo>
                    <a:pt x="39" y="0"/>
                    <a:pt x="1" y="23"/>
                    <a:pt x="1" y="68"/>
                  </a:cubicBezTo>
                  <a:cubicBezTo>
                    <a:pt x="62" y="281"/>
                    <a:pt x="62" y="494"/>
                    <a:pt x="31" y="707"/>
                  </a:cubicBezTo>
                  <a:cubicBezTo>
                    <a:pt x="31" y="920"/>
                    <a:pt x="69" y="1026"/>
                    <a:pt x="107" y="1026"/>
                  </a:cubicBezTo>
                  <a:cubicBezTo>
                    <a:pt x="145" y="1026"/>
                    <a:pt x="183" y="920"/>
                    <a:pt x="183" y="707"/>
                  </a:cubicBezTo>
                  <a:cubicBezTo>
                    <a:pt x="153" y="494"/>
                    <a:pt x="123" y="281"/>
                    <a:pt x="153" y="68"/>
                  </a:cubicBezTo>
                  <a:cubicBezTo>
                    <a:pt x="153" y="23"/>
                    <a:pt x="115" y="0"/>
                    <a:pt x="77"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0"/>
            <p:cNvSpPr/>
            <p:nvPr/>
          </p:nvSpPr>
          <p:spPr>
            <a:xfrm>
              <a:off x="6018150" y="4745638"/>
              <a:ext cx="4225" cy="25675"/>
            </a:xfrm>
            <a:custGeom>
              <a:avLst/>
              <a:gdLst/>
              <a:ahLst/>
              <a:cxnLst/>
              <a:rect l="l" t="t" r="r" b="b"/>
              <a:pathLst>
                <a:path w="169" h="1027" extrusionOk="0">
                  <a:moveTo>
                    <a:pt x="65" y="1"/>
                  </a:moveTo>
                  <a:cubicBezTo>
                    <a:pt x="31" y="1"/>
                    <a:pt x="1" y="23"/>
                    <a:pt x="16" y="69"/>
                  </a:cubicBezTo>
                  <a:cubicBezTo>
                    <a:pt x="46" y="282"/>
                    <a:pt x="46" y="495"/>
                    <a:pt x="46" y="707"/>
                  </a:cubicBezTo>
                  <a:cubicBezTo>
                    <a:pt x="31" y="920"/>
                    <a:pt x="62" y="1027"/>
                    <a:pt x="96" y="1027"/>
                  </a:cubicBezTo>
                  <a:cubicBezTo>
                    <a:pt x="130" y="1027"/>
                    <a:pt x="168" y="920"/>
                    <a:pt x="168" y="707"/>
                  </a:cubicBezTo>
                  <a:cubicBezTo>
                    <a:pt x="138" y="495"/>
                    <a:pt x="107" y="282"/>
                    <a:pt x="138" y="69"/>
                  </a:cubicBezTo>
                  <a:cubicBezTo>
                    <a:pt x="138" y="23"/>
                    <a:pt x="100" y="1"/>
                    <a:pt x="65"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0"/>
            <p:cNvSpPr/>
            <p:nvPr/>
          </p:nvSpPr>
          <p:spPr>
            <a:xfrm>
              <a:off x="6136675" y="4748763"/>
              <a:ext cx="4225" cy="25600"/>
            </a:xfrm>
            <a:custGeom>
              <a:avLst/>
              <a:gdLst/>
              <a:ahLst/>
              <a:cxnLst/>
              <a:rect l="l" t="t" r="r" b="b"/>
              <a:pathLst>
                <a:path w="169" h="1024" extrusionOk="0">
                  <a:moveTo>
                    <a:pt x="74" y="1"/>
                  </a:moveTo>
                  <a:cubicBezTo>
                    <a:pt x="37" y="1"/>
                    <a:pt x="1" y="31"/>
                    <a:pt x="17" y="96"/>
                  </a:cubicBezTo>
                  <a:cubicBezTo>
                    <a:pt x="47" y="278"/>
                    <a:pt x="47" y="491"/>
                    <a:pt x="47" y="704"/>
                  </a:cubicBezTo>
                  <a:cubicBezTo>
                    <a:pt x="32" y="917"/>
                    <a:pt x="62" y="1023"/>
                    <a:pt x="97" y="1023"/>
                  </a:cubicBezTo>
                  <a:cubicBezTo>
                    <a:pt x="131" y="1023"/>
                    <a:pt x="169" y="917"/>
                    <a:pt x="169" y="704"/>
                  </a:cubicBezTo>
                  <a:cubicBezTo>
                    <a:pt x="169" y="491"/>
                    <a:pt x="108" y="278"/>
                    <a:pt x="138" y="66"/>
                  </a:cubicBezTo>
                  <a:cubicBezTo>
                    <a:pt x="138" y="23"/>
                    <a:pt x="106" y="1"/>
                    <a:pt x="74"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0"/>
            <p:cNvSpPr/>
            <p:nvPr/>
          </p:nvSpPr>
          <p:spPr>
            <a:xfrm>
              <a:off x="5489275" y="4743363"/>
              <a:ext cx="4975" cy="50175"/>
            </a:xfrm>
            <a:custGeom>
              <a:avLst/>
              <a:gdLst/>
              <a:ahLst/>
              <a:cxnLst/>
              <a:rect l="l" t="t" r="r" b="b"/>
              <a:pathLst>
                <a:path w="199" h="2007" extrusionOk="0">
                  <a:moveTo>
                    <a:pt x="65" y="1"/>
                  </a:moveTo>
                  <a:cubicBezTo>
                    <a:pt x="31" y="1"/>
                    <a:pt x="0" y="23"/>
                    <a:pt x="16" y="69"/>
                  </a:cubicBezTo>
                  <a:cubicBezTo>
                    <a:pt x="46" y="282"/>
                    <a:pt x="46" y="494"/>
                    <a:pt x="46" y="707"/>
                  </a:cubicBezTo>
                  <a:cubicBezTo>
                    <a:pt x="16" y="1102"/>
                    <a:pt x="76" y="1558"/>
                    <a:pt x="137" y="1984"/>
                  </a:cubicBezTo>
                  <a:cubicBezTo>
                    <a:pt x="137" y="1999"/>
                    <a:pt x="152" y="2007"/>
                    <a:pt x="168" y="2007"/>
                  </a:cubicBezTo>
                  <a:cubicBezTo>
                    <a:pt x="183" y="2007"/>
                    <a:pt x="198" y="1999"/>
                    <a:pt x="198" y="1984"/>
                  </a:cubicBezTo>
                  <a:cubicBezTo>
                    <a:pt x="198" y="1558"/>
                    <a:pt x="168" y="1133"/>
                    <a:pt x="168" y="707"/>
                  </a:cubicBezTo>
                  <a:cubicBezTo>
                    <a:pt x="168" y="494"/>
                    <a:pt x="107" y="282"/>
                    <a:pt x="137" y="69"/>
                  </a:cubicBezTo>
                  <a:cubicBezTo>
                    <a:pt x="137" y="23"/>
                    <a:pt x="99" y="1"/>
                    <a:pt x="65"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0"/>
            <p:cNvSpPr/>
            <p:nvPr/>
          </p:nvSpPr>
          <p:spPr>
            <a:xfrm>
              <a:off x="5600225" y="4744888"/>
              <a:ext cx="4950" cy="50175"/>
            </a:xfrm>
            <a:custGeom>
              <a:avLst/>
              <a:gdLst/>
              <a:ahLst/>
              <a:cxnLst/>
              <a:rect l="l" t="t" r="r" b="b"/>
              <a:pathLst>
                <a:path w="198" h="2007" extrusionOk="0">
                  <a:moveTo>
                    <a:pt x="65" y="0"/>
                  </a:moveTo>
                  <a:cubicBezTo>
                    <a:pt x="31" y="0"/>
                    <a:pt x="0" y="23"/>
                    <a:pt x="15" y="69"/>
                  </a:cubicBezTo>
                  <a:cubicBezTo>
                    <a:pt x="76" y="281"/>
                    <a:pt x="46" y="494"/>
                    <a:pt x="46" y="707"/>
                  </a:cubicBezTo>
                  <a:cubicBezTo>
                    <a:pt x="15" y="1133"/>
                    <a:pt x="107" y="1558"/>
                    <a:pt x="137" y="1984"/>
                  </a:cubicBezTo>
                  <a:cubicBezTo>
                    <a:pt x="137" y="1999"/>
                    <a:pt x="152" y="2006"/>
                    <a:pt x="167" y="2006"/>
                  </a:cubicBezTo>
                  <a:cubicBezTo>
                    <a:pt x="183" y="2006"/>
                    <a:pt x="198" y="1999"/>
                    <a:pt x="198" y="1984"/>
                  </a:cubicBezTo>
                  <a:cubicBezTo>
                    <a:pt x="198" y="1558"/>
                    <a:pt x="167" y="1133"/>
                    <a:pt x="167" y="707"/>
                  </a:cubicBezTo>
                  <a:cubicBezTo>
                    <a:pt x="167" y="494"/>
                    <a:pt x="107" y="281"/>
                    <a:pt x="137" y="69"/>
                  </a:cubicBezTo>
                  <a:cubicBezTo>
                    <a:pt x="137" y="23"/>
                    <a:pt x="99" y="0"/>
                    <a:pt x="65"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0"/>
            <p:cNvSpPr/>
            <p:nvPr/>
          </p:nvSpPr>
          <p:spPr>
            <a:xfrm>
              <a:off x="5723325" y="4742613"/>
              <a:ext cx="4950" cy="50725"/>
            </a:xfrm>
            <a:custGeom>
              <a:avLst/>
              <a:gdLst/>
              <a:ahLst/>
              <a:cxnLst/>
              <a:rect l="l" t="t" r="r" b="b"/>
              <a:pathLst>
                <a:path w="198" h="2029" extrusionOk="0">
                  <a:moveTo>
                    <a:pt x="76" y="0"/>
                  </a:moveTo>
                  <a:cubicBezTo>
                    <a:pt x="38" y="0"/>
                    <a:pt x="0" y="23"/>
                    <a:pt x="16" y="69"/>
                  </a:cubicBezTo>
                  <a:cubicBezTo>
                    <a:pt x="76" y="281"/>
                    <a:pt x="46" y="494"/>
                    <a:pt x="46" y="707"/>
                  </a:cubicBezTo>
                  <a:cubicBezTo>
                    <a:pt x="16" y="1132"/>
                    <a:pt x="107" y="1558"/>
                    <a:pt x="137" y="1983"/>
                  </a:cubicBezTo>
                  <a:cubicBezTo>
                    <a:pt x="137" y="2014"/>
                    <a:pt x="152" y="2029"/>
                    <a:pt x="168" y="2029"/>
                  </a:cubicBezTo>
                  <a:cubicBezTo>
                    <a:pt x="183" y="2029"/>
                    <a:pt x="198" y="2014"/>
                    <a:pt x="198" y="1983"/>
                  </a:cubicBezTo>
                  <a:cubicBezTo>
                    <a:pt x="198" y="1558"/>
                    <a:pt x="198" y="1132"/>
                    <a:pt x="168" y="707"/>
                  </a:cubicBezTo>
                  <a:cubicBezTo>
                    <a:pt x="168" y="494"/>
                    <a:pt x="107" y="281"/>
                    <a:pt x="137" y="69"/>
                  </a:cubicBezTo>
                  <a:cubicBezTo>
                    <a:pt x="152" y="23"/>
                    <a:pt x="114" y="0"/>
                    <a:pt x="76"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0"/>
            <p:cNvSpPr/>
            <p:nvPr/>
          </p:nvSpPr>
          <p:spPr>
            <a:xfrm>
              <a:off x="5838050" y="4740413"/>
              <a:ext cx="4975" cy="50650"/>
            </a:xfrm>
            <a:custGeom>
              <a:avLst/>
              <a:gdLst/>
              <a:ahLst/>
              <a:cxnLst/>
              <a:rect l="l" t="t" r="r" b="b"/>
              <a:pathLst>
                <a:path w="199" h="2026" extrusionOk="0">
                  <a:moveTo>
                    <a:pt x="73" y="0"/>
                  </a:moveTo>
                  <a:cubicBezTo>
                    <a:pt x="36" y="0"/>
                    <a:pt x="0" y="31"/>
                    <a:pt x="16" y="96"/>
                  </a:cubicBezTo>
                  <a:cubicBezTo>
                    <a:pt x="47" y="278"/>
                    <a:pt x="47" y="491"/>
                    <a:pt x="47" y="704"/>
                  </a:cubicBezTo>
                  <a:cubicBezTo>
                    <a:pt x="16" y="1129"/>
                    <a:pt x="107" y="1555"/>
                    <a:pt x="138" y="1980"/>
                  </a:cubicBezTo>
                  <a:cubicBezTo>
                    <a:pt x="138" y="2011"/>
                    <a:pt x="153" y="2026"/>
                    <a:pt x="168" y="2026"/>
                  </a:cubicBezTo>
                  <a:cubicBezTo>
                    <a:pt x="183" y="2026"/>
                    <a:pt x="199" y="2011"/>
                    <a:pt x="199" y="1980"/>
                  </a:cubicBezTo>
                  <a:cubicBezTo>
                    <a:pt x="199" y="1555"/>
                    <a:pt x="168" y="1129"/>
                    <a:pt x="168" y="704"/>
                  </a:cubicBezTo>
                  <a:cubicBezTo>
                    <a:pt x="168" y="491"/>
                    <a:pt x="107" y="278"/>
                    <a:pt x="138" y="65"/>
                  </a:cubicBezTo>
                  <a:cubicBezTo>
                    <a:pt x="138" y="23"/>
                    <a:pt x="105" y="0"/>
                    <a:pt x="73"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0"/>
            <p:cNvSpPr/>
            <p:nvPr/>
          </p:nvSpPr>
          <p:spPr>
            <a:xfrm>
              <a:off x="5955475" y="4743363"/>
              <a:ext cx="4575" cy="50475"/>
            </a:xfrm>
            <a:custGeom>
              <a:avLst/>
              <a:gdLst/>
              <a:ahLst/>
              <a:cxnLst/>
              <a:rect l="l" t="t" r="r" b="b"/>
              <a:pathLst>
                <a:path w="183" h="2019" extrusionOk="0">
                  <a:moveTo>
                    <a:pt x="72" y="1"/>
                  </a:moveTo>
                  <a:cubicBezTo>
                    <a:pt x="38" y="1"/>
                    <a:pt x="0" y="23"/>
                    <a:pt x="0" y="69"/>
                  </a:cubicBezTo>
                  <a:cubicBezTo>
                    <a:pt x="61" y="282"/>
                    <a:pt x="61" y="494"/>
                    <a:pt x="31" y="707"/>
                  </a:cubicBezTo>
                  <a:cubicBezTo>
                    <a:pt x="31" y="1133"/>
                    <a:pt x="91" y="1558"/>
                    <a:pt x="122" y="1984"/>
                  </a:cubicBezTo>
                  <a:cubicBezTo>
                    <a:pt x="122" y="2001"/>
                    <a:pt x="142" y="2019"/>
                    <a:pt x="159" y="2019"/>
                  </a:cubicBezTo>
                  <a:cubicBezTo>
                    <a:pt x="172" y="2019"/>
                    <a:pt x="183" y="2010"/>
                    <a:pt x="183" y="1984"/>
                  </a:cubicBezTo>
                  <a:cubicBezTo>
                    <a:pt x="183" y="1558"/>
                    <a:pt x="183" y="1133"/>
                    <a:pt x="152" y="707"/>
                  </a:cubicBezTo>
                  <a:cubicBezTo>
                    <a:pt x="152" y="494"/>
                    <a:pt x="122" y="282"/>
                    <a:pt x="122" y="69"/>
                  </a:cubicBezTo>
                  <a:cubicBezTo>
                    <a:pt x="137" y="23"/>
                    <a:pt x="107" y="1"/>
                    <a:pt x="72" y="1"/>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0"/>
            <p:cNvSpPr/>
            <p:nvPr/>
          </p:nvSpPr>
          <p:spPr>
            <a:xfrm>
              <a:off x="6081225" y="4748688"/>
              <a:ext cx="4975" cy="50175"/>
            </a:xfrm>
            <a:custGeom>
              <a:avLst/>
              <a:gdLst/>
              <a:ahLst/>
              <a:cxnLst/>
              <a:rect l="l" t="t" r="r" b="b"/>
              <a:pathLst>
                <a:path w="199" h="2007" extrusionOk="0">
                  <a:moveTo>
                    <a:pt x="65" y="0"/>
                  </a:moveTo>
                  <a:cubicBezTo>
                    <a:pt x="31" y="0"/>
                    <a:pt x="1" y="23"/>
                    <a:pt x="16" y="69"/>
                  </a:cubicBezTo>
                  <a:cubicBezTo>
                    <a:pt x="46" y="281"/>
                    <a:pt x="46" y="494"/>
                    <a:pt x="46" y="707"/>
                  </a:cubicBezTo>
                  <a:cubicBezTo>
                    <a:pt x="16" y="1102"/>
                    <a:pt x="107" y="1558"/>
                    <a:pt x="137" y="1984"/>
                  </a:cubicBezTo>
                  <a:cubicBezTo>
                    <a:pt x="137" y="1999"/>
                    <a:pt x="153" y="2006"/>
                    <a:pt x="168" y="2006"/>
                  </a:cubicBezTo>
                  <a:cubicBezTo>
                    <a:pt x="183" y="2006"/>
                    <a:pt x="198" y="1999"/>
                    <a:pt x="198" y="1984"/>
                  </a:cubicBezTo>
                  <a:cubicBezTo>
                    <a:pt x="198" y="1558"/>
                    <a:pt x="168" y="1133"/>
                    <a:pt x="168" y="707"/>
                  </a:cubicBezTo>
                  <a:cubicBezTo>
                    <a:pt x="168" y="494"/>
                    <a:pt x="107" y="281"/>
                    <a:pt x="137" y="69"/>
                  </a:cubicBezTo>
                  <a:cubicBezTo>
                    <a:pt x="137" y="23"/>
                    <a:pt x="100" y="0"/>
                    <a:pt x="65"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0"/>
            <p:cNvSpPr/>
            <p:nvPr/>
          </p:nvSpPr>
          <p:spPr>
            <a:xfrm>
              <a:off x="6180025" y="4747163"/>
              <a:ext cx="4950" cy="50175"/>
            </a:xfrm>
            <a:custGeom>
              <a:avLst/>
              <a:gdLst/>
              <a:ahLst/>
              <a:cxnLst/>
              <a:rect l="l" t="t" r="r" b="b"/>
              <a:pathLst>
                <a:path w="198" h="2007" extrusionOk="0">
                  <a:moveTo>
                    <a:pt x="76" y="0"/>
                  </a:moveTo>
                  <a:cubicBezTo>
                    <a:pt x="38" y="0"/>
                    <a:pt x="0" y="23"/>
                    <a:pt x="15" y="69"/>
                  </a:cubicBezTo>
                  <a:cubicBezTo>
                    <a:pt x="76" y="282"/>
                    <a:pt x="46" y="494"/>
                    <a:pt x="46" y="707"/>
                  </a:cubicBezTo>
                  <a:cubicBezTo>
                    <a:pt x="46" y="1133"/>
                    <a:pt x="107" y="1558"/>
                    <a:pt x="137" y="1984"/>
                  </a:cubicBezTo>
                  <a:cubicBezTo>
                    <a:pt x="137" y="1999"/>
                    <a:pt x="152" y="2007"/>
                    <a:pt x="167" y="2007"/>
                  </a:cubicBezTo>
                  <a:cubicBezTo>
                    <a:pt x="183" y="2007"/>
                    <a:pt x="198" y="1999"/>
                    <a:pt x="198" y="1984"/>
                  </a:cubicBezTo>
                  <a:cubicBezTo>
                    <a:pt x="198" y="1558"/>
                    <a:pt x="198" y="1133"/>
                    <a:pt x="167" y="707"/>
                  </a:cubicBezTo>
                  <a:cubicBezTo>
                    <a:pt x="167" y="494"/>
                    <a:pt x="107" y="282"/>
                    <a:pt x="137" y="69"/>
                  </a:cubicBezTo>
                  <a:cubicBezTo>
                    <a:pt x="152" y="23"/>
                    <a:pt x="114" y="0"/>
                    <a:pt x="76" y="0"/>
                  </a:cubicBezTo>
                  <a:close/>
                </a:path>
              </a:pathLst>
            </a:custGeom>
            <a:solidFill>
              <a:srgbClr val="FAB21B"/>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6" name="Google Shape;3616;p80"/>
          <p:cNvGrpSpPr/>
          <p:nvPr/>
        </p:nvGrpSpPr>
        <p:grpSpPr>
          <a:xfrm>
            <a:off x="4824197" y="3952172"/>
            <a:ext cx="613044" cy="622825"/>
            <a:chOff x="6449700" y="4408088"/>
            <a:chExt cx="656575" cy="667050"/>
          </a:xfrm>
        </p:grpSpPr>
        <p:sp>
          <p:nvSpPr>
            <p:cNvPr id="3617" name="Google Shape;3617;p80"/>
            <p:cNvSpPr/>
            <p:nvPr/>
          </p:nvSpPr>
          <p:spPr>
            <a:xfrm>
              <a:off x="6988475" y="4513538"/>
              <a:ext cx="96525" cy="51800"/>
            </a:xfrm>
            <a:custGeom>
              <a:avLst/>
              <a:gdLst/>
              <a:ahLst/>
              <a:cxnLst/>
              <a:rect l="l" t="t" r="r" b="b"/>
              <a:pathLst>
                <a:path w="3861" h="2072" extrusionOk="0">
                  <a:moveTo>
                    <a:pt x="1924" y="1"/>
                  </a:moveTo>
                  <a:cubicBezTo>
                    <a:pt x="1177" y="1"/>
                    <a:pt x="474" y="1025"/>
                    <a:pt x="0" y="1972"/>
                  </a:cubicBezTo>
                  <a:cubicBezTo>
                    <a:pt x="469" y="2037"/>
                    <a:pt x="938" y="2072"/>
                    <a:pt x="1404" y="2072"/>
                  </a:cubicBezTo>
                  <a:cubicBezTo>
                    <a:pt x="2237" y="2072"/>
                    <a:pt x="3061" y="1963"/>
                    <a:pt x="3860" y="1729"/>
                  </a:cubicBezTo>
                  <a:cubicBezTo>
                    <a:pt x="3404" y="939"/>
                    <a:pt x="2796" y="179"/>
                    <a:pt x="2128" y="27"/>
                  </a:cubicBezTo>
                  <a:cubicBezTo>
                    <a:pt x="2059" y="9"/>
                    <a:pt x="1991" y="1"/>
                    <a:pt x="1924" y="1"/>
                  </a:cubicBezTo>
                  <a:close/>
                </a:path>
              </a:pathLst>
            </a:custGeom>
            <a:solidFill>
              <a:srgbClr val="F05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0"/>
            <p:cNvSpPr/>
            <p:nvPr/>
          </p:nvSpPr>
          <p:spPr>
            <a:xfrm>
              <a:off x="6973275" y="4556738"/>
              <a:ext cx="133000" cy="107175"/>
            </a:xfrm>
            <a:custGeom>
              <a:avLst/>
              <a:gdLst/>
              <a:ahLst/>
              <a:cxnLst/>
              <a:rect l="l" t="t" r="r" b="b"/>
              <a:pathLst>
                <a:path w="5320" h="4287" extrusionOk="0">
                  <a:moveTo>
                    <a:pt x="4468" y="1"/>
                  </a:moveTo>
                  <a:cubicBezTo>
                    <a:pt x="3669" y="235"/>
                    <a:pt x="2845" y="344"/>
                    <a:pt x="2012" y="344"/>
                  </a:cubicBezTo>
                  <a:cubicBezTo>
                    <a:pt x="1546" y="344"/>
                    <a:pt x="1077" y="309"/>
                    <a:pt x="608" y="244"/>
                  </a:cubicBezTo>
                  <a:cubicBezTo>
                    <a:pt x="243" y="1004"/>
                    <a:pt x="0" y="1703"/>
                    <a:pt x="0" y="1703"/>
                  </a:cubicBezTo>
                  <a:lnTo>
                    <a:pt x="1246" y="4287"/>
                  </a:lnTo>
                  <a:lnTo>
                    <a:pt x="4742" y="3466"/>
                  </a:lnTo>
                  <a:lnTo>
                    <a:pt x="5319" y="1825"/>
                  </a:lnTo>
                  <a:cubicBezTo>
                    <a:pt x="5319" y="1825"/>
                    <a:pt x="4985" y="913"/>
                    <a:pt x="4468" y="1"/>
                  </a:cubicBezTo>
                  <a:close/>
                </a:path>
              </a:pathLst>
            </a:custGeom>
            <a:solidFill>
              <a:srgbClr val="FBD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0"/>
            <p:cNvSpPr/>
            <p:nvPr/>
          </p:nvSpPr>
          <p:spPr>
            <a:xfrm>
              <a:off x="6968700" y="4598338"/>
              <a:ext cx="30425" cy="475150"/>
            </a:xfrm>
            <a:custGeom>
              <a:avLst/>
              <a:gdLst/>
              <a:ahLst/>
              <a:cxnLst/>
              <a:rect l="l" t="t" r="r" b="b"/>
              <a:pathLst>
                <a:path w="1217" h="19006" extrusionOk="0">
                  <a:moveTo>
                    <a:pt x="263" y="1"/>
                  </a:moveTo>
                  <a:cubicBezTo>
                    <a:pt x="214" y="1"/>
                    <a:pt x="183" y="39"/>
                    <a:pt x="183" y="39"/>
                  </a:cubicBezTo>
                  <a:lnTo>
                    <a:pt x="1" y="18793"/>
                  </a:lnTo>
                  <a:cubicBezTo>
                    <a:pt x="305" y="18884"/>
                    <a:pt x="669" y="18945"/>
                    <a:pt x="1095" y="19006"/>
                  </a:cubicBezTo>
                  <a:lnTo>
                    <a:pt x="1217" y="1316"/>
                  </a:lnTo>
                  <a:cubicBezTo>
                    <a:pt x="761" y="1285"/>
                    <a:pt x="639" y="465"/>
                    <a:pt x="457" y="191"/>
                  </a:cubicBezTo>
                  <a:cubicBezTo>
                    <a:pt x="381" y="39"/>
                    <a:pt x="312" y="1"/>
                    <a:pt x="263" y="1"/>
                  </a:cubicBez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0"/>
            <p:cNvSpPr/>
            <p:nvPr/>
          </p:nvSpPr>
          <p:spPr>
            <a:xfrm>
              <a:off x="7068250" y="4599463"/>
              <a:ext cx="38025" cy="474800"/>
            </a:xfrm>
            <a:custGeom>
              <a:avLst/>
              <a:gdLst/>
              <a:ahLst/>
              <a:cxnLst/>
              <a:rect l="l" t="t" r="r" b="b"/>
              <a:pathLst>
                <a:path w="1521" h="18992" extrusionOk="0">
                  <a:moveTo>
                    <a:pt x="1324" y="0"/>
                  </a:moveTo>
                  <a:cubicBezTo>
                    <a:pt x="1266" y="0"/>
                    <a:pt x="1191" y="15"/>
                    <a:pt x="1095" y="55"/>
                  </a:cubicBezTo>
                  <a:cubicBezTo>
                    <a:pt x="760" y="176"/>
                    <a:pt x="578" y="1088"/>
                    <a:pt x="153" y="1179"/>
                  </a:cubicBezTo>
                  <a:lnTo>
                    <a:pt x="1" y="18991"/>
                  </a:lnTo>
                  <a:cubicBezTo>
                    <a:pt x="548" y="18991"/>
                    <a:pt x="882" y="18961"/>
                    <a:pt x="882" y="18961"/>
                  </a:cubicBezTo>
                  <a:lnTo>
                    <a:pt x="1520" y="116"/>
                  </a:lnTo>
                  <a:cubicBezTo>
                    <a:pt x="1520" y="116"/>
                    <a:pt x="1487" y="0"/>
                    <a:pt x="1324" y="0"/>
                  </a:cubicBezTo>
                  <a:close/>
                </a:path>
              </a:pathLst>
            </a:custGeom>
            <a:solidFill>
              <a:srgbClr val="F05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0"/>
            <p:cNvSpPr/>
            <p:nvPr/>
          </p:nvSpPr>
          <p:spPr>
            <a:xfrm>
              <a:off x="6995300" y="4598538"/>
              <a:ext cx="76775" cy="476600"/>
            </a:xfrm>
            <a:custGeom>
              <a:avLst/>
              <a:gdLst/>
              <a:ahLst/>
              <a:cxnLst/>
              <a:rect l="l" t="t" r="r" b="b"/>
              <a:pathLst>
                <a:path w="3071" h="19064" extrusionOk="0">
                  <a:moveTo>
                    <a:pt x="1469" y="0"/>
                  </a:moveTo>
                  <a:cubicBezTo>
                    <a:pt x="867" y="0"/>
                    <a:pt x="213" y="1308"/>
                    <a:pt x="213" y="1308"/>
                  </a:cubicBezTo>
                  <a:lnTo>
                    <a:pt x="153" y="1308"/>
                  </a:lnTo>
                  <a:lnTo>
                    <a:pt x="1" y="18998"/>
                  </a:lnTo>
                  <a:cubicBezTo>
                    <a:pt x="584" y="19053"/>
                    <a:pt x="1244" y="19063"/>
                    <a:pt x="1843" y="19063"/>
                  </a:cubicBezTo>
                  <a:cubicBezTo>
                    <a:pt x="2243" y="19063"/>
                    <a:pt x="2615" y="19059"/>
                    <a:pt x="2919" y="19059"/>
                  </a:cubicBezTo>
                  <a:lnTo>
                    <a:pt x="3071" y="1216"/>
                  </a:lnTo>
                  <a:lnTo>
                    <a:pt x="2949" y="1216"/>
                  </a:lnTo>
                  <a:cubicBezTo>
                    <a:pt x="2432" y="1095"/>
                    <a:pt x="2098" y="1"/>
                    <a:pt x="1490" y="1"/>
                  </a:cubicBezTo>
                  <a:cubicBezTo>
                    <a:pt x="1483" y="0"/>
                    <a:pt x="1476" y="0"/>
                    <a:pt x="1469" y="0"/>
                  </a:cubicBezTo>
                  <a:close/>
                </a:path>
              </a:pathLst>
            </a:custGeom>
            <a:solidFill>
              <a:srgbClr val="F169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0"/>
            <p:cNvSpPr/>
            <p:nvPr/>
          </p:nvSpPr>
          <p:spPr>
            <a:xfrm>
              <a:off x="6498325" y="5049913"/>
              <a:ext cx="69175" cy="25125"/>
            </a:xfrm>
            <a:custGeom>
              <a:avLst/>
              <a:gdLst/>
              <a:ahLst/>
              <a:cxnLst/>
              <a:rect l="l" t="t" r="r" b="b"/>
              <a:pathLst>
                <a:path w="2767" h="1005" extrusionOk="0">
                  <a:moveTo>
                    <a:pt x="2767" y="1"/>
                  </a:moveTo>
                  <a:cubicBezTo>
                    <a:pt x="1885" y="153"/>
                    <a:pt x="1065" y="183"/>
                    <a:pt x="335" y="183"/>
                  </a:cubicBezTo>
                  <a:cubicBezTo>
                    <a:pt x="244" y="457"/>
                    <a:pt x="153" y="730"/>
                    <a:pt x="1" y="973"/>
                  </a:cubicBezTo>
                  <a:cubicBezTo>
                    <a:pt x="178" y="994"/>
                    <a:pt x="364" y="1005"/>
                    <a:pt x="556" y="1005"/>
                  </a:cubicBezTo>
                  <a:cubicBezTo>
                    <a:pt x="1219" y="1005"/>
                    <a:pt x="1966" y="871"/>
                    <a:pt x="2767" y="517"/>
                  </a:cubicBezTo>
                  <a:lnTo>
                    <a:pt x="2767" y="1"/>
                  </a:lnTo>
                  <a:close/>
                </a:path>
              </a:pathLst>
            </a:custGeom>
            <a:solidFill>
              <a:srgbClr val="F17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0"/>
            <p:cNvSpPr/>
            <p:nvPr/>
          </p:nvSpPr>
          <p:spPr>
            <a:xfrm>
              <a:off x="6454250" y="5049913"/>
              <a:ext cx="52475" cy="25100"/>
            </a:xfrm>
            <a:custGeom>
              <a:avLst/>
              <a:gdLst/>
              <a:ahLst/>
              <a:cxnLst/>
              <a:rect l="l" t="t" r="r" b="b"/>
              <a:pathLst>
                <a:path w="2099" h="1004" extrusionOk="0">
                  <a:moveTo>
                    <a:pt x="1" y="1"/>
                  </a:moveTo>
                  <a:lnTo>
                    <a:pt x="1" y="548"/>
                  </a:lnTo>
                  <a:cubicBezTo>
                    <a:pt x="1" y="548"/>
                    <a:pt x="700" y="912"/>
                    <a:pt x="1764" y="1004"/>
                  </a:cubicBezTo>
                  <a:cubicBezTo>
                    <a:pt x="1916" y="730"/>
                    <a:pt x="2007" y="457"/>
                    <a:pt x="2098" y="183"/>
                  </a:cubicBezTo>
                  <a:cubicBezTo>
                    <a:pt x="1247" y="183"/>
                    <a:pt x="548" y="92"/>
                    <a:pt x="1" y="1"/>
                  </a:cubicBezTo>
                  <a:close/>
                </a:path>
              </a:pathLst>
            </a:custGeom>
            <a:solidFill>
              <a:srgbClr val="F09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0"/>
            <p:cNvSpPr/>
            <p:nvPr/>
          </p:nvSpPr>
          <p:spPr>
            <a:xfrm>
              <a:off x="6506700" y="4965013"/>
              <a:ext cx="60800" cy="89475"/>
            </a:xfrm>
            <a:custGeom>
              <a:avLst/>
              <a:gdLst/>
              <a:ahLst/>
              <a:cxnLst/>
              <a:rect l="l" t="t" r="r" b="b"/>
              <a:pathLst>
                <a:path w="2432" h="3579" extrusionOk="0">
                  <a:moveTo>
                    <a:pt x="1359" y="1"/>
                  </a:moveTo>
                  <a:cubicBezTo>
                    <a:pt x="1077" y="1"/>
                    <a:pt x="775" y="73"/>
                    <a:pt x="395" y="235"/>
                  </a:cubicBezTo>
                  <a:cubicBezTo>
                    <a:pt x="304" y="1147"/>
                    <a:pt x="213" y="2059"/>
                    <a:pt x="122" y="3001"/>
                  </a:cubicBezTo>
                  <a:cubicBezTo>
                    <a:pt x="91" y="3184"/>
                    <a:pt x="61" y="3397"/>
                    <a:pt x="0" y="3579"/>
                  </a:cubicBezTo>
                  <a:cubicBezTo>
                    <a:pt x="730" y="3579"/>
                    <a:pt x="1550" y="3549"/>
                    <a:pt x="2432" y="3397"/>
                  </a:cubicBezTo>
                  <a:lnTo>
                    <a:pt x="2432" y="296"/>
                  </a:lnTo>
                  <a:cubicBezTo>
                    <a:pt x="2028" y="111"/>
                    <a:pt x="1708" y="1"/>
                    <a:pt x="1359" y="1"/>
                  </a:cubicBezTo>
                  <a:close/>
                </a:path>
              </a:pathLst>
            </a:custGeom>
            <a:solidFill>
              <a:srgbClr val="F45B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0"/>
            <p:cNvSpPr/>
            <p:nvPr/>
          </p:nvSpPr>
          <p:spPr>
            <a:xfrm>
              <a:off x="6454250" y="4970888"/>
              <a:ext cx="62350" cy="83600"/>
            </a:xfrm>
            <a:custGeom>
              <a:avLst/>
              <a:gdLst/>
              <a:ahLst/>
              <a:cxnLst/>
              <a:rect l="l" t="t" r="r" b="b"/>
              <a:pathLst>
                <a:path w="2494" h="3344" extrusionOk="0">
                  <a:moveTo>
                    <a:pt x="2493" y="0"/>
                  </a:moveTo>
                  <a:lnTo>
                    <a:pt x="2493" y="0"/>
                  </a:lnTo>
                  <a:cubicBezTo>
                    <a:pt x="2372" y="31"/>
                    <a:pt x="2250" y="92"/>
                    <a:pt x="2129" y="152"/>
                  </a:cubicBezTo>
                  <a:cubicBezTo>
                    <a:pt x="1786" y="317"/>
                    <a:pt x="1442" y="383"/>
                    <a:pt x="1113" y="383"/>
                  </a:cubicBezTo>
                  <a:cubicBezTo>
                    <a:pt x="714" y="383"/>
                    <a:pt x="334" y="286"/>
                    <a:pt x="1" y="152"/>
                  </a:cubicBezTo>
                  <a:lnTo>
                    <a:pt x="1" y="3162"/>
                  </a:lnTo>
                  <a:cubicBezTo>
                    <a:pt x="548" y="3253"/>
                    <a:pt x="1247" y="3344"/>
                    <a:pt x="2098" y="3344"/>
                  </a:cubicBezTo>
                  <a:cubicBezTo>
                    <a:pt x="2159" y="3162"/>
                    <a:pt x="2189" y="2949"/>
                    <a:pt x="2220" y="2766"/>
                  </a:cubicBezTo>
                  <a:cubicBezTo>
                    <a:pt x="2311" y="1855"/>
                    <a:pt x="2402" y="912"/>
                    <a:pt x="2493" y="0"/>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0"/>
            <p:cNvSpPr/>
            <p:nvPr/>
          </p:nvSpPr>
          <p:spPr>
            <a:xfrm>
              <a:off x="6452750" y="4652488"/>
              <a:ext cx="79050" cy="306950"/>
            </a:xfrm>
            <a:custGeom>
              <a:avLst/>
              <a:gdLst/>
              <a:ahLst/>
              <a:cxnLst/>
              <a:rect l="l" t="t" r="r" b="b"/>
              <a:pathLst>
                <a:path w="3162" h="12278" extrusionOk="0">
                  <a:moveTo>
                    <a:pt x="2979" y="1"/>
                  </a:moveTo>
                  <a:cubicBezTo>
                    <a:pt x="2736" y="61"/>
                    <a:pt x="2462" y="153"/>
                    <a:pt x="2128" y="335"/>
                  </a:cubicBezTo>
                  <a:cubicBezTo>
                    <a:pt x="1785" y="500"/>
                    <a:pt x="1442" y="565"/>
                    <a:pt x="1113" y="565"/>
                  </a:cubicBezTo>
                  <a:cubicBezTo>
                    <a:pt x="713" y="565"/>
                    <a:pt x="334" y="468"/>
                    <a:pt x="0" y="335"/>
                  </a:cubicBezTo>
                  <a:lnTo>
                    <a:pt x="0" y="335"/>
                  </a:lnTo>
                  <a:lnTo>
                    <a:pt x="61" y="11946"/>
                  </a:lnTo>
                  <a:cubicBezTo>
                    <a:pt x="378" y="12125"/>
                    <a:pt x="760" y="12277"/>
                    <a:pt x="1165" y="12277"/>
                  </a:cubicBezTo>
                  <a:cubicBezTo>
                    <a:pt x="1380" y="12277"/>
                    <a:pt x="1602" y="12234"/>
                    <a:pt x="1824" y="12129"/>
                  </a:cubicBezTo>
                  <a:cubicBezTo>
                    <a:pt x="2128" y="11977"/>
                    <a:pt x="2371" y="11855"/>
                    <a:pt x="2644" y="11794"/>
                  </a:cubicBezTo>
                  <a:cubicBezTo>
                    <a:pt x="2979" y="7873"/>
                    <a:pt x="3161" y="3922"/>
                    <a:pt x="2979" y="1"/>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0"/>
            <p:cNvSpPr/>
            <p:nvPr/>
          </p:nvSpPr>
          <p:spPr>
            <a:xfrm>
              <a:off x="6518850" y="4650813"/>
              <a:ext cx="48650" cy="298050"/>
            </a:xfrm>
            <a:custGeom>
              <a:avLst/>
              <a:gdLst/>
              <a:ahLst/>
              <a:cxnLst/>
              <a:rect l="l" t="t" r="r" b="b"/>
              <a:pathLst>
                <a:path w="1946" h="11922" extrusionOk="0">
                  <a:moveTo>
                    <a:pt x="807" y="1"/>
                  </a:moveTo>
                  <a:cubicBezTo>
                    <a:pt x="656" y="1"/>
                    <a:pt x="501" y="22"/>
                    <a:pt x="335" y="68"/>
                  </a:cubicBezTo>
                  <a:cubicBezTo>
                    <a:pt x="517" y="3989"/>
                    <a:pt x="335" y="7940"/>
                    <a:pt x="0" y="11861"/>
                  </a:cubicBezTo>
                  <a:cubicBezTo>
                    <a:pt x="320" y="11755"/>
                    <a:pt x="605" y="11706"/>
                    <a:pt x="880" y="11706"/>
                  </a:cubicBezTo>
                  <a:cubicBezTo>
                    <a:pt x="1233" y="11706"/>
                    <a:pt x="1570" y="11785"/>
                    <a:pt x="1946" y="11922"/>
                  </a:cubicBezTo>
                  <a:lnTo>
                    <a:pt x="1885" y="280"/>
                  </a:lnTo>
                  <a:cubicBezTo>
                    <a:pt x="1483" y="111"/>
                    <a:pt x="1154" y="1"/>
                    <a:pt x="807" y="1"/>
                  </a:cubicBezTo>
                  <a:close/>
                </a:path>
              </a:pathLst>
            </a:custGeom>
            <a:solidFill>
              <a:srgbClr val="F45B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0"/>
            <p:cNvSpPr/>
            <p:nvPr/>
          </p:nvSpPr>
          <p:spPr>
            <a:xfrm>
              <a:off x="6518850" y="4551438"/>
              <a:ext cx="47150" cy="83600"/>
            </a:xfrm>
            <a:custGeom>
              <a:avLst/>
              <a:gdLst/>
              <a:ahLst/>
              <a:cxnLst/>
              <a:rect l="l" t="t" r="r" b="b"/>
              <a:pathLst>
                <a:path w="1886" h="3344" extrusionOk="0">
                  <a:moveTo>
                    <a:pt x="0" y="0"/>
                  </a:moveTo>
                  <a:cubicBezTo>
                    <a:pt x="122" y="1064"/>
                    <a:pt x="213" y="2128"/>
                    <a:pt x="274" y="3192"/>
                  </a:cubicBezTo>
                  <a:cubicBezTo>
                    <a:pt x="472" y="3150"/>
                    <a:pt x="660" y="3130"/>
                    <a:pt x="842" y="3130"/>
                  </a:cubicBezTo>
                  <a:cubicBezTo>
                    <a:pt x="1192" y="3130"/>
                    <a:pt x="1526" y="3204"/>
                    <a:pt x="1885" y="3344"/>
                  </a:cubicBezTo>
                  <a:lnTo>
                    <a:pt x="1885" y="0"/>
                  </a:lnTo>
                  <a:close/>
                </a:path>
              </a:pathLst>
            </a:custGeom>
            <a:solidFill>
              <a:srgbClr val="F45B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0"/>
            <p:cNvSpPr/>
            <p:nvPr/>
          </p:nvSpPr>
          <p:spPr>
            <a:xfrm>
              <a:off x="6452750" y="4552188"/>
              <a:ext cx="72975" cy="93400"/>
            </a:xfrm>
            <a:custGeom>
              <a:avLst/>
              <a:gdLst/>
              <a:ahLst/>
              <a:cxnLst/>
              <a:rect l="l" t="t" r="r" b="b"/>
              <a:pathLst>
                <a:path w="2919" h="3736" extrusionOk="0">
                  <a:moveTo>
                    <a:pt x="0" y="0"/>
                  </a:moveTo>
                  <a:lnTo>
                    <a:pt x="0" y="3405"/>
                  </a:lnTo>
                  <a:cubicBezTo>
                    <a:pt x="317" y="3583"/>
                    <a:pt x="713" y="3736"/>
                    <a:pt x="1118" y="3736"/>
                  </a:cubicBezTo>
                  <a:cubicBezTo>
                    <a:pt x="1333" y="3736"/>
                    <a:pt x="1552" y="3693"/>
                    <a:pt x="1763" y="3587"/>
                  </a:cubicBezTo>
                  <a:cubicBezTo>
                    <a:pt x="2219" y="3374"/>
                    <a:pt x="2584" y="3222"/>
                    <a:pt x="2918" y="3162"/>
                  </a:cubicBezTo>
                  <a:cubicBezTo>
                    <a:pt x="2857" y="2098"/>
                    <a:pt x="2766" y="1034"/>
                    <a:pt x="2644" y="0"/>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0"/>
            <p:cNvSpPr/>
            <p:nvPr/>
          </p:nvSpPr>
          <p:spPr>
            <a:xfrm>
              <a:off x="6454250" y="4947338"/>
              <a:ext cx="64625" cy="33125"/>
            </a:xfrm>
            <a:custGeom>
              <a:avLst/>
              <a:gdLst/>
              <a:ahLst/>
              <a:cxnLst/>
              <a:rect l="l" t="t" r="r" b="b"/>
              <a:pathLst>
                <a:path w="2585" h="1325" extrusionOk="0">
                  <a:moveTo>
                    <a:pt x="2584" y="0"/>
                  </a:moveTo>
                  <a:lnTo>
                    <a:pt x="2584" y="0"/>
                  </a:lnTo>
                  <a:cubicBezTo>
                    <a:pt x="2311" y="61"/>
                    <a:pt x="2068" y="183"/>
                    <a:pt x="1764" y="335"/>
                  </a:cubicBezTo>
                  <a:cubicBezTo>
                    <a:pt x="1542" y="440"/>
                    <a:pt x="1320" y="483"/>
                    <a:pt x="1105" y="483"/>
                  </a:cubicBezTo>
                  <a:cubicBezTo>
                    <a:pt x="700" y="483"/>
                    <a:pt x="318" y="331"/>
                    <a:pt x="1" y="152"/>
                  </a:cubicBezTo>
                  <a:lnTo>
                    <a:pt x="1" y="1094"/>
                  </a:lnTo>
                  <a:cubicBezTo>
                    <a:pt x="334" y="1228"/>
                    <a:pt x="714" y="1325"/>
                    <a:pt x="1113" y="1325"/>
                  </a:cubicBezTo>
                  <a:cubicBezTo>
                    <a:pt x="1442" y="1325"/>
                    <a:pt x="1786" y="1259"/>
                    <a:pt x="2129" y="1094"/>
                  </a:cubicBezTo>
                  <a:cubicBezTo>
                    <a:pt x="2250" y="1034"/>
                    <a:pt x="2372" y="973"/>
                    <a:pt x="2493" y="912"/>
                  </a:cubicBezTo>
                  <a:cubicBezTo>
                    <a:pt x="2524" y="608"/>
                    <a:pt x="2554" y="304"/>
                    <a:pt x="2584" y="0"/>
                  </a:cubicBezTo>
                  <a:close/>
                </a:path>
              </a:pathLst>
            </a:custGeom>
            <a:solidFill>
              <a:srgbClr val="F09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0"/>
            <p:cNvSpPr/>
            <p:nvPr/>
          </p:nvSpPr>
          <p:spPr>
            <a:xfrm>
              <a:off x="6516575" y="4943463"/>
              <a:ext cx="50925" cy="28975"/>
            </a:xfrm>
            <a:custGeom>
              <a:avLst/>
              <a:gdLst/>
              <a:ahLst/>
              <a:cxnLst/>
              <a:rect l="l" t="t" r="r" b="b"/>
              <a:pathLst>
                <a:path w="2037" h="1159" extrusionOk="0">
                  <a:moveTo>
                    <a:pt x="971" y="0"/>
                  </a:moveTo>
                  <a:cubicBezTo>
                    <a:pt x="696" y="0"/>
                    <a:pt x="411" y="49"/>
                    <a:pt x="91" y="155"/>
                  </a:cubicBezTo>
                  <a:cubicBezTo>
                    <a:pt x="61" y="459"/>
                    <a:pt x="31" y="763"/>
                    <a:pt x="0" y="1097"/>
                  </a:cubicBezTo>
                  <a:cubicBezTo>
                    <a:pt x="380" y="935"/>
                    <a:pt x="682" y="863"/>
                    <a:pt x="964" y="863"/>
                  </a:cubicBezTo>
                  <a:cubicBezTo>
                    <a:pt x="1313" y="863"/>
                    <a:pt x="1633" y="973"/>
                    <a:pt x="2037" y="1158"/>
                  </a:cubicBezTo>
                  <a:lnTo>
                    <a:pt x="2037" y="216"/>
                  </a:lnTo>
                  <a:cubicBezTo>
                    <a:pt x="1661" y="79"/>
                    <a:pt x="1324" y="0"/>
                    <a:pt x="971" y="0"/>
                  </a:cubicBezTo>
                  <a:close/>
                </a:path>
              </a:pathLst>
            </a:custGeom>
            <a:solidFill>
              <a:srgbClr val="F17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0"/>
            <p:cNvSpPr/>
            <p:nvPr/>
          </p:nvSpPr>
          <p:spPr>
            <a:xfrm>
              <a:off x="6452750" y="4631213"/>
              <a:ext cx="74475" cy="35425"/>
            </a:xfrm>
            <a:custGeom>
              <a:avLst/>
              <a:gdLst/>
              <a:ahLst/>
              <a:cxnLst/>
              <a:rect l="l" t="t" r="r" b="b"/>
              <a:pathLst>
                <a:path w="2979" h="1417" extrusionOk="0">
                  <a:moveTo>
                    <a:pt x="2918" y="1"/>
                  </a:moveTo>
                  <a:cubicBezTo>
                    <a:pt x="2584" y="61"/>
                    <a:pt x="2219" y="213"/>
                    <a:pt x="1763" y="426"/>
                  </a:cubicBezTo>
                  <a:cubicBezTo>
                    <a:pt x="1552" y="532"/>
                    <a:pt x="1333" y="575"/>
                    <a:pt x="1118" y="575"/>
                  </a:cubicBezTo>
                  <a:cubicBezTo>
                    <a:pt x="713" y="575"/>
                    <a:pt x="317" y="422"/>
                    <a:pt x="0" y="244"/>
                  </a:cubicBezTo>
                  <a:lnTo>
                    <a:pt x="0" y="1186"/>
                  </a:lnTo>
                  <a:cubicBezTo>
                    <a:pt x="334" y="1319"/>
                    <a:pt x="713" y="1416"/>
                    <a:pt x="1113" y="1416"/>
                  </a:cubicBezTo>
                  <a:cubicBezTo>
                    <a:pt x="1442" y="1416"/>
                    <a:pt x="1785" y="1351"/>
                    <a:pt x="2128" y="1186"/>
                  </a:cubicBezTo>
                  <a:cubicBezTo>
                    <a:pt x="2462" y="1034"/>
                    <a:pt x="2736" y="912"/>
                    <a:pt x="2979" y="852"/>
                  </a:cubicBezTo>
                  <a:cubicBezTo>
                    <a:pt x="2948" y="578"/>
                    <a:pt x="2948" y="274"/>
                    <a:pt x="2918" y="1"/>
                  </a:cubicBezTo>
                  <a:close/>
                </a:path>
              </a:pathLst>
            </a:custGeom>
            <a:solidFill>
              <a:srgbClr val="F09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0"/>
            <p:cNvSpPr/>
            <p:nvPr/>
          </p:nvSpPr>
          <p:spPr>
            <a:xfrm>
              <a:off x="6525700" y="4629663"/>
              <a:ext cx="40300" cy="28175"/>
            </a:xfrm>
            <a:custGeom>
              <a:avLst/>
              <a:gdLst/>
              <a:ahLst/>
              <a:cxnLst/>
              <a:rect l="l" t="t" r="r" b="b"/>
              <a:pathLst>
                <a:path w="1612" h="1127" extrusionOk="0">
                  <a:moveTo>
                    <a:pt x="568" y="1"/>
                  </a:moveTo>
                  <a:cubicBezTo>
                    <a:pt x="386" y="1"/>
                    <a:pt x="198" y="21"/>
                    <a:pt x="0" y="63"/>
                  </a:cubicBezTo>
                  <a:cubicBezTo>
                    <a:pt x="30" y="336"/>
                    <a:pt x="30" y="640"/>
                    <a:pt x="61" y="914"/>
                  </a:cubicBezTo>
                  <a:cubicBezTo>
                    <a:pt x="227" y="868"/>
                    <a:pt x="382" y="847"/>
                    <a:pt x="533" y="847"/>
                  </a:cubicBezTo>
                  <a:cubicBezTo>
                    <a:pt x="880" y="847"/>
                    <a:pt x="1209" y="957"/>
                    <a:pt x="1611" y="1126"/>
                  </a:cubicBezTo>
                  <a:lnTo>
                    <a:pt x="1611" y="215"/>
                  </a:lnTo>
                  <a:cubicBezTo>
                    <a:pt x="1252" y="75"/>
                    <a:pt x="918" y="1"/>
                    <a:pt x="568" y="1"/>
                  </a:cubicBezTo>
                  <a:close/>
                </a:path>
              </a:pathLst>
            </a:custGeom>
            <a:solidFill>
              <a:srgbClr val="F17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0"/>
            <p:cNvSpPr/>
            <p:nvPr/>
          </p:nvSpPr>
          <p:spPr>
            <a:xfrm>
              <a:off x="6465650" y="4459488"/>
              <a:ext cx="86650" cy="82075"/>
            </a:xfrm>
            <a:custGeom>
              <a:avLst/>
              <a:gdLst/>
              <a:ahLst/>
              <a:cxnLst/>
              <a:rect l="l" t="t" r="r" b="b"/>
              <a:pathLst>
                <a:path w="3466" h="3283" extrusionOk="0">
                  <a:moveTo>
                    <a:pt x="2493" y="0"/>
                  </a:moveTo>
                  <a:cubicBezTo>
                    <a:pt x="2250" y="1307"/>
                    <a:pt x="1581" y="2310"/>
                    <a:pt x="122" y="2705"/>
                  </a:cubicBezTo>
                  <a:cubicBezTo>
                    <a:pt x="31" y="3070"/>
                    <a:pt x="1" y="3283"/>
                    <a:pt x="1" y="3283"/>
                  </a:cubicBezTo>
                  <a:lnTo>
                    <a:pt x="3466" y="3283"/>
                  </a:lnTo>
                  <a:cubicBezTo>
                    <a:pt x="3466" y="3283"/>
                    <a:pt x="3132" y="1094"/>
                    <a:pt x="2493" y="0"/>
                  </a:cubicBezTo>
                  <a:close/>
                </a:path>
              </a:pathLst>
            </a:custGeom>
            <a:solidFill>
              <a:srgbClr val="F17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0"/>
            <p:cNvSpPr/>
            <p:nvPr/>
          </p:nvSpPr>
          <p:spPr>
            <a:xfrm>
              <a:off x="6468700" y="4443513"/>
              <a:ext cx="59300" cy="83625"/>
            </a:xfrm>
            <a:custGeom>
              <a:avLst/>
              <a:gdLst/>
              <a:ahLst/>
              <a:cxnLst/>
              <a:rect l="l" t="t" r="r" b="b"/>
              <a:pathLst>
                <a:path w="2372" h="3345" extrusionOk="0">
                  <a:moveTo>
                    <a:pt x="1672" y="1"/>
                  </a:moveTo>
                  <a:cubicBezTo>
                    <a:pt x="882" y="1"/>
                    <a:pt x="244" y="2250"/>
                    <a:pt x="0" y="3344"/>
                  </a:cubicBezTo>
                  <a:cubicBezTo>
                    <a:pt x="1459" y="2949"/>
                    <a:pt x="2128" y="1946"/>
                    <a:pt x="2371" y="639"/>
                  </a:cubicBezTo>
                  <a:cubicBezTo>
                    <a:pt x="2189" y="244"/>
                    <a:pt x="1946" y="1"/>
                    <a:pt x="1672" y="1"/>
                  </a:cubicBezTo>
                  <a:close/>
                </a:path>
              </a:pathLst>
            </a:custGeom>
            <a:solidFill>
              <a:srgbClr val="F09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0"/>
            <p:cNvSpPr/>
            <p:nvPr/>
          </p:nvSpPr>
          <p:spPr>
            <a:xfrm>
              <a:off x="6518100" y="4540038"/>
              <a:ext cx="50175" cy="22050"/>
            </a:xfrm>
            <a:custGeom>
              <a:avLst/>
              <a:gdLst/>
              <a:ahLst/>
              <a:cxnLst/>
              <a:rect l="l" t="t" r="r" b="b"/>
              <a:pathLst>
                <a:path w="2007" h="882" extrusionOk="0">
                  <a:moveTo>
                    <a:pt x="0" y="0"/>
                  </a:moveTo>
                  <a:cubicBezTo>
                    <a:pt x="30" y="304"/>
                    <a:pt x="61" y="608"/>
                    <a:pt x="91" y="882"/>
                  </a:cubicBezTo>
                  <a:lnTo>
                    <a:pt x="1581" y="882"/>
                  </a:lnTo>
                  <a:cubicBezTo>
                    <a:pt x="1824" y="882"/>
                    <a:pt x="2006" y="699"/>
                    <a:pt x="2006" y="456"/>
                  </a:cubicBezTo>
                  <a:cubicBezTo>
                    <a:pt x="2006" y="213"/>
                    <a:pt x="1824" y="0"/>
                    <a:pt x="1550" y="0"/>
                  </a:cubicBezTo>
                  <a:close/>
                </a:path>
              </a:pathLst>
            </a:custGeom>
            <a:solidFill>
              <a:srgbClr val="F17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0"/>
            <p:cNvSpPr/>
            <p:nvPr/>
          </p:nvSpPr>
          <p:spPr>
            <a:xfrm>
              <a:off x="6449700" y="4540038"/>
              <a:ext cx="70700" cy="22800"/>
            </a:xfrm>
            <a:custGeom>
              <a:avLst/>
              <a:gdLst/>
              <a:ahLst/>
              <a:cxnLst/>
              <a:rect l="l" t="t" r="r" b="b"/>
              <a:pathLst>
                <a:path w="2828" h="912" extrusionOk="0">
                  <a:moveTo>
                    <a:pt x="2736" y="0"/>
                  </a:moveTo>
                  <a:lnTo>
                    <a:pt x="456" y="31"/>
                  </a:lnTo>
                  <a:cubicBezTo>
                    <a:pt x="441" y="29"/>
                    <a:pt x="425" y="28"/>
                    <a:pt x="410" y="28"/>
                  </a:cubicBezTo>
                  <a:cubicBezTo>
                    <a:pt x="187" y="28"/>
                    <a:pt x="0" y="229"/>
                    <a:pt x="0" y="456"/>
                  </a:cubicBezTo>
                  <a:cubicBezTo>
                    <a:pt x="0" y="699"/>
                    <a:pt x="213" y="912"/>
                    <a:pt x="456" y="912"/>
                  </a:cubicBezTo>
                  <a:lnTo>
                    <a:pt x="2827" y="882"/>
                  </a:lnTo>
                  <a:cubicBezTo>
                    <a:pt x="2797" y="608"/>
                    <a:pt x="2766" y="304"/>
                    <a:pt x="2736" y="0"/>
                  </a:cubicBezTo>
                  <a:close/>
                </a:path>
              </a:pathLst>
            </a:custGeom>
            <a:solidFill>
              <a:srgbClr val="F09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0"/>
            <p:cNvSpPr/>
            <p:nvPr/>
          </p:nvSpPr>
          <p:spPr>
            <a:xfrm>
              <a:off x="6806100" y="4789263"/>
              <a:ext cx="109450" cy="285675"/>
            </a:xfrm>
            <a:custGeom>
              <a:avLst/>
              <a:gdLst/>
              <a:ahLst/>
              <a:cxnLst/>
              <a:rect l="l" t="t" r="r" b="b"/>
              <a:pathLst>
                <a:path w="4378" h="11427" extrusionOk="0">
                  <a:moveTo>
                    <a:pt x="547" y="1"/>
                  </a:moveTo>
                  <a:cubicBezTo>
                    <a:pt x="91" y="3983"/>
                    <a:pt x="0" y="9363"/>
                    <a:pt x="2401" y="11247"/>
                  </a:cubicBezTo>
                  <a:cubicBezTo>
                    <a:pt x="2557" y="11373"/>
                    <a:pt x="2696" y="11427"/>
                    <a:pt x="2823" y="11427"/>
                  </a:cubicBezTo>
                  <a:cubicBezTo>
                    <a:pt x="3217" y="11427"/>
                    <a:pt x="3493" y="10909"/>
                    <a:pt x="3769" y="10427"/>
                  </a:cubicBezTo>
                  <a:cubicBezTo>
                    <a:pt x="4012" y="9971"/>
                    <a:pt x="4225" y="9332"/>
                    <a:pt x="4377" y="8542"/>
                  </a:cubicBezTo>
                  <a:cubicBezTo>
                    <a:pt x="2584" y="6050"/>
                    <a:pt x="1368" y="3040"/>
                    <a:pt x="547" y="1"/>
                  </a:cubicBezTo>
                  <a:close/>
                </a:path>
              </a:pathLst>
            </a:custGeom>
            <a:solidFill>
              <a:srgbClr val="54C7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0"/>
            <p:cNvSpPr/>
            <p:nvPr/>
          </p:nvSpPr>
          <p:spPr>
            <a:xfrm>
              <a:off x="6819775" y="4669213"/>
              <a:ext cx="116275" cy="333625"/>
            </a:xfrm>
            <a:custGeom>
              <a:avLst/>
              <a:gdLst/>
              <a:ahLst/>
              <a:cxnLst/>
              <a:rect l="l" t="t" r="r" b="b"/>
              <a:pathLst>
                <a:path w="4651" h="13345" extrusionOk="0">
                  <a:moveTo>
                    <a:pt x="3009" y="0"/>
                  </a:moveTo>
                  <a:lnTo>
                    <a:pt x="760" y="152"/>
                  </a:lnTo>
                  <a:cubicBezTo>
                    <a:pt x="760" y="152"/>
                    <a:pt x="304" y="2158"/>
                    <a:pt x="0" y="4803"/>
                  </a:cubicBezTo>
                  <a:cubicBezTo>
                    <a:pt x="821" y="7842"/>
                    <a:pt x="2037" y="10852"/>
                    <a:pt x="3830" y="13344"/>
                  </a:cubicBezTo>
                  <a:cubicBezTo>
                    <a:pt x="4651" y="8997"/>
                    <a:pt x="3952" y="608"/>
                    <a:pt x="3009" y="0"/>
                  </a:cubicBezTo>
                  <a:close/>
                </a:path>
              </a:pathLst>
            </a:custGeom>
            <a:solidFill>
              <a:srgbClr val="7ACF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0"/>
            <p:cNvSpPr/>
            <p:nvPr/>
          </p:nvSpPr>
          <p:spPr>
            <a:xfrm>
              <a:off x="6777225" y="4455688"/>
              <a:ext cx="136800" cy="181600"/>
            </a:xfrm>
            <a:custGeom>
              <a:avLst/>
              <a:gdLst/>
              <a:ahLst/>
              <a:cxnLst/>
              <a:rect l="l" t="t" r="r" b="b"/>
              <a:pathLst>
                <a:path w="5472" h="7264" extrusionOk="0">
                  <a:moveTo>
                    <a:pt x="2948" y="0"/>
                  </a:moveTo>
                  <a:cubicBezTo>
                    <a:pt x="3404" y="2432"/>
                    <a:pt x="0" y="4772"/>
                    <a:pt x="2584" y="6991"/>
                  </a:cubicBezTo>
                  <a:cubicBezTo>
                    <a:pt x="2614" y="7022"/>
                    <a:pt x="2584" y="7052"/>
                    <a:pt x="2553" y="7052"/>
                  </a:cubicBezTo>
                  <a:cubicBezTo>
                    <a:pt x="2657" y="7091"/>
                    <a:pt x="2889" y="7174"/>
                    <a:pt x="3184" y="7224"/>
                  </a:cubicBezTo>
                  <a:lnTo>
                    <a:pt x="3184" y="7224"/>
                  </a:lnTo>
                  <a:cubicBezTo>
                    <a:pt x="1587" y="4947"/>
                    <a:pt x="3525" y="2398"/>
                    <a:pt x="2948" y="0"/>
                  </a:cubicBezTo>
                  <a:close/>
                  <a:moveTo>
                    <a:pt x="3344" y="547"/>
                  </a:moveTo>
                  <a:lnTo>
                    <a:pt x="3344" y="547"/>
                  </a:lnTo>
                  <a:cubicBezTo>
                    <a:pt x="3435" y="912"/>
                    <a:pt x="3496" y="1277"/>
                    <a:pt x="3647" y="1581"/>
                  </a:cubicBezTo>
                  <a:cubicBezTo>
                    <a:pt x="3860" y="2037"/>
                    <a:pt x="4012" y="2584"/>
                    <a:pt x="3982" y="3070"/>
                  </a:cubicBezTo>
                  <a:cubicBezTo>
                    <a:pt x="3951" y="4499"/>
                    <a:pt x="3344" y="5715"/>
                    <a:pt x="3587" y="7174"/>
                  </a:cubicBezTo>
                  <a:cubicBezTo>
                    <a:pt x="3587" y="7211"/>
                    <a:pt x="3563" y="7237"/>
                    <a:pt x="3539" y="7237"/>
                  </a:cubicBezTo>
                  <a:cubicBezTo>
                    <a:pt x="3523" y="7237"/>
                    <a:pt x="3507" y="7227"/>
                    <a:pt x="3496" y="7204"/>
                  </a:cubicBezTo>
                  <a:cubicBezTo>
                    <a:pt x="3192" y="6049"/>
                    <a:pt x="3526" y="5107"/>
                    <a:pt x="3739" y="3952"/>
                  </a:cubicBezTo>
                  <a:cubicBezTo>
                    <a:pt x="3921" y="2918"/>
                    <a:pt x="3647" y="2189"/>
                    <a:pt x="3283" y="1216"/>
                  </a:cubicBezTo>
                  <a:cubicBezTo>
                    <a:pt x="3252" y="1186"/>
                    <a:pt x="3252" y="1125"/>
                    <a:pt x="3222" y="1064"/>
                  </a:cubicBezTo>
                  <a:lnTo>
                    <a:pt x="3222" y="1064"/>
                  </a:lnTo>
                  <a:cubicBezTo>
                    <a:pt x="3222" y="3131"/>
                    <a:pt x="2097" y="5137"/>
                    <a:pt x="3252" y="7204"/>
                  </a:cubicBezTo>
                  <a:cubicBezTo>
                    <a:pt x="3252" y="7215"/>
                    <a:pt x="3249" y="7225"/>
                    <a:pt x="3243" y="7233"/>
                  </a:cubicBezTo>
                  <a:lnTo>
                    <a:pt x="3243" y="7233"/>
                  </a:lnTo>
                  <a:cubicBezTo>
                    <a:pt x="3223" y="7230"/>
                    <a:pt x="3203" y="7227"/>
                    <a:pt x="3184" y="7224"/>
                  </a:cubicBezTo>
                  <a:lnTo>
                    <a:pt x="3184" y="7224"/>
                  </a:lnTo>
                  <a:cubicBezTo>
                    <a:pt x="3187" y="7227"/>
                    <a:pt x="3189" y="7231"/>
                    <a:pt x="3192" y="7234"/>
                  </a:cubicBezTo>
                  <a:cubicBezTo>
                    <a:pt x="3200" y="7243"/>
                    <a:pt x="3209" y="7247"/>
                    <a:pt x="3218" y="7247"/>
                  </a:cubicBezTo>
                  <a:cubicBezTo>
                    <a:pt x="3228" y="7247"/>
                    <a:pt x="3236" y="7241"/>
                    <a:pt x="3243" y="7233"/>
                  </a:cubicBezTo>
                  <a:lnTo>
                    <a:pt x="3243" y="7233"/>
                  </a:lnTo>
                  <a:cubicBezTo>
                    <a:pt x="3366" y="7251"/>
                    <a:pt x="3499" y="7263"/>
                    <a:pt x="3638" y="7263"/>
                  </a:cubicBezTo>
                  <a:cubicBezTo>
                    <a:pt x="3934" y="7263"/>
                    <a:pt x="4255" y="7210"/>
                    <a:pt x="4559" y="7052"/>
                  </a:cubicBezTo>
                  <a:cubicBezTo>
                    <a:pt x="4559" y="7052"/>
                    <a:pt x="4529" y="7022"/>
                    <a:pt x="4559" y="6991"/>
                  </a:cubicBezTo>
                  <a:cubicBezTo>
                    <a:pt x="5106" y="5745"/>
                    <a:pt x="5471" y="4286"/>
                    <a:pt x="5076" y="2918"/>
                  </a:cubicBezTo>
                  <a:cubicBezTo>
                    <a:pt x="4833" y="1976"/>
                    <a:pt x="4286" y="1277"/>
                    <a:pt x="3647" y="639"/>
                  </a:cubicBezTo>
                  <a:lnTo>
                    <a:pt x="3647" y="639"/>
                  </a:lnTo>
                  <a:cubicBezTo>
                    <a:pt x="4134" y="1398"/>
                    <a:pt x="4651" y="2067"/>
                    <a:pt x="4772" y="3070"/>
                  </a:cubicBezTo>
                  <a:cubicBezTo>
                    <a:pt x="4833" y="3648"/>
                    <a:pt x="4863" y="4256"/>
                    <a:pt x="4711" y="4833"/>
                  </a:cubicBezTo>
                  <a:cubicBezTo>
                    <a:pt x="4529" y="5563"/>
                    <a:pt x="4225" y="6262"/>
                    <a:pt x="4347" y="7052"/>
                  </a:cubicBezTo>
                  <a:cubicBezTo>
                    <a:pt x="4365" y="7090"/>
                    <a:pt x="4338" y="7116"/>
                    <a:pt x="4307" y="7116"/>
                  </a:cubicBezTo>
                  <a:cubicBezTo>
                    <a:pt x="4288" y="7116"/>
                    <a:pt x="4267" y="7106"/>
                    <a:pt x="4255" y="7082"/>
                  </a:cubicBezTo>
                  <a:cubicBezTo>
                    <a:pt x="3982" y="5988"/>
                    <a:pt x="4711" y="5046"/>
                    <a:pt x="4681" y="3952"/>
                  </a:cubicBezTo>
                  <a:cubicBezTo>
                    <a:pt x="4620" y="2918"/>
                    <a:pt x="4407" y="1946"/>
                    <a:pt x="3769" y="1094"/>
                  </a:cubicBezTo>
                  <a:cubicBezTo>
                    <a:pt x="3617" y="912"/>
                    <a:pt x="3496" y="730"/>
                    <a:pt x="3344" y="547"/>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0"/>
            <p:cNvSpPr/>
            <p:nvPr/>
          </p:nvSpPr>
          <p:spPr>
            <a:xfrm>
              <a:off x="6791650" y="4458713"/>
              <a:ext cx="59300" cy="156575"/>
            </a:xfrm>
            <a:custGeom>
              <a:avLst/>
              <a:gdLst/>
              <a:ahLst/>
              <a:cxnLst/>
              <a:rect l="l" t="t" r="r" b="b"/>
              <a:pathLst>
                <a:path w="2372" h="6263" extrusionOk="0">
                  <a:moveTo>
                    <a:pt x="2219" y="1"/>
                  </a:moveTo>
                  <a:cubicBezTo>
                    <a:pt x="2219" y="31"/>
                    <a:pt x="2219" y="31"/>
                    <a:pt x="2219" y="31"/>
                  </a:cubicBezTo>
                  <a:cubicBezTo>
                    <a:pt x="2098" y="1521"/>
                    <a:pt x="1156" y="1156"/>
                    <a:pt x="669" y="3436"/>
                  </a:cubicBezTo>
                  <a:cubicBezTo>
                    <a:pt x="365" y="4712"/>
                    <a:pt x="821" y="5685"/>
                    <a:pt x="1277" y="6262"/>
                  </a:cubicBezTo>
                  <a:cubicBezTo>
                    <a:pt x="1" y="4408"/>
                    <a:pt x="2371" y="1977"/>
                    <a:pt x="2219" y="1"/>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0"/>
            <p:cNvSpPr/>
            <p:nvPr/>
          </p:nvSpPr>
          <p:spPr>
            <a:xfrm>
              <a:off x="6857750" y="4454163"/>
              <a:ext cx="91975" cy="171750"/>
            </a:xfrm>
            <a:custGeom>
              <a:avLst/>
              <a:gdLst/>
              <a:ahLst/>
              <a:cxnLst/>
              <a:rect l="l" t="t" r="r" b="b"/>
              <a:pathLst>
                <a:path w="3679" h="6870" extrusionOk="0">
                  <a:moveTo>
                    <a:pt x="1" y="0"/>
                  </a:moveTo>
                  <a:cubicBezTo>
                    <a:pt x="31" y="92"/>
                    <a:pt x="92" y="183"/>
                    <a:pt x="153" y="274"/>
                  </a:cubicBezTo>
                  <a:cubicBezTo>
                    <a:pt x="2250" y="1885"/>
                    <a:pt x="2615" y="4469"/>
                    <a:pt x="1582" y="6870"/>
                  </a:cubicBezTo>
                  <a:cubicBezTo>
                    <a:pt x="3679" y="4165"/>
                    <a:pt x="1065" y="487"/>
                    <a:pt x="1" y="0"/>
                  </a:cubicBezTo>
                  <a:close/>
                </a:path>
              </a:pathLst>
            </a:custGeom>
            <a:solidFill>
              <a:srgbClr val="8C4B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0"/>
            <p:cNvSpPr/>
            <p:nvPr/>
          </p:nvSpPr>
          <p:spPr>
            <a:xfrm>
              <a:off x="6816725" y="4455688"/>
              <a:ext cx="49425" cy="180875"/>
            </a:xfrm>
            <a:custGeom>
              <a:avLst/>
              <a:gdLst/>
              <a:ahLst/>
              <a:cxnLst/>
              <a:rect l="l" t="t" r="r" b="b"/>
              <a:pathLst>
                <a:path w="1977" h="7235" extrusionOk="0">
                  <a:moveTo>
                    <a:pt x="1399" y="0"/>
                  </a:moveTo>
                  <a:cubicBezTo>
                    <a:pt x="1976" y="2401"/>
                    <a:pt x="1" y="4955"/>
                    <a:pt x="1581" y="7234"/>
                  </a:cubicBezTo>
                  <a:cubicBezTo>
                    <a:pt x="1581" y="7234"/>
                    <a:pt x="1612" y="7234"/>
                    <a:pt x="1612" y="7204"/>
                  </a:cubicBezTo>
                  <a:cubicBezTo>
                    <a:pt x="487" y="5107"/>
                    <a:pt x="1672" y="3131"/>
                    <a:pt x="1703" y="1064"/>
                  </a:cubicBezTo>
                  <a:cubicBezTo>
                    <a:pt x="1612" y="730"/>
                    <a:pt x="1581" y="304"/>
                    <a:pt x="142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0"/>
            <p:cNvSpPr/>
            <p:nvPr/>
          </p:nvSpPr>
          <p:spPr>
            <a:xfrm>
              <a:off x="6856250" y="4461763"/>
              <a:ext cx="21300" cy="174925"/>
            </a:xfrm>
            <a:custGeom>
              <a:avLst/>
              <a:gdLst/>
              <a:ahLst/>
              <a:cxnLst/>
              <a:rect l="l" t="t" r="r" b="b"/>
              <a:pathLst>
                <a:path w="852" h="6997" extrusionOk="0">
                  <a:moveTo>
                    <a:pt x="61" y="0"/>
                  </a:moveTo>
                  <a:lnTo>
                    <a:pt x="61" y="0"/>
                  </a:lnTo>
                  <a:cubicBezTo>
                    <a:pt x="91" y="274"/>
                    <a:pt x="122" y="548"/>
                    <a:pt x="122" y="821"/>
                  </a:cubicBezTo>
                  <a:cubicBezTo>
                    <a:pt x="122" y="882"/>
                    <a:pt x="152" y="912"/>
                    <a:pt x="152" y="973"/>
                  </a:cubicBezTo>
                  <a:cubicBezTo>
                    <a:pt x="517" y="1976"/>
                    <a:pt x="760" y="2675"/>
                    <a:pt x="578" y="3739"/>
                  </a:cubicBezTo>
                  <a:cubicBezTo>
                    <a:pt x="365" y="4864"/>
                    <a:pt x="0" y="5806"/>
                    <a:pt x="304" y="6961"/>
                  </a:cubicBezTo>
                  <a:cubicBezTo>
                    <a:pt x="304" y="6987"/>
                    <a:pt x="315" y="6996"/>
                    <a:pt x="328" y="6996"/>
                  </a:cubicBezTo>
                  <a:cubicBezTo>
                    <a:pt x="345" y="6996"/>
                    <a:pt x="365" y="6979"/>
                    <a:pt x="365" y="6961"/>
                  </a:cubicBezTo>
                  <a:cubicBezTo>
                    <a:pt x="183" y="5472"/>
                    <a:pt x="790" y="4286"/>
                    <a:pt x="851" y="2858"/>
                  </a:cubicBezTo>
                  <a:cubicBezTo>
                    <a:pt x="851" y="2341"/>
                    <a:pt x="730" y="1794"/>
                    <a:pt x="517" y="1338"/>
                  </a:cubicBezTo>
                  <a:cubicBezTo>
                    <a:pt x="395" y="1064"/>
                    <a:pt x="335" y="669"/>
                    <a:pt x="243" y="304"/>
                  </a:cubicBezTo>
                  <a:cubicBezTo>
                    <a:pt x="183" y="213"/>
                    <a:pt x="122" y="122"/>
                    <a:pt x="6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0"/>
            <p:cNvSpPr/>
            <p:nvPr/>
          </p:nvSpPr>
          <p:spPr>
            <a:xfrm>
              <a:off x="6852450" y="4455688"/>
              <a:ext cx="6850" cy="26625"/>
            </a:xfrm>
            <a:custGeom>
              <a:avLst/>
              <a:gdLst/>
              <a:ahLst/>
              <a:cxnLst/>
              <a:rect l="l" t="t" r="r" b="b"/>
              <a:pathLst>
                <a:path w="274" h="1065" extrusionOk="0">
                  <a:moveTo>
                    <a:pt x="0" y="0"/>
                  </a:moveTo>
                  <a:cubicBezTo>
                    <a:pt x="152" y="304"/>
                    <a:pt x="183" y="730"/>
                    <a:pt x="274" y="1064"/>
                  </a:cubicBezTo>
                  <a:cubicBezTo>
                    <a:pt x="274" y="791"/>
                    <a:pt x="243" y="517"/>
                    <a:pt x="213" y="243"/>
                  </a:cubicBezTo>
                  <a:cubicBezTo>
                    <a:pt x="183" y="213"/>
                    <a:pt x="183" y="183"/>
                    <a:pt x="152" y="152"/>
                  </a:cubicBezTo>
                  <a:cubicBezTo>
                    <a:pt x="91" y="91"/>
                    <a:pt x="61" y="6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0"/>
            <p:cNvSpPr/>
            <p:nvPr/>
          </p:nvSpPr>
          <p:spPr>
            <a:xfrm>
              <a:off x="6851675" y="4453413"/>
              <a:ext cx="1550" cy="775"/>
            </a:xfrm>
            <a:custGeom>
              <a:avLst/>
              <a:gdLst/>
              <a:ahLst/>
              <a:cxnLst/>
              <a:rect l="l" t="t" r="r" b="b"/>
              <a:pathLst>
                <a:path w="62" h="31" extrusionOk="0">
                  <a:moveTo>
                    <a:pt x="1" y="0"/>
                  </a:moveTo>
                  <a:cubicBezTo>
                    <a:pt x="1" y="0"/>
                    <a:pt x="1" y="30"/>
                    <a:pt x="1" y="30"/>
                  </a:cubicBezTo>
                  <a:cubicBezTo>
                    <a:pt x="1" y="30"/>
                    <a:pt x="14" y="17"/>
                    <a:pt x="32" y="17"/>
                  </a:cubicBezTo>
                  <a:cubicBezTo>
                    <a:pt x="41" y="17"/>
                    <a:pt x="51" y="20"/>
                    <a:pt x="62" y="30"/>
                  </a:cubicBezTo>
                  <a:cubicBezTo>
                    <a:pt x="62" y="0"/>
                    <a:pt x="62" y="0"/>
                    <a:pt x="62"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0"/>
            <p:cNvSpPr/>
            <p:nvPr/>
          </p:nvSpPr>
          <p:spPr>
            <a:xfrm>
              <a:off x="6860800" y="4463288"/>
              <a:ext cx="38025" cy="170350"/>
            </a:xfrm>
            <a:custGeom>
              <a:avLst/>
              <a:gdLst/>
              <a:ahLst/>
              <a:cxnLst/>
              <a:rect l="l" t="t" r="r" b="b"/>
              <a:pathLst>
                <a:path w="1521" h="6814" extrusionOk="0">
                  <a:moveTo>
                    <a:pt x="1" y="0"/>
                  </a:moveTo>
                  <a:lnTo>
                    <a:pt x="1" y="0"/>
                  </a:lnTo>
                  <a:cubicBezTo>
                    <a:pt x="31" y="91"/>
                    <a:pt x="31" y="152"/>
                    <a:pt x="61" y="243"/>
                  </a:cubicBezTo>
                  <a:cubicBezTo>
                    <a:pt x="183" y="426"/>
                    <a:pt x="335" y="608"/>
                    <a:pt x="456" y="821"/>
                  </a:cubicBezTo>
                  <a:cubicBezTo>
                    <a:pt x="1095" y="1672"/>
                    <a:pt x="1308" y="2614"/>
                    <a:pt x="1338" y="3678"/>
                  </a:cubicBezTo>
                  <a:cubicBezTo>
                    <a:pt x="1368" y="4742"/>
                    <a:pt x="608" y="5684"/>
                    <a:pt x="882" y="6778"/>
                  </a:cubicBezTo>
                  <a:cubicBezTo>
                    <a:pt x="882" y="6804"/>
                    <a:pt x="898" y="6813"/>
                    <a:pt x="917" y="6813"/>
                  </a:cubicBezTo>
                  <a:cubicBezTo>
                    <a:pt x="943" y="6813"/>
                    <a:pt x="973" y="6796"/>
                    <a:pt x="973" y="6778"/>
                  </a:cubicBezTo>
                  <a:cubicBezTo>
                    <a:pt x="852" y="5988"/>
                    <a:pt x="1156" y="5289"/>
                    <a:pt x="1368" y="4560"/>
                  </a:cubicBezTo>
                  <a:cubicBezTo>
                    <a:pt x="1520" y="3982"/>
                    <a:pt x="1490" y="3374"/>
                    <a:pt x="1429" y="2797"/>
                  </a:cubicBezTo>
                  <a:cubicBezTo>
                    <a:pt x="1338" y="1794"/>
                    <a:pt x="852" y="1094"/>
                    <a:pt x="335" y="335"/>
                  </a:cubicBezTo>
                  <a:cubicBezTo>
                    <a:pt x="244" y="243"/>
                    <a:pt x="122" y="122"/>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0"/>
            <p:cNvSpPr/>
            <p:nvPr/>
          </p:nvSpPr>
          <p:spPr>
            <a:xfrm>
              <a:off x="6857000" y="4453413"/>
              <a:ext cx="6100" cy="7600"/>
            </a:xfrm>
            <a:custGeom>
              <a:avLst/>
              <a:gdLst/>
              <a:ahLst/>
              <a:cxnLst/>
              <a:rect l="l" t="t" r="r" b="b"/>
              <a:pathLst>
                <a:path w="244" h="304" extrusionOk="0">
                  <a:moveTo>
                    <a:pt x="1" y="0"/>
                  </a:moveTo>
                  <a:cubicBezTo>
                    <a:pt x="31" y="61"/>
                    <a:pt x="61" y="152"/>
                    <a:pt x="92" y="213"/>
                  </a:cubicBezTo>
                  <a:cubicBezTo>
                    <a:pt x="122" y="243"/>
                    <a:pt x="183" y="274"/>
                    <a:pt x="244" y="304"/>
                  </a:cubicBezTo>
                  <a:cubicBezTo>
                    <a:pt x="183" y="213"/>
                    <a:pt x="122" y="122"/>
                    <a:pt x="92" y="30"/>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0"/>
            <p:cNvSpPr/>
            <p:nvPr/>
          </p:nvSpPr>
          <p:spPr>
            <a:xfrm>
              <a:off x="6857750" y="4460238"/>
              <a:ext cx="4600" cy="9150"/>
            </a:xfrm>
            <a:custGeom>
              <a:avLst/>
              <a:gdLst/>
              <a:ahLst/>
              <a:cxnLst/>
              <a:rect l="l" t="t" r="r" b="b"/>
              <a:pathLst>
                <a:path w="184" h="366" extrusionOk="0">
                  <a:moveTo>
                    <a:pt x="1" y="1"/>
                  </a:moveTo>
                  <a:cubicBezTo>
                    <a:pt x="1" y="31"/>
                    <a:pt x="1" y="61"/>
                    <a:pt x="1" y="61"/>
                  </a:cubicBezTo>
                  <a:cubicBezTo>
                    <a:pt x="62" y="183"/>
                    <a:pt x="123" y="274"/>
                    <a:pt x="183" y="365"/>
                  </a:cubicBezTo>
                  <a:cubicBezTo>
                    <a:pt x="153" y="274"/>
                    <a:pt x="153" y="213"/>
                    <a:pt x="123" y="122"/>
                  </a:cubicBez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0"/>
            <p:cNvSpPr/>
            <p:nvPr/>
          </p:nvSpPr>
          <p:spPr>
            <a:xfrm>
              <a:off x="6856250" y="4453413"/>
              <a:ext cx="3050" cy="5325"/>
            </a:xfrm>
            <a:custGeom>
              <a:avLst/>
              <a:gdLst/>
              <a:ahLst/>
              <a:cxnLst/>
              <a:rect l="l" t="t" r="r" b="b"/>
              <a:pathLst>
                <a:path w="122" h="213" extrusionOk="0">
                  <a:moveTo>
                    <a:pt x="0" y="0"/>
                  </a:moveTo>
                  <a:cubicBezTo>
                    <a:pt x="0" y="61"/>
                    <a:pt x="31" y="91"/>
                    <a:pt x="31" y="152"/>
                  </a:cubicBezTo>
                  <a:cubicBezTo>
                    <a:pt x="61" y="152"/>
                    <a:pt x="91" y="182"/>
                    <a:pt x="122" y="213"/>
                  </a:cubicBezTo>
                  <a:cubicBezTo>
                    <a:pt x="91" y="152"/>
                    <a:pt x="61" y="61"/>
                    <a:pt x="3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0"/>
            <p:cNvSpPr/>
            <p:nvPr/>
          </p:nvSpPr>
          <p:spPr>
            <a:xfrm>
              <a:off x="6856250" y="4459488"/>
              <a:ext cx="1525" cy="2300"/>
            </a:xfrm>
            <a:custGeom>
              <a:avLst/>
              <a:gdLst/>
              <a:ahLst/>
              <a:cxnLst/>
              <a:rect l="l" t="t" r="r" b="b"/>
              <a:pathLst>
                <a:path w="61" h="92" extrusionOk="0">
                  <a:moveTo>
                    <a:pt x="0" y="0"/>
                  </a:moveTo>
                  <a:cubicBezTo>
                    <a:pt x="31" y="31"/>
                    <a:pt x="31" y="61"/>
                    <a:pt x="61" y="91"/>
                  </a:cubicBezTo>
                  <a:cubicBezTo>
                    <a:pt x="61" y="91"/>
                    <a:pt x="61" y="61"/>
                    <a:pt x="61" y="31"/>
                  </a:cubicBezTo>
                  <a:cubicBezTo>
                    <a:pt x="31" y="31"/>
                    <a:pt x="31" y="0"/>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0"/>
            <p:cNvSpPr/>
            <p:nvPr/>
          </p:nvSpPr>
          <p:spPr>
            <a:xfrm>
              <a:off x="6853200" y="4453063"/>
              <a:ext cx="3825" cy="3400"/>
            </a:xfrm>
            <a:custGeom>
              <a:avLst/>
              <a:gdLst/>
              <a:ahLst/>
              <a:cxnLst/>
              <a:rect l="l" t="t" r="r" b="b"/>
              <a:pathLst>
                <a:path w="153" h="136" extrusionOk="0">
                  <a:moveTo>
                    <a:pt x="32" y="1"/>
                  </a:moveTo>
                  <a:cubicBezTo>
                    <a:pt x="21" y="1"/>
                    <a:pt x="11" y="4"/>
                    <a:pt x="1" y="14"/>
                  </a:cubicBezTo>
                  <a:cubicBezTo>
                    <a:pt x="1" y="14"/>
                    <a:pt x="1" y="14"/>
                    <a:pt x="1" y="44"/>
                  </a:cubicBezTo>
                  <a:cubicBezTo>
                    <a:pt x="61" y="75"/>
                    <a:pt x="92" y="105"/>
                    <a:pt x="153" y="136"/>
                  </a:cubicBezTo>
                  <a:cubicBezTo>
                    <a:pt x="122" y="105"/>
                    <a:pt x="122" y="44"/>
                    <a:pt x="122" y="14"/>
                  </a:cubicBezTo>
                  <a:cubicBezTo>
                    <a:pt x="82" y="14"/>
                    <a:pt x="55"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0"/>
            <p:cNvSpPr/>
            <p:nvPr/>
          </p:nvSpPr>
          <p:spPr>
            <a:xfrm>
              <a:off x="6822800" y="4614488"/>
              <a:ext cx="17500" cy="17500"/>
            </a:xfrm>
            <a:custGeom>
              <a:avLst/>
              <a:gdLst/>
              <a:ahLst/>
              <a:cxnLst/>
              <a:rect l="l" t="t" r="r" b="b"/>
              <a:pathLst>
                <a:path w="700" h="700" extrusionOk="0">
                  <a:moveTo>
                    <a:pt x="1" y="1"/>
                  </a:moveTo>
                  <a:lnTo>
                    <a:pt x="1" y="1"/>
                  </a:lnTo>
                  <a:cubicBezTo>
                    <a:pt x="153" y="244"/>
                    <a:pt x="366" y="457"/>
                    <a:pt x="639" y="700"/>
                  </a:cubicBezTo>
                  <a:lnTo>
                    <a:pt x="700" y="700"/>
                  </a:lnTo>
                  <a:cubicBezTo>
                    <a:pt x="669" y="670"/>
                    <a:pt x="639" y="670"/>
                    <a:pt x="639" y="670"/>
                  </a:cubicBezTo>
                  <a:cubicBezTo>
                    <a:pt x="639" y="670"/>
                    <a:pt x="305" y="426"/>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0"/>
            <p:cNvSpPr/>
            <p:nvPr/>
          </p:nvSpPr>
          <p:spPr>
            <a:xfrm>
              <a:off x="6777225" y="4453413"/>
              <a:ext cx="85875" cy="178575"/>
            </a:xfrm>
            <a:custGeom>
              <a:avLst/>
              <a:gdLst/>
              <a:ahLst/>
              <a:cxnLst/>
              <a:rect l="l" t="t" r="r" b="b"/>
              <a:pathLst>
                <a:path w="3435" h="7143" extrusionOk="0">
                  <a:moveTo>
                    <a:pt x="2979" y="0"/>
                  </a:moveTo>
                  <a:cubicBezTo>
                    <a:pt x="2888" y="30"/>
                    <a:pt x="2857" y="91"/>
                    <a:pt x="2857" y="213"/>
                  </a:cubicBezTo>
                  <a:cubicBezTo>
                    <a:pt x="2979" y="2189"/>
                    <a:pt x="578" y="4559"/>
                    <a:pt x="1824" y="6444"/>
                  </a:cubicBezTo>
                  <a:cubicBezTo>
                    <a:pt x="2158" y="6869"/>
                    <a:pt x="2462" y="7113"/>
                    <a:pt x="2462" y="7113"/>
                  </a:cubicBezTo>
                  <a:cubicBezTo>
                    <a:pt x="2462" y="7113"/>
                    <a:pt x="2492" y="7113"/>
                    <a:pt x="2523" y="7143"/>
                  </a:cubicBezTo>
                  <a:cubicBezTo>
                    <a:pt x="2553" y="7113"/>
                    <a:pt x="2553" y="7082"/>
                    <a:pt x="2523" y="7052"/>
                  </a:cubicBezTo>
                  <a:cubicBezTo>
                    <a:pt x="0" y="4803"/>
                    <a:pt x="3435" y="2492"/>
                    <a:pt x="2979" y="91"/>
                  </a:cubicBezTo>
                  <a:lnTo>
                    <a:pt x="2979" y="61"/>
                  </a:lnTo>
                  <a:cubicBezTo>
                    <a:pt x="2979" y="61"/>
                    <a:pt x="2979" y="61"/>
                    <a:pt x="2979" y="30"/>
                  </a:cubicBezTo>
                  <a:cubicBezTo>
                    <a:pt x="2979" y="0"/>
                    <a:pt x="2979" y="0"/>
                    <a:pt x="2979"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0"/>
            <p:cNvSpPr/>
            <p:nvPr/>
          </p:nvSpPr>
          <p:spPr>
            <a:xfrm>
              <a:off x="6850925" y="4451888"/>
              <a:ext cx="775" cy="1550"/>
            </a:xfrm>
            <a:custGeom>
              <a:avLst/>
              <a:gdLst/>
              <a:ahLst/>
              <a:cxnLst/>
              <a:rect l="l" t="t" r="r" b="b"/>
              <a:pathLst>
                <a:path w="31" h="62" extrusionOk="0">
                  <a:moveTo>
                    <a:pt x="0" y="0"/>
                  </a:moveTo>
                  <a:cubicBezTo>
                    <a:pt x="0" y="31"/>
                    <a:pt x="0" y="61"/>
                    <a:pt x="0" y="61"/>
                  </a:cubicBezTo>
                  <a:lnTo>
                    <a:pt x="31" y="61"/>
                  </a:lnTo>
                  <a:lnTo>
                    <a:pt x="31" y="31"/>
                  </a:lnTo>
                  <a:cubicBezTo>
                    <a:pt x="31" y="31"/>
                    <a:pt x="31" y="31"/>
                    <a:pt x="0"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0"/>
            <p:cNvSpPr/>
            <p:nvPr/>
          </p:nvSpPr>
          <p:spPr>
            <a:xfrm>
              <a:off x="6851675" y="4453413"/>
              <a:ext cx="25" cy="775"/>
            </a:xfrm>
            <a:custGeom>
              <a:avLst/>
              <a:gdLst/>
              <a:ahLst/>
              <a:cxnLst/>
              <a:rect l="l" t="t" r="r" b="b"/>
              <a:pathLst>
                <a:path w="1" h="31" extrusionOk="0">
                  <a:moveTo>
                    <a:pt x="1" y="0"/>
                  </a:moveTo>
                  <a:cubicBezTo>
                    <a:pt x="1" y="0"/>
                    <a:pt x="1" y="0"/>
                    <a:pt x="1" y="0"/>
                  </a:cubicBezTo>
                  <a:cubicBezTo>
                    <a:pt x="1" y="0"/>
                    <a:pt x="1" y="30"/>
                    <a:pt x="1" y="30"/>
                  </a:cubicBezTo>
                  <a:lnTo>
                    <a:pt x="1" y="30"/>
                  </a:lnTo>
                  <a:lnTo>
                    <a:pt x="1" y="30"/>
                  </a:lnTo>
                  <a:cubicBezTo>
                    <a:pt x="1" y="30"/>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0"/>
            <p:cNvSpPr/>
            <p:nvPr/>
          </p:nvSpPr>
          <p:spPr>
            <a:xfrm>
              <a:off x="6863075" y="4460988"/>
              <a:ext cx="59300" cy="171775"/>
            </a:xfrm>
            <a:custGeom>
              <a:avLst/>
              <a:gdLst/>
              <a:ahLst/>
              <a:cxnLst/>
              <a:rect l="l" t="t" r="r" b="b"/>
              <a:pathLst>
                <a:path w="2372" h="6871" extrusionOk="0">
                  <a:moveTo>
                    <a:pt x="1" y="1"/>
                  </a:moveTo>
                  <a:lnTo>
                    <a:pt x="1" y="1"/>
                  </a:lnTo>
                  <a:cubicBezTo>
                    <a:pt x="62" y="153"/>
                    <a:pt x="153" y="305"/>
                    <a:pt x="244" y="427"/>
                  </a:cubicBezTo>
                  <a:cubicBezTo>
                    <a:pt x="882" y="1095"/>
                    <a:pt x="1399" y="1794"/>
                    <a:pt x="1672" y="2737"/>
                  </a:cubicBezTo>
                  <a:cubicBezTo>
                    <a:pt x="2037" y="4104"/>
                    <a:pt x="1642" y="5563"/>
                    <a:pt x="1065" y="6810"/>
                  </a:cubicBezTo>
                  <a:cubicBezTo>
                    <a:pt x="1065" y="6810"/>
                    <a:pt x="1065" y="6840"/>
                    <a:pt x="1065" y="6870"/>
                  </a:cubicBezTo>
                  <a:cubicBezTo>
                    <a:pt x="1095" y="6840"/>
                    <a:pt x="1125" y="6840"/>
                    <a:pt x="1156" y="6810"/>
                  </a:cubicBezTo>
                  <a:cubicBezTo>
                    <a:pt x="1217" y="6749"/>
                    <a:pt x="1277" y="6688"/>
                    <a:pt x="1308" y="6597"/>
                  </a:cubicBezTo>
                  <a:cubicBezTo>
                    <a:pt x="2372" y="4226"/>
                    <a:pt x="2037" y="1642"/>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0"/>
            <p:cNvSpPr/>
            <p:nvPr/>
          </p:nvSpPr>
          <p:spPr>
            <a:xfrm>
              <a:off x="6851675" y="4454913"/>
              <a:ext cx="25" cy="800"/>
            </a:xfrm>
            <a:custGeom>
              <a:avLst/>
              <a:gdLst/>
              <a:ahLst/>
              <a:cxnLst/>
              <a:rect l="l" t="t" r="r" b="b"/>
              <a:pathLst>
                <a:path w="1" h="32" extrusionOk="0">
                  <a:moveTo>
                    <a:pt x="1" y="1"/>
                  </a:moveTo>
                  <a:cubicBezTo>
                    <a:pt x="1" y="1"/>
                    <a:pt x="1" y="1"/>
                    <a:pt x="1" y="31"/>
                  </a:cubicBezTo>
                  <a:lnTo>
                    <a:pt x="1" y="31"/>
                  </a:ln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0"/>
            <p:cNvSpPr/>
            <p:nvPr/>
          </p:nvSpPr>
          <p:spPr>
            <a:xfrm>
              <a:off x="6851675" y="4454913"/>
              <a:ext cx="800" cy="800"/>
            </a:xfrm>
            <a:custGeom>
              <a:avLst/>
              <a:gdLst/>
              <a:ahLst/>
              <a:cxnLst/>
              <a:rect l="l" t="t" r="r" b="b"/>
              <a:pathLst>
                <a:path w="32" h="32" extrusionOk="0">
                  <a:moveTo>
                    <a:pt x="1" y="1"/>
                  </a:moveTo>
                  <a:cubicBezTo>
                    <a:pt x="1" y="1"/>
                    <a:pt x="1" y="1"/>
                    <a:pt x="1" y="31"/>
                  </a:cubicBezTo>
                  <a:lnTo>
                    <a:pt x="31" y="31"/>
                  </a:lnTo>
                  <a:cubicBezTo>
                    <a:pt x="31" y="3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0"/>
            <p:cNvSpPr/>
            <p:nvPr/>
          </p:nvSpPr>
          <p:spPr>
            <a:xfrm>
              <a:off x="6851675" y="4454913"/>
              <a:ext cx="25" cy="25"/>
            </a:xfrm>
            <a:custGeom>
              <a:avLst/>
              <a:gdLst/>
              <a:ahLst/>
              <a:cxnLst/>
              <a:rect l="l" t="t" r="r" b="b"/>
              <a:pathLst>
                <a:path w="1" h="1" extrusionOk="0">
                  <a:moveTo>
                    <a:pt x="1" y="1"/>
                  </a:moveTo>
                  <a:lnTo>
                    <a:pt x="1" y="1"/>
                  </a:lnTo>
                  <a:lnTo>
                    <a:pt x="1" y="1"/>
                  </a:ln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0"/>
            <p:cNvSpPr/>
            <p:nvPr/>
          </p:nvSpPr>
          <p:spPr>
            <a:xfrm>
              <a:off x="6851675" y="4453813"/>
              <a:ext cx="4600" cy="5700"/>
            </a:xfrm>
            <a:custGeom>
              <a:avLst/>
              <a:gdLst/>
              <a:ahLst/>
              <a:cxnLst/>
              <a:rect l="l" t="t" r="r" b="b"/>
              <a:pathLst>
                <a:path w="184" h="228" extrusionOk="0">
                  <a:moveTo>
                    <a:pt x="32" y="1"/>
                  </a:moveTo>
                  <a:cubicBezTo>
                    <a:pt x="14" y="1"/>
                    <a:pt x="1" y="14"/>
                    <a:pt x="1" y="14"/>
                  </a:cubicBezTo>
                  <a:lnTo>
                    <a:pt x="1" y="45"/>
                  </a:lnTo>
                  <a:cubicBezTo>
                    <a:pt x="1" y="45"/>
                    <a:pt x="31" y="75"/>
                    <a:pt x="31" y="75"/>
                  </a:cubicBezTo>
                  <a:cubicBezTo>
                    <a:pt x="92" y="136"/>
                    <a:pt x="122" y="166"/>
                    <a:pt x="183" y="227"/>
                  </a:cubicBezTo>
                  <a:cubicBezTo>
                    <a:pt x="153" y="166"/>
                    <a:pt x="122" y="106"/>
                    <a:pt x="62" y="14"/>
                  </a:cubicBezTo>
                  <a:cubicBezTo>
                    <a:pt x="51" y="4"/>
                    <a:pt x="41" y="1"/>
                    <a:pt x="32"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0"/>
            <p:cNvSpPr/>
            <p:nvPr/>
          </p:nvSpPr>
          <p:spPr>
            <a:xfrm>
              <a:off x="6859275" y="4458713"/>
              <a:ext cx="9900" cy="12950"/>
            </a:xfrm>
            <a:custGeom>
              <a:avLst/>
              <a:gdLst/>
              <a:ahLst/>
              <a:cxnLst/>
              <a:rect l="l" t="t" r="r" b="b"/>
              <a:pathLst>
                <a:path w="396" h="518" extrusionOk="0">
                  <a:moveTo>
                    <a:pt x="1" y="1"/>
                  </a:moveTo>
                  <a:cubicBezTo>
                    <a:pt x="31" y="62"/>
                    <a:pt x="31" y="122"/>
                    <a:pt x="62" y="183"/>
                  </a:cubicBezTo>
                  <a:cubicBezTo>
                    <a:pt x="183" y="305"/>
                    <a:pt x="305" y="426"/>
                    <a:pt x="396" y="518"/>
                  </a:cubicBezTo>
                  <a:cubicBezTo>
                    <a:pt x="305" y="396"/>
                    <a:pt x="214" y="244"/>
                    <a:pt x="153" y="92"/>
                  </a:cubicBezTo>
                  <a:cubicBezTo>
                    <a:pt x="92" y="62"/>
                    <a:pt x="31" y="3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0"/>
            <p:cNvSpPr/>
            <p:nvPr/>
          </p:nvSpPr>
          <p:spPr>
            <a:xfrm>
              <a:off x="6857000" y="4457213"/>
              <a:ext cx="3825" cy="6100"/>
            </a:xfrm>
            <a:custGeom>
              <a:avLst/>
              <a:gdLst/>
              <a:ahLst/>
              <a:cxnLst/>
              <a:rect l="l" t="t" r="r" b="b"/>
              <a:pathLst>
                <a:path w="153" h="244" extrusionOk="0">
                  <a:moveTo>
                    <a:pt x="1" y="0"/>
                  </a:moveTo>
                  <a:cubicBezTo>
                    <a:pt x="1" y="30"/>
                    <a:pt x="1" y="91"/>
                    <a:pt x="31" y="122"/>
                  </a:cubicBezTo>
                  <a:lnTo>
                    <a:pt x="153" y="243"/>
                  </a:lnTo>
                  <a:cubicBezTo>
                    <a:pt x="122" y="182"/>
                    <a:pt x="122" y="122"/>
                    <a:pt x="92" y="61"/>
                  </a:cubicBezTo>
                  <a:cubicBezTo>
                    <a:pt x="61" y="30"/>
                    <a:pt x="3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0"/>
            <p:cNvSpPr/>
            <p:nvPr/>
          </p:nvSpPr>
          <p:spPr>
            <a:xfrm>
              <a:off x="6853200" y="4454163"/>
              <a:ext cx="3825" cy="6100"/>
            </a:xfrm>
            <a:custGeom>
              <a:avLst/>
              <a:gdLst/>
              <a:ahLst/>
              <a:cxnLst/>
              <a:rect l="l" t="t" r="r" b="b"/>
              <a:pathLst>
                <a:path w="153" h="244" extrusionOk="0">
                  <a:moveTo>
                    <a:pt x="1" y="0"/>
                  </a:moveTo>
                  <a:lnTo>
                    <a:pt x="1" y="0"/>
                  </a:lnTo>
                  <a:cubicBezTo>
                    <a:pt x="31" y="61"/>
                    <a:pt x="92" y="152"/>
                    <a:pt x="122" y="213"/>
                  </a:cubicBezTo>
                  <a:cubicBezTo>
                    <a:pt x="122" y="213"/>
                    <a:pt x="153" y="244"/>
                    <a:pt x="153" y="244"/>
                  </a:cubicBezTo>
                  <a:cubicBezTo>
                    <a:pt x="153" y="213"/>
                    <a:pt x="153" y="152"/>
                    <a:pt x="153" y="92"/>
                  </a:cubicBezTo>
                  <a:cubicBezTo>
                    <a:pt x="92" y="61"/>
                    <a:pt x="61" y="31"/>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0"/>
            <p:cNvSpPr/>
            <p:nvPr/>
          </p:nvSpPr>
          <p:spPr>
            <a:xfrm>
              <a:off x="6851675" y="4454913"/>
              <a:ext cx="25" cy="800"/>
            </a:xfrm>
            <a:custGeom>
              <a:avLst/>
              <a:gdLst/>
              <a:ahLst/>
              <a:cxnLst/>
              <a:rect l="l" t="t" r="r" b="b"/>
              <a:pathLst>
                <a:path w="1" h="32" extrusionOk="0">
                  <a:moveTo>
                    <a:pt x="1" y="1"/>
                  </a:moveTo>
                  <a:cubicBezTo>
                    <a:pt x="1" y="1"/>
                    <a:pt x="1" y="1"/>
                    <a:pt x="1" y="31"/>
                  </a:cubicBezTo>
                  <a:lnTo>
                    <a:pt x="1" y="31"/>
                  </a:lnTo>
                  <a:cubicBezTo>
                    <a:pt x="1" y="1"/>
                    <a:pt x="1" y="1"/>
                    <a:pt x="1" y="1"/>
                  </a:cubicBezTo>
                  <a:cubicBezTo>
                    <a:pt x="1" y="1"/>
                    <a:pt x="1" y="1"/>
                    <a:pt x="1" y="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0"/>
            <p:cNvSpPr/>
            <p:nvPr/>
          </p:nvSpPr>
          <p:spPr>
            <a:xfrm>
              <a:off x="6851675" y="4454163"/>
              <a:ext cx="25" cy="775"/>
            </a:xfrm>
            <a:custGeom>
              <a:avLst/>
              <a:gdLst/>
              <a:ahLst/>
              <a:cxnLst/>
              <a:rect l="l" t="t" r="r" b="b"/>
              <a:pathLst>
                <a:path w="1" h="31" extrusionOk="0">
                  <a:moveTo>
                    <a:pt x="1" y="31"/>
                  </a:moveTo>
                  <a:lnTo>
                    <a:pt x="1" y="0"/>
                  </a:lnTo>
                  <a:lnTo>
                    <a:pt x="1" y="0"/>
                  </a:lnTo>
                  <a:cubicBezTo>
                    <a:pt x="1" y="31"/>
                    <a:pt x="1" y="31"/>
                    <a:pt x="1" y="31"/>
                  </a:cubicBezTo>
                  <a:cubicBezTo>
                    <a:pt x="1" y="31"/>
                    <a:pt x="1" y="31"/>
                    <a:pt x="1" y="31"/>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0"/>
            <p:cNvSpPr/>
            <p:nvPr/>
          </p:nvSpPr>
          <p:spPr>
            <a:xfrm>
              <a:off x="6851675" y="4454163"/>
              <a:ext cx="25" cy="775"/>
            </a:xfrm>
            <a:custGeom>
              <a:avLst/>
              <a:gdLst/>
              <a:ahLst/>
              <a:cxnLst/>
              <a:rect l="l" t="t" r="r" b="b"/>
              <a:pathLst>
                <a:path w="1" h="31" extrusionOk="0">
                  <a:moveTo>
                    <a:pt x="1" y="0"/>
                  </a:moveTo>
                  <a:lnTo>
                    <a:pt x="1" y="31"/>
                  </a:lnTo>
                  <a:cubicBezTo>
                    <a:pt x="1" y="31"/>
                    <a:pt x="1" y="0"/>
                    <a:pt x="1" y="0"/>
                  </a:cubicBezTo>
                  <a:close/>
                </a:path>
              </a:pathLst>
            </a:custGeom>
            <a:solidFill>
              <a:srgbClr val="67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0"/>
            <p:cNvSpPr/>
            <p:nvPr/>
          </p:nvSpPr>
          <p:spPr>
            <a:xfrm>
              <a:off x="6822050" y="4628938"/>
              <a:ext cx="73725" cy="49650"/>
            </a:xfrm>
            <a:custGeom>
              <a:avLst/>
              <a:gdLst/>
              <a:ahLst/>
              <a:cxnLst/>
              <a:rect l="l" t="t" r="r" b="b"/>
              <a:pathLst>
                <a:path w="2949" h="1986" extrusionOk="0">
                  <a:moveTo>
                    <a:pt x="791" y="0"/>
                  </a:moveTo>
                  <a:cubicBezTo>
                    <a:pt x="0" y="456"/>
                    <a:pt x="669" y="1763"/>
                    <a:pt x="669" y="1763"/>
                  </a:cubicBezTo>
                  <a:cubicBezTo>
                    <a:pt x="954" y="1927"/>
                    <a:pt x="1258" y="1986"/>
                    <a:pt x="1547" y="1986"/>
                  </a:cubicBezTo>
                  <a:cubicBezTo>
                    <a:pt x="2279" y="1986"/>
                    <a:pt x="2918" y="1611"/>
                    <a:pt x="2918" y="1611"/>
                  </a:cubicBezTo>
                  <a:cubicBezTo>
                    <a:pt x="2949" y="1581"/>
                    <a:pt x="2949" y="1551"/>
                    <a:pt x="2949" y="1520"/>
                  </a:cubicBezTo>
                  <a:cubicBezTo>
                    <a:pt x="2098" y="1186"/>
                    <a:pt x="1338" y="700"/>
                    <a:pt x="791" y="0"/>
                  </a:cubicBez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0"/>
            <p:cNvSpPr/>
            <p:nvPr/>
          </p:nvSpPr>
          <p:spPr>
            <a:xfrm>
              <a:off x="6841800" y="4623213"/>
              <a:ext cx="60325" cy="43750"/>
            </a:xfrm>
            <a:custGeom>
              <a:avLst/>
              <a:gdLst/>
              <a:ahLst/>
              <a:cxnLst/>
              <a:rect l="l" t="t" r="r" b="b"/>
              <a:pathLst>
                <a:path w="2413" h="1750" extrusionOk="0">
                  <a:moveTo>
                    <a:pt x="1113" y="1"/>
                  </a:moveTo>
                  <a:cubicBezTo>
                    <a:pt x="865" y="1"/>
                    <a:pt x="590" y="42"/>
                    <a:pt x="305" y="108"/>
                  </a:cubicBezTo>
                  <a:cubicBezTo>
                    <a:pt x="183" y="138"/>
                    <a:pt x="92" y="199"/>
                    <a:pt x="1" y="229"/>
                  </a:cubicBezTo>
                  <a:cubicBezTo>
                    <a:pt x="548" y="929"/>
                    <a:pt x="1308" y="1415"/>
                    <a:pt x="2159" y="1749"/>
                  </a:cubicBezTo>
                  <a:cubicBezTo>
                    <a:pt x="2413" y="411"/>
                    <a:pt x="1895" y="1"/>
                    <a:pt x="1113" y="1"/>
                  </a:cubicBez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0"/>
            <p:cNvSpPr/>
            <p:nvPr/>
          </p:nvSpPr>
          <p:spPr>
            <a:xfrm>
              <a:off x="6642700" y="4408088"/>
              <a:ext cx="96550" cy="52150"/>
            </a:xfrm>
            <a:custGeom>
              <a:avLst/>
              <a:gdLst/>
              <a:ahLst/>
              <a:cxnLst/>
              <a:rect l="l" t="t" r="r" b="b"/>
              <a:pathLst>
                <a:path w="3862" h="2086" extrusionOk="0">
                  <a:moveTo>
                    <a:pt x="1945" y="0"/>
                  </a:moveTo>
                  <a:cubicBezTo>
                    <a:pt x="1168" y="0"/>
                    <a:pt x="480" y="1035"/>
                    <a:pt x="1" y="1965"/>
                  </a:cubicBezTo>
                  <a:cubicBezTo>
                    <a:pt x="489" y="2044"/>
                    <a:pt x="977" y="2086"/>
                    <a:pt x="1462" y="2086"/>
                  </a:cubicBezTo>
                  <a:cubicBezTo>
                    <a:pt x="2276" y="2086"/>
                    <a:pt x="3080" y="1969"/>
                    <a:pt x="3861" y="1722"/>
                  </a:cubicBezTo>
                  <a:cubicBezTo>
                    <a:pt x="3405" y="932"/>
                    <a:pt x="2797" y="172"/>
                    <a:pt x="2129" y="20"/>
                  </a:cubicBezTo>
                  <a:cubicBezTo>
                    <a:pt x="2067" y="6"/>
                    <a:pt x="2005" y="0"/>
                    <a:pt x="1945" y="0"/>
                  </a:cubicBezTo>
                  <a:close/>
                </a:path>
              </a:pathLst>
            </a:custGeom>
            <a:solidFill>
              <a:srgbClr val="2B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0"/>
            <p:cNvSpPr/>
            <p:nvPr/>
          </p:nvSpPr>
          <p:spPr>
            <a:xfrm>
              <a:off x="6627525" y="4451113"/>
              <a:ext cx="133000" cy="107175"/>
            </a:xfrm>
            <a:custGeom>
              <a:avLst/>
              <a:gdLst/>
              <a:ahLst/>
              <a:cxnLst/>
              <a:rect l="l" t="t" r="r" b="b"/>
              <a:pathLst>
                <a:path w="5320" h="4287" extrusionOk="0">
                  <a:moveTo>
                    <a:pt x="4468" y="1"/>
                  </a:moveTo>
                  <a:cubicBezTo>
                    <a:pt x="3687" y="248"/>
                    <a:pt x="2883" y="365"/>
                    <a:pt x="2069" y="365"/>
                  </a:cubicBezTo>
                  <a:cubicBezTo>
                    <a:pt x="1584" y="365"/>
                    <a:pt x="1096" y="323"/>
                    <a:pt x="608" y="244"/>
                  </a:cubicBezTo>
                  <a:cubicBezTo>
                    <a:pt x="243" y="1034"/>
                    <a:pt x="0" y="1733"/>
                    <a:pt x="0" y="1733"/>
                  </a:cubicBezTo>
                  <a:lnTo>
                    <a:pt x="1277" y="4287"/>
                  </a:lnTo>
                  <a:lnTo>
                    <a:pt x="4772" y="3466"/>
                  </a:lnTo>
                  <a:lnTo>
                    <a:pt x="5319" y="1825"/>
                  </a:lnTo>
                  <a:cubicBezTo>
                    <a:pt x="5319" y="1825"/>
                    <a:pt x="5015" y="913"/>
                    <a:pt x="4468" y="1"/>
                  </a:cubicBezTo>
                  <a:close/>
                </a:path>
              </a:pathLst>
            </a:custGeom>
            <a:solidFill>
              <a:srgbClr val="FBD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0"/>
            <p:cNvSpPr/>
            <p:nvPr/>
          </p:nvSpPr>
          <p:spPr>
            <a:xfrm>
              <a:off x="6635125" y="5005838"/>
              <a:ext cx="126150" cy="69275"/>
            </a:xfrm>
            <a:custGeom>
              <a:avLst/>
              <a:gdLst/>
              <a:ahLst/>
              <a:cxnLst/>
              <a:rect l="l" t="t" r="r" b="b"/>
              <a:pathLst>
                <a:path w="5046" h="2771" extrusionOk="0">
                  <a:moveTo>
                    <a:pt x="3344" y="1"/>
                  </a:moveTo>
                  <a:cubicBezTo>
                    <a:pt x="2158" y="669"/>
                    <a:pt x="1033" y="1490"/>
                    <a:pt x="0" y="2432"/>
                  </a:cubicBezTo>
                  <a:cubicBezTo>
                    <a:pt x="122" y="2493"/>
                    <a:pt x="274" y="2584"/>
                    <a:pt x="456" y="2645"/>
                  </a:cubicBezTo>
                  <a:cubicBezTo>
                    <a:pt x="746" y="2732"/>
                    <a:pt x="1258" y="2771"/>
                    <a:pt x="1843" y="2771"/>
                  </a:cubicBezTo>
                  <a:cubicBezTo>
                    <a:pt x="2483" y="2771"/>
                    <a:pt x="3210" y="2724"/>
                    <a:pt x="3830" y="2645"/>
                  </a:cubicBezTo>
                  <a:cubicBezTo>
                    <a:pt x="5046" y="2493"/>
                    <a:pt x="4803" y="1551"/>
                    <a:pt x="4803" y="1551"/>
                  </a:cubicBezTo>
                  <a:lnTo>
                    <a:pt x="4651" y="31"/>
                  </a:lnTo>
                  <a:lnTo>
                    <a:pt x="3344" y="1"/>
                  </a:lnTo>
                  <a:close/>
                </a:path>
              </a:pathLst>
            </a:custGeom>
            <a:solidFill>
              <a:srgbClr val="F17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0"/>
            <p:cNvSpPr/>
            <p:nvPr/>
          </p:nvSpPr>
          <p:spPr>
            <a:xfrm>
              <a:off x="6620675" y="5003563"/>
              <a:ext cx="98050" cy="63100"/>
            </a:xfrm>
            <a:custGeom>
              <a:avLst/>
              <a:gdLst/>
              <a:ahLst/>
              <a:cxnLst/>
              <a:rect l="l" t="t" r="r" b="b"/>
              <a:pathLst>
                <a:path w="3922" h="2524" extrusionOk="0">
                  <a:moveTo>
                    <a:pt x="1" y="0"/>
                  </a:moveTo>
                  <a:cubicBezTo>
                    <a:pt x="1" y="0"/>
                    <a:pt x="61" y="912"/>
                    <a:pt x="92" y="1551"/>
                  </a:cubicBezTo>
                  <a:cubicBezTo>
                    <a:pt x="122" y="2007"/>
                    <a:pt x="274" y="2311"/>
                    <a:pt x="578" y="2523"/>
                  </a:cubicBezTo>
                  <a:cubicBezTo>
                    <a:pt x="1611" y="1581"/>
                    <a:pt x="2736" y="760"/>
                    <a:pt x="3922" y="92"/>
                  </a:cubicBezTo>
                  <a:lnTo>
                    <a:pt x="1" y="0"/>
                  </a:lnTo>
                  <a:close/>
                </a:path>
              </a:pathLst>
            </a:custGeom>
            <a:solidFill>
              <a:srgbClr val="F067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0"/>
            <p:cNvSpPr/>
            <p:nvPr/>
          </p:nvSpPr>
          <p:spPr>
            <a:xfrm>
              <a:off x="6612475" y="4963238"/>
              <a:ext cx="152600" cy="44325"/>
            </a:xfrm>
            <a:custGeom>
              <a:avLst/>
              <a:gdLst/>
              <a:ahLst/>
              <a:cxnLst/>
              <a:rect l="l" t="t" r="r" b="b"/>
              <a:pathLst>
                <a:path w="6104" h="1773" extrusionOk="0">
                  <a:moveTo>
                    <a:pt x="517" y="1"/>
                  </a:moveTo>
                  <a:cubicBezTo>
                    <a:pt x="111" y="1"/>
                    <a:pt x="1" y="1464"/>
                    <a:pt x="329" y="1613"/>
                  </a:cubicBezTo>
                  <a:cubicBezTo>
                    <a:pt x="632" y="1735"/>
                    <a:pt x="1803" y="1773"/>
                    <a:pt x="2965" y="1773"/>
                  </a:cubicBezTo>
                  <a:cubicBezTo>
                    <a:pt x="4128" y="1773"/>
                    <a:pt x="5283" y="1735"/>
                    <a:pt x="5557" y="1705"/>
                  </a:cubicBezTo>
                  <a:cubicBezTo>
                    <a:pt x="6104" y="1674"/>
                    <a:pt x="5982" y="1309"/>
                    <a:pt x="5982" y="793"/>
                  </a:cubicBezTo>
                  <a:cubicBezTo>
                    <a:pt x="5982" y="246"/>
                    <a:pt x="5405" y="185"/>
                    <a:pt x="5405" y="185"/>
                  </a:cubicBezTo>
                  <a:cubicBezTo>
                    <a:pt x="4805" y="230"/>
                    <a:pt x="4241" y="248"/>
                    <a:pt x="3724" y="248"/>
                  </a:cubicBezTo>
                  <a:cubicBezTo>
                    <a:pt x="1805" y="248"/>
                    <a:pt x="541" y="2"/>
                    <a:pt x="541" y="2"/>
                  </a:cubicBezTo>
                  <a:cubicBezTo>
                    <a:pt x="533" y="1"/>
                    <a:pt x="525" y="1"/>
                    <a:pt x="517"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0"/>
            <p:cNvSpPr/>
            <p:nvPr/>
          </p:nvSpPr>
          <p:spPr>
            <a:xfrm>
              <a:off x="6626000" y="4493488"/>
              <a:ext cx="27375" cy="474375"/>
            </a:xfrm>
            <a:custGeom>
              <a:avLst/>
              <a:gdLst/>
              <a:ahLst/>
              <a:cxnLst/>
              <a:rect l="l" t="t" r="r" b="b"/>
              <a:pathLst>
                <a:path w="1095" h="18975" extrusionOk="0">
                  <a:moveTo>
                    <a:pt x="145" y="0"/>
                  </a:moveTo>
                  <a:cubicBezTo>
                    <a:pt x="91" y="0"/>
                    <a:pt x="61" y="38"/>
                    <a:pt x="61" y="38"/>
                  </a:cubicBezTo>
                  <a:lnTo>
                    <a:pt x="0" y="18792"/>
                  </a:lnTo>
                  <a:cubicBezTo>
                    <a:pt x="304" y="18884"/>
                    <a:pt x="669" y="18944"/>
                    <a:pt x="1064" y="18975"/>
                  </a:cubicBezTo>
                  <a:lnTo>
                    <a:pt x="1095" y="1315"/>
                  </a:lnTo>
                  <a:cubicBezTo>
                    <a:pt x="669" y="1285"/>
                    <a:pt x="517" y="464"/>
                    <a:pt x="365" y="190"/>
                  </a:cubicBezTo>
                  <a:cubicBezTo>
                    <a:pt x="274" y="38"/>
                    <a:pt x="198" y="0"/>
                    <a:pt x="145" y="0"/>
                  </a:cubicBez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0"/>
            <p:cNvSpPr/>
            <p:nvPr/>
          </p:nvSpPr>
          <p:spPr>
            <a:xfrm>
              <a:off x="6725550" y="4493838"/>
              <a:ext cx="34975" cy="475550"/>
            </a:xfrm>
            <a:custGeom>
              <a:avLst/>
              <a:gdLst/>
              <a:ahLst/>
              <a:cxnLst/>
              <a:rect l="l" t="t" r="r" b="b"/>
              <a:pathLst>
                <a:path w="1399" h="19022" extrusionOk="0">
                  <a:moveTo>
                    <a:pt x="1214" y="0"/>
                  </a:moveTo>
                  <a:cubicBezTo>
                    <a:pt x="1160" y="0"/>
                    <a:pt x="1091" y="15"/>
                    <a:pt x="1003" y="55"/>
                  </a:cubicBezTo>
                  <a:cubicBezTo>
                    <a:pt x="669" y="176"/>
                    <a:pt x="456" y="1088"/>
                    <a:pt x="31" y="1179"/>
                  </a:cubicBezTo>
                  <a:lnTo>
                    <a:pt x="0" y="19022"/>
                  </a:lnTo>
                  <a:cubicBezTo>
                    <a:pt x="547" y="18991"/>
                    <a:pt x="882" y="18961"/>
                    <a:pt x="882" y="18961"/>
                  </a:cubicBezTo>
                  <a:lnTo>
                    <a:pt x="1398" y="116"/>
                  </a:lnTo>
                  <a:cubicBezTo>
                    <a:pt x="1398" y="116"/>
                    <a:pt x="1365" y="0"/>
                    <a:pt x="121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0"/>
            <p:cNvSpPr/>
            <p:nvPr/>
          </p:nvSpPr>
          <p:spPr>
            <a:xfrm>
              <a:off x="6652600" y="4492913"/>
              <a:ext cx="73725" cy="477250"/>
            </a:xfrm>
            <a:custGeom>
              <a:avLst/>
              <a:gdLst/>
              <a:ahLst/>
              <a:cxnLst/>
              <a:rect l="l" t="t" r="r" b="b"/>
              <a:pathLst>
                <a:path w="2949" h="19090" extrusionOk="0">
                  <a:moveTo>
                    <a:pt x="1368" y="1"/>
                  </a:moveTo>
                  <a:cubicBezTo>
                    <a:pt x="760" y="1"/>
                    <a:pt x="122" y="1338"/>
                    <a:pt x="122" y="1338"/>
                  </a:cubicBezTo>
                  <a:lnTo>
                    <a:pt x="31" y="1338"/>
                  </a:lnTo>
                  <a:lnTo>
                    <a:pt x="0" y="19028"/>
                  </a:lnTo>
                  <a:cubicBezTo>
                    <a:pt x="486" y="19074"/>
                    <a:pt x="1026" y="19089"/>
                    <a:pt x="1539" y="19089"/>
                  </a:cubicBezTo>
                  <a:cubicBezTo>
                    <a:pt x="2052" y="19089"/>
                    <a:pt x="2538" y="19074"/>
                    <a:pt x="2918" y="19059"/>
                  </a:cubicBezTo>
                  <a:lnTo>
                    <a:pt x="2949" y="1216"/>
                  </a:lnTo>
                  <a:lnTo>
                    <a:pt x="2857" y="1216"/>
                  </a:lnTo>
                  <a:cubicBezTo>
                    <a:pt x="2341" y="1125"/>
                    <a:pt x="1976" y="1"/>
                    <a:pt x="1368" y="1"/>
                  </a:cubicBezTo>
                  <a:close/>
                </a:path>
              </a:pathLst>
            </a:custGeom>
            <a:solidFill>
              <a:srgbClr val="FAB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8" name="Google Shape;3678;p80"/>
          <p:cNvGrpSpPr/>
          <p:nvPr/>
        </p:nvGrpSpPr>
        <p:grpSpPr>
          <a:xfrm>
            <a:off x="5768166" y="3978421"/>
            <a:ext cx="641429" cy="570351"/>
            <a:chOff x="7205875" y="4139800"/>
            <a:chExt cx="686975" cy="610850"/>
          </a:xfrm>
        </p:grpSpPr>
        <p:sp>
          <p:nvSpPr>
            <p:cNvPr id="3679" name="Google Shape;3679;p80"/>
            <p:cNvSpPr/>
            <p:nvPr/>
          </p:nvSpPr>
          <p:spPr>
            <a:xfrm>
              <a:off x="7323650" y="4353300"/>
              <a:ext cx="569200" cy="397350"/>
            </a:xfrm>
            <a:custGeom>
              <a:avLst/>
              <a:gdLst/>
              <a:ahLst/>
              <a:cxnLst/>
              <a:rect l="l" t="t" r="r" b="b"/>
              <a:pathLst>
                <a:path w="22768" h="15894" extrusionOk="0">
                  <a:moveTo>
                    <a:pt x="20822" y="1"/>
                  </a:moveTo>
                  <a:cubicBezTo>
                    <a:pt x="16962" y="7144"/>
                    <a:pt x="8451" y="11247"/>
                    <a:pt x="1" y="12098"/>
                  </a:cubicBezTo>
                  <a:cubicBezTo>
                    <a:pt x="2303" y="14492"/>
                    <a:pt x="5529" y="15894"/>
                    <a:pt x="8934" y="15894"/>
                  </a:cubicBezTo>
                  <a:cubicBezTo>
                    <a:pt x="10069" y="15894"/>
                    <a:pt x="11224" y="15738"/>
                    <a:pt x="12372" y="15411"/>
                  </a:cubicBezTo>
                  <a:cubicBezTo>
                    <a:pt x="18937" y="13557"/>
                    <a:pt x="22767" y="6779"/>
                    <a:pt x="20913" y="274"/>
                  </a:cubicBezTo>
                  <a:cubicBezTo>
                    <a:pt x="20883" y="183"/>
                    <a:pt x="20852" y="92"/>
                    <a:pt x="20822" y="1"/>
                  </a:cubicBezTo>
                  <a:close/>
                </a:path>
              </a:pathLst>
            </a:custGeom>
            <a:solidFill>
              <a:srgbClr val="F05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0"/>
            <p:cNvSpPr/>
            <p:nvPr/>
          </p:nvSpPr>
          <p:spPr>
            <a:xfrm>
              <a:off x="7205875" y="4139800"/>
              <a:ext cx="638325" cy="515975"/>
            </a:xfrm>
            <a:custGeom>
              <a:avLst/>
              <a:gdLst/>
              <a:ahLst/>
              <a:cxnLst/>
              <a:rect l="l" t="t" r="r" b="b"/>
              <a:pathLst>
                <a:path w="25533" h="20639" extrusionOk="0">
                  <a:moveTo>
                    <a:pt x="13836" y="0"/>
                  </a:moveTo>
                  <a:cubicBezTo>
                    <a:pt x="12701" y="0"/>
                    <a:pt x="11545" y="157"/>
                    <a:pt x="10396" y="486"/>
                  </a:cubicBezTo>
                  <a:cubicBezTo>
                    <a:pt x="3830" y="2340"/>
                    <a:pt x="0" y="9118"/>
                    <a:pt x="1855" y="15623"/>
                  </a:cubicBezTo>
                  <a:cubicBezTo>
                    <a:pt x="2402" y="17568"/>
                    <a:pt x="3405" y="19270"/>
                    <a:pt x="4712" y="20638"/>
                  </a:cubicBezTo>
                  <a:cubicBezTo>
                    <a:pt x="13162" y="19787"/>
                    <a:pt x="21673" y="15714"/>
                    <a:pt x="25533" y="8541"/>
                  </a:cubicBezTo>
                  <a:cubicBezTo>
                    <a:pt x="23908" y="3366"/>
                    <a:pt x="19096" y="0"/>
                    <a:pt x="13836" y="0"/>
                  </a:cubicBezTo>
                  <a:close/>
                </a:path>
              </a:pathLst>
            </a:custGeom>
            <a:solidFill>
              <a:srgbClr val="F0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0"/>
            <p:cNvSpPr/>
            <p:nvPr/>
          </p:nvSpPr>
          <p:spPr>
            <a:xfrm>
              <a:off x="7259825" y="4143575"/>
              <a:ext cx="552475" cy="599575"/>
            </a:xfrm>
            <a:custGeom>
              <a:avLst/>
              <a:gdLst/>
              <a:ahLst/>
              <a:cxnLst/>
              <a:rect l="l" t="t" r="r" b="b"/>
              <a:pathLst>
                <a:path w="22099" h="23983" extrusionOk="0">
                  <a:moveTo>
                    <a:pt x="13587" y="1"/>
                  </a:moveTo>
                  <a:cubicBezTo>
                    <a:pt x="13952" y="2432"/>
                    <a:pt x="14135" y="4864"/>
                    <a:pt x="13314" y="7296"/>
                  </a:cubicBezTo>
                  <a:cubicBezTo>
                    <a:pt x="12493" y="9727"/>
                    <a:pt x="10730" y="12037"/>
                    <a:pt x="8299" y="12949"/>
                  </a:cubicBezTo>
                  <a:cubicBezTo>
                    <a:pt x="7478" y="10943"/>
                    <a:pt x="6900" y="8906"/>
                    <a:pt x="6536" y="6779"/>
                  </a:cubicBezTo>
                  <a:cubicBezTo>
                    <a:pt x="6262" y="5107"/>
                    <a:pt x="5897" y="2979"/>
                    <a:pt x="6110" y="1125"/>
                  </a:cubicBezTo>
                  <a:lnTo>
                    <a:pt x="6110" y="1125"/>
                  </a:lnTo>
                  <a:cubicBezTo>
                    <a:pt x="6019" y="1186"/>
                    <a:pt x="5897" y="1247"/>
                    <a:pt x="5806" y="1308"/>
                  </a:cubicBezTo>
                  <a:cubicBezTo>
                    <a:pt x="5685" y="2675"/>
                    <a:pt x="5928" y="4104"/>
                    <a:pt x="6049" y="5472"/>
                  </a:cubicBezTo>
                  <a:cubicBezTo>
                    <a:pt x="6323" y="8086"/>
                    <a:pt x="7052" y="10639"/>
                    <a:pt x="8055" y="13040"/>
                  </a:cubicBezTo>
                  <a:cubicBezTo>
                    <a:pt x="7660" y="13162"/>
                    <a:pt x="7265" y="13253"/>
                    <a:pt x="6870" y="13314"/>
                  </a:cubicBezTo>
                  <a:cubicBezTo>
                    <a:pt x="6628" y="13343"/>
                    <a:pt x="6395" y="13357"/>
                    <a:pt x="6170" y="13357"/>
                  </a:cubicBezTo>
                  <a:cubicBezTo>
                    <a:pt x="2892" y="13357"/>
                    <a:pt x="1376" y="10355"/>
                    <a:pt x="153" y="7539"/>
                  </a:cubicBezTo>
                  <a:cubicBezTo>
                    <a:pt x="92" y="7660"/>
                    <a:pt x="61" y="7782"/>
                    <a:pt x="1" y="7873"/>
                  </a:cubicBezTo>
                  <a:cubicBezTo>
                    <a:pt x="1249" y="10787"/>
                    <a:pt x="2903" y="13700"/>
                    <a:pt x="6234" y="13700"/>
                  </a:cubicBezTo>
                  <a:cubicBezTo>
                    <a:pt x="6552" y="13700"/>
                    <a:pt x="6885" y="13673"/>
                    <a:pt x="7235" y="13618"/>
                  </a:cubicBezTo>
                  <a:cubicBezTo>
                    <a:pt x="7569" y="13557"/>
                    <a:pt x="7873" y="13496"/>
                    <a:pt x="8177" y="13375"/>
                  </a:cubicBezTo>
                  <a:cubicBezTo>
                    <a:pt x="8238" y="13466"/>
                    <a:pt x="8268" y="13587"/>
                    <a:pt x="8299" y="13679"/>
                  </a:cubicBezTo>
                  <a:cubicBezTo>
                    <a:pt x="8633" y="14408"/>
                    <a:pt x="8998" y="15198"/>
                    <a:pt x="9362" y="15958"/>
                  </a:cubicBezTo>
                  <a:cubicBezTo>
                    <a:pt x="8268" y="16414"/>
                    <a:pt x="7144" y="16809"/>
                    <a:pt x="5989" y="17113"/>
                  </a:cubicBezTo>
                  <a:cubicBezTo>
                    <a:pt x="4450" y="17557"/>
                    <a:pt x="2624" y="18087"/>
                    <a:pt x="930" y="18087"/>
                  </a:cubicBezTo>
                  <a:cubicBezTo>
                    <a:pt x="884" y="18087"/>
                    <a:pt x="837" y="18087"/>
                    <a:pt x="791" y="18086"/>
                  </a:cubicBezTo>
                  <a:lnTo>
                    <a:pt x="791" y="18086"/>
                  </a:lnTo>
                  <a:cubicBezTo>
                    <a:pt x="852" y="18177"/>
                    <a:pt x="912" y="18299"/>
                    <a:pt x="973" y="18390"/>
                  </a:cubicBezTo>
                  <a:cubicBezTo>
                    <a:pt x="2402" y="18360"/>
                    <a:pt x="3861" y="17934"/>
                    <a:pt x="5229" y="17630"/>
                  </a:cubicBezTo>
                  <a:cubicBezTo>
                    <a:pt x="6718" y="17296"/>
                    <a:pt x="8116" y="16809"/>
                    <a:pt x="9514" y="16201"/>
                  </a:cubicBezTo>
                  <a:cubicBezTo>
                    <a:pt x="9849" y="16901"/>
                    <a:pt x="10244" y="17569"/>
                    <a:pt x="10639" y="18238"/>
                  </a:cubicBezTo>
                  <a:cubicBezTo>
                    <a:pt x="8907" y="19545"/>
                    <a:pt x="8147" y="21764"/>
                    <a:pt x="8390" y="23892"/>
                  </a:cubicBezTo>
                  <a:cubicBezTo>
                    <a:pt x="8511" y="23922"/>
                    <a:pt x="8663" y="23952"/>
                    <a:pt x="8815" y="23983"/>
                  </a:cubicBezTo>
                  <a:cubicBezTo>
                    <a:pt x="8724" y="23436"/>
                    <a:pt x="8724" y="22858"/>
                    <a:pt x="8755" y="22281"/>
                  </a:cubicBezTo>
                  <a:cubicBezTo>
                    <a:pt x="8876" y="20730"/>
                    <a:pt x="9727" y="19484"/>
                    <a:pt x="10913" y="18633"/>
                  </a:cubicBezTo>
                  <a:cubicBezTo>
                    <a:pt x="12189" y="20609"/>
                    <a:pt x="13739" y="22372"/>
                    <a:pt x="15685" y="23557"/>
                  </a:cubicBezTo>
                  <a:cubicBezTo>
                    <a:pt x="15776" y="23527"/>
                    <a:pt x="15837" y="23496"/>
                    <a:pt x="15898" y="23496"/>
                  </a:cubicBezTo>
                  <a:cubicBezTo>
                    <a:pt x="13952" y="22220"/>
                    <a:pt x="12402" y="20457"/>
                    <a:pt x="11125" y="18481"/>
                  </a:cubicBezTo>
                  <a:cubicBezTo>
                    <a:pt x="11764" y="18056"/>
                    <a:pt x="12493" y="17752"/>
                    <a:pt x="13253" y="17569"/>
                  </a:cubicBezTo>
                  <a:cubicBezTo>
                    <a:pt x="13985" y="17386"/>
                    <a:pt x="14731" y="17303"/>
                    <a:pt x="15483" y="17303"/>
                  </a:cubicBezTo>
                  <a:cubicBezTo>
                    <a:pt x="17604" y="17303"/>
                    <a:pt x="19767" y="17964"/>
                    <a:pt x="21764" y="18907"/>
                  </a:cubicBezTo>
                  <a:cubicBezTo>
                    <a:pt x="21855" y="18785"/>
                    <a:pt x="21946" y="18663"/>
                    <a:pt x="22037" y="18511"/>
                  </a:cubicBezTo>
                  <a:cubicBezTo>
                    <a:pt x="19978" y="17521"/>
                    <a:pt x="17674" y="16867"/>
                    <a:pt x="15461" y="16867"/>
                  </a:cubicBezTo>
                  <a:cubicBezTo>
                    <a:pt x="14276" y="16867"/>
                    <a:pt x="13118" y="17054"/>
                    <a:pt x="12037" y="17478"/>
                  </a:cubicBezTo>
                  <a:cubicBezTo>
                    <a:pt x="11612" y="17630"/>
                    <a:pt x="11217" y="17843"/>
                    <a:pt x="10882" y="18086"/>
                  </a:cubicBezTo>
                  <a:cubicBezTo>
                    <a:pt x="10487" y="17417"/>
                    <a:pt x="10122" y="16779"/>
                    <a:pt x="9758" y="16110"/>
                  </a:cubicBezTo>
                  <a:cubicBezTo>
                    <a:pt x="10913" y="15594"/>
                    <a:pt x="12007" y="15016"/>
                    <a:pt x="13101" y="14378"/>
                  </a:cubicBezTo>
                  <a:cubicBezTo>
                    <a:pt x="16627" y="12341"/>
                    <a:pt x="20457" y="9484"/>
                    <a:pt x="22098" y="5593"/>
                  </a:cubicBezTo>
                  <a:cubicBezTo>
                    <a:pt x="22068" y="5533"/>
                    <a:pt x="22037" y="5502"/>
                    <a:pt x="22007" y="5441"/>
                  </a:cubicBezTo>
                  <a:cubicBezTo>
                    <a:pt x="20274" y="9210"/>
                    <a:pt x="16688" y="11916"/>
                    <a:pt x="13223" y="13983"/>
                  </a:cubicBezTo>
                  <a:cubicBezTo>
                    <a:pt x="12068" y="14682"/>
                    <a:pt x="10852" y="15320"/>
                    <a:pt x="9636" y="15837"/>
                  </a:cubicBezTo>
                  <a:cubicBezTo>
                    <a:pt x="9332" y="15259"/>
                    <a:pt x="9058" y="14682"/>
                    <a:pt x="8785" y="14074"/>
                  </a:cubicBezTo>
                  <a:cubicBezTo>
                    <a:pt x="8663" y="13831"/>
                    <a:pt x="8542" y="13557"/>
                    <a:pt x="8451" y="13283"/>
                  </a:cubicBezTo>
                  <a:cubicBezTo>
                    <a:pt x="10761" y="12432"/>
                    <a:pt x="12402" y="10305"/>
                    <a:pt x="13405" y="8055"/>
                  </a:cubicBezTo>
                  <a:cubicBezTo>
                    <a:pt x="14530" y="5472"/>
                    <a:pt x="14347" y="2736"/>
                    <a:pt x="13952" y="61"/>
                  </a:cubicBezTo>
                  <a:cubicBezTo>
                    <a:pt x="13831" y="31"/>
                    <a:pt x="13709" y="1"/>
                    <a:pt x="13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2" name="Google Shape;3682;p80"/>
          <p:cNvGrpSpPr/>
          <p:nvPr/>
        </p:nvGrpSpPr>
        <p:grpSpPr>
          <a:xfrm>
            <a:off x="1329525" y="1902163"/>
            <a:ext cx="831350" cy="1733000"/>
            <a:chOff x="-4018550" y="6383788"/>
            <a:chExt cx="831350" cy="1733000"/>
          </a:xfrm>
        </p:grpSpPr>
        <p:sp>
          <p:nvSpPr>
            <p:cNvPr id="3683" name="Google Shape;3683;p80"/>
            <p:cNvSpPr/>
            <p:nvPr/>
          </p:nvSpPr>
          <p:spPr>
            <a:xfrm>
              <a:off x="-3860500" y="6963038"/>
              <a:ext cx="433175" cy="472650"/>
            </a:xfrm>
            <a:custGeom>
              <a:avLst/>
              <a:gdLst/>
              <a:ahLst/>
              <a:cxnLst/>
              <a:rect l="l" t="t" r="r" b="b"/>
              <a:pathLst>
                <a:path w="17327" h="18906" extrusionOk="0">
                  <a:moveTo>
                    <a:pt x="8742" y="1"/>
                  </a:moveTo>
                  <a:cubicBezTo>
                    <a:pt x="7791" y="1"/>
                    <a:pt x="6764" y="59"/>
                    <a:pt x="5685" y="182"/>
                  </a:cubicBezTo>
                  <a:cubicBezTo>
                    <a:pt x="5685" y="182"/>
                    <a:pt x="1" y="759"/>
                    <a:pt x="305" y="4194"/>
                  </a:cubicBezTo>
                  <a:cubicBezTo>
                    <a:pt x="639" y="7659"/>
                    <a:pt x="365" y="15471"/>
                    <a:pt x="2189" y="18358"/>
                  </a:cubicBezTo>
                  <a:cubicBezTo>
                    <a:pt x="2453" y="18753"/>
                    <a:pt x="3668" y="18905"/>
                    <a:pt x="5264" y="18905"/>
                  </a:cubicBezTo>
                  <a:cubicBezTo>
                    <a:pt x="8454" y="18905"/>
                    <a:pt x="13162" y="18298"/>
                    <a:pt x="14803" y="17811"/>
                  </a:cubicBezTo>
                  <a:cubicBezTo>
                    <a:pt x="17265" y="17082"/>
                    <a:pt x="17326" y="14802"/>
                    <a:pt x="17053" y="12462"/>
                  </a:cubicBezTo>
                  <a:cubicBezTo>
                    <a:pt x="16779" y="10121"/>
                    <a:pt x="16019" y="4559"/>
                    <a:pt x="15199" y="2066"/>
                  </a:cubicBezTo>
                  <a:cubicBezTo>
                    <a:pt x="14768" y="798"/>
                    <a:pt x="12265" y="1"/>
                    <a:pt x="8742" y="1"/>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0"/>
            <p:cNvSpPr/>
            <p:nvPr/>
          </p:nvSpPr>
          <p:spPr>
            <a:xfrm>
              <a:off x="-3845300" y="6962288"/>
              <a:ext cx="433175" cy="472650"/>
            </a:xfrm>
            <a:custGeom>
              <a:avLst/>
              <a:gdLst/>
              <a:ahLst/>
              <a:cxnLst/>
              <a:rect l="l" t="t" r="r" b="b"/>
              <a:pathLst>
                <a:path w="17327" h="18906" extrusionOk="0">
                  <a:moveTo>
                    <a:pt x="8772" y="0"/>
                  </a:moveTo>
                  <a:cubicBezTo>
                    <a:pt x="7821" y="0"/>
                    <a:pt x="6795" y="59"/>
                    <a:pt x="5715" y="181"/>
                  </a:cubicBezTo>
                  <a:cubicBezTo>
                    <a:pt x="5715" y="181"/>
                    <a:pt x="1" y="759"/>
                    <a:pt x="335" y="4194"/>
                  </a:cubicBezTo>
                  <a:cubicBezTo>
                    <a:pt x="669" y="7659"/>
                    <a:pt x="365" y="15470"/>
                    <a:pt x="2219" y="18358"/>
                  </a:cubicBezTo>
                  <a:cubicBezTo>
                    <a:pt x="2473" y="18753"/>
                    <a:pt x="3685" y="18905"/>
                    <a:pt x="5280" y="18905"/>
                  </a:cubicBezTo>
                  <a:cubicBezTo>
                    <a:pt x="8471" y="18905"/>
                    <a:pt x="13192" y="18297"/>
                    <a:pt x="14834" y="17811"/>
                  </a:cubicBezTo>
                  <a:cubicBezTo>
                    <a:pt x="17265" y="17081"/>
                    <a:pt x="17326" y="14802"/>
                    <a:pt x="17053" y="12461"/>
                  </a:cubicBezTo>
                  <a:cubicBezTo>
                    <a:pt x="16779" y="10121"/>
                    <a:pt x="16019" y="4558"/>
                    <a:pt x="15198" y="2066"/>
                  </a:cubicBezTo>
                  <a:cubicBezTo>
                    <a:pt x="14792" y="798"/>
                    <a:pt x="12294" y="0"/>
                    <a:pt x="8772"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0"/>
            <p:cNvSpPr/>
            <p:nvPr/>
          </p:nvSpPr>
          <p:spPr>
            <a:xfrm>
              <a:off x="-3544375" y="7900713"/>
              <a:ext cx="148200" cy="146875"/>
            </a:xfrm>
            <a:custGeom>
              <a:avLst/>
              <a:gdLst/>
              <a:ahLst/>
              <a:cxnLst/>
              <a:rect l="l" t="t" r="r" b="b"/>
              <a:pathLst>
                <a:path w="5928" h="5875" extrusionOk="0">
                  <a:moveTo>
                    <a:pt x="5927" y="1"/>
                  </a:moveTo>
                  <a:cubicBezTo>
                    <a:pt x="4327" y="667"/>
                    <a:pt x="2516" y="960"/>
                    <a:pt x="741" y="960"/>
                  </a:cubicBezTo>
                  <a:cubicBezTo>
                    <a:pt x="493" y="960"/>
                    <a:pt x="246" y="954"/>
                    <a:pt x="0" y="943"/>
                  </a:cubicBezTo>
                  <a:lnTo>
                    <a:pt x="0" y="943"/>
                  </a:lnTo>
                  <a:lnTo>
                    <a:pt x="243" y="5289"/>
                  </a:lnTo>
                  <a:cubicBezTo>
                    <a:pt x="1045" y="5737"/>
                    <a:pt x="1970" y="5874"/>
                    <a:pt x="2802" y="5874"/>
                  </a:cubicBezTo>
                  <a:cubicBezTo>
                    <a:pt x="4116" y="5874"/>
                    <a:pt x="5198" y="5533"/>
                    <a:pt x="5198" y="5533"/>
                  </a:cubicBezTo>
                  <a:cubicBezTo>
                    <a:pt x="5532" y="4712"/>
                    <a:pt x="5775" y="1946"/>
                    <a:pt x="5927"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0"/>
            <p:cNvSpPr/>
            <p:nvPr/>
          </p:nvSpPr>
          <p:spPr>
            <a:xfrm>
              <a:off x="-3548175" y="7848288"/>
              <a:ext cx="155050" cy="76425"/>
            </a:xfrm>
            <a:custGeom>
              <a:avLst/>
              <a:gdLst/>
              <a:ahLst/>
              <a:cxnLst/>
              <a:rect l="l" t="t" r="r" b="b"/>
              <a:pathLst>
                <a:path w="6202" h="3057" extrusionOk="0">
                  <a:moveTo>
                    <a:pt x="0" y="0"/>
                  </a:moveTo>
                  <a:lnTo>
                    <a:pt x="152" y="3040"/>
                  </a:lnTo>
                  <a:cubicBezTo>
                    <a:pt x="398" y="3051"/>
                    <a:pt x="645" y="3057"/>
                    <a:pt x="893" y="3057"/>
                  </a:cubicBezTo>
                  <a:cubicBezTo>
                    <a:pt x="2668" y="3057"/>
                    <a:pt x="4479" y="2764"/>
                    <a:pt x="6079" y="2098"/>
                  </a:cubicBezTo>
                  <a:cubicBezTo>
                    <a:pt x="6171" y="973"/>
                    <a:pt x="6201" y="91"/>
                    <a:pt x="6201" y="91"/>
                  </a:cubicBezTo>
                  <a:lnTo>
                    <a:pt x="0" y="0"/>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0"/>
            <p:cNvSpPr/>
            <p:nvPr/>
          </p:nvSpPr>
          <p:spPr>
            <a:xfrm>
              <a:off x="-3540075" y="8078438"/>
              <a:ext cx="215325" cy="38350"/>
            </a:xfrm>
            <a:custGeom>
              <a:avLst/>
              <a:gdLst/>
              <a:ahLst/>
              <a:cxnLst/>
              <a:rect l="l" t="t" r="r" b="b"/>
              <a:pathLst>
                <a:path w="8613" h="1534" extrusionOk="0">
                  <a:moveTo>
                    <a:pt x="2204" y="1"/>
                  </a:moveTo>
                  <a:cubicBezTo>
                    <a:pt x="943" y="1"/>
                    <a:pt x="1" y="55"/>
                    <a:pt x="11" y="217"/>
                  </a:cubicBezTo>
                  <a:cubicBezTo>
                    <a:pt x="41" y="703"/>
                    <a:pt x="132" y="1007"/>
                    <a:pt x="132" y="1007"/>
                  </a:cubicBezTo>
                  <a:cubicBezTo>
                    <a:pt x="132" y="1007"/>
                    <a:pt x="923" y="1190"/>
                    <a:pt x="2625" y="1433"/>
                  </a:cubicBezTo>
                  <a:cubicBezTo>
                    <a:pt x="3132" y="1504"/>
                    <a:pt x="3668" y="1533"/>
                    <a:pt x="4200" y="1533"/>
                  </a:cubicBezTo>
                  <a:cubicBezTo>
                    <a:pt x="5485" y="1533"/>
                    <a:pt x="6745" y="1361"/>
                    <a:pt x="7518" y="1190"/>
                  </a:cubicBezTo>
                  <a:cubicBezTo>
                    <a:pt x="8613" y="916"/>
                    <a:pt x="8521" y="217"/>
                    <a:pt x="8521" y="217"/>
                  </a:cubicBezTo>
                  <a:cubicBezTo>
                    <a:pt x="8521" y="217"/>
                    <a:pt x="4725" y="1"/>
                    <a:pt x="2204"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0"/>
            <p:cNvSpPr/>
            <p:nvPr/>
          </p:nvSpPr>
          <p:spPr>
            <a:xfrm>
              <a:off x="-3404550" y="8050413"/>
              <a:ext cx="80575" cy="57025"/>
            </a:xfrm>
            <a:custGeom>
              <a:avLst/>
              <a:gdLst/>
              <a:ahLst/>
              <a:cxnLst/>
              <a:rect l="l" t="t" r="r" b="b"/>
              <a:pathLst>
                <a:path w="3223" h="2281" extrusionOk="0">
                  <a:moveTo>
                    <a:pt x="1186" y="0"/>
                  </a:moveTo>
                  <a:cubicBezTo>
                    <a:pt x="608" y="700"/>
                    <a:pt x="213" y="1459"/>
                    <a:pt x="0" y="2280"/>
                  </a:cubicBezTo>
                  <a:cubicBezTo>
                    <a:pt x="1793" y="2189"/>
                    <a:pt x="3222" y="1855"/>
                    <a:pt x="3100" y="1338"/>
                  </a:cubicBezTo>
                  <a:cubicBezTo>
                    <a:pt x="2979" y="791"/>
                    <a:pt x="2067" y="335"/>
                    <a:pt x="1186"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0"/>
            <p:cNvSpPr/>
            <p:nvPr/>
          </p:nvSpPr>
          <p:spPr>
            <a:xfrm>
              <a:off x="-3545150" y="8032938"/>
              <a:ext cx="170250" cy="75125"/>
            </a:xfrm>
            <a:custGeom>
              <a:avLst/>
              <a:gdLst/>
              <a:ahLst/>
              <a:cxnLst/>
              <a:rect l="l" t="t" r="r" b="b"/>
              <a:pathLst>
                <a:path w="6810" h="3005" extrusionOk="0">
                  <a:moveTo>
                    <a:pt x="274" y="0"/>
                  </a:moveTo>
                  <a:cubicBezTo>
                    <a:pt x="1" y="1034"/>
                    <a:pt x="274" y="2493"/>
                    <a:pt x="274" y="2493"/>
                  </a:cubicBezTo>
                  <a:cubicBezTo>
                    <a:pt x="1364" y="2839"/>
                    <a:pt x="3018" y="3005"/>
                    <a:pt x="4580" y="3005"/>
                  </a:cubicBezTo>
                  <a:cubicBezTo>
                    <a:pt x="4935" y="3005"/>
                    <a:pt x="5286" y="2996"/>
                    <a:pt x="5624" y="2979"/>
                  </a:cubicBezTo>
                  <a:cubicBezTo>
                    <a:pt x="5837" y="2158"/>
                    <a:pt x="6232" y="1399"/>
                    <a:pt x="6810" y="699"/>
                  </a:cubicBezTo>
                  <a:cubicBezTo>
                    <a:pt x="5989" y="426"/>
                    <a:pt x="5229" y="244"/>
                    <a:pt x="5229" y="244"/>
                  </a:cubicBezTo>
                  <a:cubicBezTo>
                    <a:pt x="4477" y="452"/>
                    <a:pt x="3765" y="528"/>
                    <a:pt x="3127" y="528"/>
                  </a:cubicBezTo>
                  <a:cubicBezTo>
                    <a:pt x="1442" y="528"/>
                    <a:pt x="274" y="0"/>
                    <a:pt x="274"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0"/>
            <p:cNvSpPr/>
            <p:nvPr/>
          </p:nvSpPr>
          <p:spPr>
            <a:xfrm>
              <a:off x="-3412100" y="8003288"/>
              <a:ext cx="43525" cy="47725"/>
            </a:xfrm>
            <a:custGeom>
              <a:avLst/>
              <a:gdLst/>
              <a:ahLst/>
              <a:cxnLst/>
              <a:rect l="l" t="t" r="r" b="b"/>
              <a:pathLst>
                <a:path w="1741" h="1909" extrusionOk="0">
                  <a:moveTo>
                    <a:pt x="671" y="183"/>
                  </a:moveTo>
                  <a:cubicBezTo>
                    <a:pt x="902" y="183"/>
                    <a:pt x="600" y="983"/>
                    <a:pt x="545" y="1065"/>
                  </a:cubicBezTo>
                  <a:cubicBezTo>
                    <a:pt x="483" y="1174"/>
                    <a:pt x="421" y="1291"/>
                    <a:pt x="354" y="1408"/>
                  </a:cubicBezTo>
                  <a:lnTo>
                    <a:pt x="354" y="1408"/>
                  </a:lnTo>
                  <a:cubicBezTo>
                    <a:pt x="353" y="1409"/>
                    <a:pt x="352" y="1410"/>
                    <a:pt x="351" y="1412"/>
                  </a:cubicBezTo>
                  <a:lnTo>
                    <a:pt x="351" y="1412"/>
                  </a:lnTo>
                  <a:cubicBezTo>
                    <a:pt x="348" y="1283"/>
                    <a:pt x="348" y="1155"/>
                    <a:pt x="363" y="1034"/>
                  </a:cubicBezTo>
                  <a:cubicBezTo>
                    <a:pt x="363" y="852"/>
                    <a:pt x="363" y="335"/>
                    <a:pt x="576" y="214"/>
                  </a:cubicBezTo>
                  <a:cubicBezTo>
                    <a:pt x="614" y="193"/>
                    <a:pt x="646" y="183"/>
                    <a:pt x="671" y="183"/>
                  </a:cubicBezTo>
                  <a:close/>
                  <a:moveTo>
                    <a:pt x="1191" y="931"/>
                  </a:moveTo>
                  <a:cubicBezTo>
                    <a:pt x="1319" y="931"/>
                    <a:pt x="1353" y="1081"/>
                    <a:pt x="1275" y="1186"/>
                  </a:cubicBezTo>
                  <a:cubicBezTo>
                    <a:pt x="1097" y="1466"/>
                    <a:pt x="749" y="1597"/>
                    <a:pt x="426" y="1685"/>
                  </a:cubicBezTo>
                  <a:lnTo>
                    <a:pt x="426" y="1685"/>
                  </a:lnTo>
                  <a:cubicBezTo>
                    <a:pt x="539" y="1511"/>
                    <a:pt x="645" y="1330"/>
                    <a:pt x="788" y="1186"/>
                  </a:cubicBezTo>
                  <a:cubicBezTo>
                    <a:pt x="880" y="1095"/>
                    <a:pt x="1001" y="974"/>
                    <a:pt x="1123" y="943"/>
                  </a:cubicBezTo>
                  <a:cubicBezTo>
                    <a:pt x="1148" y="935"/>
                    <a:pt x="1170" y="931"/>
                    <a:pt x="1191" y="931"/>
                  </a:cubicBezTo>
                  <a:close/>
                  <a:moveTo>
                    <a:pt x="646" y="0"/>
                  </a:moveTo>
                  <a:cubicBezTo>
                    <a:pt x="1" y="0"/>
                    <a:pt x="120" y="1403"/>
                    <a:pt x="120" y="1794"/>
                  </a:cubicBezTo>
                  <a:cubicBezTo>
                    <a:pt x="120" y="1870"/>
                    <a:pt x="181" y="1908"/>
                    <a:pt x="241" y="1908"/>
                  </a:cubicBezTo>
                  <a:cubicBezTo>
                    <a:pt x="295" y="1908"/>
                    <a:pt x="349" y="1878"/>
                    <a:pt x="361" y="1819"/>
                  </a:cubicBezTo>
                  <a:lnTo>
                    <a:pt x="361" y="1819"/>
                  </a:lnTo>
                  <a:cubicBezTo>
                    <a:pt x="840" y="1776"/>
                    <a:pt x="1741" y="1495"/>
                    <a:pt x="1518" y="882"/>
                  </a:cubicBezTo>
                  <a:cubicBezTo>
                    <a:pt x="1468" y="765"/>
                    <a:pt x="1353" y="722"/>
                    <a:pt x="1239" y="722"/>
                  </a:cubicBezTo>
                  <a:cubicBezTo>
                    <a:pt x="1147" y="722"/>
                    <a:pt x="1056" y="750"/>
                    <a:pt x="1001" y="791"/>
                  </a:cubicBezTo>
                  <a:cubicBezTo>
                    <a:pt x="945" y="822"/>
                    <a:pt x="891" y="855"/>
                    <a:pt x="841" y="891"/>
                  </a:cubicBezTo>
                  <a:lnTo>
                    <a:pt x="841" y="891"/>
                  </a:lnTo>
                  <a:cubicBezTo>
                    <a:pt x="1026" y="448"/>
                    <a:pt x="1096" y="17"/>
                    <a:pt x="667" y="1"/>
                  </a:cubicBezTo>
                  <a:cubicBezTo>
                    <a:pt x="660" y="1"/>
                    <a:pt x="653" y="0"/>
                    <a:pt x="646"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0"/>
            <p:cNvSpPr/>
            <p:nvPr/>
          </p:nvSpPr>
          <p:spPr>
            <a:xfrm>
              <a:off x="-3785275" y="7848288"/>
              <a:ext cx="155050" cy="81325"/>
            </a:xfrm>
            <a:custGeom>
              <a:avLst/>
              <a:gdLst/>
              <a:ahLst/>
              <a:cxnLst/>
              <a:rect l="l" t="t" r="r" b="b"/>
              <a:pathLst>
                <a:path w="6202" h="3253" extrusionOk="0">
                  <a:moveTo>
                    <a:pt x="6202" y="0"/>
                  </a:moveTo>
                  <a:lnTo>
                    <a:pt x="1" y="91"/>
                  </a:lnTo>
                  <a:cubicBezTo>
                    <a:pt x="1" y="91"/>
                    <a:pt x="62" y="1581"/>
                    <a:pt x="214" y="3253"/>
                  </a:cubicBezTo>
                  <a:cubicBezTo>
                    <a:pt x="2250" y="3222"/>
                    <a:pt x="4287" y="2584"/>
                    <a:pt x="6110" y="1642"/>
                  </a:cubicBezTo>
                  <a:lnTo>
                    <a:pt x="6202" y="0"/>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0"/>
            <p:cNvSpPr/>
            <p:nvPr/>
          </p:nvSpPr>
          <p:spPr>
            <a:xfrm>
              <a:off x="-3779950" y="7888563"/>
              <a:ext cx="147450" cy="158850"/>
            </a:xfrm>
            <a:custGeom>
              <a:avLst/>
              <a:gdLst/>
              <a:ahLst/>
              <a:cxnLst/>
              <a:rect l="l" t="t" r="r" b="b"/>
              <a:pathLst>
                <a:path w="5898" h="6354" extrusionOk="0">
                  <a:moveTo>
                    <a:pt x="5897" y="0"/>
                  </a:moveTo>
                  <a:lnTo>
                    <a:pt x="5897" y="0"/>
                  </a:lnTo>
                  <a:cubicBezTo>
                    <a:pt x="4074" y="973"/>
                    <a:pt x="2037" y="1611"/>
                    <a:pt x="1" y="1642"/>
                  </a:cubicBezTo>
                  <a:cubicBezTo>
                    <a:pt x="153" y="3374"/>
                    <a:pt x="365" y="5350"/>
                    <a:pt x="639" y="6019"/>
                  </a:cubicBezTo>
                  <a:cubicBezTo>
                    <a:pt x="639" y="6019"/>
                    <a:pt x="1700" y="6353"/>
                    <a:pt x="2995" y="6353"/>
                  </a:cubicBezTo>
                  <a:cubicBezTo>
                    <a:pt x="3838" y="6353"/>
                    <a:pt x="4779" y="6212"/>
                    <a:pt x="5593" y="5745"/>
                  </a:cubicBezTo>
                  <a:lnTo>
                    <a:pt x="5897" y="0"/>
                  </a:ln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0"/>
            <p:cNvSpPr/>
            <p:nvPr/>
          </p:nvSpPr>
          <p:spPr>
            <a:xfrm>
              <a:off x="-3853650" y="8078438"/>
              <a:ext cx="215325" cy="38350"/>
            </a:xfrm>
            <a:custGeom>
              <a:avLst/>
              <a:gdLst/>
              <a:ahLst/>
              <a:cxnLst/>
              <a:rect l="l" t="t" r="r" b="b"/>
              <a:pathLst>
                <a:path w="8613" h="1534" extrusionOk="0">
                  <a:moveTo>
                    <a:pt x="6401" y="1"/>
                  </a:moveTo>
                  <a:cubicBezTo>
                    <a:pt x="3871" y="1"/>
                    <a:pt x="61" y="217"/>
                    <a:pt x="61" y="217"/>
                  </a:cubicBezTo>
                  <a:cubicBezTo>
                    <a:pt x="61" y="217"/>
                    <a:pt x="0" y="916"/>
                    <a:pt x="1094" y="1190"/>
                  </a:cubicBezTo>
                  <a:cubicBezTo>
                    <a:pt x="1868" y="1361"/>
                    <a:pt x="3128" y="1533"/>
                    <a:pt x="4413" y="1533"/>
                  </a:cubicBezTo>
                  <a:cubicBezTo>
                    <a:pt x="4945" y="1533"/>
                    <a:pt x="5481" y="1504"/>
                    <a:pt x="5988" y="1433"/>
                  </a:cubicBezTo>
                  <a:cubicBezTo>
                    <a:pt x="7690" y="1190"/>
                    <a:pt x="8481" y="1007"/>
                    <a:pt x="8481" y="1007"/>
                  </a:cubicBezTo>
                  <a:cubicBezTo>
                    <a:pt x="8481" y="1007"/>
                    <a:pt x="8572" y="703"/>
                    <a:pt x="8602" y="217"/>
                  </a:cubicBezTo>
                  <a:cubicBezTo>
                    <a:pt x="8612" y="55"/>
                    <a:pt x="7667" y="1"/>
                    <a:pt x="6401"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0"/>
            <p:cNvSpPr/>
            <p:nvPr/>
          </p:nvSpPr>
          <p:spPr>
            <a:xfrm>
              <a:off x="-3854425" y="8050413"/>
              <a:ext cx="80575" cy="57025"/>
            </a:xfrm>
            <a:custGeom>
              <a:avLst/>
              <a:gdLst/>
              <a:ahLst/>
              <a:cxnLst/>
              <a:rect l="l" t="t" r="r" b="b"/>
              <a:pathLst>
                <a:path w="3223" h="2281" extrusionOk="0">
                  <a:moveTo>
                    <a:pt x="2037" y="0"/>
                  </a:moveTo>
                  <a:cubicBezTo>
                    <a:pt x="1156" y="335"/>
                    <a:pt x="214" y="791"/>
                    <a:pt x="92" y="1338"/>
                  </a:cubicBezTo>
                  <a:cubicBezTo>
                    <a:pt x="1" y="1855"/>
                    <a:pt x="1429" y="2189"/>
                    <a:pt x="3223" y="2280"/>
                  </a:cubicBezTo>
                  <a:cubicBezTo>
                    <a:pt x="3010" y="1459"/>
                    <a:pt x="2615" y="700"/>
                    <a:pt x="2037"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0"/>
            <p:cNvSpPr/>
            <p:nvPr/>
          </p:nvSpPr>
          <p:spPr>
            <a:xfrm>
              <a:off x="-3803500" y="8032938"/>
              <a:ext cx="170225" cy="75125"/>
            </a:xfrm>
            <a:custGeom>
              <a:avLst/>
              <a:gdLst/>
              <a:ahLst/>
              <a:cxnLst/>
              <a:rect l="l" t="t" r="r" b="b"/>
              <a:pathLst>
                <a:path w="6809" h="3005" extrusionOk="0">
                  <a:moveTo>
                    <a:pt x="6535" y="0"/>
                  </a:moveTo>
                  <a:cubicBezTo>
                    <a:pt x="6535" y="0"/>
                    <a:pt x="5368" y="528"/>
                    <a:pt x="3672" y="528"/>
                  </a:cubicBezTo>
                  <a:cubicBezTo>
                    <a:pt x="3029" y="528"/>
                    <a:pt x="2310" y="452"/>
                    <a:pt x="1551" y="244"/>
                  </a:cubicBezTo>
                  <a:cubicBezTo>
                    <a:pt x="1551" y="244"/>
                    <a:pt x="791" y="426"/>
                    <a:pt x="0" y="699"/>
                  </a:cubicBezTo>
                  <a:cubicBezTo>
                    <a:pt x="578" y="1399"/>
                    <a:pt x="973" y="2158"/>
                    <a:pt x="1186" y="2979"/>
                  </a:cubicBezTo>
                  <a:cubicBezTo>
                    <a:pt x="1524" y="2996"/>
                    <a:pt x="1874" y="3005"/>
                    <a:pt x="2230" y="3005"/>
                  </a:cubicBezTo>
                  <a:cubicBezTo>
                    <a:pt x="3792" y="3005"/>
                    <a:pt x="5446" y="2839"/>
                    <a:pt x="6535" y="2493"/>
                  </a:cubicBezTo>
                  <a:cubicBezTo>
                    <a:pt x="6535" y="2493"/>
                    <a:pt x="6809" y="1034"/>
                    <a:pt x="6535"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0"/>
            <p:cNvSpPr/>
            <p:nvPr/>
          </p:nvSpPr>
          <p:spPr>
            <a:xfrm>
              <a:off x="-3809850" y="8003288"/>
              <a:ext cx="43550" cy="47725"/>
            </a:xfrm>
            <a:custGeom>
              <a:avLst/>
              <a:gdLst/>
              <a:ahLst/>
              <a:cxnLst/>
              <a:rect l="l" t="t" r="r" b="b"/>
              <a:pathLst>
                <a:path w="1742" h="1909" extrusionOk="0">
                  <a:moveTo>
                    <a:pt x="1064" y="183"/>
                  </a:moveTo>
                  <a:cubicBezTo>
                    <a:pt x="1091" y="183"/>
                    <a:pt x="1124" y="193"/>
                    <a:pt x="1166" y="214"/>
                  </a:cubicBezTo>
                  <a:cubicBezTo>
                    <a:pt x="1379" y="335"/>
                    <a:pt x="1379" y="852"/>
                    <a:pt x="1379" y="1034"/>
                  </a:cubicBezTo>
                  <a:cubicBezTo>
                    <a:pt x="1394" y="1158"/>
                    <a:pt x="1394" y="1289"/>
                    <a:pt x="1390" y="1419"/>
                  </a:cubicBezTo>
                  <a:lnTo>
                    <a:pt x="1390" y="1419"/>
                  </a:lnTo>
                  <a:cubicBezTo>
                    <a:pt x="1369" y="1389"/>
                    <a:pt x="1347" y="1359"/>
                    <a:pt x="1324" y="1330"/>
                  </a:cubicBezTo>
                  <a:lnTo>
                    <a:pt x="1324" y="1330"/>
                  </a:lnTo>
                  <a:cubicBezTo>
                    <a:pt x="1268" y="1239"/>
                    <a:pt x="1215" y="1150"/>
                    <a:pt x="1166" y="1065"/>
                  </a:cubicBezTo>
                  <a:cubicBezTo>
                    <a:pt x="1139" y="983"/>
                    <a:pt x="815" y="183"/>
                    <a:pt x="1064" y="183"/>
                  </a:cubicBezTo>
                  <a:close/>
                  <a:moveTo>
                    <a:pt x="551" y="931"/>
                  </a:moveTo>
                  <a:cubicBezTo>
                    <a:pt x="572" y="931"/>
                    <a:pt x="594" y="935"/>
                    <a:pt x="619" y="943"/>
                  </a:cubicBezTo>
                  <a:cubicBezTo>
                    <a:pt x="741" y="974"/>
                    <a:pt x="862" y="1095"/>
                    <a:pt x="923" y="1186"/>
                  </a:cubicBezTo>
                  <a:cubicBezTo>
                    <a:pt x="1090" y="1330"/>
                    <a:pt x="1201" y="1511"/>
                    <a:pt x="1315" y="1685"/>
                  </a:cubicBezTo>
                  <a:lnTo>
                    <a:pt x="1315" y="1685"/>
                  </a:lnTo>
                  <a:cubicBezTo>
                    <a:pt x="993" y="1597"/>
                    <a:pt x="645" y="1466"/>
                    <a:pt x="467" y="1186"/>
                  </a:cubicBezTo>
                  <a:cubicBezTo>
                    <a:pt x="388" y="1081"/>
                    <a:pt x="423" y="931"/>
                    <a:pt x="551" y="931"/>
                  </a:cubicBezTo>
                  <a:close/>
                  <a:moveTo>
                    <a:pt x="1096" y="0"/>
                  </a:moveTo>
                  <a:cubicBezTo>
                    <a:pt x="1089" y="0"/>
                    <a:pt x="1082" y="1"/>
                    <a:pt x="1075" y="1"/>
                  </a:cubicBezTo>
                  <a:cubicBezTo>
                    <a:pt x="642" y="17"/>
                    <a:pt x="717" y="455"/>
                    <a:pt x="906" y="902"/>
                  </a:cubicBezTo>
                  <a:lnTo>
                    <a:pt x="906" y="902"/>
                  </a:lnTo>
                  <a:cubicBezTo>
                    <a:pt x="853" y="862"/>
                    <a:pt x="798" y="825"/>
                    <a:pt x="741" y="791"/>
                  </a:cubicBezTo>
                  <a:cubicBezTo>
                    <a:pt x="686" y="750"/>
                    <a:pt x="595" y="722"/>
                    <a:pt x="503" y="722"/>
                  </a:cubicBezTo>
                  <a:cubicBezTo>
                    <a:pt x="389" y="722"/>
                    <a:pt x="274" y="765"/>
                    <a:pt x="224" y="882"/>
                  </a:cubicBezTo>
                  <a:cubicBezTo>
                    <a:pt x="0" y="1498"/>
                    <a:pt x="884" y="1779"/>
                    <a:pt x="1381" y="1819"/>
                  </a:cubicBezTo>
                  <a:lnTo>
                    <a:pt x="1381" y="1819"/>
                  </a:lnTo>
                  <a:cubicBezTo>
                    <a:pt x="1391" y="1879"/>
                    <a:pt x="1439" y="1908"/>
                    <a:pt x="1489" y="1908"/>
                  </a:cubicBezTo>
                  <a:cubicBezTo>
                    <a:pt x="1546" y="1908"/>
                    <a:pt x="1607" y="1870"/>
                    <a:pt x="1622" y="1794"/>
                  </a:cubicBezTo>
                  <a:cubicBezTo>
                    <a:pt x="1622" y="1403"/>
                    <a:pt x="1741" y="0"/>
                    <a:pt x="1096"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0"/>
            <p:cNvSpPr/>
            <p:nvPr/>
          </p:nvSpPr>
          <p:spPr>
            <a:xfrm>
              <a:off x="-3242700" y="6678813"/>
              <a:ext cx="25" cy="1550"/>
            </a:xfrm>
            <a:custGeom>
              <a:avLst/>
              <a:gdLst/>
              <a:ahLst/>
              <a:cxnLst/>
              <a:rect l="l" t="t" r="r" b="b"/>
              <a:pathLst>
                <a:path w="1" h="62" extrusionOk="0">
                  <a:moveTo>
                    <a:pt x="0" y="0"/>
                  </a:moveTo>
                  <a:cubicBezTo>
                    <a:pt x="0" y="31"/>
                    <a:pt x="0" y="61"/>
                    <a:pt x="0" y="61"/>
                  </a:cubicBezTo>
                  <a:cubicBezTo>
                    <a:pt x="0" y="61"/>
                    <a:pt x="0" y="31"/>
                    <a:pt x="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0"/>
            <p:cNvSpPr/>
            <p:nvPr/>
          </p:nvSpPr>
          <p:spPr>
            <a:xfrm>
              <a:off x="-3422050" y="6950863"/>
              <a:ext cx="163425" cy="210500"/>
            </a:xfrm>
            <a:custGeom>
              <a:avLst/>
              <a:gdLst/>
              <a:ahLst/>
              <a:cxnLst/>
              <a:rect l="l" t="t" r="r" b="b"/>
              <a:pathLst>
                <a:path w="6537" h="8420" extrusionOk="0">
                  <a:moveTo>
                    <a:pt x="6536" y="0"/>
                  </a:moveTo>
                  <a:cubicBezTo>
                    <a:pt x="4891" y="1028"/>
                    <a:pt x="3050" y="1643"/>
                    <a:pt x="1088" y="1643"/>
                  </a:cubicBezTo>
                  <a:cubicBezTo>
                    <a:pt x="729" y="1643"/>
                    <a:pt x="367" y="1623"/>
                    <a:pt x="1" y="1581"/>
                  </a:cubicBezTo>
                  <a:lnTo>
                    <a:pt x="1" y="1581"/>
                  </a:lnTo>
                  <a:lnTo>
                    <a:pt x="1247" y="8420"/>
                  </a:lnTo>
                  <a:cubicBezTo>
                    <a:pt x="2797" y="7082"/>
                    <a:pt x="4955" y="3648"/>
                    <a:pt x="653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0"/>
            <p:cNvSpPr/>
            <p:nvPr/>
          </p:nvSpPr>
          <p:spPr>
            <a:xfrm>
              <a:off x="-3424325" y="6611838"/>
              <a:ext cx="237125" cy="380125"/>
            </a:xfrm>
            <a:custGeom>
              <a:avLst/>
              <a:gdLst/>
              <a:ahLst/>
              <a:cxnLst/>
              <a:rect l="l" t="t" r="r" b="b"/>
              <a:pathLst>
                <a:path w="9485" h="15205" extrusionOk="0">
                  <a:moveTo>
                    <a:pt x="7038" y="0"/>
                  </a:moveTo>
                  <a:cubicBezTo>
                    <a:pt x="6425" y="0"/>
                    <a:pt x="6019" y="2406"/>
                    <a:pt x="6019" y="2406"/>
                  </a:cubicBezTo>
                  <a:cubicBezTo>
                    <a:pt x="6019" y="2406"/>
                    <a:pt x="6354" y="35"/>
                    <a:pt x="5746" y="5"/>
                  </a:cubicBezTo>
                  <a:cubicBezTo>
                    <a:pt x="5742" y="4"/>
                    <a:pt x="5739" y="4"/>
                    <a:pt x="5735" y="4"/>
                  </a:cubicBezTo>
                  <a:cubicBezTo>
                    <a:pt x="5106" y="4"/>
                    <a:pt x="4986" y="2740"/>
                    <a:pt x="4986" y="2740"/>
                  </a:cubicBezTo>
                  <a:cubicBezTo>
                    <a:pt x="4986" y="2740"/>
                    <a:pt x="4881" y="1885"/>
                    <a:pt x="4466" y="1885"/>
                  </a:cubicBezTo>
                  <a:cubicBezTo>
                    <a:pt x="4379" y="1885"/>
                    <a:pt x="4280" y="1922"/>
                    <a:pt x="4165" y="2011"/>
                  </a:cubicBezTo>
                  <a:cubicBezTo>
                    <a:pt x="3496" y="2497"/>
                    <a:pt x="4834" y="4746"/>
                    <a:pt x="4834" y="4746"/>
                  </a:cubicBezTo>
                  <a:cubicBezTo>
                    <a:pt x="4834" y="4746"/>
                    <a:pt x="4834" y="5141"/>
                    <a:pt x="4226" y="7300"/>
                  </a:cubicBezTo>
                  <a:cubicBezTo>
                    <a:pt x="3618" y="9458"/>
                    <a:pt x="1" y="14595"/>
                    <a:pt x="1" y="14595"/>
                  </a:cubicBezTo>
                  <a:lnTo>
                    <a:pt x="92" y="15142"/>
                  </a:lnTo>
                  <a:cubicBezTo>
                    <a:pt x="458" y="15184"/>
                    <a:pt x="820" y="15204"/>
                    <a:pt x="1179" y="15204"/>
                  </a:cubicBezTo>
                  <a:cubicBezTo>
                    <a:pt x="3141" y="15204"/>
                    <a:pt x="4982" y="14589"/>
                    <a:pt x="6627" y="13561"/>
                  </a:cubicBezTo>
                  <a:cubicBezTo>
                    <a:pt x="7265" y="12102"/>
                    <a:pt x="7782" y="10613"/>
                    <a:pt x="8177" y="9214"/>
                  </a:cubicBezTo>
                  <a:cubicBezTo>
                    <a:pt x="9484" y="4199"/>
                    <a:pt x="8724" y="430"/>
                    <a:pt x="8177" y="400"/>
                  </a:cubicBezTo>
                  <a:cubicBezTo>
                    <a:pt x="8173" y="400"/>
                    <a:pt x="8169" y="399"/>
                    <a:pt x="8166" y="399"/>
                  </a:cubicBezTo>
                  <a:cubicBezTo>
                    <a:pt x="7656" y="399"/>
                    <a:pt x="7326" y="2378"/>
                    <a:pt x="7265" y="2679"/>
                  </a:cubicBezTo>
                  <a:cubicBezTo>
                    <a:pt x="7326" y="2345"/>
                    <a:pt x="7661" y="126"/>
                    <a:pt x="7083" y="5"/>
                  </a:cubicBezTo>
                  <a:cubicBezTo>
                    <a:pt x="7068" y="2"/>
                    <a:pt x="7053" y="0"/>
                    <a:pt x="7038"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0"/>
            <p:cNvSpPr/>
            <p:nvPr/>
          </p:nvSpPr>
          <p:spPr>
            <a:xfrm>
              <a:off x="-3722200" y="7038988"/>
              <a:ext cx="25" cy="25"/>
            </a:xfrm>
            <a:custGeom>
              <a:avLst/>
              <a:gdLst/>
              <a:ahLst/>
              <a:cxnLst/>
              <a:rect l="l" t="t" r="r" b="b"/>
              <a:pathLst>
                <a:path w="1" h="1" extrusionOk="0">
                  <a:moveTo>
                    <a:pt x="1" y="1"/>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0"/>
            <p:cNvSpPr/>
            <p:nvPr/>
          </p:nvSpPr>
          <p:spPr>
            <a:xfrm>
              <a:off x="-4015525" y="6751688"/>
              <a:ext cx="107950" cy="68975"/>
            </a:xfrm>
            <a:custGeom>
              <a:avLst/>
              <a:gdLst/>
              <a:ahLst/>
              <a:cxnLst/>
              <a:rect l="l" t="t" r="r" b="b"/>
              <a:pathLst>
                <a:path w="4318" h="2759" extrusionOk="0">
                  <a:moveTo>
                    <a:pt x="2370" y="1"/>
                  </a:moveTo>
                  <a:cubicBezTo>
                    <a:pt x="1540" y="1"/>
                    <a:pt x="705" y="246"/>
                    <a:pt x="1" y="733"/>
                  </a:cubicBezTo>
                  <a:cubicBezTo>
                    <a:pt x="161" y="1763"/>
                    <a:pt x="994" y="2759"/>
                    <a:pt x="2552" y="2759"/>
                  </a:cubicBezTo>
                  <a:cubicBezTo>
                    <a:pt x="3062" y="2759"/>
                    <a:pt x="3650" y="2652"/>
                    <a:pt x="4317" y="2405"/>
                  </a:cubicBezTo>
                  <a:lnTo>
                    <a:pt x="4317" y="490"/>
                  </a:lnTo>
                  <a:cubicBezTo>
                    <a:pt x="3718" y="163"/>
                    <a:pt x="3045" y="1"/>
                    <a:pt x="237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0"/>
            <p:cNvSpPr/>
            <p:nvPr/>
          </p:nvSpPr>
          <p:spPr>
            <a:xfrm>
              <a:off x="-4018550" y="6712938"/>
              <a:ext cx="110975" cy="57075"/>
            </a:xfrm>
            <a:custGeom>
              <a:avLst/>
              <a:gdLst/>
              <a:ahLst/>
              <a:cxnLst/>
              <a:rect l="l" t="t" r="r" b="b"/>
              <a:pathLst>
                <a:path w="4439" h="2283" extrusionOk="0">
                  <a:moveTo>
                    <a:pt x="2297" y="0"/>
                  </a:moveTo>
                  <a:cubicBezTo>
                    <a:pt x="1858" y="0"/>
                    <a:pt x="1385" y="99"/>
                    <a:pt x="912" y="368"/>
                  </a:cubicBezTo>
                  <a:cubicBezTo>
                    <a:pt x="274" y="763"/>
                    <a:pt x="0" y="1523"/>
                    <a:pt x="122" y="2283"/>
                  </a:cubicBezTo>
                  <a:cubicBezTo>
                    <a:pt x="826" y="1796"/>
                    <a:pt x="1661" y="1551"/>
                    <a:pt x="2491" y="1551"/>
                  </a:cubicBezTo>
                  <a:cubicBezTo>
                    <a:pt x="3166" y="1551"/>
                    <a:pt x="3839" y="1713"/>
                    <a:pt x="4438" y="2040"/>
                  </a:cubicBezTo>
                  <a:lnTo>
                    <a:pt x="4438" y="733"/>
                  </a:lnTo>
                  <a:cubicBezTo>
                    <a:pt x="4438" y="733"/>
                    <a:pt x="3494" y="0"/>
                    <a:pt x="2297"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0"/>
            <p:cNvSpPr/>
            <p:nvPr/>
          </p:nvSpPr>
          <p:spPr>
            <a:xfrm>
              <a:off x="-3983600" y="6754713"/>
              <a:ext cx="67650" cy="57100"/>
            </a:xfrm>
            <a:custGeom>
              <a:avLst/>
              <a:gdLst/>
              <a:ahLst/>
              <a:cxnLst/>
              <a:rect l="l" t="t" r="r" b="b"/>
              <a:pathLst>
                <a:path w="2706" h="2284" extrusionOk="0">
                  <a:moveTo>
                    <a:pt x="1156" y="0"/>
                  </a:moveTo>
                  <a:cubicBezTo>
                    <a:pt x="773" y="0"/>
                    <a:pt x="373" y="82"/>
                    <a:pt x="31" y="156"/>
                  </a:cubicBezTo>
                  <a:cubicBezTo>
                    <a:pt x="1" y="186"/>
                    <a:pt x="31" y="217"/>
                    <a:pt x="31" y="217"/>
                  </a:cubicBezTo>
                  <a:cubicBezTo>
                    <a:pt x="388" y="217"/>
                    <a:pt x="802" y="137"/>
                    <a:pt x="1190" y="137"/>
                  </a:cubicBezTo>
                  <a:cubicBezTo>
                    <a:pt x="1595" y="137"/>
                    <a:pt x="1971" y="224"/>
                    <a:pt x="2219" y="582"/>
                  </a:cubicBezTo>
                  <a:cubicBezTo>
                    <a:pt x="2554" y="1037"/>
                    <a:pt x="2523" y="1676"/>
                    <a:pt x="2523" y="2192"/>
                  </a:cubicBezTo>
                  <a:cubicBezTo>
                    <a:pt x="2523" y="2253"/>
                    <a:pt x="2561" y="2284"/>
                    <a:pt x="2599" y="2284"/>
                  </a:cubicBezTo>
                  <a:cubicBezTo>
                    <a:pt x="2637" y="2284"/>
                    <a:pt x="2675" y="2253"/>
                    <a:pt x="2675" y="2192"/>
                  </a:cubicBezTo>
                  <a:cubicBezTo>
                    <a:pt x="2706" y="1585"/>
                    <a:pt x="2675" y="825"/>
                    <a:pt x="2219" y="369"/>
                  </a:cubicBezTo>
                  <a:cubicBezTo>
                    <a:pt x="1940" y="89"/>
                    <a:pt x="1557" y="0"/>
                    <a:pt x="115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0"/>
            <p:cNvSpPr/>
            <p:nvPr/>
          </p:nvSpPr>
          <p:spPr>
            <a:xfrm>
              <a:off x="-3955200" y="6770813"/>
              <a:ext cx="39075" cy="23250"/>
            </a:xfrm>
            <a:custGeom>
              <a:avLst/>
              <a:gdLst/>
              <a:ahLst/>
              <a:cxnLst/>
              <a:rect l="l" t="t" r="r" b="b"/>
              <a:pathLst>
                <a:path w="1563" h="930" extrusionOk="0">
                  <a:moveTo>
                    <a:pt x="547" y="1"/>
                  </a:moveTo>
                  <a:cubicBezTo>
                    <a:pt x="386" y="1"/>
                    <a:pt x="218" y="55"/>
                    <a:pt x="50" y="181"/>
                  </a:cubicBezTo>
                  <a:cubicBezTo>
                    <a:pt x="0" y="230"/>
                    <a:pt x="52" y="280"/>
                    <a:pt x="106" y="280"/>
                  </a:cubicBezTo>
                  <a:cubicBezTo>
                    <a:pt x="118" y="280"/>
                    <a:pt x="130" y="277"/>
                    <a:pt x="141" y="272"/>
                  </a:cubicBezTo>
                  <a:cubicBezTo>
                    <a:pt x="280" y="216"/>
                    <a:pt x="413" y="180"/>
                    <a:pt x="542" y="180"/>
                  </a:cubicBezTo>
                  <a:cubicBezTo>
                    <a:pt x="695" y="180"/>
                    <a:pt x="844" y="231"/>
                    <a:pt x="992" y="363"/>
                  </a:cubicBezTo>
                  <a:cubicBezTo>
                    <a:pt x="1144" y="515"/>
                    <a:pt x="1266" y="728"/>
                    <a:pt x="1418" y="910"/>
                  </a:cubicBezTo>
                  <a:cubicBezTo>
                    <a:pt x="1432" y="924"/>
                    <a:pt x="1447" y="930"/>
                    <a:pt x="1462" y="930"/>
                  </a:cubicBezTo>
                  <a:cubicBezTo>
                    <a:pt x="1514" y="930"/>
                    <a:pt x="1563" y="859"/>
                    <a:pt x="1539" y="789"/>
                  </a:cubicBezTo>
                  <a:cubicBezTo>
                    <a:pt x="1341" y="371"/>
                    <a:pt x="968" y="1"/>
                    <a:pt x="547"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0"/>
            <p:cNvSpPr/>
            <p:nvPr/>
          </p:nvSpPr>
          <p:spPr>
            <a:xfrm>
              <a:off x="-3417475" y="6751688"/>
              <a:ext cx="107925" cy="68975"/>
            </a:xfrm>
            <a:custGeom>
              <a:avLst/>
              <a:gdLst/>
              <a:ahLst/>
              <a:cxnLst/>
              <a:rect l="l" t="t" r="r" b="b"/>
              <a:pathLst>
                <a:path w="4317" h="2759" extrusionOk="0">
                  <a:moveTo>
                    <a:pt x="1957" y="1"/>
                  </a:moveTo>
                  <a:cubicBezTo>
                    <a:pt x="1278" y="1"/>
                    <a:pt x="600" y="163"/>
                    <a:pt x="0" y="490"/>
                  </a:cubicBezTo>
                  <a:lnTo>
                    <a:pt x="0" y="2405"/>
                  </a:lnTo>
                  <a:cubicBezTo>
                    <a:pt x="675" y="2652"/>
                    <a:pt x="1269" y="2759"/>
                    <a:pt x="1783" y="2759"/>
                  </a:cubicBezTo>
                  <a:cubicBezTo>
                    <a:pt x="3352" y="2759"/>
                    <a:pt x="4179" y="1763"/>
                    <a:pt x="4317" y="733"/>
                  </a:cubicBezTo>
                  <a:cubicBezTo>
                    <a:pt x="3629" y="246"/>
                    <a:pt x="2793" y="1"/>
                    <a:pt x="1957"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0"/>
            <p:cNvSpPr/>
            <p:nvPr/>
          </p:nvSpPr>
          <p:spPr>
            <a:xfrm>
              <a:off x="-3417475" y="6712938"/>
              <a:ext cx="110975" cy="57075"/>
            </a:xfrm>
            <a:custGeom>
              <a:avLst/>
              <a:gdLst/>
              <a:ahLst/>
              <a:cxnLst/>
              <a:rect l="l" t="t" r="r" b="b"/>
              <a:pathLst>
                <a:path w="4439" h="2283" extrusionOk="0">
                  <a:moveTo>
                    <a:pt x="2141" y="0"/>
                  </a:moveTo>
                  <a:cubicBezTo>
                    <a:pt x="944" y="0"/>
                    <a:pt x="0" y="733"/>
                    <a:pt x="0" y="733"/>
                  </a:cubicBezTo>
                  <a:lnTo>
                    <a:pt x="0" y="2040"/>
                  </a:lnTo>
                  <a:cubicBezTo>
                    <a:pt x="613" y="1713"/>
                    <a:pt x="1294" y="1551"/>
                    <a:pt x="1970" y="1551"/>
                  </a:cubicBezTo>
                  <a:cubicBezTo>
                    <a:pt x="2802" y="1551"/>
                    <a:pt x="3629" y="1796"/>
                    <a:pt x="4317" y="2283"/>
                  </a:cubicBezTo>
                  <a:cubicBezTo>
                    <a:pt x="4438" y="1523"/>
                    <a:pt x="4165" y="763"/>
                    <a:pt x="3526" y="368"/>
                  </a:cubicBezTo>
                  <a:cubicBezTo>
                    <a:pt x="3053" y="99"/>
                    <a:pt x="2580" y="0"/>
                    <a:pt x="2141"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0"/>
            <p:cNvSpPr/>
            <p:nvPr/>
          </p:nvSpPr>
          <p:spPr>
            <a:xfrm>
              <a:off x="-3409125" y="6754713"/>
              <a:ext cx="67650" cy="57100"/>
            </a:xfrm>
            <a:custGeom>
              <a:avLst/>
              <a:gdLst/>
              <a:ahLst/>
              <a:cxnLst/>
              <a:rect l="l" t="t" r="r" b="b"/>
              <a:pathLst>
                <a:path w="2706" h="2284" extrusionOk="0">
                  <a:moveTo>
                    <a:pt x="1550" y="0"/>
                  </a:moveTo>
                  <a:cubicBezTo>
                    <a:pt x="1149" y="0"/>
                    <a:pt x="767" y="89"/>
                    <a:pt x="487" y="369"/>
                  </a:cubicBezTo>
                  <a:cubicBezTo>
                    <a:pt x="31" y="855"/>
                    <a:pt x="1" y="1585"/>
                    <a:pt x="31" y="2192"/>
                  </a:cubicBezTo>
                  <a:cubicBezTo>
                    <a:pt x="31" y="2253"/>
                    <a:pt x="69" y="2284"/>
                    <a:pt x="107" y="2284"/>
                  </a:cubicBezTo>
                  <a:cubicBezTo>
                    <a:pt x="145" y="2284"/>
                    <a:pt x="183" y="2253"/>
                    <a:pt x="183" y="2192"/>
                  </a:cubicBezTo>
                  <a:cubicBezTo>
                    <a:pt x="213" y="1676"/>
                    <a:pt x="153" y="1037"/>
                    <a:pt x="487" y="582"/>
                  </a:cubicBezTo>
                  <a:cubicBezTo>
                    <a:pt x="730" y="217"/>
                    <a:pt x="1095" y="126"/>
                    <a:pt x="1490" y="126"/>
                  </a:cubicBezTo>
                  <a:cubicBezTo>
                    <a:pt x="1885" y="126"/>
                    <a:pt x="2311" y="217"/>
                    <a:pt x="2676" y="217"/>
                  </a:cubicBezTo>
                  <a:cubicBezTo>
                    <a:pt x="2706" y="217"/>
                    <a:pt x="2706" y="186"/>
                    <a:pt x="2676" y="156"/>
                  </a:cubicBezTo>
                  <a:cubicBezTo>
                    <a:pt x="2334" y="82"/>
                    <a:pt x="1934" y="0"/>
                    <a:pt x="1550"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0"/>
            <p:cNvSpPr/>
            <p:nvPr/>
          </p:nvSpPr>
          <p:spPr>
            <a:xfrm>
              <a:off x="-3408950" y="6770813"/>
              <a:ext cx="39100" cy="23250"/>
            </a:xfrm>
            <a:custGeom>
              <a:avLst/>
              <a:gdLst/>
              <a:ahLst/>
              <a:cxnLst/>
              <a:rect l="l" t="t" r="r" b="b"/>
              <a:pathLst>
                <a:path w="1564" h="930" extrusionOk="0">
                  <a:moveTo>
                    <a:pt x="1016" y="1"/>
                  </a:moveTo>
                  <a:cubicBezTo>
                    <a:pt x="595" y="1"/>
                    <a:pt x="222" y="371"/>
                    <a:pt x="24" y="789"/>
                  </a:cubicBezTo>
                  <a:cubicBezTo>
                    <a:pt x="1" y="859"/>
                    <a:pt x="50" y="930"/>
                    <a:pt x="116" y="930"/>
                  </a:cubicBezTo>
                  <a:cubicBezTo>
                    <a:pt x="135" y="930"/>
                    <a:pt x="156" y="924"/>
                    <a:pt x="176" y="910"/>
                  </a:cubicBezTo>
                  <a:cubicBezTo>
                    <a:pt x="328" y="728"/>
                    <a:pt x="419" y="515"/>
                    <a:pt x="602" y="363"/>
                  </a:cubicBezTo>
                  <a:cubicBezTo>
                    <a:pt x="750" y="231"/>
                    <a:pt x="890" y="180"/>
                    <a:pt x="1039" y="180"/>
                  </a:cubicBezTo>
                  <a:cubicBezTo>
                    <a:pt x="1166" y="180"/>
                    <a:pt x="1300" y="216"/>
                    <a:pt x="1453" y="272"/>
                  </a:cubicBezTo>
                  <a:cubicBezTo>
                    <a:pt x="1464" y="277"/>
                    <a:pt x="1475" y="280"/>
                    <a:pt x="1485" y="280"/>
                  </a:cubicBezTo>
                  <a:cubicBezTo>
                    <a:pt x="1532" y="280"/>
                    <a:pt x="1563" y="230"/>
                    <a:pt x="1514" y="181"/>
                  </a:cubicBezTo>
                  <a:cubicBezTo>
                    <a:pt x="1345" y="55"/>
                    <a:pt x="1177" y="1"/>
                    <a:pt x="101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0"/>
            <p:cNvSpPr/>
            <p:nvPr/>
          </p:nvSpPr>
          <p:spPr>
            <a:xfrm>
              <a:off x="-3713825" y="6994163"/>
              <a:ext cx="126150" cy="59000"/>
            </a:xfrm>
            <a:custGeom>
              <a:avLst/>
              <a:gdLst/>
              <a:ahLst/>
              <a:cxnLst/>
              <a:rect l="l" t="t" r="r" b="b"/>
              <a:pathLst>
                <a:path w="5046" h="2360" extrusionOk="0">
                  <a:moveTo>
                    <a:pt x="5046" y="1"/>
                  </a:moveTo>
                  <a:lnTo>
                    <a:pt x="5046" y="1"/>
                  </a:lnTo>
                  <a:cubicBezTo>
                    <a:pt x="3404" y="122"/>
                    <a:pt x="1793" y="396"/>
                    <a:pt x="182" y="943"/>
                  </a:cubicBezTo>
                  <a:cubicBezTo>
                    <a:pt x="152" y="1125"/>
                    <a:pt x="91" y="1277"/>
                    <a:pt x="0" y="1429"/>
                  </a:cubicBezTo>
                  <a:cubicBezTo>
                    <a:pt x="0" y="1429"/>
                    <a:pt x="806" y="2360"/>
                    <a:pt x="2519" y="2360"/>
                  </a:cubicBezTo>
                  <a:cubicBezTo>
                    <a:pt x="3204" y="2360"/>
                    <a:pt x="4034" y="2211"/>
                    <a:pt x="5015" y="1794"/>
                  </a:cubicBezTo>
                  <a:cubicBezTo>
                    <a:pt x="5015" y="1794"/>
                    <a:pt x="4985" y="973"/>
                    <a:pt x="504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0"/>
            <p:cNvSpPr/>
            <p:nvPr/>
          </p:nvSpPr>
          <p:spPr>
            <a:xfrm>
              <a:off x="-3713825" y="6947063"/>
              <a:ext cx="135275" cy="70675"/>
            </a:xfrm>
            <a:custGeom>
              <a:avLst/>
              <a:gdLst/>
              <a:ahLst/>
              <a:cxnLst/>
              <a:rect l="l" t="t" r="r" b="b"/>
              <a:pathLst>
                <a:path w="5411" h="2827" extrusionOk="0">
                  <a:moveTo>
                    <a:pt x="5410" y="0"/>
                  </a:moveTo>
                  <a:lnTo>
                    <a:pt x="0" y="456"/>
                  </a:lnTo>
                  <a:cubicBezTo>
                    <a:pt x="0" y="456"/>
                    <a:pt x="426" y="1763"/>
                    <a:pt x="182" y="2827"/>
                  </a:cubicBezTo>
                  <a:cubicBezTo>
                    <a:pt x="1793" y="2280"/>
                    <a:pt x="3404" y="2006"/>
                    <a:pt x="5046" y="1885"/>
                  </a:cubicBezTo>
                  <a:cubicBezTo>
                    <a:pt x="5107" y="1277"/>
                    <a:pt x="5198" y="578"/>
                    <a:pt x="5410"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0"/>
            <p:cNvSpPr/>
            <p:nvPr/>
          </p:nvSpPr>
          <p:spPr>
            <a:xfrm>
              <a:off x="-3919125" y="6466513"/>
              <a:ext cx="522950" cy="493450"/>
            </a:xfrm>
            <a:custGeom>
              <a:avLst/>
              <a:gdLst/>
              <a:ahLst/>
              <a:cxnLst/>
              <a:rect l="l" t="t" r="r" b="b"/>
              <a:pathLst>
                <a:path w="20918" h="19738" extrusionOk="0">
                  <a:moveTo>
                    <a:pt x="7888" y="1"/>
                  </a:moveTo>
                  <a:cubicBezTo>
                    <a:pt x="3784" y="1"/>
                    <a:pt x="1" y="2091"/>
                    <a:pt x="188" y="9921"/>
                  </a:cubicBezTo>
                  <a:cubicBezTo>
                    <a:pt x="188" y="9921"/>
                    <a:pt x="66" y="13599"/>
                    <a:pt x="978" y="15423"/>
                  </a:cubicBezTo>
                  <a:cubicBezTo>
                    <a:pt x="1859" y="17246"/>
                    <a:pt x="4838" y="19283"/>
                    <a:pt x="8820" y="19678"/>
                  </a:cubicBezTo>
                  <a:cubicBezTo>
                    <a:pt x="9252" y="19718"/>
                    <a:pt x="9701" y="19738"/>
                    <a:pt x="10158" y="19738"/>
                  </a:cubicBezTo>
                  <a:cubicBezTo>
                    <a:pt x="13880" y="19738"/>
                    <a:pt x="18190" y="18420"/>
                    <a:pt x="19246" y="15848"/>
                  </a:cubicBezTo>
                  <a:cubicBezTo>
                    <a:pt x="20462" y="12991"/>
                    <a:pt x="20917" y="10985"/>
                    <a:pt x="20553" y="8067"/>
                  </a:cubicBezTo>
                  <a:cubicBezTo>
                    <a:pt x="20188" y="5149"/>
                    <a:pt x="20036" y="3842"/>
                    <a:pt x="17331" y="2535"/>
                  </a:cubicBezTo>
                  <a:cubicBezTo>
                    <a:pt x="15996" y="1897"/>
                    <a:pt x="11797" y="1"/>
                    <a:pt x="7888"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0"/>
            <p:cNvSpPr/>
            <p:nvPr/>
          </p:nvSpPr>
          <p:spPr>
            <a:xfrm>
              <a:off x="-3798950" y="6730488"/>
              <a:ext cx="29675" cy="35725"/>
            </a:xfrm>
            <a:custGeom>
              <a:avLst/>
              <a:gdLst/>
              <a:ahLst/>
              <a:cxnLst/>
              <a:rect l="l" t="t" r="r" b="b"/>
              <a:pathLst>
                <a:path w="1187" h="1429" extrusionOk="0">
                  <a:moveTo>
                    <a:pt x="578" y="0"/>
                  </a:moveTo>
                  <a:cubicBezTo>
                    <a:pt x="244" y="0"/>
                    <a:pt x="1" y="335"/>
                    <a:pt x="1" y="699"/>
                  </a:cubicBezTo>
                  <a:cubicBezTo>
                    <a:pt x="1" y="1095"/>
                    <a:pt x="244" y="1429"/>
                    <a:pt x="578" y="1429"/>
                  </a:cubicBezTo>
                  <a:cubicBezTo>
                    <a:pt x="913" y="1429"/>
                    <a:pt x="1186" y="1095"/>
                    <a:pt x="1186" y="699"/>
                  </a:cubicBezTo>
                  <a:cubicBezTo>
                    <a:pt x="1186" y="335"/>
                    <a:pt x="913" y="0"/>
                    <a:pt x="578"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0"/>
            <p:cNvSpPr/>
            <p:nvPr/>
          </p:nvSpPr>
          <p:spPr>
            <a:xfrm>
              <a:off x="-3558050" y="6730488"/>
              <a:ext cx="29650" cy="35725"/>
            </a:xfrm>
            <a:custGeom>
              <a:avLst/>
              <a:gdLst/>
              <a:ahLst/>
              <a:cxnLst/>
              <a:rect l="l" t="t" r="r" b="b"/>
              <a:pathLst>
                <a:path w="1186" h="1429" extrusionOk="0">
                  <a:moveTo>
                    <a:pt x="578" y="0"/>
                  </a:moveTo>
                  <a:cubicBezTo>
                    <a:pt x="274" y="0"/>
                    <a:pt x="0" y="335"/>
                    <a:pt x="0" y="699"/>
                  </a:cubicBezTo>
                  <a:cubicBezTo>
                    <a:pt x="0" y="1095"/>
                    <a:pt x="274" y="1429"/>
                    <a:pt x="578" y="1429"/>
                  </a:cubicBezTo>
                  <a:cubicBezTo>
                    <a:pt x="912" y="1429"/>
                    <a:pt x="1186" y="1095"/>
                    <a:pt x="1186" y="699"/>
                  </a:cubicBezTo>
                  <a:cubicBezTo>
                    <a:pt x="1186" y="335"/>
                    <a:pt x="912" y="0"/>
                    <a:pt x="578"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0"/>
            <p:cNvSpPr/>
            <p:nvPr/>
          </p:nvSpPr>
          <p:spPr>
            <a:xfrm>
              <a:off x="-3679650" y="6713963"/>
              <a:ext cx="36500" cy="63200"/>
            </a:xfrm>
            <a:custGeom>
              <a:avLst/>
              <a:gdLst/>
              <a:ahLst/>
              <a:cxnLst/>
              <a:rect l="l" t="t" r="r" b="b"/>
              <a:pathLst>
                <a:path w="1460" h="2528" extrusionOk="0">
                  <a:moveTo>
                    <a:pt x="316" y="0"/>
                  </a:moveTo>
                  <a:cubicBezTo>
                    <a:pt x="305" y="0"/>
                    <a:pt x="290" y="8"/>
                    <a:pt x="274" y="23"/>
                  </a:cubicBezTo>
                  <a:cubicBezTo>
                    <a:pt x="183" y="327"/>
                    <a:pt x="153" y="692"/>
                    <a:pt x="92" y="1026"/>
                  </a:cubicBezTo>
                  <a:cubicBezTo>
                    <a:pt x="62" y="1239"/>
                    <a:pt x="1" y="1482"/>
                    <a:pt x="92" y="1695"/>
                  </a:cubicBezTo>
                  <a:cubicBezTo>
                    <a:pt x="183" y="1847"/>
                    <a:pt x="305" y="1968"/>
                    <a:pt x="487" y="1968"/>
                  </a:cubicBezTo>
                  <a:cubicBezTo>
                    <a:pt x="578" y="1938"/>
                    <a:pt x="639" y="1877"/>
                    <a:pt x="730" y="1847"/>
                  </a:cubicBezTo>
                  <a:cubicBezTo>
                    <a:pt x="761" y="1816"/>
                    <a:pt x="791" y="1756"/>
                    <a:pt x="852" y="1756"/>
                  </a:cubicBezTo>
                  <a:cubicBezTo>
                    <a:pt x="903" y="1715"/>
                    <a:pt x="943" y="1695"/>
                    <a:pt x="975" y="1695"/>
                  </a:cubicBezTo>
                  <a:cubicBezTo>
                    <a:pt x="1038" y="1695"/>
                    <a:pt x="1065" y="1776"/>
                    <a:pt x="1065" y="1938"/>
                  </a:cubicBezTo>
                  <a:cubicBezTo>
                    <a:pt x="1217" y="2151"/>
                    <a:pt x="1156" y="2272"/>
                    <a:pt x="913" y="2333"/>
                  </a:cubicBezTo>
                  <a:cubicBezTo>
                    <a:pt x="808" y="2385"/>
                    <a:pt x="839" y="2528"/>
                    <a:pt x="926" y="2528"/>
                  </a:cubicBezTo>
                  <a:cubicBezTo>
                    <a:pt x="941" y="2528"/>
                    <a:pt x="957" y="2524"/>
                    <a:pt x="974" y="2515"/>
                  </a:cubicBezTo>
                  <a:cubicBezTo>
                    <a:pt x="1217" y="2424"/>
                    <a:pt x="1460" y="2212"/>
                    <a:pt x="1429" y="1908"/>
                  </a:cubicBezTo>
                  <a:cubicBezTo>
                    <a:pt x="1399" y="1695"/>
                    <a:pt x="1217" y="1512"/>
                    <a:pt x="1004" y="1512"/>
                  </a:cubicBezTo>
                  <a:cubicBezTo>
                    <a:pt x="852" y="1543"/>
                    <a:pt x="761" y="1634"/>
                    <a:pt x="639" y="1695"/>
                  </a:cubicBezTo>
                  <a:cubicBezTo>
                    <a:pt x="557" y="1731"/>
                    <a:pt x="490" y="1747"/>
                    <a:pt x="435" y="1747"/>
                  </a:cubicBezTo>
                  <a:cubicBezTo>
                    <a:pt x="119" y="1747"/>
                    <a:pt x="192" y="1228"/>
                    <a:pt x="244" y="996"/>
                  </a:cubicBezTo>
                  <a:cubicBezTo>
                    <a:pt x="305" y="722"/>
                    <a:pt x="487" y="297"/>
                    <a:pt x="335" y="23"/>
                  </a:cubicBezTo>
                  <a:cubicBezTo>
                    <a:pt x="335" y="8"/>
                    <a:pt x="328" y="0"/>
                    <a:pt x="31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0"/>
            <p:cNvSpPr/>
            <p:nvPr/>
          </p:nvSpPr>
          <p:spPr>
            <a:xfrm>
              <a:off x="-3684950" y="6814263"/>
              <a:ext cx="53200" cy="25700"/>
            </a:xfrm>
            <a:custGeom>
              <a:avLst/>
              <a:gdLst/>
              <a:ahLst/>
              <a:cxnLst/>
              <a:rect l="l" t="t" r="r" b="b"/>
              <a:pathLst>
                <a:path w="2128" h="1028" extrusionOk="0">
                  <a:moveTo>
                    <a:pt x="2033" y="0"/>
                  </a:moveTo>
                  <a:cubicBezTo>
                    <a:pt x="1983" y="0"/>
                    <a:pt x="1930" y="38"/>
                    <a:pt x="1915" y="114"/>
                  </a:cubicBezTo>
                  <a:cubicBezTo>
                    <a:pt x="1857" y="547"/>
                    <a:pt x="1580" y="816"/>
                    <a:pt x="1136" y="816"/>
                  </a:cubicBezTo>
                  <a:cubicBezTo>
                    <a:pt x="1113" y="816"/>
                    <a:pt x="1088" y="815"/>
                    <a:pt x="1064" y="814"/>
                  </a:cubicBezTo>
                  <a:cubicBezTo>
                    <a:pt x="882" y="814"/>
                    <a:pt x="669" y="753"/>
                    <a:pt x="517" y="601"/>
                  </a:cubicBezTo>
                  <a:cubicBezTo>
                    <a:pt x="365" y="479"/>
                    <a:pt x="334" y="327"/>
                    <a:pt x="213" y="145"/>
                  </a:cubicBezTo>
                  <a:cubicBezTo>
                    <a:pt x="182" y="145"/>
                    <a:pt x="152" y="145"/>
                    <a:pt x="152" y="175"/>
                  </a:cubicBezTo>
                  <a:cubicBezTo>
                    <a:pt x="0" y="662"/>
                    <a:pt x="730" y="1026"/>
                    <a:pt x="1094" y="1026"/>
                  </a:cubicBezTo>
                  <a:cubicBezTo>
                    <a:pt x="1115" y="1027"/>
                    <a:pt x="1136" y="1028"/>
                    <a:pt x="1156" y="1028"/>
                  </a:cubicBezTo>
                  <a:cubicBezTo>
                    <a:pt x="1704" y="1028"/>
                    <a:pt x="2128" y="642"/>
                    <a:pt x="2128" y="114"/>
                  </a:cubicBezTo>
                  <a:cubicBezTo>
                    <a:pt x="2128" y="38"/>
                    <a:pt x="2082" y="0"/>
                    <a:pt x="203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0"/>
            <p:cNvSpPr/>
            <p:nvPr/>
          </p:nvSpPr>
          <p:spPr>
            <a:xfrm>
              <a:off x="-3844550" y="6646788"/>
              <a:ext cx="49425" cy="34400"/>
            </a:xfrm>
            <a:custGeom>
              <a:avLst/>
              <a:gdLst/>
              <a:ahLst/>
              <a:cxnLst/>
              <a:rect l="l" t="t" r="r" b="b"/>
              <a:pathLst>
                <a:path w="1977" h="1376" extrusionOk="0">
                  <a:moveTo>
                    <a:pt x="1764" y="1"/>
                  </a:moveTo>
                  <a:cubicBezTo>
                    <a:pt x="1072" y="1"/>
                    <a:pt x="146" y="642"/>
                    <a:pt x="1" y="1312"/>
                  </a:cubicBezTo>
                  <a:cubicBezTo>
                    <a:pt x="1" y="1349"/>
                    <a:pt x="24" y="1375"/>
                    <a:pt x="49" y="1375"/>
                  </a:cubicBezTo>
                  <a:cubicBezTo>
                    <a:pt x="65" y="1375"/>
                    <a:pt x="81" y="1365"/>
                    <a:pt x="92" y="1342"/>
                  </a:cubicBezTo>
                  <a:cubicBezTo>
                    <a:pt x="548" y="704"/>
                    <a:pt x="1095" y="309"/>
                    <a:pt x="1886" y="157"/>
                  </a:cubicBezTo>
                  <a:cubicBezTo>
                    <a:pt x="1977" y="126"/>
                    <a:pt x="1946" y="5"/>
                    <a:pt x="1855" y="5"/>
                  </a:cubicBezTo>
                  <a:cubicBezTo>
                    <a:pt x="1825" y="2"/>
                    <a:pt x="1795" y="1"/>
                    <a:pt x="1764"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0"/>
            <p:cNvSpPr/>
            <p:nvPr/>
          </p:nvSpPr>
          <p:spPr>
            <a:xfrm>
              <a:off x="-3552750" y="6640963"/>
              <a:ext cx="53400" cy="23800"/>
            </a:xfrm>
            <a:custGeom>
              <a:avLst/>
              <a:gdLst/>
              <a:ahLst/>
              <a:cxnLst/>
              <a:rect l="l" t="t" r="r" b="b"/>
              <a:pathLst>
                <a:path w="2136" h="952" extrusionOk="0">
                  <a:moveTo>
                    <a:pt x="353" y="0"/>
                  </a:moveTo>
                  <a:cubicBezTo>
                    <a:pt x="253" y="0"/>
                    <a:pt x="155" y="8"/>
                    <a:pt x="62" y="25"/>
                  </a:cubicBezTo>
                  <a:cubicBezTo>
                    <a:pt x="1" y="25"/>
                    <a:pt x="1" y="116"/>
                    <a:pt x="62" y="116"/>
                  </a:cubicBezTo>
                  <a:cubicBezTo>
                    <a:pt x="730" y="299"/>
                    <a:pt x="1399" y="390"/>
                    <a:pt x="1916" y="907"/>
                  </a:cubicBezTo>
                  <a:cubicBezTo>
                    <a:pt x="1940" y="938"/>
                    <a:pt x="1967" y="951"/>
                    <a:pt x="1994" y="951"/>
                  </a:cubicBezTo>
                  <a:cubicBezTo>
                    <a:pt x="2070" y="951"/>
                    <a:pt x="2135" y="845"/>
                    <a:pt x="2068" y="755"/>
                  </a:cubicBezTo>
                  <a:cubicBezTo>
                    <a:pt x="1702" y="310"/>
                    <a:pt x="975" y="0"/>
                    <a:pt x="35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0"/>
            <p:cNvSpPr/>
            <p:nvPr/>
          </p:nvSpPr>
          <p:spPr>
            <a:xfrm>
              <a:off x="-3843025" y="6792038"/>
              <a:ext cx="97300" cy="91200"/>
            </a:xfrm>
            <a:custGeom>
              <a:avLst/>
              <a:gdLst/>
              <a:ahLst/>
              <a:cxnLst/>
              <a:rect l="l" t="t" r="r" b="b"/>
              <a:pathLst>
                <a:path w="3892" h="3648" extrusionOk="0">
                  <a:moveTo>
                    <a:pt x="1946" y="0"/>
                  </a:moveTo>
                  <a:cubicBezTo>
                    <a:pt x="852" y="0"/>
                    <a:pt x="1" y="821"/>
                    <a:pt x="1" y="1824"/>
                  </a:cubicBezTo>
                  <a:cubicBezTo>
                    <a:pt x="1" y="2827"/>
                    <a:pt x="852" y="3648"/>
                    <a:pt x="1946" y="3648"/>
                  </a:cubicBezTo>
                  <a:cubicBezTo>
                    <a:pt x="3010" y="3648"/>
                    <a:pt x="3891" y="2827"/>
                    <a:pt x="3891" y="1824"/>
                  </a:cubicBezTo>
                  <a:cubicBezTo>
                    <a:pt x="3891" y="821"/>
                    <a:pt x="3010" y="0"/>
                    <a:pt x="194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0"/>
            <p:cNvSpPr/>
            <p:nvPr/>
          </p:nvSpPr>
          <p:spPr>
            <a:xfrm>
              <a:off x="-3577050" y="6792038"/>
              <a:ext cx="97275" cy="91200"/>
            </a:xfrm>
            <a:custGeom>
              <a:avLst/>
              <a:gdLst/>
              <a:ahLst/>
              <a:cxnLst/>
              <a:rect l="l" t="t" r="r" b="b"/>
              <a:pathLst>
                <a:path w="3891" h="3648" extrusionOk="0">
                  <a:moveTo>
                    <a:pt x="1946" y="0"/>
                  </a:moveTo>
                  <a:cubicBezTo>
                    <a:pt x="851" y="0"/>
                    <a:pt x="0" y="821"/>
                    <a:pt x="0" y="1824"/>
                  </a:cubicBezTo>
                  <a:cubicBezTo>
                    <a:pt x="0" y="2827"/>
                    <a:pt x="851" y="3648"/>
                    <a:pt x="1946" y="3648"/>
                  </a:cubicBezTo>
                  <a:cubicBezTo>
                    <a:pt x="3009" y="3648"/>
                    <a:pt x="3891" y="2827"/>
                    <a:pt x="3891" y="1824"/>
                  </a:cubicBezTo>
                  <a:cubicBezTo>
                    <a:pt x="3891" y="821"/>
                    <a:pt x="3009" y="0"/>
                    <a:pt x="194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0"/>
            <p:cNvSpPr/>
            <p:nvPr/>
          </p:nvSpPr>
          <p:spPr>
            <a:xfrm>
              <a:off x="-3947125" y="6494913"/>
              <a:ext cx="604150" cy="236350"/>
            </a:xfrm>
            <a:custGeom>
              <a:avLst/>
              <a:gdLst/>
              <a:ahLst/>
              <a:cxnLst/>
              <a:rect l="l" t="t" r="r" b="b"/>
              <a:pathLst>
                <a:path w="24166" h="9454" extrusionOk="0">
                  <a:moveTo>
                    <a:pt x="17448" y="1"/>
                  </a:moveTo>
                  <a:cubicBezTo>
                    <a:pt x="17448" y="1369"/>
                    <a:pt x="16713" y="3235"/>
                    <a:pt x="15453" y="3235"/>
                  </a:cubicBezTo>
                  <a:cubicBezTo>
                    <a:pt x="15286" y="3235"/>
                    <a:pt x="15110" y="3203"/>
                    <a:pt x="14925" y="3131"/>
                  </a:cubicBezTo>
                  <a:cubicBezTo>
                    <a:pt x="13983" y="2493"/>
                    <a:pt x="13375" y="1247"/>
                    <a:pt x="12432" y="305"/>
                  </a:cubicBezTo>
                  <a:cubicBezTo>
                    <a:pt x="12061" y="2650"/>
                    <a:pt x="10866" y="3441"/>
                    <a:pt x="9380" y="3441"/>
                  </a:cubicBezTo>
                  <a:cubicBezTo>
                    <a:pt x="7092" y="3441"/>
                    <a:pt x="4116" y="1567"/>
                    <a:pt x="2402" y="609"/>
                  </a:cubicBezTo>
                  <a:cubicBezTo>
                    <a:pt x="1368" y="3223"/>
                    <a:pt x="1399" y="6262"/>
                    <a:pt x="1" y="8846"/>
                  </a:cubicBezTo>
                  <a:cubicBezTo>
                    <a:pt x="912" y="9028"/>
                    <a:pt x="1581" y="9454"/>
                    <a:pt x="1581" y="9454"/>
                  </a:cubicBezTo>
                  <a:cubicBezTo>
                    <a:pt x="3678" y="9028"/>
                    <a:pt x="3344" y="1825"/>
                    <a:pt x="3344" y="1824"/>
                  </a:cubicBezTo>
                  <a:lnTo>
                    <a:pt x="3344" y="1824"/>
                  </a:lnTo>
                  <a:cubicBezTo>
                    <a:pt x="3344" y="1824"/>
                    <a:pt x="7934" y="4834"/>
                    <a:pt x="10274" y="5046"/>
                  </a:cubicBezTo>
                  <a:cubicBezTo>
                    <a:pt x="10379" y="5056"/>
                    <a:pt x="10479" y="5060"/>
                    <a:pt x="10576" y="5060"/>
                  </a:cubicBezTo>
                  <a:cubicBezTo>
                    <a:pt x="12677" y="5060"/>
                    <a:pt x="13010" y="2949"/>
                    <a:pt x="13010" y="2949"/>
                  </a:cubicBezTo>
                  <a:cubicBezTo>
                    <a:pt x="13010" y="2949"/>
                    <a:pt x="13952" y="4530"/>
                    <a:pt x="15654" y="4682"/>
                  </a:cubicBezTo>
                  <a:cubicBezTo>
                    <a:pt x="15721" y="4688"/>
                    <a:pt x="15786" y="4690"/>
                    <a:pt x="15848" y="4690"/>
                  </a:cubicBezTo>
                  <a:cubicBezTo>
                    <a:pt x="17380" y="4690"/>
                    <a:pt x="17296" y="2949"/>
                    <a:pt x="17296" y="2949"/>
                  </a:cubicBezTo>
                  <a:lnTo>
                    <a:pt x="17296" y="2949"/>
                  </a:lnTo>
                  <a:cubicBezTo>
                    <a:pt x="18214" y="4138"/>
                    <a:pt x="18923" y="4468"/>
                    <a:pt x="19426" y="4468"/>
                  </a:cubicBezTo>
                  <a:cubicBezTo>
                    <a:pt x="20056" y="4468"/>
                    <a:pt x="20366" y="3952"/>
                    <a:pt x="20366" y="3952"/>
                  </a:cubicBezTo>
                  <a:cubicBezTo>
                    <a:pt x="20366" y="3952"/>
                    <a:pt x="20366" y="8815"/>
                    <a:pt x="22007" y="8998"/>
                  </a:cubicBezTo>
                  <a:cubicBezTo>
                    <a:pt x="22094" y="9007"/>
                    <a:pt x="22176" y="9012"/>
                    <a:pt x="22253" y="9012"/>
                  </a:cubicBezTo>
                  <a:cubicBezTo>
                    <a:pt x="23679" y="9012"/>
                    <a:pt x="23679" y="7508"/>
                    <a:pt x="23679" y="7508"/>
                  </a:cubicBezTo>
                  <a:cubicBezTo>
                    <a:pt x="23770" y="7539"/>
                    <a:pt x="23854" y="7554"/>
                    <a:pt x="23933" y="7554"/>
                  </a:cubicBezTo>
                  <a:cubicBezTo>
                    <a:pt x="24013" y="7554"/>
                    <a:pt x="24089" y="7539"/>
                    <a:pt x="24165" y="7508"/>
                  </a:cubicBezTo>
                  <a:cubicBezTo>
                    <a:pt x="22676" y="6353"/>
                    <a:pt x="22129" y="3831"/>
                    <a:pt x="21825" y="1551"/>
                  </a:cubicBezTo>
                  <a:cubicBezTo>
                    <a:pt x="21543" y="2284"/>
                    <a:pt x="21052" y="2540"/>
                    <a:pt x="20512" y="2540"/>
                  </a:cubicBezTo>
                  <a:cubicBezTo>
                    <a:pt x="19888" y="2540"/>
                    <a:pt x="19199" y="2197"/>
                    <a:pt x="18694" y="1855"/>
                  </a:cubicBezTo>
                  <a:cubicBezTo>
                    <a:pt x="18390" y="1247"/>
                    <a:pt x="17448" y="943"/>
                    <a:pt x="17448" y="1"/>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0"/>
            <p:cNvSpPr/>
            <p:nvPr/>
          </p:nvSpPr>
          <p:spPr>
            <a:xfrm>
              <a:off x="-4011725" y="6383788"/>
              <a:ext cx="725725" cy="332275"/>
            </a:xfrm>
            <a:custGeom>
              <a:avLst/>
              <a:gdLst/>
              <a:ahLst/>
              <a:cxnLst/>
              <a:rect l="l" t="t" r="r" b="b"/>
              <a:pathLst>
                <a:path w="29029" h="13291" extrusionOk="0">
                  <a:moveTo>
                    <a:pt x="14051" y="1"/>
                  </a:moveTo>
                  <a:cubicBezTo>
                    <a:pt x="9971" y="1"/>
                    <a:pt x="5503" y="3230"/>
                    <a:pt x="5503" y="3230"/>
                  </a:cubicBezTo>
                  <a:cubicBezTo>
                    <a:pt x="5503" y="3230"/>
                    <a:pt x="6232" y="616"/>
                    <a:pt x="4955" y="525"/>
                  </a:cubicBezTo>
                  <a:cubicBezTo>
                    <a:pt x="4931" y="522"/>
                    <a:pt x="4907" y="521"/>
                    <a:pt x="4884" y="521"/>
                  </a:cubicBezTo>
                  <a:cubicBezTo>
                    <a:pt x="3675" y="521"/>
                    <a:pt x="4378" y="3595"/>
                    <a:pt x="4378" y="3595"/>
                  </a:cubicBezTo>
                  <a:cubicBezTo>
                    <a:pt x="4378" y="3595"/>
                    <a:pt x="3448" y="2182"/>
                    <a:pt x="2658" y="2182"/>
                  </a:cubicBezTo>
                  <a:cubicBezTo>
                    <a:pt x="2418" y="2182"/>
                    <a:pt x="2191" y="2312"/>
                    <a:pt x="2007" y="2652"/>
                  </a:cubicBezTo>
                  <a:cubicBezTo>
                    <a:pt x="1217" y="4111"/>
                    <a:pt x="3740" y="5540"/>
                    <a:pt x="3740" y="5540"/>
                  </a:cubicBezTo>
                  <a:cubicBezTo>
                    <a:pt x="3451" y="5667"/>
                    <a:pt x="3262" y="5702"/>
                    <a:pt x="3119" y="5702"/>
                  </a:cubicBezTo>
                  <a:cubicBezTo>
                    <a:pt x="2946" y="5702"/>
                    <a:pt x="2840" y="5651"/>
                    <a:pt x="2706" y="5651"/>
                  </a:cubicBezTo>
                  <a:cubicBezTo>
                    <a:pt x="2555" y="5651"/>
                    <a:pt x="2368" y="5717"/>
                    <a:pt x="2007" y="5996"/>
                  </a:cubicBezTo>
                  <a:cubicBezTo>
                    <a:pt x="274" y="7607"/>
                    <a:pt x="1582" y="10008"/>
                    <a:pt x="1582" y="10008"/>
                  </a:cubicBezTo>
                  <a:cubicBezTo>
                    <a:pt x="1" y="11589"/>
                    <a:pt x="1582" y="13200"/>
                    <a:pt x="1582" y="13200"/>
                  </a:cubicBezTo>
                  <a:cubicBezTo>
                    <a:pt x="1643" y="13194"/>
                    <a:pt x="1705" y="13192"/>
                    <a:pt x="1768" y="13192"/>
                  </a:cubicBezTo>
                  <a:cubicBezTo>
                    <a:pt x="2048" y="13192"/>
                    <a:pt x="2336" y="13241"/>
                    <a:pt x="2585" y="13291"/>
                  </a:cubicBezTo>
                  <a:cubicBezTo>
                    <a:pt x="3983" y="10707"/>
                    <a:pt x="3952" y="7668"/>
                    <a:pt x="4986" y="5054"/>
                  </a:cubicBezTo>
                  <a:cubicBezTo>
                    <a:pt x="6700" y="6012"/>
                    <a:pt x="9676" y="7886"/>
                    <a:pt x="11964" y="7886"/>
                  </a:cubicBezTo>
                  <a:cubicBezTo>
                    <a:pt x="13450" y="7886"/>
                    <a:pt x="14645" y="7095"/>
                    <a:pt x="15016" y="4750"/>
                  </a:cubicBezTo>
                  <a:cubicBezTo>
                    <a:pt x="15959" y="5692"/>
                    <a:pt x="16597" y="6938"/>
                    <a:pt x="17509" y="7576"/>
                  </a:cubicBezTo>
                  <a:cubicBezTo>
                    <a:pt x="17694" y="7648"/>
                    <a:pt x="17870" y="7680"/>
                    <a:pt x="18037" y="7680"/>
                  </a:cubicBezTo>
                  <a:cubicBezTo>
                    <a:pt x="19297" y="7680"/>
                    <a:pt x="20032" y="5811"/>
                    <a:pt x="20032" y="4415"/>
                  </a:cubicBezTo>
                  <a:cubicBezTo>
                    <a:pt x="20032" y="5358"/>
                    <a:pt x="20974" y="5692"/>
                    <a:pt x="21278" y="6300"/>
                  </a:cubicBezTo>
                  <a:cubicBezTo>
                    <a:pt x="21783" y="6642"/>
                    <a:pt x="22472" y="6985"/>
                    <a:pt x="23096" y="6985"/>
                  </a:cubicBezTo>
                  <a:cubicBezTo>
                    <a:pt x="23636" y="6985"/>
                    <a:pt x="24127" y="6729"/>
                    <a:pt x="24409" y="5996"/>
                  </a:cubicBezTo>
                  <a:cubicBezTo>
                    <a:pt x="24713" y="8276"/>
                    <a:pt x="25260" y="10798"/>
                    <a:pt x="26749" y="11953"/>
                  </a:cubicBezTo>
                  <a:cubicBezTo>
                    <a:pt x="27266" y="11801"/>
                    <a:pt x="27600" y="11224"/>
                    <a:pt x="27600" y="11224"/>
                  </a:cubicBezTo>
                  <a:cubicBezTo>
                    <a:pt x="29029" y="8701"/>
                    <a:pt x="27144" y="8093"/>
                    <a:pt x="27144" y="8093"/>
                  </a:cubicBezTo>
                  <a:cubicBezTo>
                    <a:pt x="27287" y="5286"/>
                    <a:pt x="24975" y="5205"/>
                    <a:pt x="24707" y="5205"/>
                  </a:cubicBezTo>
                  <a:cubicBezTo>
                    <a:pt x="24691" y="5205"/>
                    <a:pt x="24682" y="5206"/>
                    <a:pt x="24682" y="5206"/>
                  </a:cubicBezTo>
                  <a:cubicBezTo>
                    <a:pt x="24111" y="2520"/>
                    <a:pt x="21546" y="2019"/>
                    <a:pt x="19710" y="2019"/>
                  </a:cubicBezTo>
                  <a:cubicBezTo>
                    <a:pt x="18617" y="2019"/>
                    <a:pt x="17782" y="2196"/>
                    <a:pt x="17782" y="2196"/>
                  </a:cubicBezTo>
                  <a:cubicBezTo>
                    <a:pt x="17782" y="2196"/>
                    <a:pt x="18573" y="160"/>
                    <a:pt x="14378" y="8"/>
                  </a:cubicBezTo>
                  <a:cubicBezTo>
                    <a:pt x="14269" y="3"/>
                    <a:pt x="14160" y="1"/>
                    <a:pt x="14051" y="1"/>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0"/>
            <p:cNvSpPr/>
            <p:nvPr/>
          </p:nvSpPr>
          <p:spPr>
            <a:xfrm>
              <a:off x="-3800150" y="6416313"/>
              <a:ext cx="139525" cy="135950"/>
            </a:xfrm>
            <a:custGeom>
              <a:avLst/>
              <a:gdLst/>
              <a:ahLst/>
              <a:cxnLst/>
              <a:rect l="l" t="t" r="r" b="b"/>
              <a:pathLst>
                <a:path w="5581" h="5438" extrusionOk="0">
                  <a:moveTo>
                    <a:pt x="4046" y="0"/>
                  </a:moveTo>
                  <a:cubicBezTo>
                    <a:pt x="3967" y="0"/>
                    <a:pt x="3893" y="120"/>
                    <a:pt x="3970" y="196"/>
                  </a:cubicBezTo>
                  <a:cubicBezTo>
                    <a:pt x="4608" y="713"/>
                    <a:pt x="4942" y="1655"/>
                    <a:pt x="5034" y="2476"/>
                  </a:cubicBezTo>
                  <a:cubicBezTo>
                    <a:pt x="5144" y="3195"/>
                    <a:pt x="4903" y="3990"/>
                    <a:pt x="4103" y="3990"/>
                  </a:cubicBezTo>
                  <a:cubicBezTo>
                    <a:pt x="4023" y="3990"/>
                    <a:pt x="3939" y="3982"/>
                    <a:pt x="3848" y="3965"/>
                  </a:cubicBezTo>
                  <a:cubicBezTo>
                    <a:pt x="3301" y="3844"/>
                    <a:pt x="2754" y="3357"/>
                    <a:pt x="2450" y="2871"/>
                  </a:cubicBezTo>
                  <a:cubicBezTo>
                    <a:pt x="2432" y="2844"/>
                    <a:pt x="2407" y="2833"/>
                    <a:pt x="2381" y="2833"/>
                  </a:cubicBezTo>
                  <a:cubicBezTo>
                    <a:pt x="2318" y="2833"/>
                    <a:pt x="2255" y="2898"/>
                    <a:pt x="2298" y="2962"/>
                  </a:cubicBezTo>
                  <a:cubicBezTo>
                    <a:pt x="2480" y="3418"/>
                    <a:pt x="2724" y="4209"/>
                    <a:pt x="2541" y="4664"/>
                  </a:cubicBezTo>
                  <a:cubicBezTo>
                    <a:pt x="2410" y="4984"/>
                    <a:pt x="2139" y="5129"/>
                    <a:pt x="1844" y="5129"/>
                  </a:cubicBezTo>
                  <a:cubicBezTo>
                    <a:pt x="1662" y="5129"/>
                    <a:pt x="1469" y="5073"/>
                    <a:pt x="1295" y="4968"/>
                  </a:cubicBezTo>
                  <a:cubicBezTo>
                    <a:pt x="717" y="4634"/>
                    <a:pt x="353" y="4057"/>
                    <a:pt x="140" y="3479"/>
                  </a:cubicBezTo>
                  <a:cubicBezTo>
                    <a:pt x="127" y="3441"/>
                    <a:pt x="98" y="3424"/>
                    <a:pt x="72" y="3424"/>
                  </a:cubicBezTo>
                  <a:cubicBezTo>
                    <a:pt x="34" y="3424"/>
                    <a:pt x="1" y="3456"/>
                    <a:pt x="18" y="3509"/>
                  </a:cubicBezTo>
                  <a:cubicBezTo>
                    <a:pt x="196" y="4144"/>
                    <a:pt x="1074" y="5437"/>
                    <a:pt x="1926" y="5437"/>
                  </a:cubicBezTo>
                  <a:cubicBezTo>
                    <a:pt x="2093" y="5437"/>
                    <a:pt x="2260" y="5387"/>
                    <a:pt x="2420" y="5272"/>
                  </a:cubicBezTo>
                  <a:cubicBezTo>
                    <a:pt x="2815" y="4999"/>
                    <a:pt x="2784" y="4391"/>
                    <a:pt x="2754" y="3965"/>
                  </a:cubicBezTo>
                  <a:cubicBezTo>
                    <a:pt x="2735" y="3812"/>
                    <a:pt x="2716" y="3646"/>
                    <a:pt x="2681" y="3483"/>
                  </a:cubicBezTo>
                  <a:lnTo>
                    <a:pt x="2681" y="3483"/>
                  </a:lnTo>
                  <a:cubicBezTo>
                    <a:pt x="3011" y="3898"/>
                    <a:pt x="3614" y="4182"/>
                    <a:pt x="4157" y="4182"/>
                  </a:cubicBezTo>
                  <a:cubicBezTo>
                    <a:pt x="4627" y="4182"/>
                    <a:pt x="5051" y="3970"/>
                    <a:pt x="5216" y="3449"/>
                  </a:cubicBezTo>
                  <a:cubicBezTo>
                    <a:pt x="5581" y="2415"/>
                    <a:pt x="4942" y="652"/>
                    <a:pt x="4091" y="14"/>
                  </a:cubicBezTo>
                  <a:cubicBezTo>
                    <a:pt x="4077" y="4"/>
                    <a:pt x="4062" y="0"/>
                    <a:pt x="404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0"/>
            <p:cNvSpPr/>
            <p:nvPr/>
          </p:nvSpPr>
          <p:spPr>
            <a:xfrm>
              <a:off x="-3469900" y="6508563"/>
              <a:ext cx="77525" cy="70725"/>
            </a:xfrm>
            <a:custGeom>
              <a:avLst/>
              <a:gdLst/>
              <a:ahLst/>
              <a:cxnLst/>
              <a:rect l="l" t="t" r="r" b="b"/>
              <a:pathLst>
                <a:path w="3101" h="2829" extrusionOk="0">
                  <a:moveTo>
                    <a:pt x="81" y="1"/>
                  </a:moveTo>
                  <a:cubicBezTo>
                    <a:pt x="38" y="1"/>
                    <a:pt x="0" y="34"/>
                    <a:pt x="0" y="93"/>
                  </a:cubicBezTo>
                  <a:cubicBezTo>
                    <a:pt x="243" y="944"/>
                    <a:pt x="638" y="2798"/>
                    <a:pt x="1793" y="2829"/>
                  </a:cubicBezTo>
                  <a:cubicBezTo>
                    <a:pt x="2766" y="2829"/>
                    <a:pt x="3100" y="1309"/>
                    <a:pt x="3100" y="579"/>
                  </a:cubicBezTo>
                  <a:cubicBezTo>
                    <a:pt x="3100" y="519"/>
                    <a:pt x="3062" y="488"/>
                    <a:pt x="3017" y="488"/>
                  </a:cubicBezTo>
                  <a:cubicBezTo>
                    <a:pt x="2971" y="488"/>
                    <a:pt x="2918" y="519"/>
                    <a:pt x="2888" y="579"/>
                  </a:cubicBezTo>
                  <a:cubicBezTo>
                    <a:pt x="2664" y="1137"/>
                    <a:pt x="2672" y="2592"/>
                    <a:pt x="1852" y="2592"/>
                  </a:cubicBezTo>
                  <a:cubicBezTo>
                    <a:pt x="1778" y="2592"/>
                    <a:pt x="1698" y="2580"/>
                    <a:pt x="1611" y="2555"/>
                  </a:cubicBezTo>
                  <a:cubicBezTo>
                    <a:pt x="638" y="2312"/>
                    <a:pt x="547" y="762"/>
                    <a:pt x="152" y="32"/>
                  </a:cubicBezTo>
                  <a:cubicBezTo>
                    <a:pt x="131" y="11"/>
                    <a:pt x="105" y="1"/>
                    <a:pt x="8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0"/>
            <p:cNvSpPr/>
            <p:nvPr/>
          </p:nvSpPr>
          <p:spPr>
            <a:xfrm>
              <a:off x="-3955350" y="6605513"/>
              <a:ext cx="63725" cy="78075"/>
            </a:xfrm>
            <a:custGeom>
              <a:avLst/>
              <a:gdLst/>
              <a:ahLst/>
              <a:cxnLst/>
              <a:rect l="l" t="t" r="r" b="b"/>
              <a:pathLst>
                <a:path w="2549" h="3123" extrusionOk="0">
                  <a:moveTo>
                    <a:pt x="1937" y="0"/>
                  </a:moveTo>
                  <a:cubicBezTo>
                    <a:pt x="1871" y="0"/>
                    <a:pt x="1814" y="48"/>
                    <a:pt x="1849" y="136"/>
                  </a:cubicBezTo>
                  <a:cubicBezTo>
                    <a:pt x="2032" y="744"/>
                    <a:pt x="2153" y="1413"/>
                    <a:pt x="2093" y="2051"/>
                  </a:cubicBezTo>
                  <a:cubicBezTo>
                    <a:pt x="2032" y="2446"/>
                    <a:pt x="1880" y="2902"/>
                    <a:pt x="1424" y="2932"/>
                  </a:cubicBezTo>
                  <a:cubicBezTo>
                    <a:pt x="1411" y="2933"/>
                    <a:pt x="1399" y="2933"/>
                    <a:pt x="1386" y="2933"/>
                  </a:cubicBezTo>
                  <a:cubicBezTo>
                    <a:pt x="858" y="2933"/>
                    <a:pt x="473" y="2317"/>
                    <a:pt x="117" y="1990"/>
                  </a:cubicBezTo>
                  <a:cubicBezTo>
                    <a:pt x="106" y="1985"/>
                    <a:pt x="94" y="1982"/>
                    <a:pt x="84" y="1982"/>
                  </a:cubicBezTo>
                  <a:cubicBezTo>
                    <a:pt x="37" y="1982"/>
                    <a:pt x="1" y="2032"/>
                    <a:pt x="26" y="2081"/>
                  </a:cubicBezTo>
                  <a:cubicBezTo>
                    <a:pt x="283" y="2511"/>
                    <a:pt x="906" y="3123"/>
                    <a:pt x="1463" y="3123"/>
                  </a:cubicBezTo>
                  <a:cubicBezTo>
                    <a:pt x="1694" y="3123"/>
                    <a:pt x="1914" y="3017"/>
                    <a:pt x="2093" y="2750"/>
                  </a:cubicBezTo>
                  <a:cubicBezTo>
                    <a:pt x="2548" y="2021"/>
                    <a:pt x="2305" y="805"/>
                    <a:pt x="2062" y="75"/>
                  </a:cubicBezTo>
                  <a:cubicBezTo>
                    <a:pt x="2037" y="25"/>
                    <a:pt x="1985" y="0"/>
                    <a:pt x="193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0"/>
            <p:cNvSpPr/>
            <p:nvPr/>
          </p:nvSpPr>
          <p:spPr>
            <a:xfrm>
              <a:off x="-3805025" y="7536738"/>
              <a:ext cx="425575" cy="305025"/>
            </a:xfrm>
            <a:custGeom>
              <a:avLst/>
              <a:gdLst/>
              <a:ahLst/>
              <a:cxnLst/>
              <a:rect l="l" t="t" r="r" b="b"/>
              <a:pathLst>
                <a:path w="17023" h="12201" extrusionOk="0">
                  <a:moveTo>
                    <a:pt x="16293" y="0"/>
                  </a:moveTo>
                  <a:cubicBezTo>
                    <a:pt x="11095" y="2037"/>
                    <a:pt x="5654" y="3222"/>
                    <a:pt x="61" y="3465"/>
                  </a:cubicBezTo>
                  <a:cubicBezTo>
                    <a:pt x="1" y="6748"/>
                    <a:pt x="1" y="10730"/>
                    <a:pt x="274" y="12158"/>
                  </a:cubicBezTo>
                  <a:cubicBezTo>
                    <a:pt x="274" y="12158"/>
                    <a:pt x="1577" y="12200"/>
                    <a:pt x="3062" y="12200"/>
                  </a:cubicBezTo>
                  <a:cubicBezTo>
                    <a:pt x="4672" y="12200"/>
                    <a:pt x="6497" y="12151"/>
                    <a:pt x="7113" y="11946"/>
                  </a:cubicBezTo>
                  <a:cubicBezTo>
                    <a:pt x="7113" y="11946"/>
                    <a:pt x="7356" y="5988"/>
                    <a:pt x="7204" y="5258"/>
                  </a:cubicBezTo>
                  <a:lnTo>
                    <a:pt x="7204" y="5258"/>
                  </a:lnTo>
                  <a:cubicBezTo>
                    <a:pt x="7204" y="5258"/>
                    <a:pt x="7593" y="5297"/>
                    <a:pt x="8125" y="5297"/>
                  </a:cubicBezTo>
                  <a:cubicBezTo>
                    <a:pt x="8745" y="5297"/>
                    <a:pt x="9561" y="5244"/>
                    <a:pt x="10183" y="5015"/>
                  </a:cubicBezTo>
                  <a:lnTo>
                    <a:pt x="10183" y="5015"/>
                  </a:lnTo>
                  <a:cubicBezTo>
                    <a:pt x="10183" y="5015"/>
                    <a:pt x="10092" y="10821"/>
                    <a:pt x="10396" y="11702"/>
                  </a:cubicBezTo>
                  <a:cubicBezTo>
                    <a:pt x="10396" y="11702"/>
                    <a:pt x="15229" y="11581"/>
                    <a:pt x="17022" y="11186"/>
                  </a:cubicBezTo>
                  <a:cubicBezTo>
                    <a:pt x="17022" y="11186"/>
                    <a:pt x="16779" y="3678"/>
                    <a:pt x="16293" y="0"/>
                  </a:cubicBezTo>
                  <a:close/>
                </a:path>
              </a:pathLst>
            </a:custGeom>
            <a:solidFill>
              <a:srgbClr val="73D8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0"/>
            <p:cNvSpPr/>
            <p:nvPr/>
          </p:nvSpPr>
          <p:spPr>
            <a:xfrm>
              <a:off x="-3803500" y="7480538"/>
              <a:ext cx="405800" cy="142850"/>
            </a:xfrm>
            <a:custGeom>
              <a:avLst/>
              <a:gdLst/>
              <a:ahLst/>
              <a:cxnLst/>
              <a:rect l="l" t="t" r="r" b="b"/>
              <a:pathLst>
                <a:path w="16232" h="5714" extrusionOk="0">
                  <a:moveTo>
                    <a:pt x="13067" y="0"/>
                  </a:moveTo>
                  <a:cubicBezTo>
                    <a:pt x="8557" y="0"/>
                    <a:pt x="122" y="911"/>
                    <a:pt x="122" y="911"/>
                  </a:cubicBezTo>
                  <a:cubicBezTo>
                    <a:pt x="122" y="911"/>
                    <a:pt x="31" y="3069"/>
                    <a:pt x="0" y="5713"/>
                  </a:cubicBezTo>
                  <a:cubicBezTo>
                    <a:pt x="5593" y="5470"/>
                    <a:pt x="11034" y="4285"/>
                    <a:pt x="16232" y="2248"/>
                  </a:cubicBezTo>
                  <a:cubicBezTo>
                    <a:pt x="16110" y="1306"/>
                    <a:pt x="15958" y="607"/>
                    <a:pt x="15806" y="364"/>
                  </a:cubicBezTo>
                  <a:cubicBezTo>
                    <a:pt x="15617" y="99"/>
                    <a:pt x="14556" y="0"/>
                    <a:pt x="13067" y="0"/>
                  </a:cubicBezTo>
                  <a:close/>
                </a:path>
              </a:pathLst>
            </a:custGeom>
            <a:solidFill>
              <a:srgbClr val="33D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0"/>
            <p:cNvSpPr/>
            <p:nvPr/>
          </p:nvSpPr>
          <p:spPr>
            <a:xfrm>
              <a:off x="-3442550" y="7518488"/>
              <a:ext cx="47900" cy="76025"/>
            </a:xfrm>
            <a:custGeom>
              <a:avLst/>
              <a:gdLst/>
              <a:ahLst/>
              <a:cxnLst/>
              <a:rect l="l" t="t" r="r" b="b"/>
              <a:pathLst>
                <a:path w="1916" h="3041" extrusionOk="0">
                  <a:moveTo>
                    <a:pt x="0" y="1"/>
                  </a:moveTo>
                  <a:lnTo>
                    <a:pt x="0" y="1"/>
                  </a:lnTo>
                  <a:cubicBezTo>
                    <a:pt x="426" y="1004"/>
                    <a:pt x="1095" y="2250"/>
                    <a:pt x="1915" y="3040"/>
                  </a:cubicBezTo>
                  <a:lnTo>
                    <a:pt x="0" y="1"/>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0"/>
            <p:cNvSpPr/>
            <p:nvPr/>
          </p:nvSpPr>
          <p:spPr>
            <a:xfrm>
              <a:off x="-3444575" y="7516938"/>
              <a:ext cx="54600" cy="80550"/>
            </a:xfrm>
            <a:custGeom>
              <a:avLst/>
              <a:gdLst/>
              <a:ahLst/>
              <a:cxnLst/>
              <a:rect l="l" t="t" r="r" b="b"/>
              <a:pathLst>
                <a:path w="2184" h="3222" extrusionOk="0">
                  <a:moveTo>
                    <a:pt x="86" y="1"/>
                  </a:moveTo>
                  <a:cubicBezTo>
                    <a:pt x="45" y="1"/>
                    <a:pt x="1" y="34"/>
                    <a:pt x="21" y="93"/>
                  </a:cubicBezTo>
                  <a:cubicBezTo>
                    <a:pt x="112" y="640"/>
                    <a:pt x="446" y="1157"/>
                    <a:pt x="720" y="1643"/>
                  </a:cubicBezTo>
                  <a:cubicBezTo>
                    <a:pt x="1054" y="2190"/>
                    <a:pt x="1419" y="2768"/>
                    <a:pt x="1905" y="3193"/>
                  </a:cubicBezTo>
                  <a:cubicBezTo>
                    <a:pt x="1931" y="3213"/>
                    <a:pt x="1960" y="3221"/>
                    <a:pt x="1987" y="3221"/>
                  </a:cubicBezTo>
                  <a:cubicBezTo>
                    <a:pt x="2091" y="3221"/>
                    <a:pt x="2183" y="3107"/>
                    <a:pt x="2087" y="3011"/>
                  </a:cubicBezTo>
                  <a:cubicBezTo>
                    <a:pt x="1662" y="2525"/>
                    <a:pt x="1297" y="2038"/>
                    <a:pt x="963" y="1491"/>
                  </a:cubicBezTo>
                  <a:cubicBezTo>
                    <a:pt x="659" y="1035"/>
                    <a:pt x="476" y="488"/>
                    <a:pt x="142" y="32"/>
                  </a:cubicBezTo>
                  <a:cubicBezTo>
                    <a:pt x="131" y="11"/>
                    <a:pt x="109" y="1"/>
                    <a:pt x="8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0"/>
            <p:cNvSpPr/>
            <p:nvPr/>
          </p:nvSpPr>
          <p:spPr>
            <a:xfrm>
              <a:off x="-3798175" y="7530638"/>
              <a:ext cx="34200" cy="57775"/>
            </a:xfrm>
            <a:custGeom>
              <a:avLst/>
              <a:gdLst/>
              <a:ahLst/>
              <a:cxnLst/>
              <a:rect l="l" t="t" r="r" b="b"/>
              <a:pathLst>
                <a:path w="1368" h="2311" extrusionOk="0">
                  <a:moveTo>
                    <a:pt x="1368" y="1"/>
                  </a:moveTo>
                  <a:lnTo>
                    <a:pt x="0" y="2311"/>
                  </a:lnTo>
                  <a:cubicBezTo>
                    <a:pt x="821" y="1794"/>
                    <a:pt x="1034" y="852"/>
                    <a:pt x="136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0"/>
            <p:cNvSpPr/>
            <p:nvPr/>
          </p:nvSpPr>
          <p:spPr>
            <a:xfrm>
              <a:off x="-3801625" y="7528138"/>
              <a:ext cx="40700" cy="62925"/>
            </a:xfrm>
            <a:custGeom>
              <a:avLst/>
              <a:gdLst/>
              <a:ahLst/>
              <a:cxnLst/>
              <a:rect l="l" t="t" r="r" b="b"/>
              <a:pathLst>
                <a:path w="1628" h="2517" extrusionOk="0">
                  <a:moveTo>
                    <a:pt x="1526" y="0"/>
                  </a:moveTo>
                  <a:cubicBezTo>
                    <a:pt x="1491" y="0"/>
                    <a:pt x="1458" y="15"/>
                    <a:pt x="1445" y="40"/>
                  </a:cubicBezTo>
                  <a:cubicBezTo>
                    <a:pt x="1172" y="374"/>
                    <a:pt x="1050" y="861"/>
                    <a:pt x="898" y="1226"/>
                  </a:cubicBezTo>
                  <a:cubicBezTo>
                    <a:pt x="685" y="1681"/>
                    <a:pt x="412" y="2016"/>
                    <a:pt x="77" y="2320"/>
                  </a:cubicBezTo>
                  <a:cubicBezTo>
                    <a:pt x="1" y="2396"/>
                    <a:pt x="74" y="2516"/>
                    <a:pt x="154" y="2516"/>
                  </a:cubicBezTo>
                  <a:cubicBezTo>
                    <a:pt x="169" y="2516"/>
                    <a:pt x="184" y="2512"/>
                    <a:pt x="199" y="2502"/>
                  </a:cubicBezTo>
                  <a:cubicBezTo>
                    <a:pt x="1020" y="2137"/>
                    <a:pt x="1506" y="922"/>
                    <a:pt x="1628" y="101"/>
                  </a:cubicBezTo>
                  <a:cubicBezTo>
                    <a:pt x="1628" y="30"/>
                    <a:pt x="1575" y="0"/>
                    <a:pt x="152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0"/>
            <p:cNvSpPr/>
            <p:nvPr/>
          </p:nvSpPr>
          <p:spPr>
            <a:xfrm>
              <a:off x="-3684950" y="7661338"/>
              <a:ext cx="177825" cy="7075"/>
            </a:xfrm>
            <a:custGeom>
              <a:avLst/>
              <a:gdLst/>
              <a:ahLst/>
              <a:cxnLst/>
              <a:rect l="l" t="t" r="r" b="b"/>
              <a:pathLst>
                <a:path w="7113" h="283" extrusionOk="0">
                  <a:moveTo>
                    <a:pt x="0" y="1"/>
                  </a:moveTo>
                  <a:lnTo>
                    <a:pt x="1850" y="72"/>
                  </a:lnTo>
                  <a:lnTo>
                    <a:pt x="1850" y="72"/>
                  </a:lnTo>
                  <a:cubicBezTo>
                    <a:pt x="1222" y="37"/>
                    <a:pt x="603" y="9"/>
                    <a:pt x="0" y="1"/>
                  </a:cubicBezTo>
                  <a:close/>
                  <a:moveTo>
                    <a:pt x="1850" y="72"/>
                  </a:moveTo>
                  <a:lnTo>
                    <a:pt x="1850" y="72"/>
                  </a:lnTo>
                  <a:cubicBezTo>
                    <a:pt x="3353" y="156"/>
                    <a:pt x="4914" y="282"/>
                    <a:pt x="6459" y="282"/>
                  </a:cubicBezTo>
                  <a:cubicBezTo>
                    <a:pt x="6678" y="282"/>
                    <a:pt x="6895" y="280"/>
                    <a:pt x="7113" y="274"/>
                  </a:cubicBezTo>
                  <a:lnTo>
                    <a:pt x="1850" y="72"/>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0"/>
            <p:cNvSpPr/>
            <p:nvPr/>
          </p:nvSpPr>
          <p:spPr>
            <a:xfrm>
              <a:off x="-3690275" y="7657538"/>
              <a:ext cx="189225" cy="17250"/>
            </a:xfrm>
            <a:custGeom>
              <a:avLst/>
              <a:gdLst/>
              <a:ahLst/>
              <a:cxnLst/>
              <a:rect l="l" t="t" r="r" b="b"/>
              <a:pathLst>
                <a:path w="7569" h="690" extrusionOk="0">
                  <a:moveTo>
                    <a:pt x="213" y="1"/>
                  </a:moveTo>
                  <a:cubicBezTo>
                    <a:pt x="0" y="1"/>
                    <a:pt x="0" y="305"/>
                    <a:pt x="213" y="305"/>
                  </a:cubicBezTo>
                  <a:cubicBezTo>
                    <a:pt x="1993" y="374"/>
                    <a:pt x="3844" y="690"/>
                    <a:pt x="5671" y="690"/>
                  </a:cubicBezTo>
                  <a:cubicBezTo>
                    <a:pt x="6246" y="690"/>
                    <a:pt x="6819" y="659"/>
                    <a:pt x="7386" y="578"/>
                  </a:cubicBezTo>
                  <a:cubicBezTo>
                    <a:pt x="7569" y="548"/>
                    <a:pt x="7508" y="274"/>
                    <a:pt x="7326" y="244"/>
                  </a:cubicBezTo>
                  <a:cubicBezTo>
                    <a:pt x="4985" y="31"/>
                    <a:pt x="2554" y="1"/>
                    <a:pt x="213"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0"/>
            <p:cNvSpPr/>
            <p:nvPr/>
          </p:nvSpPr>
          <p:spPr>
            <a:xfrm>
              <a:off x="-3613525" y="7503288"/>
              <a:ext cx="3825" cy="162650"/>
            </a:xfrm>
            <a:custGeom>
              <a:avLst/>
              <a:gdLst/>
              <a:ahLst/>
              <a:cxnLst/>
              <a:rect l="l" t="t" r="r" b="b"/>
              <a:pathLst>
                <a:path w="153" h="6506" extrusionOk="0">
                  <a:moveTo>
                    <a:pt x="31" y="1"/>
                  </a:moveTo>
                  <a:cubicBezTo>
                    <a:pt x="0" y="2189"/>
                    <a:pt x="31" y="4347"/>
                    <a:pt x="152" y="6505"/>
                  </a:cubicBezTo>
                  <a:lnTo>
                    <a:pt x="31" y="1"/>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0"/>
            <p:cNvSpPr/>
            <p:nvPr/>
          </p:nvSpPr>
          <p:spPr>
            <a:xfrm>
              <a:off x="-3620375" y="7499313"/>
              <a:ext cx="13700" cy="169200"/>
            </a:xfrm>
            <a:custGeom>
              <a:avLst/>
              <a:gdLst/>
              <a:ahLst/>
              <a:cxnLst/>
              <a:rect l="l" t="t" r="r" b="b"/>
              <a:pathLst>
                <a:path w="548" h="6768" extrusionOk="0">
                  <a:moveTo>
                    <a:pt x="305" y="0"/>
                  </a:moveTo>
                  <a:cubicBezTo>
                    <a:pt x="229" y="0"/>
                    <a:pt x="153" y="53"/>
                    <a:pt x="153" y="160"/>
                  </a:cubicBezTo>
                  <a:cubicBezTo>
                    <a:pt x="1" y="2287"/>
                    <a:pt x="62" y="4537"/>
                    <a:pt x="305" y="6664"/>
                  </a:cubicBezTo>
                  <a:cubicBezTo>
                    <a:pt x="321" y="6728"/>
                    <a:pt x="379" y="6767"/>
                    <a:pt x="435" y="6767"/>
                  </a:cubicBezTo>
                  <a:cubicBezTo>
                    <a:pt x="485" y="6767"/>
                    <a:pt x="533" y="6736"/>
                    <a:pt x="548" y="6664"/>
                  </a:cubicBezTo>
                  <a:cubicBezTo>
                    <a:pt x="548" y="4506"/>
                    <a:pt x="548" y="2318"/>
                    <a:pt x="457" y="160"/>
                  </a:cubicBezTo>
                  <a:cubicBezTo>
                    <a:pt x="457" y="53"/>
                    <a:pt x="381" y="0"/>
                    <a:pt x="30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0"/>
            <p:cNvSpPr/>
            <p:nvPr/>
          </p:nvSpPr>
          <p:spPr>
            <a:xfrm>
              <a:off x="-3603425" y="7509663"/>
              <a:ext cx="62100" cy="159375"/>
            </a:xfrm>
            <a:custGeom>
              <a:avLst/>
              <a:gdLst/>
              <a:ahLst/>
              <a:cxnLst/>
              <a:rect l="l" t="t" r="r" b="b"/>
              <a:pathLst>
                <a:path w="2484" h="6375" extrusionOk="0">
                  <a:moveTo>
                    <a:pt x="1248" y="0"/>
                  </a:moveTo>
                  <a:cubicBezTo>
                    <a:pt x="1164" y="0"/>
                    <a:pt x="1086" y="54"/>
                    <a:pt x="1086" y="171"/>
                  </a:cubicBezTo>
                  <a:cubicBezTo>
                    <a:pt x="1086" y="1691"/>
                    <a:pt x="2150" y="5490"/>
                    <a:pt x="143" y="6129"/>
                  </a:cubicBezTo>
                  <a:cubicBezTo>
                    <a:pt x="0" y="6157"/>
                    <a:pt x="46" y="6374"/>
                    <a:pt x="178" y="6374"/>
                  </a:cubicBezTo>
                  <a:cubicBezTo>
                    <a:pt x="187" y="6374"/>
                    <a:pt x="195" y="6374"/>
                    <a:pt x="204" y="6372"/>
                  </a:cubicBezTo>
                  <a:cubicBezTo>
                    <a:pt x="2484" y="5855"/>
                    <a:pt x="1602" y="1752"/>
                    <a:pt x="1450" y="171"/>
                  </a:cubicBezTo>
                  <a:cubicBezTo>
                    <a:pt x="1435" y="61"/>
                    <a:pt x="1338" y="0"/>
                    <a:pt x="1248"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0"/>
            <p:cNvSpPr/>
            <p:nvPr/>
          </p:nvSpPr>
          <p:spPr>
            <a:xfrm>
              <a:off x="-3824025" y="7761688"/>
              <a:ext cx="215075" cy="92150"/>
            </a:xfrm>
            <a:custGeom>
              <a:avLst/>
              <a:gdLst/>
              <a:ahLst/>
              <a:cxnLst/>
              <a:rect l="l" t="t" r="r" b="b"/>
              <a:pathLst>
                <a:path w="8603" h="3686" extrusionOk="0">
                  <a:moveTo>
                    <a:pt x="8107" y="0"/>
                  </a:moveTo>
                  <a:cubicBezTo>
                    <a:pt x="7970" y="0"/>
                    <a:pt x="7748" y="88"/>
                    <a:pt x="7235" y="273"/>
                  </a:cubicBezTo>
                  <a:cubicBezTo>
                    <a:pt x="7032" y="367"/>
                    <a:pt x="5846" y="436"/>
                    <a:pt x="4582" y="436"/>
                  </a:cubicBezTo>
                  <a:cubicBezTo>
                    <a:pt x="3389" y="436"/>
                    <a:pt x="2126" y="374"/>
                    <a:pt x="1551" y="212"/>
                  </a:cubicBezTo>
                  <a:cubicBezTo>
                    <a:pt x="1551" y="212"/>
                    <a:pt x="1185" y="125"/>
                    <a:pt x="866" y="125"/>
                  </a:cubicBezTo>
                  <a:cubicBezTo>
                    <a:pt x="617" y="125"/>
                    <a:pt x="396" y="178"/>
                    <a:pt x="396" y="364"/>
                  </a:cubicBezTo>
                  <a:cubicBezTo>
                    <a:pt x="396" y="789"/>
                    <a:pt x="1" y="2856"/>
                    <a:pt x="882" y="3373"/>
                  </a:cubicBezTo>
                  <a:cubicBezTo>
                    <a:pt x="1255" y="3599"/>
                    <a:pt x="2515" y="3686"/>
                    <a:pt x="3890" y="3686"/>
                  </a:cubicBezTo>
                  <a:cubicBezTo>
                    <a:pt x="5652" y="3686"/>
                    <a:pt x="7604" y="3544"/>
                    <a:pt x="8116" y="3373"/>
                  </a:cubicBezTo>
                  <a:cubicBezTo>
                    <a:pt x="8603" y="3191"/>
                    <a:pt x="8572" y="2248"/>
                    <a:pt x="8572" y="1853"/>
                  </a:cubicBezTo>
                  <a:cubicBezTo>
                    <a:pt x="8572" y="1458"/>
                    <a:pt x="8420" y="151"/>
                    <a:pt x="8268" y="60"/>
                  </a:cubicBezTo>
                  <a:cubicBezTo>
                    <a:pt x="8219" y="20"/>
                    <a:pt x="8173" y="0"/>
                    <a:pt x="8107" y="0"/>
                  </a:cubicBezTo>
                  <a:close/>
                </a:path>
              </a:pathLst>
            </a:custGeom>
            <a:solidFill>
              <a:srgbClr val="33D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0"/>
            <p:cNvSpPr/>
            <p:nvPr/>
          </p:nvSpPr>
          <p:spPr>
            <a:xfrm>
              <a:off x="-3563375" y="7761688"/>
              <a:ext cx="199125" cy="92150"/>
            </a:xfrm>
            <a:custGeom>
              <a:avLst/>
              <a:gdLst/>
              <a:ahLst/>
              <a:cxnLst/>
              <a:rect l="l" t="t" r="r" b="b"/>
              <a:pathLst>
                <a:path w="7965" h="3686" extrusionOk="0">
                  <a:moveTo>
                    <a:pt x="495" y="0"/>
                  </a:moveTo>
                  <a:cubicBezTo>
                    <a:pt x="430" y="0"/>
                    <a:pt x="384" y="20"/>
                    <a:pt x="335" y="60"/>
                  </a:cubicBezTo>
                  <a:cubicBezTo>
                    <a:pt x="183" y="151"/>
                    <a:pt x="0" y="1458"/>
                    <a:pt x="0" y="1853"/>
                  </a:cubicBezTo>
                  <a:cubicBezTo>
                    <a:pt x="0" y="2248"/>
                    <a:pt x="0" y="3191"/>
                    <a:pt x="487" y="3373"/>
                  </a:cubicBezTo>
                  <a:cubicBezTo>
                    <a:pt x="999" y="3544"/>
                    <a:pt x="2749" y="3686"/>
                    <a:pt x="4335" y="3686"/>
                  </a:cubicBezTo>
                  <a:cubicBezTo>
                    <a:pt x="5572" y="3686"/>
                    <a:pt x="6710" y="3599"/>
                    <a:pt x="7083" y="3373"/>
                  </a:cubicBezTo>
                  <a:cubicBezTo>
                    <a:pt x="7964" y="2856"/>
                    <a:pt x="7569" y="789"/>
                    <a:pt x="7569" y="364"/>
                  </a:cubicBezTo>
                  <a:cubicBezTo>
                    <a:pt x="7569" y="178"/>
                    <a:pt x="7348" y="125"/>
                    <a:pt x="7099" y="125"/>
                  </a:cubicBezTo>
                  <a:cubicBezTo>
                    <a:pt x="6779" y="125"/>
                    <a:pt x="6414" y="212"/>
                    <a:pt x="6414" y="212"/>
                  </a:cubicBezTo>
                  <a:cubicBezTo>
                    <a:pt x="5838" y="374"/>
                    <a:pt x="4719" y="436"/>
                    <a:pt x="3673" y="436"/>
                  </a:cubicBezTo>
                  <a:cubicBezTo>
                    <a:pt x="2565" y="436"/>
                    <a:pt x="1541" y="367"/>
                    <a:pt x="1338" y="273"/>
                  </a:cubicBezTo>
                  <a:cubicBezTo>
                    <a:pt x="845" y="88"/>
                    <a:pt x="630" y="0"/>
                    <a:pt x="495" y="0"/>
                  </a:cubicBezTo>
                  <a:close/>
                </a:path>
              </a:pathLst>
            </a:custGeom>
            <a:solidFill>
              <a:srgbClr val="33D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0"/>
            <p:cNvSpPr/>
            <p:nvPr/>
          </p:nvSpPr>
          <p:spPr>
            <a:xfrm>
              <a:off x="-3911400" y="7182613"/>
              <a:ext cx="500025" cy="147125"/>
            </a:xfrm>
            <a:custGeom>
              <a:avLst/>
              <a:gdLst/>
              <a:ahLst/>
              <a:cxnLst/>
              <a:rect l="l" t="t" r="r" b="b"/>
              <a:pathLst>
                <a:path w="20001" h="5885" extrusionOk="0">
                  <a:moveTo>
                    <a:pt x="456" y="1"/>
                  </a:moveTo>
                  <a:cubicBezTo>
                    <a:pt x="274" y="335"/>
                    <a:pt x="122" y="639"/>
                    <a:pt x="0" y="973"/>
                  </a:cubicBezTo>
                  <a:cubicBezTo>
                    <a:pt x="0" y="973"/>
                    <a:pt x="2067" y="3040"/>
                    <a:pt x="4468" y="3314"/>
                  </a:cubicBezTo>
                  <a:cubicBezTo>
                    <a:pt x="4468" y="3314"/>
                    <a:pt x="4408" y="4226"/>
                    <a:pt x="4347" y="5533"/>
                  </a:cubicBezTo>
                  <a:cubicBezTo>
                    <a:pt x="5747" y="5722"/>
                    <a:pt x="7519" y="5885"/>
                    <a:pt x="9521" y="5885"/>
                  </a:cubicBezTo>
                  <a:cubicBezTo>
                    <a:pt x="12344" y="5885"/>
                    <a:pt x="15624" y="5561"/>
                    <a:pt x="18967" y="4530"/>
                  </a:cubicBezTo>
                  <a:cubicBezTo>
                    <a:pt x="18663" y="3223"/>
                    <a:pt x="18450" y="2280"/>
                    <a:pt x="18450" y="2280"/>
                  </a:cubicBezTo>
                  <a:cubicBezTo>
                    <a:pt x="18450" y="2280"/>
                    <a:pt x="19271" y="1551"/>
                    <a:pt x="20001" y="669"/>
                  </a:cubicBezTo>
                  <a:lnTo>
                    <a:pt x="20001" y="669"/>
                  </a:lnTo>
                  <a:cubicBezTo>
                    <a:pt x="16477" y="1805"/>
                    <a:pt x="13328" y="2214"/>
                    <a:pt x="10618" y="2214"/>
                  </a:cubicBezTo>
                  <a:cubicBezTo>
                    <a:pt x="5566" y="2214"/>
                    <a:pt x="2039" y="792"/>
                    <a:pt x="45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0"/>
            <p:cNvSpPr/>
            <p:nvPr/>
          </p:nvSpPr>
          <p:spPr>
            <a:xfrm>
              <a:off x="-3900000" y="7102838"/>
              <a:ext cx="512175" cy="134925"/>
            </a:xfrm>
            <a:custGeom>
              <a:avLst/>
              <a:gdLst/>
              <a:ahLst/>
              <a:cxnLst/>
              <a:rect l="l" t="t" r="r" b="b"/>
              <a:pathLst>
                <a:path w="20487" h="5397" extrusionOk="0">
                  <a:moveTo>
                    <a:pt x="20213" y="0"/>
                  </a:moveTo>
                  <a:cubicBezTo>
                    <a:pt x="16159" y="1471"/>
                    <a:pt x="12574" y="1982"/>
                    <a:pt x="9543" y="1982"/>
                  </a:cubicBezTo>
                  <a:cubicBezTo>
                    <a:pt x="6121" y="1982"/>
                    <a:pt x="3406" y="1330"/>
                    <a:pt x="1520" y="669"/>
                  </a:cubicBezTo>
                  <a:cubicBezTo>
                    <a:pt x="942" y="1459"/>
                    <a:pt x="426" y="2341"/>
                    <a:pt x="0" y="3192"/>
                  </a:cubicBezTo>
                  <a:cubicBezTo>
                    <a:pt x="1578" y="3981"/>
                    <a:pt x="5076" y="5397"/>
                    <a:pt x="10104" y="5397"/>
                  </a:cubicBezTo>
                  <a:cubicBezTo>
                    <a:pt x="12824" y="5397"/>
                    <a:pt x="15991" y="4982"/>
                    <a:pt x="19545" y="3830"/>
                  </a:cubicBezTo>
                  <a:cubicBezTo>
                    <a:pt x="19818" y="3496"/>
                    <a:pt x="20061" y="3131"/>
                    <a:pt x="20274" y="2766"/>
                  </a:cubicBezTo>
                  <a:cubicBezTo>
                    <a:pt x="20487" y="2341"/>
                    <a:pt x="20396" y="1246"/>
                    <a:pt x="20213"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0"/>
            <p:cNvSpPr/>
            <p:nvPr/>
          </p:nvSpPr>
          <p:spPr>
            <a:xfrm>
              <a:off x="-3832375" y="6971363"/>
              <a:ext cx="421750" cy="122875"/>
            </a:xfrm>
            <a:custGeom>
              <a:avLst/>
              <a:gdLst/>
              <a:ahLst/>
              <a:cxnLst/>
              <a:rect l="l" t="t" r="r" b="b"/>
              <a:pathLst>
                <a:path w="16870" h="4915" extrusionOk="0">
                  <a:moveTo>
                    <a:pt x="16262" y="1"/>
                  </a:moveTo>
                  <a:cubicBezTo>
                    <a:pt x="16262" y="1"/>
                    <a:pt x="12432" y="1642"/>
                    <a:pt x="11915" y="2098"/>
                  </a:cubicBezTo>
                  <a:lnTo>
                    <a:pt x="9757" y="2524"/>
                  </a:lnTo>
                  <a:cubicBezTo>
                    <a:pt x="9757" y="2524"/>
                    <a:pt x="8608" y="3148"/>
                    <a:pt x="7199" y="3148"/>
                  </a:cubicBezTo>
                  <a:cubicBezTo>
                    <a:pt x="6410" y="3148"/>
                    <a:pt x="5539" y="2952"/>
                    <a:pt x="4742" y="2341"/>
                  </a:cubicBezTo>
                  <a:cubicBezTo>
                    <a:pt x="4742" y="2341"/>
                    <a:pt x="4526" y="2289"/>
                    <a:pt x="4158" y="2289"/>
                  </a:cubicBezTo>
                  <a:cubicBezTo>
                    <a:pt x="3474" y="2289"/>
                    <a:pt x="2266" y="2469"/>
                    <a:pt x="943" y="3496"/>
                  </a:cubicBezTo>
                  <a:cubicBezTo>
                    <a:pt x="639" y="3739"/>
                    <a:pt x="304" y="4043"/>
                    <a:pt x="0" y="4408"/>
                  </a:cubicBezTo>
                  <a:cubicBezTo>
                    <a:pt x="1350" y="4698"/>
                    <a:pt x="3002" y="4914"/>
                    <a:pt x="4912" y="4914"/>
                  </a:cubicBezTo>
                  <a:cubicBezTo>
                    <a:pt x="8208" y="4914"/>
                    <a:pt x="12271" y="4270"/>
                    <a:pt x="16870" y="2250"/>
                  </a:cubicBezTo>
                  <a:cubicBezTo>
                    <a:pt x="16536" y="973"/>
                    <a:pt x="16262" y="1"/>
                    <a:pt x="16262"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0"/>
            <p:cNvSpPr/>
            <p:nvPr/>
          </p:nvSpPr>
          <p:spPr>
            <a:xfrm>
              <a:off x="-3862025" y="7027613"/>
              <a:ext cx="467375" cy="124800"/>
            </a:xfrm>
            <a:custGeom>
              <a:avLst/>
              <a:gdLst/>
              <a:ahLst/>
              <a:cxnLst/>
              <a:rect l="l" t="t" r="r" b="b"/>
              <a:pathLst>
                <a:path w="18695" h="4992" extrusionOk="0">
                  <a:moveTo>
                    <a:pt x="18056" y="0"/>
                  </a:moveTo>
                  <a:cubicBezTo>
                    <a:pt x="13434" y="2011"/>
                    <a:pt x="9354" y="2657"/>
                    <a:pt x="6049" y="2657"/>
                  </a:cubicBezTo>
                  <a:cubicBezTo>
                    <a:pt x="4160" y="2657"/>
                    <a:pt x="2524" y="2446"/>
                    <a:pt x="1186" y="2158"/>
                  </a:cubicBezTo>
                  <a:cubicBezTo>
                    <a:pt x="761" y="2584"/>
                    <a:pt x="366" y="3100"/>
                    <a:pt x="1" y="3678"/>
                  </a:cubicBezTo>
                  <a:cubicBezTo>
                    <a:pt x="1887" y="4339"/>
                    <a:pt x="4602" y="4991"/>
                    <a:pt x="8024" y="4991"/>
                  </a:cubicBezTo>
                  <a:cubicBezTo>
                    <a:pt x="11055" y="4991"/>
                    <a:pt x="14640" y="4480"/>
                    <a:pt x="18694" y="3009"/>
                  </a:cubicBezTo>
                  <a:cubicBezTo>
                    <a:pt x="18512" y="2006"/>
                    <a:pt x="18269" y="942"/>
                    <a:pt x="1805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0"/>
            <p:cNvSpPr/>
            <p:nvPr/>
          </p:nvSpPr>
          <p:spPr>
            <a:xfrm>
              <a:off x="-3806550" y="7295838"/>
              <a:ext cx="388325" cy="119700"/>
            </a:xfrm>
            <a:custGeom>
              <a:avLst/>
              <a:gdLst/>
              <a:ahLst/>
              <a:cxnLst/>
              <a:rect l="l" t="t" r="r" b="b"/>
              <a:pathLst>
                <a:path w="15533" h="4788" extrusionOk="0">
                  <a:moveTo>
                    <a:pt x="14773" y="1"/>
                  </a:moveTo>
                  <a:cubicBezTo>
                    <a:pt x="11461" y="1023"/>
                    <a:pt x="8210" y="1350"/>
                    <a:pt x="5405" y="1350"/>
                  </a:cubicBezTo>
                  <a:cubicBezTo>
                    <a:pt x="3371" y="1350"/>
                    <a:pt x="1571" y="1178"/>
                    <a:pt x="153" y="973"/>
                  </a:cubicBezTo>
                  <a:cubicBezTo>
                    <a:pt x="122" y="1976"/>
                    <a:pt x="62" y="3192"/>
                    <a:pt x="1" y="4347"/>
                  </a:cubicBezTo>
                  <a:cubicBezTo>
                    <a:pt x="1470" y="4581"/>
                    <a:pt x="3401" y="4787"/>
                    <a:pt x="5610" y="4787"/>
                  </a:cubicBezTo>
                  <a:cubicBezTo>
                    <a:pt x="8565" y="4787"/>
                    <a:pt x="12019" y="4418"/>
                    <a:pt x="15533" y="3253"/>
                  </a:cubicBezTo>
                  <a:cubicBezTo>
                    <a:pt x="15259" y="2098"/>
                    <a:pt x="14986" y="943"/>
                    <a:pt x="14773"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0"/>
            <p:cNvSpPr/>
            <p:nvPr/>
          </p:nvSpPr>
          <p:spPr>
            <a:xfrm>
              <a:off x="-3810350" y="7455413"/>
              <a:ext cx="421025" cy="98000"/>
            </a:xfrm>
            <a:custGeom>
              <a:avLst/>
              <a:gdLst/>
              <a:ahLst/>
              <a:cxnLst/>
              <a:rect l="l" t="t" r="r" b="b"/>
              <a:pathLst>
                <a:path w="16841" h="3920" extrusionOk="0">
                  <a:moveTo>
                    <a:pt x="16384" y="1"/>
                  </a:moveTo>
                  <a:cubicBezTo>
                    <a:pt x="12747" y="1247"/>
                    <a:pt x="9157" y="1635"/>
                    <a:pt x="6104" y="1635"/>
                  </a:cubicBezTo>
                  <a:cubicBezTo>
                    <a:pt x="3646" y="1635"/>
                    <a:pt x="1536" y="1383"/>
                    <a:pt x="31" y="1125"/>
                  </a:cubicBezTo>
                  <a:cubicBezTo>
                    <a:pt x="1" y="1612"/>
                    <a:pt x="1" y="1976"/>
                    <a:pt x="1" y="2189"/>
                  </a:cubicBezTo>
                  <a:cubicBezTo>
                    <a:pt x="1" y="3254"/>
                    <a:pt x="3665" y="3920"/>
                    <a:pt x="6817" y="3920"/>
                  </a:cubicBezTo>
                  <a:cubicBezTo>
                    <a:pt x="7353" y="3920"/>
                    <a:pt x="7874" y="3901"/>
                    <a:pt x="8360" y="3861"/>
                  </a:cubicBezTo>
                  <a:cubicBezTo>
                    <a:pt x="11701" y="3590"/>
                    <a:pt x="16592" y="2067"/>
                    <a:pt x="16805" y="2067"/>
                  </a:cubicBezTo>
                  <a:cubicBezTo>
                    <a:pt x="16807" y="2067"/>
                    <a:pt x="16808" y="2067"/>
                    <a:pt x="16810" y="2068"/>
                  </a:cubicBezTo>
                  <a:cubicBezTo>
                    <a:pt x="16840" y="2068"/>
                    <a:pt x="16658" y="1217"/>
                    <a:pt x="16384"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0"/>
            <p:cNvSpPr/>
            <p:nvPr/>
          </p:nvSpPr>
          <p:spPr>
            <a:xfrm>
              <a:off x="-3809575" y="7377138"/>
              <a:ext cx="408850" cy="119150"/>
            </a:xfrm>
            <a:custGeom>
              <a:avLst/>
              <a:gdLst/>
              <a:ahLst/>
              <a:cxnLst/>
              <a:rect l="l" t="t" r="r" b="b"/>
              <a:pathLst>
                <a:path w="16354" h="4766" extrusionOk="0">
                  <a:moveTo>
                    <a:pt x="15654" y="1"/>
                  </a:moveTo>
                  <a:cubicBezTo>
                    <a:pt x="12140" y="1166"/>
                    <a:pt x="8686" y="1535"/>
                    <a:pt x="5731" y="1535"/>
                  </a:cubicBezTo>
                  <a:cubicBezTo>
                    <a:pt x="3522" y="1535"/>
                    <a:pt x="1591" y="1329"/>
                    <a:pt x="122" y="1095"/>
                  </a:cubicBezTo>
                  <a:cubicBezTo>
                    <a:pt x="61" y="2281"/>
                    <a:pt x="31" y="3436"/>
                    <a:pt x="0" y="4256"/>
                  </a:cubicBezTo>
                  <a:cubicBezTo>
                    <a:pt x="1505" y="4514"/>
                    <a:pt x="3615" y="4766"/>
                    <a:pt x="6073" y="4766"/>
                  </a:cubicBezTo>
                  <a:cubicBezTo>
                    <a:pt x="9126" y="4766"/>
                    <a:pt x="12716" y="4378"/>
                    <a:pt x="16353" y="3132"/>
                  </a:cubicBezTo>
                  <a:cubicBezTo>
                    <a:pt x="16171" y="2220"/>
                    <a:pt x="15897" y="1126"/>
                    <a:pt x="15654"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0"/>
            <p:cNvSpPr/>
            <p:nvPr/>
          </p:nvSpPr>
          <p:spPr>
            <a:xfrm>
              <a:off x="-3817175" y="7017313"/>
              <a:ext cx="107925" cy="384925"/>
            </a:xfrm>
            <a:custGeom>
              <a:avLst/>
              <a:gdLst/>
              <a:ahLst/>
              <a:cxnLst/>
              <a:rect l="l" t="t" r="r" b="b"/>
              <a:pathLst>
                <a:path w="4317" h="15397" extrusionOk="0">
                  <a:moveTo>
                    <a:pt x="3197" y="1"/>
                  </a:moveTo>
                  <a:cubicBezTo>
                    <a:pt x="2556" y="1"/>
                    <a:pt x="1643" y="304"/>
                    <a:pt x="730" y="868"/>
                  </a:cubicBezTo>
                  <a:cubicBezTo>
                    <a:pt x="730" y="868"/>
                    <a:pt x="1459" y="3847"/>
                    <a:pt x="1307" y="5670"/>
                  </a:cubicBezTo>
                  <a:cubicBezTo>
                    <a:pt x="1186" y="7494"/>
                    <a:pt x="304" y="11689"/>
                    <a:pt x="304" y="11689"/>
                  </a:cubicBezTo>
                  <a:cubicBezTo>
                    <a:pt x="304" y="11689"/>
                    <a:pt x="0" y="14120"/>
                    <a:pt x="122" y="15397"/>
                  </a:cubicBezTo>
                  <a:cubicBezTo>
                    <a:pt x="2250" y="12813"/>
                    <a:pt x="3800" y="10990"/>
                    <a:pt x="4134" y="6278"/>
                  </a:cubicBezTo>
                  <a:cubicBezTo>
                    <a:pt x="4316" y="4029"/>
                    <a:pt x="3739" y="1263"/>
                    <a:pt x="3435" y="17"/>
                  </a:cubicBezTo>
                  <a:cubicBezTo>
                    <a:pt x="3361" y="6"/>
                    <a:pt x="3281" y="1"/>
                    <a:pt x="3197" y="1"/>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0"/>
            <p:cNvSpPr/>
            <p:nvPr/>
          </p:nvSpPr>
          <p:spPr>
            <a:xfrm>
              <a:off x="-3814150" y="7017713"/>
              <a:ext cx="130725" cy="401250"/>
            </a:xfrm>
            <a:custGeom>
              <a:avLst/>
              <a:gdLst/>
              <a:ahLst/>
              <a:cxnLst/>
              <a:rect l="l" t="t" r="r" b="b"/>
              <a:pathLst>
                <a:path w="5229" h="16050" extrusionOk="0">
                  <a:moveTo>
                    <a:pt x="3314" y="1"/>
                  </a:moveTo>
                  <a:lnTo>
                    <a:pt x="3314" y="1"/>
                  </a:lnTo>
                  <a:cubicBezTo>
                    <a:pt x="3618" y="1247"/>
                    <a:pt x="4195" y="4013"/>
                    <a:pt x="4013" y="6262"/>
                  </a:cubicBezTo>
                  <a:cubicBezTo>
                    <a:pt x="3679" y="10974"/>
                    <a:pt x="2129" y="12797"/>
                    <a:pt x="1" y="15381"/>
                  </a:cubicBezTo>
                  <a:cubicBezTo>
                    <a:pt x="31" y="15685"/>
                    <a:pt x="92" y="15928"/>
                    <a:pt x="183" y="16050"/>
                  </a:cubicBezTo>
                  <a:cubicBezTo>
                    <a:pt x="183" y="16050"/>
                    <a:pt x="3527" y="13162"/>
                    <a:pt x="4378" y="8785"/>
                  </a:cubicBezTo>
                  <a:cubicBezTo>
                    <a:pt x="5229" y="4408"/>
                    <a:pt x="4287" y="1277"/>
                    <a:pt x="4013" y="487"/>
                  </a:cubicBezTo>
                  <a:cubicBezTo>
                    <a:pt x="3922" y="214"/>
                    <a:pt x="3679" y="62"/>
                    <a:pt x="3314"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0"/>
            <p:cNvSpPr/>
            <p:nvPr/>
          </p:nvSpPr>
          <p:spPr>
            <a:xfrm>
              <a:off x="-3583900" y="7011213"/>
              <a:ext cx="165675" cy="353050"/>
            </a:xfrm>
            <a:custGeom>
              <a:avLst/>
              <a:gdLst/>
              <a:ahLst/>
              <a:cxnLst/>
              <a:rect l="l" t="t" r="r" b="b"/>
              <a:pathLst>
                <a:path w="6627" h="14122" extrusionOk="0">
                  <a:moveTo>
                    <a:pt x="1064" y="0"/>
                  </a:moveTo>
                  <a:cubicBezTo>
                    <a:pt x="639" y="0"/>
                    <a:pt x="274" y="60"/>
                    <a:pt x="1" y="170"/>
                  </a:cubicBezTo>
                  <a:cubicBezTo>
                    <a:pt x="31" y="1446"/>
                    <a:pt x="213" y="4273"/>
                    <a:pt x="943" y="6401"/>
                  </a:cubicBezTo>
                  <a:cubicBezTo>
                    <a:pt x="2524" y="10839"/>
                    <a:pt x="3891" y="12206"/>
                    <a:pt x="6627" y="14121"/>
                  </a:cubicBezTo>
                  <a:cubicBezTo>
                    <a:pt x="6414" y="12875"/>
                    <a:pt x="6080" y="10595"/>
                    <a:pt x="6080" y="10595"/>
                  </a:cubicBezTo>
                  <a:cubicBezTo>
                    <a:pt x="6080" y="10595"/>
                    <a:pt x="4135" y="6796"/>
                    <a:pt x="3527" y="5063"/>
                  </a:cubicBezTo>
                  <a:cubicBezTo>
                    <a:pt x="2919" y="3361"/>
                    <a:pt x="2828" y="291"/>
                    <a:pt x="2828" y="291"/>
                  </a:cubicBezTo>
                  <a:cubicBezTo>
                    <a:pt x="2192" y="90"/>
                    <a:pt x="1583" y="0"/>
                    <a:pt x="1064" y="0"/>
                  </a:cubicBezTo>
                  <a:close/>
                </a:path>
              </a:pathLst>
            </a:custGeom>
            <a:solidFill>
              <a:srgbClr val="F899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0"/>
            <p:cNvSpPr/>
            <p:nvPr/>
          </p:nvSpPr>
          <p:spPr>
            <a:xfrm>
              <a:off x="-3601375" y="7015438"/>
              <a:ext cx="184675" cy="367050"/>
            </a:xfrm>
            <a:custGeom>
              <a:avLst/>
              <a:gdLst/>
              <a:ahLst/>
              <a:cxnLst/>
              <a:rect l="l" t="t" r="r" b="b"/>
              <a:pathLst>
                <a:path w="7387" h="14682" extrusionOk="0">
                  <a:moveTo>
                    <a:pt x="700" y="1"/>
                  </a:moveTo>
                  <a:cubicBezTo>
                    <a:pt x="365" y="153"/>
                    <a:pt x="153" y="365"/>
                    <a:pt x="153" y="639"/>
                  </a:cubicBezTo>
                  <a:cubicBezTo>
                    <a:pt x="122" y="1460"/>
                    <a:pt x="1" y="4742"/>
                    <a:pt x="1976" y="8755"/>
                  </a:cubicBezTo>
                  <a:cubicBezTo>
                    <a:pt x="3952" y="12767"/>
                    <a:pt x="7326" y="14682"/>
                    <a:pt x="7326" y="14682"/>
                  </a:cubicBezTo>
                  <a:cubicBezTo>
                    <a:pt x="7387" y="14530"/>
                    <a:pt x="7387" y="14287"/>
                    <a:pt x="7326" y="13952"/>
                  </a:cubicBezTo>
                  <a:cubicBezTo>
                    <a:pt x="4590" y="12037"/>
                    <a:pt x="3223" y="10670"/>
                    <a:pt x="1642" y="6232"/>
                  </a:cubicBezTo>
                  <a:cubicBezTo>
                    <a:pt x="912" y="4104"/>
                    <a:pt x="730" y="1277"/>
                    <a:pt x="700"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0"/>
            <p:cNvSpPr/>
            <p:nvPr/>
          </p:nvSpPr>
          <p:spPr>
            <a:xfrm>
              <a:off x="-3984625" y="7209088"/>
              <a:ext cx="295125" cy="256275"/>
            </a:xfrm>
            <a:custGeom>
              <a:avLst/>
              <a:gdLst/>
              <a:ahLst/>
              <a:cxnLst/>
              <a:rect l="l" t="t" r="r" b="b"/>
              <a:pathLst>
                <a:path w="11805" h="10251" extrusionOk="0">
                  <a:moveTo>
                    <a:pt x="9400" y="1"/>
                  </a:moveTo>
                  <a:cubicBezTo>
                    <a:pt x="9219" y="1"/>
                    <a:pt x="9069" y="43"/>
                    <a:pt x="8978" y="127"/>
                  </a:cubicBezTo>
                  <a:cubicBezTo>
                    <a:pt x="8860" y="237"/>
                    <a:pt x="8710" y="267"/>
                    <a:pt x="8552" y="267"/>
                  </a:cubicBezTo>
                  <a:cubicBezTo>
                    <a:pt x="8357" y="267"/>
                    <a:pt x="8151" y="221"/>
                    <a:pt x="7981" y="221"/>
                  </a:cubicBezTo>
                  <a:cubicBezTo>
                    <a:pt x="7791" y="221"/>
                    <a:pt x="7645" y="278"/>
                    <a:pt x="7610" y="522"/>
                  </a:cubicBezTo>
                  <a:cubicBezTo>
                    <a:pt x="7519" y="1130"/>
                    <a:pt x="7610" y="1495"/>
                    <a:pt x="7610" y="1495"/>
                  </a:cubicBezTo>
                  <a:cubicBezTo>
                    <a:pt x="7610" y="1495"/>
                    <a:pt x="4359" y="4716"/>
                    <a:pt x="3116" y="5338"/>
                  </a:cubicBezTo>
                  <a:lnTo>
                    <a:pt x="3116" y="5338"/>
                  </a:lnTo>
                  <a:cubicBezTo>
                    <a:pt x="3180" y="5277"/>
                    <a:pt x="3171" y="5004"/>
                    <a:pt x="1409" y="3805"/>
                  </a:cubicBezTo>
                  <a:cubicBezTo>
                    <a:pt x="862" y="5051"/>
                    <a:pt x="346" y="6297"/>
                    <a:pt x="254" y="6966"/>
                  </a:cubicBezTo>
                  <a:cubicBezTo>
                    <a:pt x="1" y="8517"/>
                    <a:pt x="1002" y="10251"/>
                    <a:pt x="2459" y="10251"/>
                  </a:cubicBezTo>
                  <a:cubicBezTo>
                    <a:pt x="2573" y="10251"/>
                    <a:pt x="2689" y="10240"/>
                    <a:pt x="2808" y="10218"/>
                  </a:cubicBezTo>
                  <a:cubicBezTo>
                    <a:pt x="4419" y="9915"/>
                    <a:pt x="7154" y="7878"/>
                    <a:pt x="9799" y="4534"/>
                  </a:cubicBezTo>
                  <a:cubicBezTo>
                    <a:pt x="9799" y="4534"/>
                    <a:pt x="11805" y="2589"/>
                    <a:pt x="11318" y="1404"/>
                  </a:cubicBezTo>
                  <a:cubicBezTo>
                    <a:pt x="10968" y="468"/>
                    <a:pt x="10005" y="1"/>
                    <a:pt x="940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0"/>
            <p:cNvSpPr/>
            <p:nvPr/>
          </p:nvSpPr>
          <p:spPr>
            <a:xfrm>
              <a:off x="-3949400" y="7212263"/>
              <a:ext cx="155050" cy="130725"/>
            </a:xfrm>
            <a:custGeom>
              <a:avLst/>
              <a:gdLst/>
              <a:ahLst/>
              <a:cxnLst/>
              <a:rect l="l" t="t" r="r" b="b"/>
              <a:pathLst>
                <a:path w="6202" h="5229" extrusionOk="0">
                  <a:moveTo>
                    <a:pt x="1763" y="0"/>
                  </a:moveTo>
                  <a:cubicBezTo>
                    <a:pt x="1763" y="0"/>
                    <a:pt x="821" y="1824"/>
                    <a:pt x="0" y="3678"/>
                  </a:cubicBezTo>
                  <a:cubicBezTo>
                    <a:pt x="1707" y="4863"/>
                    <a:pt x="1769" y="5143"/>
                    <a:pt x="1713" y="5208"/>
                  </a:cubicBezTo>
                  <a:lnTo>
                    <a:pt x="1713" y="5208"/>
                  </a:lnTo>
                  <a:cubicBezTo>
                    <a:pt x="2960" y="4579"/>
                    <a:pt x="6201" y="1368"/>
                    <a:pt x="6201" y="1368"/>
                  </a:cubicBezTo>
                  <a:lnTo>
                    <a:pt x="6201" y="1368"/>
                  </a:lnTo>
                  <a:lnTo>
                    <a:pt x="5563" y="1641"/>
                  </a:lnTo>
                  <a:cubicBezTo>
                    <a:pt x="5563" y="1641"/>
                    <a:pt x="4104" y="1520"/>
                    <a:pt x="1763" y="0"/>
                  </a:cubicBezTo>
                  <a:close/>
                  <a:moveTo>
                    <a:pt x="1713" y="5208"/>
                  </a:moveTo>
                  <a:lnTo>
                    <a:pt x="1713" y="5208"/>
                  </a:lnTo>
                  <a:cubicBezTo>
                    <a:pt x="1699" y="5215"/>
                    <a:pt x="1685" y="5222"/>
                    <a:pt x="1672" y="5228"/>
                  </a:cubicBezTo>
                  <a:cubicBezTo>
                    <a:pt x="1672" y="5228"/>
                    <a:pt x="1697" y="5227"/>
                    <a:pt x="1713" y="5208"/>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1" name="Google Shape;3751;p80"/>
          <p:cNvGrpSpPr/>
          <p:nvPr/>
        </p:nvGrpSpPr>
        <p:grpSpPr>
          <a:xfrm>
            <a:off x="5556050" y="1989688"/>
            <a:ext cx="790300" cy="1669450"/>
            <a:chOff x="207975" y="6471313"/>
            <a:chExt cx="790300" cy="1669450"/>
          </a:xfrm>
        </p:grpSpPr>
        <p:sp>
          <p:nvSpPr>
            <p:cNvPr id="3752" name="Google Shape;3752;p80"/>
            <p:cNvSpPr/>
            <p:nvPr/>
          </p:nvSpPr>
          <p:spPr>
            <a:xfrm>
              <a:off x="207975" y="6817863"/>
              <a:ext cx="790300" cy="315400"/>
            </a:xfrm>
            <a:custGeom>
              <a:avLst/>
              <a:gdLst/>
              <a:ahLst/>
              <a:cxnLst/>
              <a:rect l="l" t="t" r="r" b="b"/>
              <a:pathLst>
                <a:path w="31612" h="12616" extrusionOk="0">
                  <a:moveTo>
                    <a:pt x="3891" y="0"/>
                  </a:moveTo>
                  <a:cubicBezTo>
                    <a:pt x="3891" y="0"/>
                    <a:pt x="3100" y="3283"/>
                    <a:pt x="1550" y="4651"/>
                  </a:cubicBezTo>
                  <a:cubicBezTo>
                    <a:pt x="0" y="6049"/>
                    <a:pt x="243" y="7447"/>
                    <a:pt x="1550" y="8055"/>
                  </a:cubicBezTo>
                  <a:cubicBezTo>
                    <a:pt x="1727" y="8137"/>
                    <a:pt x="1891" y="8173"/>
                    <a:pt x="2042" y="8173"/>
                  </a:cubicBezTo>
                  <a:cubicBezTo>
                    <a:pt x="3010" y="8173"/>
                    <a:pt x="3465" y="6718"/>
                    <a:pt x="3465" y="6718"/>
                  </a:cubicBezTo>
                  <a:lnTo>
                    <a:pt x="3465" y="6718"/>
                  </a:lnTo>
                  <a:cubicBezTo>
                    <a:pt x="3465" y="6718"/>
                    <a:pt x="3283" y="10973"/>
                    <a:pt x="6383" y="11672"/>
                  </a:cubicBezTo>
                  <a:cubicBezTo>
                    <a:pt x="6843" y="11776"/>
                    <a:pt x="7258" y="11823"/>
                    <a:pt x="7632" y="11823"/>
                  </a:cubicBezTo>
                  <a:cubicBezTo>
                    <a:pt x="10655" y="11823"/>
                    <a:pt x="11064" y="8815"/>
                    <a:pt x="11064" y="8815"/>
                  </a:cubicBezTo>
                  <a:cubicBezTo>
                    <a:pt x="11064" y="8815"/>
                    <a:pt x="12645" y="12523"/>
                    <a:pt x="16383" y="12615"/>
                  </a:cubicBezTo>
                  <a:cubicBezTo>
                    <a:pt x="16413" y="12615"/>
                    <a:pt x="16442" y="12615"/>
                    <a:pt x="16471" y="12615"/>
                  </a:cubicBezTo>
                  <a:cubicBezTo>
                    <a:pt x="20153" y="12615"/>
                    <a:pt x="22098" y="8815"/>
                    <a:pt x="22098" y="8815"/>
                  </a:cubicBezTo>
                  <a:cubicBezTo>
                    <a:pt x="22098" y="8815"/>
                    <a:pt x="23088" y="12319"/>
                    <a:pt x="24882" y="12319"/>
                  </a:cubicBezTo>
                  <a:cubicBezTo>
                    <a:pt x="25051" y="12319"/>
                    <a:pt x="25228" y="12288"/>
                    <a:pt x="25411" y="12219"/>
                  </a:cubicBezTo>
                  <a:cubicBezTo>
                    <a:pt x="28571" y="11051"/>
                    <a:pt x="27137" y="8002"/>
                    <a:pt x="26724" y="7252"/>
                  </a:cubicBezTo>
                  <a:lnTo>
                    <a:pt x="26724" y="7252"/>
                  </a:lnTo>
                  <a:cubicBezTo>
                    <a:pt x="26942" y="7599"/>
                    <a:pt x="27512" y="8363"/>
                    <a:pt x="28318" y="8363"/>
                  </a:cubicBezTo>
                  <a:cubicBezTo>
                    <a:pt x="28739" y="8363"/>
                    <a:pt x="29224" y="8155"/>
                    <a:pt x="29757" y="7569"/>
                  </a:cubicBezTo>
                  <a:cubicBezTo>
                    <a:pt x="31612" y="5502"/>
                    <a:pt x="27387" y="1733"/>
                    <a:pt x="27812" y="274"/>
                  </a:cubicBezTo>
                  <a:lnTo>
                    <a:pt x="3891" y="0"/>
                  </a:ln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0"/>
            <p:cNvSpPr/>
            <p:nvPr/>
          </p:nvSpPr>
          <p:spPr>
            <a:xfrm>
              <a:off x="425300" y="6991863"/>
              <a:ext cx="339700" cy="462150"/>
            </a:xfrm>
            <a:custGeom>
              <a:avLst/>
              <a:gdLst/>
              <a:ahLst/>
              <a:cxnLst/>
              <a:rect l="l" t="t" r="r" b="b"/>
              <a:pathLst>
                <a:path w="13588" h="18486" extrusionOk="0">
                  <a:moveTo>
                    <a:pt x="7017" y="1"/>
                  </a:moveTo>
                  <a:cubicBezTo>
                    <a:pt x="6959" y="1"/>
                    <a:pt x="6899" y="1"/>
                    <a:pt x="6839" y="1"/>
                  </a:cubicBezTo>
                  <a:cubicBezTo>
                    <a:pt x="6839" y="1"/>
                    <a:pt x="6833" y="1"/>
                    <a:pt x="6820" y="1"/>
                  </a:cubicBezTo>
                  <a:cubicBezTo>
                    <a:pt x="6456" y="1"/>
                    <a:pt x="1185" y="58"/>
                    <a:pt x="1155" y="3345"/>
                  </a:cubicBezTo>
                  <a:cubicBezTo>
                    <a:pt x="1094" y="6779"/>
                    <a:pt x="0" y="14409"/>
                    <a:pt x="1490" y="17387"/>
                  </a:cubicBezTo>
                  <a:cubicBezTo>
                    <a:pt x="1889" y="18186"/>
                    <a:pt x="4468" y="18485"/>
                    <a:pt x="6945" y="18485"/>
                  </a:cubicBezTo>
                  <a:cubicBezTo>
                    <a:pt x="8426" y="18485"/>
                    <a:pt x="9870" y="18379"/>
                    <a:pt x="10791" y="18208"/>
                  </a:cubicBezTo>
                  <a:cubicBezTo>
                    <a:pt x="13283" y="17722"/>
                    <a:pt x="13587" y="15503"/>
                    <a:pt x="13557" y="13193"/>
                  </a:cubicBezTo>
                  <a:cubicBezTo>
                    <a:pt x="13526" y="10883"/>
                    <a:pt x="13374" y="5381"/>
                    <a:pt x="12827" y="2828"/>
                  </a:cubicBezTo>
                  <a:cubicBezTo>
                    <a:pt x="12497" y="1236"/>
                    <a:pt x="11870" y="1"/>
                    <a:pt x="7017" y="1"/>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0"/>
            <p:cNvSpPr/>
            <p:nvPr/>
          </p:nvSpPr>
          <p:spPr>
            <a:xfrm>
              <a:off x="440500" y="6992613"/>
              <a:ext cx="339700" cy="462200"/>
            </a:xfrm>
            <a:custGeom>
              <a:avLst/>
              <a:gdLst/>
              <a:ahLst/>
              <a:cxnLst/>
              <a:rect l="l" t="t" r="r" b="b"/>
              <a:pathLst>
                <a:path w="13588" h="18488" extrusionOk="0">
                  <a:moveTo>
                    <a:pt x="7017" y="1"/>
                  </a:moveTo>
                  <a:cubicBezTo>
                    <a:pt x="6958" y="1"/>
                    <a:pt x="6899" y="1"/>
                    <a:pt x="6839" y="1"/>
                  </a:cubicBezTo>
                  <a:cubicBezTo>
                    <a:pt x="6839" y="1"/>
                    <a:pt x="6833" y="1"/>
                    <a:pt x="6820" y="1"/>
                  </a:cubicBezTo>
                  <a:cubicBezTo>
                    <a:pt x="6459" y="1"/>
                    <a:pt x="1185" y="58"/>
                    <a:pt x="1155" y="3375"/>
                  </a:cubicBezTo>
                  <a:cubicBezTo>
                    <a:pt x="1125" y="6780"/>
                    <a:pt x="0" y="14409"/>
                    <a:pt x="1520" y="17418"/>
                  </a:cubicBezTo>
                  <a:cubicBezTo>
                    <a:pt x="1899" y="18195"/>
                    <a:pt x="4449" y="18487"/>
                    <a:pt x="6921" y="18487"/>
                  </a:cubicBezTo>
                  <a:cubicBezTo>
                    <a:pt x="8415" y="18487"/>
                    <a:pt x="9882" y="18380"/>
                    <a:pt x="10821" y="18208"/>
                  </a:cubicBezTo>
                  <a:cubicBezTo>
                    <a:pt x="13283" y="17722"/>
                    <a:pt x="13587" y="15503"/>
                    <a:pt x="13557" y="13193"/>
                  </a:cubicBezTo>
                  <a:cubicBezTo>
                    <a:pt x="13557" y="10883"/>
                    <a:pt x="13405" y="5381"/>
                    <a:pt x="12858" y="2828"/>
                  </a:cubicBezTo>
                  <a:cubicBezTo>
                    <a:pt x="12497" y="1237"/>
                    <a:pt x="11870" y="1"/>
                    <a:pt x="701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0"/>
            <p:cNvSpPr/>
            <p:nvPr/>
          </p:nvSpPr>
          <p:spPr>
            <a:xfrm>
              <a:off x="280150" y="6780938"/>
              <a:ext cx="99575" cy="63575"/>
            </a:xfrm>
            <a:custGeom>
              <a:avLst/>
              <a:gdLst/>
              <a:ahLst/>
              <a:cxnLst/>
              <a:rect l="l" t="t" r="r" b="b"/>
              <a:pathLst>
                <a:path w="3983" h="2543" extrusionOk="0">
                  <a:moveTo>
                    <a:pt x="2192" y="0"/>
                  </a:moveTo>
                  <a:cubicBezTo>
                    <a:pt x="1417" y="0"/>
                    <a:pt x="643" y="231"/>
                    <a:pt x="1" y="687"/>
                  </a:cubicBezTo>
                  <a:cubicBezTo>
                    <a:pt x="138" y="1623"/>
                    <a:pt x="892" y="2542"/>
                    <a:pt x="2328" y="2542"/>
                  </a:cubicBezTo>
                  <a:cubicBezTo>
                    <a:pt x="2804" y="2542"/>
                    <a:pt x="3355" y="2441"/>
                    <a:pt x="3982" y="2207"/>
                  </a:cubicBezTo>
                  <a:lnTo>
                    <a:pt x="3982" y="444"/>
                  </a:lnTo>
                  <a:cubicBezTo>
                    <a:pt x="3429" y="147"/>
                    <a:pt x="2810" y="0"/>
                    <a:pt x="2192"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0"/>
            <p:cNvSpPr/>
            <p:nvPr/>
          </p:nvSpPr>
          <p:spPr>
            <a:xfrm>
              <a:off x="277125" y="6745213"/>
              <a:ext cx="102600" cy="52925"/>
            </a:xfrm>
            <a:custGeom>
              <a:avLst/>
              <a:gdLst/>
              <a:ahLst/>
              <a:cxnLst/>
              <a:rect l="l" t="t" r="r" b="b"/>
              <a:pathLst>
                <a:path w="4104" h="2117" extrusionOk="0">
                  <a:moveTo>
                    <a:pt x="2149" y="1"/>
                  </a:moveTo>
                  <a:cubicBezTo>
                    <a:pt x="1737" y="1"/>
                    <a:pt x="1293" y="95"/>
                    <a:pt x="851" y="353"/>
                  </a:cubicBezTo>
                  <a:cubicBezTo>
                    <a:pt x="243" y="688"/>
                    <a:pt x="0" y="1387"/>
                    <a:pt x="122" y="2116"/>
                  </a:cubicBezTo>
                  <a:cubicBezTo>
                    <a:pt x="764" y="1660"/>
                    <a:pt x="1538" y="1429"/>
                    <a:pt x="2313" y="1429"/>
                  </a:cubicBezTo>
                  <a:cubicBezTo>
                    <a:pt x="2931" y="1429"/>
                    <a:pt x="3550" y="1576"/>
                    <a:pt x="4103" y="1873"/>
                  </a:cubicBezTo>
                  <a:lnTo>
                    <a:pt x="4103" y="657"/>
                  </a:lnTo>
                  <a:cubicBezTo>
                    <a:pt x="4103" y="657"/>
                    <a:pt x="3239" y="1"/>
                    <a:pt x="2149"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0"/>
            <p:cNvSpPr/>
            <p:nvPr/>
          </p:nvSpPr>
          <p:spPr>
            <a:xfrm>
              <a:off x="309800" y="6783488"/>
              <a:ext cx="62325" cy="52825"/>
            </a:xfrm>
            <a:custGeom>
              <a:avLst/>
              <a:gdLst/>
              <a:ahLst/>
              <a:cxnLst/>
              <a:rect l="l" t="t" r="r" b="b"/>
              <a:pathLst>
                <a:path w="2493" h="2113" extrusionOk="0">
                  <a:moveTo>
                    <a:pt x="1064" y="0"/>
                  </a:moveTo>
                  <a:cubicBezTo>
                    <a:pt x="699" y="0"/>
                    <a:pt x="319" y="84"/>
                    <a:pt x="0" y="160"/>
                  </a:cubicBezTo>
                  <a:cubicBezTo>
                    <a:pt x="0" y="160"/>
                    <a:pt x="0" y="220"/>
                    <a:pt x="30" y="220"/>
                  </a:cubicBezTo>
                  <a:cubicBezTo>
                    <a:pt x="365" y="220"/>
                    <a:pt x="752" y="137"/>
                    <a:pt x="1113" y="137"/>
                  </a:cubicBezTo>
                  <a:cubicBezTo>
                    <a:pt x="1474" y="137"/>
                    <a:pt x="1809" y="220"/>
                    <a:pt x="2037" y="555"/>
                  </a:cubicBezTo>
                  <a:cubicBezTo>
                    <a:pt x="2341" y="980"/>
                    <a:pt x="2310" y="1558"/>
                    <a:pt x="2310" y="2044"/>
                  </a:cubicBezTo>
                  <a:cubicBezTo>
                    <a:pt x="2310" y="2090"/>
                    <a:pt x="2348" y="2113"/>
                    <a:pt x="2386" y="2113"/>
                  </a:cubicBezTo>
                  <a:cubicBezTo>
                    <a:pt x="2424" y="2113"/>
                    <a:pt x="2462" y="2090"/>
                    <a:pt x="2462" y="2044"/>
                  </a:cubicBezTo>
                  <a:cubicBezTo>
                    <a:pt x="2493" y="1497"/>
                    <a:pt x="2462" y="768"/>
                    <a:pt x="2037" y="342"/>
                  </a:cubicBezTo>
                  <a:cubicBezTo>
                    <a:pt x="1778" y="84"/>
                    <a:pt x="1429" y="0"/>
                    <a:pt x="106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0"/>
            <p:cNvSpPr/>
            <p:nvPr/>
          </p:nvSpPr>
          <p:spPr>
            <a:xfrm>
              <a:off x="335900" y="6798488"/>
              <a:ext cx="36050" cy="21425"/>
            </a:xfrm>
            <a:custGeom>
              <a:avLst/>
              <a:gdLst/>
              <a:ahLst/>
              <a:cxnLst/>
              <a:rect l="l" t="t" r="r" b="b"/>
              <a:pathLst>
                <a:path w="1442" h="857" extrusionOk="0">
                  <a:moveTo>
                    <a:pt x="502" y="0"/>
                  </a:moveTo>
                  <a:cubicBezTo>
                    <a:pt x="354" y="0"/>
                    <a:pt x="201" y="50"/>
                    <a:pt x="50" y="168"/>
                  </a:cubicBezTo>
                  <a:cubicBezTo>
                    <a:pt x="1" y="217"/>
                    <a:pt x="32" y="267"/>
                    <a:pt x="78" y="267"/>
                  </a:cubicBezTo>
                  <a:cubicBezTo>
                    <a:pt x="89" y="267"/>
                    <a:pt x="100" y="264"/>
                    <a:pt x="111" y="259"/>
                  </a:cubicBezTo>
                  <a:cubicBezTo>
                    <a:pt x="242" y="201"/>
                    <a:pt x="372" y="163"/>
                    <a:pt x="499" y="163"/>
                  </a:cubicBezTo>
                  <a:cubicBezTo>
                    <a:pt x="639" y="163"/>
                    <a:pt x="774" y="208"/>
                    <a:pt x="901" y="320"/>
                  </a:cubicBezTo>
                  <a:cubicBezTo>
                    <a:pt x="1053" y="472"/>
                    <a:pt x="1145" y="684"/>
                    <a:pt x="1297" y="836"/>
                  </a:cubicBezTo>
                  <a:cubicBezTo>
                    <a:pt x="1311" y="850"/>
                    <a:pt x="1326" y="856"/>
                    <a:pt x="1342" y="856"/>
                  </a:cubicBezTo>
                  <a:cubicBezTo>
                    <a:pt x="1393" y="856"/>
                    <a:pt x="1441" y="792"/>
                    <a:pt x="1418" y="745"/>
                  </a:cubicBezTo>
                  <a:cubicBezTo>
                    <a:pt x="1242" y="349"/>
                    <a:pt x="890" y="0"/>
                    <a:pt x="50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0"/>
            <p:cNvSpPr/>
            <p:nvPr/>
          </p:nvSpPr>
          <p:spPr>
            <a:xfrm>
              <a:off x="833350" y="6780938"/>
              <a:ext cx="100325" cy="63575"/>
            </a:xfrm>
            <a:custGeom>
              <a:avLst/>
              <a:gdLst/>
              <a:ahLst/>
              <a:cxnLst/>
              <a:rect l="l" t="t" r="r" b="b"/>
              <a:pathLst>
                <a:path w="4013" h="2543" extrusionOk="0">
                  <a:moveTo>
                    <a:pt x="1794" y="0"/>
                  </a:moveTo>
                  <a:cubicBezTo>
                    <a:pt x="1173" y="0"/>
                    <a:pt x="554" y="147"/>
                    <a:pt x="1" y="444"/>
                  </a:cubicBezTo>
                  <a:lnTo>
                    <a:pt x="1" y="2207"/>
                  </a:lnTo>
                  <a:cubicBezTo>
                    <a:pt x="628" y="2441"/>
                    <a:pt x="1181" y="2542"/>
                    <a:pt x="1660" y="2542"/>
                  </a:cubicBezTo>
                  <a:cubicBezTo>
                    <a:pt x="3104" y="2542"/>
                    <a:pt x="3876" y="1623"/>
                    <a:pt x="4013" y="687"/>
                  </a:cubicBezTo>
                  <a:cubicBezTo>
                    <a:pt x="3354" y="231"/>
                    <a:pt x="2572" y="0"/>
                    <a:pt x="1794"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0"/>
            <p:cNvSpPr/>
            <p:nvPr/>
          </p:nvSpPr>
          <p:spPr>
            <a:xfrm>
              <a:off x="833350" y="6745213"/>
              <a:ext cx="102625" cy="52925"/>
            </a:xfrm>
            <a:custGeom>
              <a:avLst/>
              <a:gdLst/>
              <a:ahLst/>
              <a:cxnLst/>
              <a:rect l="l" t="t" r="r" b="b"/>
              <a:pathLst>
                <a:path w="4105" h="2117" extrusionOk="0">
                  <a:moveTo>
                    <a:pt x="1955" y="1"/>
                  </a:moveTo>
                  <a:cubicBezTo>
                    <a:pt x="865" y="1"/>
                    <a:pt x="1" y="657"/>
                    <a:pt x="1" y="657"/>
                  </a:cubicBezTo>
                  <a:lnTo>
                    <a:pt x="1" y="1873"/>
                  </a:lnTo>
                  <a:cubicBezTo>
                    <a:pt x="554" y="1576"/>
                    <a:pt x="1173" y="1429"/>
                    <a:pt x="1794" y="1429"/>
                  </a:cubicBezTo>
                  <a:cubicBezTo>
                    <a:pt x="2572" y="1429"/>
                    <a:pt x="3354" y="1660"/>
                    <a:pt x="4013" y="2116"/>
                  </a:cubicBezTo>
                  <a:cubicBezTo>
                    <a:pt x="4104" y="1387"/>
                    <a:pt x="3861" y="688"/>
                    <a:pt x="3253" y="353"/>
                  </a:cubicBezTo>
                  <a:cubicBezTo>
                    <a:pt x="2811" y="95"/>
                    <a:pt x="2367" y="1"/>
                    <a:pt x="1955"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0"/>
            <p:cNvSpPr/>
            <p:nvPr/>
          </p:nvSpPr>
          <p:spPr>
            <a:xfrm>
              <a:off x="840950" y="6783563"/>
              <a:ext cx="63100" cy="52750"/>
            </a:xfrm>
            <a:custGeom>
              <a:avLst/>
              <a:gdLst/>
              <a:ahLst/>
              <a:cxnLst/>
              <a:rect l="l" t="t" r="r" b="b"/>
              <a:pathLst>
                <a:path w="2524" h="2110" extrusionOk="0">
                  <a:moveTo>
                    <a:pt x="1453" y="1"/>
                  </a:moveTo>
                  <a:cubicBezTo>
                    <a:pt x="1080" y="1"/>
                    <a:pt x="721" y="90"/>
                    <a:pt x="457" y="369"/>
                  </a:cubicBezTo>
                  <a:cubicBezTo>
                    <a:pt x="31" y="795"/>
                    <a:pt x="1" y="1494"/>
                    <a:pt x="31" y="2041"/>
                  </a:cubicBezTo>
                  <a:cubicBezTo>
                    <a:pt x="31" y="2087"/>
                    <a:pt x="69" y="2110"/>
                    <a:pt x="107" y="2110"/>
                  </a:cubicBezTo>
                  <a:cubicBezTo>
                    <a:pt x="145" y="2110"/>
                    <a:pt x="183" y="2087"/>
                    <a:pt x="183" y="2041"/>
                  </a:cubicBezTo>
                  <a:cubicBezTo>
                    <a:pt x="183" y="1555"/>
                    <a:pt x="153" y="977"/>
                    <a:pt x="457" y="552"/>
                  </a:cubicBezTo>
                  <a:cubicBezTo>
                    <a:pt x="685" y="217"/>
                    <a:pt x="1019" y="134"/>
                    <a:pt x="1380" y="134"/>
                  </a:cubicBezTo>
                  <a:cubicBezTo>
                    <a:pt x="1741" y="134"/>
                    <a:pt x="2128" y="217"/>
                    <a:pt x="2463" y="217"/>
                  </a:cubicBezTo>
                  <a:cubicBezTo>
                    <a:pt x="2493" y="217"/>
                    <a:pt x="2524" y="157"/>
                    <a:pt x="2493" y="157"/>
                  </a:cubicBezTo>
                  <a:cubicBezTo>
                    <a:pt x="2181" y="82"/>
                    <a:pt x="1811" y="1"/>
                    <a:pt x="145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0"/>
            <p:cNvSpPr/>
            <p:nvPr/>
          </p:nvSpPr>
          <p:spPr>
            <a:xfrm>
              <a:off x="841125" y="6798488"/>
              <a:ext cx="36200" cy="21425"/>
            </a:xfrm>
            <a:custGeom>
              <a:avLst/>
              <a:gdLst/>
              <a:ahLst/>
              <a:cxnLst/>
              <a:rect l="l" t="t" r="r" b="b"/>
              <a:pathLst>
                <a:path w="1448" h="857" extrusionOk="0">
                  <a:moveTo>
                    <a:pt x="957" y="0"/>
                  </a:moveTo>
                  <a:cubicBezTo>
                    <a:pt x="564" y="0"/>
                    <a:pt x="222" y="349"/>
                    <a:pt x="24" y="745"/>
                  </a:cubicBezTo>
                  <a:cubicBezTo>
                    <a:pt x="1" y="792"/>
                    <a:pt x="49" y="856"/>
                    <a:pt x="100" y="856"/>
                  </a:cubicBezTo>
                  <a:cubicBezTo>
                    <a:pt x="116" y="856"/>
                    <a:pt x="132" y="850"/>
                    <a:pt x="146" y="836"/>
                  </a:cubicBezTo>
                  <a:cubicBezTo>
                    <a:pt x="298" y="684"/>
                    <a:pt x="389" y="472"/>
                    <a:pt x="541" y="320"/>
                  </a:cubicBezTo>
                  <a:cubicBezTo>
                    <a:pt x="668" y="208"/>
                    <a:pt x="803" y="163"/>
                    <a:pt x="943" y="163"/>
                  </a:cubicBezTo>
                  <a:cubicBezTo>
                    <a:pt x="1070" y="163"/>
                    <a:pt x="1201" y="201"/>
                    <a:pt x="1331" y="259"/>
                  </a:cubicBezTo>
                  <a:cubicBezTo>
                    <a:pt x="1342" y="264"/>
                    <a:pt x="1353" y="267"/>
                    <a:pt x="1364" y="267"/>
                  </a:cubicBezTo>
                  <a:cubicBezTo>
                    <a:pt x="1411" y="267"/>
                    <a:pt x="1447" y="217"/>
                    <a:pt x="1422" y="168"/>
                  </a:cubicBezTo>
                  <a:cubicBezTo>
                    <a:pt x="1263" y="50"/>
                    <a:pt x="1107" y="0"/>
                    <a:pt x="95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0"/>
            <p:cNvSpPr/>
            <p:nvPr/>
          </p:nvSpPr>
          <p:spPr>
            <a:xfrm>
              <a:off x="559025" y="7005563"/>
              <a:ext cx="117050" cy="59350"/>
            </a:xfrm>
            <a:custGeom>
              <a:avLst/>
              <a:gdLst/>
              <a:ahLst/>
              <a:cxnLst/>
              <a:rect l="l" t="t" r="r" b="b"/>
              <a:pathLst>
                <a:path w="4682" h="2374" extrusionOk="0">
                  <a:moveTo>
                    <a:pt x="4682" y="0"/>
                  </a:moveTo>
                  <a:lnTo>
                    <a:pt x="4682" y="0"/>
                  </a:lnTo>
                  <a:cubicBezTo>
                    <a:pt x="3132" y="91"/>
                    <a:pt x="1642" y="365"/>
                    <a:pt x="183" y="851"/>
                  </a:cubicBezTo>
                  <a:cubicBezTo>
                    <a:pt x="153" y="1034"/>
                    <a:pt x="92" y="1186"/>
                    <a:pt x="1" y="1307"/>
                  </a:cubicBezTo>
                  <a:cubicBezTo>
                    <a:pt x="1" y="1307"/>
                    <a:pt x="1022" y="2374"/>
                    <a:pt x="2527" y="2374"/>
                  </a:cubicBezTo>
                  <a:cubicBezTo>
                    <a:pt x="3162" y="2374"/>
                    <a:pt x="3884" y="2183"/>
                    <a:pt x="4651" y="1642"/>
                  </a:cubicBezTo>
                  <a:cubicBezTo>
                    <a:pt x="4651" y="1642"/>
                    <a:pt x="4591" y="912"/>
                    <a:pt x="4682"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0"/>
            <p:cNvSpPr/>
            <p:nvPr/>
          </p:nvSpPr>
          <p:spPr>
            <a:xfrm>
              <a:off x="559025" y="6961488"/>
              <a:ext cx="125425" cy="65375"/>
            </a:xfrm>
            <a:custGeom>
              <a:avLst/>
              <a:gdLst/>
              <a:ahLst/>
              <a:cxnLst/>
              <a:rect l="l" t="t" r="r" b="b"/>
              <a:pathLst>
                <a:path w="5017" h="2615" extrusionOk="0">
                  <a:moveTo>
                    <a:pt x="5016" y="0"/>
                  </a:moveTo>
                  <a:lnTo>
                    <a:pt x="1" y="426"/>
                  </a:lnTo>
                  <a:cubicBezTo>
                    <a:pt x="1" y="426"/>
                    <a:pt x="396" y="1642"/>
                    <a:pt x="183" y="2614"/>
                  </a:cubicBezTo>
                  <a:cubicBezTo>
                    <a:pt x="1642" y="2128"/>
                    <a:pt x="3132" y="1854"/>
                    <a:pt x="4682" y="1763"/>
                  </a:cubicBezTo>
                  <a:cubicBezTo>
                    <a:pt x="4712" y="1186"/>
                    <a:pt x="4834" y="547"/>
                    <a:pt x="5016"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0"/>
            <p:cNvSpPr/>
            <p:nvPr/>
          </p:nvSpPr>
          <p:spPr>
            <a:xfrm>
              <a:off x="368950" y="6516663"/>
              <a:ext cx="484175" cy="456825"/>
            </a:xfrm>
            <a:custGeom>
              <a:avLst/>
              <a:gdLst/>
              <a:ahLst/>
              <a:cxnLst/>
              <a:rect l="l" t="t" r="r" b="b"/>
              <a:pathLst>
                <a:path w="19367" h="18273" extrusionOk="0">
                  <a:moveTo>
                    <a:pt x="7303" y="1"/>
                  </a:moveTo>
                  <a:cubicBezTo>
                    <a:pt x="3504" y="1"/>
                    <a:pt x="1" y="1938"/>
                    <a:pt x="187" y="9191"/>
                  </a:cubicBezTo>
                  <a:cubicBezTo>
                    <a:pt x="187" y="9191"/>
                    <a:pt x="66" y="12596"/>
                    <a:pt x="886" y="14298"/>
                  </a:cubicBezTo>
                  <a:cubicBezTo>
                    <a:pt x="1707" y="15969"/>
                    <a:pt x="4473" y="17884"/>
                    <a:pt x="8151" y="18219"/>
                  </a:cubicBezTo>
                  <a:cubicBezTo>
                    <a:pt x="8549" y="18255"/>
                    <a:pt x="8962" y="18273"/>
                    <a:pt x="9382" y="18273"/>
                  </a:cubicBezTo>
                  <a:cubicBezTo>
                    <a:pt x="12844" y="18273"/>
                    <a:pt x="16841" y="17051"/>
                    <a:pt x="17817" y="14693"/>
                  </a:cubicBezTo>
                  <a:cubicBezTo>
                    <a:pt x="18941" y="12018"/>
                    <a:pt x="19367" y="10194"/>
                    <a:pt x="19033" y="7489"/>
                  </a:cubicBezTo>
                  <a:cubicBezTo>
                    <a:pt x="18698" y="4754"/>
                    <a:pt x="18546" y="3568"/>
                    <a:pt x="16023" y="2352"/>
                  </a:cubicBezTo>
                  <a:cubicBezTo>
                    <a:pt x="14807" y="1759"/>
                    <a:pt x="10921" y="1"/>
                    <a:pt x="7303"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0"/>
            <p:cNvSpPr/>
            <p:nvPr/>
          </p:nvSpPr>
          <p:spPr>
            <a:xfrm>
              <a:off x="480000" y="6760863"/>
              <a:ext cx="27375" cy="32700"/>
            </a:xfrm>
            <a:custGeom>
              <a:avLst/>
              <a:gdLst/>
              <a:ahLst/>
              <a:cxnLst/>
              <a:rect l="l" t="t" r="r" b="b"/>
              <a:pathLst>
                <a:path w="1095" h="1308" extrusionOk="0">
                  <a:moveTo>
                    <a:pt x="548" y="1"/>
                  </a:moveTo>
                  <a:cubicBezTo>
                    <a:pt x="244" y="1"/>
                    <a:pt x="1" y="305"/>
                    <a:pt x="1" y="670"/>
                  </a:cubicBezTo>
                  <a:cubicBezTo>
                    <a:pt x="1" y="1034"/>
                    <a:pt x="244" y="1308"/>
                    <a:pt x="548" y="1308"/>
                  </a:cubicBezTo>
                  <a:cubicBezTo>
                    <a:pt x="852" y="1308"/>
                    <a:pt x="1095" y="1034"/>
                    <a:pt x="1095" y="670"/>
                  </a:cubicBezTo>
                  <a:cubicBezTo>
                    <a:pt x="1095" y="305"/>
                    <a:pt x="852" y="31"/>
                    <a:pt x="54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0"/>
            <p:cNvSpPr/>
            <p:nvPr/>
          </p:nvSpPr>
          <p:spPr>
            <a:xfrm>
              <a:off x="703425" y="6760863"/>
              <a:ext cx="27375" cy="32700"/>
            </a:xfrm>
            <a:custGeom>
              <a:avLst/>
              <a:gdLst/>
              <a:ahLst/>
              <a:cxnLst/>
              <a:rect l="l" t="t" r="r" b="b"/>
              <a:pathLst>
                <a:path w="1095" h="1308" extrusionOk="0">
                  <a:moveTo>
                    <a:pt x="547" y="1"/>
                  </a:moveTo>
                  <a:cubicBezTo>
                    <a:pt x="243" y="1"/>
                    <a:pt x="0" y="305"/>
                    <a:pt x="0" y="670"/>
                  </a:cubicBezTo>
                  <a:cubicBezTo>
                    <a:pt x="0" y="1034"/>
                    <a:pt x="243" y="1308"/>
                    <a:pt x="547" y="1308"/>
                  </a:cubicBezTo>
                  <a:cubicBezTo>
                    <a:pt x="851" y="1308"/>
                    <a:pt x="1094" y="1034"/>
                    <a:pt x="1094" y="670"/>
                  </a:cubicBezTo>
                  <a:cubicBezTo>
                    <a:pt x="1094" y="305"/>
                    <a:pt x="851" y="31"/>
                    <a:pt x="547"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0"/>
            <p:cNvSpPr/>
            <p:nvPr/>
          </p:nvSpPr>
          <p:spPr>
            <a:xfrm>
              <a:off x="590200" y="6745863"/>
              <a:ext cx="34200" cy="58450"/>
            </a:xfrm>
            <a:custGeom>
              <a:avLst/>
              <a:gdLst/>
              <a:ahLst/>
              <a:cxnLst/>
              <a:rect l="l" t="t" r="r" b="b"/>
              <a:pathLst>
                <a:path w="1368" h="2338" extrusionOk="0">
                  <a:moveTo>
                    <a:pt x="315" y="0"/>
                  </a:moveTo>
                  <a:cubicBezTo>
                    <a:pt x="304" y="0"/>
                    <a:pt x="289" y="8"/>
                    <a:pt x="274" y="23"/>
                  </a:cubicBezTo>
                  <a:cubicBezTo>
                    <a:pt x="182" y="327"/>
                    <a:pt x="152" y="662"/>
                    <a:pt x="91" y="935"/>
                  </a:cubicBezTo>
                  <a:cubicBezTo>
                    <a:pt x="61" y="1148"/>
                    <a:pt x="0" y="1391"/>
                    <a:pt x="122" y="1573"/>
                  </a:cubicBezTo>
                  <a:cubicBezTo>
                    <a:pt x="182" y="1695"/>
                    <a:pt x="304" y="1817"/>
                    <a:pt x="456" y="1817"/>
                  </a:cubicBezTo>
                  <a:cubicBezTo>
                    <a:pt x="547" y="1786"/>
                    <a:pt x="608" y="1756"/>
                    <a:pt x="699" y="1695"/>
                  </a:cubicBezTo>
                  <a:cubicBezTo>
                    <a:pt x="730" y="1695"/>
                    <a:pt x="760" y="1634"/>
                    <a:pt x="821" y="1604"/>
                  </a:cubicBezTo>
                  <a:cubicBezTo>
                    <a:pt x="857" y="1576"/>
                    <a:pt x="888" y="1563"/>
                    <a:pt x="914" y="1563"/>
                  </a:cubicBezTo>
                  <a:cubicBezTo>
                    <a:pt x="973" y="1563"/>
                    <a:pt x="1003" y="1637"/>
                    <a:pt x="1003" y="1786"/>
                  </a:cubicBezTo>
                  <a:cubicBezTo>
                    <a:pt x="1125" y="1999"/>
                    <a:pt x="1094" y="2121"/>
                    <a:pt x="882" y="2151"/>
                  </a:cubicBezTo>
                  <a:cubicBezTo>
                    <a:pt x="771" y="2206"/>
                    <a:pt x="811" y="2337"/>
                    <a:pt x="888" y="2337"/>
                  </a:cubicBezTo>
                  <a:cubicBezTo>
                    <a:pt x="896" y="2337"/>
                    <a:pt x="904" y="2336"/>
                    <a:pt x="912" y="2333"/>
                  </a:cubicBezTo>
                  <a:cubicBezTo>
                    <a:pt x="1155" y="2242"/>
                    <a:pt x="1368" y="2029"/>
                    <a:pt x="1368" y="1756"/>
                  </a:cubicBezTo>
                  <a:cubicBezTo>
                    <a:pt x="1337" y="1543"/>
                    <a:pt x="1155" y="1391"/>
                    <a:pt x="942" y="1391"/>
                  </a:cubicBezTo>
                  <a:cubicBezTo>
                    <a:pt x="790" y="1421"/>
                    <a:pt x="730" y="1513"/>
                    <a:pt x="608" y="1573"/>
                  </a:cubicBezTo>
                  <a:cubicBezTo>
                    <a:pt x="533" y="1604"/>
                    <a:pt x="472" y="1618"/>
                    <a:pt x="422" y="1618"/>
                  </a:cubicBezTo>
                  <a:cubicBezTo>
                    <a:pt x="125" y="1618"/>
                    <a:pt x="217" y="1143"/>
                    <a:pt x="243" y="935"/>
                  </a:cubicBezTo>
                  <a:cubicBezTo>
                    <a:pt x="304" y="662"/>
                    <a:pt x="486" y="266"/>
                    <a:pt x="334" y="23"/>
                  </a:cubicBezTo>
                  <a:cubicBezTo>
                    <a:pt x="334" y="8"/>
                    <a:pt x="327" y="0"/>
                    <a:pt x="315"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0"/>
            <p:cNvSpPr/>
            <p:nvPr/>
          </p:nvSpPr>
          <p:spPr>
            <a:xfrm>
              <a:off x="585625" y="6838388"/>
              <a:ext cx="49425" cy="24375"/>
            </a:xfrm>
            <a:custGeom>
              <a:avLst/>
              <a:gdLst/>
              <a:ahLst/>
              <a:cxnLst/>
              <a:rect l="l" t="t" r="r" b="b"/>
              <a:pathLst>
                <a:path w="1977" h="975" extrusionOk="0">
                  <a:moveTo>
                    <a:pt x="1881" y="0"/>
                  </a:moveTo>
                  <a:cubicBezTo>
                    <a:pt x="1832" y="0"/>
                    <a:pt x="1779" y="31"/>
                    <a:pt x="1764" y="91"/>
                  </a:cubicBezTo>
                  <a:cubicBezTo>
                    <a:pt x="1733" y="517"/>
                    <a:pt x="1429" y="790"/>
                    <a:pt x="1004" y="790"/>
                  </a:cubicBezTo>
                  <a:cubicBezTo>
                    <a:pt x="821" y="760"/>
                    <a:pt x="609" y="699"/>
                    <a:pt x="487" y="578"/>
                  </a:cubicBezTo>
                  <a:cubicBezTo>
                    <a:pt x="335" y="456"/>
                    <a:pt x="305" y="304"/>
                    <a:pt x="183" y="152"/>
                  </a:cubicBezTo>
                  <a:cubicBezTo>
                    <a:pt x="183" y="152"/>
                    <a:pt x="153" y="152"/>
                    <a:pt x="153" y="183"/>
                  </a:cubicBezTo>
                  <a:cubicBezTo>
                    <a:pt x="1" y="638"/>
                    <a:pt x="669" y="973"/>
                    <a:pt x="1034" y="973"/>
                  </a:cubicBezTo>
                  <a:cubicBezTo>
                    <a:pt x="1054" y="974"/>
                    <a:pt x="1074" y="975"/>
                    <a:pt x="1094" y="975"/>
                  </a:cubicBezTo>
                  <a:cubicBezTo>
                    <a:pt x="1583" y="975"/>
                    <a:pt x="1976" y="617"/>
                    <a:pt x="1976" y="91"/>
                  </a:cubicBezTo>
                  <a:cubicBezTo>
                    <a:pt x="1976" y="31"/>
                    <a:pt x="1931" y="0"/>
                    <a:pt x="1881"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0"/>
            <p:cNvSpPr/>
            <p:nvPr/>
          </p:nvSpPr>
          <p:spPr>
            <a:xfrm>
              <a:off x="438200" y="6683338"/>
              <a:ext cx="45625" cy="32275"/>
            </a:xfrm>
            <a:custGeom>
              <a:avLst/>
              <a:gdLst/>
              <a:ahLst/>
              <a:cxnLst/>
              <a:rect l="l" t="t" r="r" b="b"/>
              <a:pathLst>
                <a:path w="1825" h="1291" extrusionOk="0">
                  <a:moveTo>
                    <a:pt x="1656" y="0"/>
                  </a:moveTo>
                  <a:cubicBezTo>
                    <a:pt x="1020" y="0"/>
                    <a:pt x="120" y="595"/>
                    <a:pt x="1" y="1248"/>
                  </a:cubicBezTo>
                  <a:cubicBezTo>
                    <a:pt x="1" y="1269"/>
                    <a:pt x="31" y="1291"/>
                    <a:pt x="49" y="1291"/>
                  </a:cubicBezTo>
                  <a:cubicBezTo>
                    <a:pt x="57" y="1291"/>
                    <a:pt x="62" y="1287"/>
                    <a:pt x="62" y="1278"/>
                  </a:cubicBezTo>
                  <a:cubicBezTo>
                    <a:pt x="518" y="670"/>
                    <a:pt x="1004" y="305"/>
                    <a:pt x="1734" y="153"/>
                  </a:cubicBezTo>
                  <a:cubicBezTo>
                    <a:pt x="1825" y="153"/>
                    <a:pt x="1794" y="1"/>
                    <a:pt x="1703" y="1"/>
                  </a:cubicBezTo>
                  <a:cubicBezTo>
                    <a:pt x="1688" y="1"/>
                    <a:pt x="1672" y="0"/>
                    <a:pt x="165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0"/>
            <p:cNvSpPr/>
            <p:nvPr/>
          </p:nvSpPr>
          <p:spPr>
            <a:xfrm>
              <a:off x="707975" y="6678163"/>
              <a:ext cx="49675" cy="21875"/>
            </a:xfrm>
            <a:custGeom>
              <a:avLst/>
              <a:gdLst/>
              <a:ahLst/>
              <a:cxnLst/>
              <a:rect l="l" t="t" r="r" b="b"/>
              <a:pathLst>
                <a:path w="1987" h="875" extrusionOk="0">
                  <a:moveTo>
                    <a:pt x="330" y="1"/>
                  </a:moveTo>
                  <a:cubicBezTo>
                    <a:pt x="237" y="1"/>
                    <a:pt x="147" y="9"/>
                    <a:pt x="61" y="26"/>
                  </a:cubicBezTo>
                  <a:cubicBezTo>
                    <a:pt x="0" y="26"/>
                    <a:pt x="31" y="117"/>
                    <a:pt x="61" y="117"/>
                  </a:cubicBezTo>
                  <a:cubicBezTo>
                    <a:pt x="700" y="269"/>
                    <a:pt x="1307" y="360"/>
                    <a:pt x="1763" y="847"/>
                  </a:cubicBezTo>
                  <a:cubicBezTo>
                    <a:pt x="1783" y="867"/>
                    <a:pt x="1806" y="875"/>
                    <a:pt x="1828" y="875"/>
                  </a:cubicBezTo>
                  <a:cubicBezTo>
                    <a:pt x="1909" y="875"/>
                    <a:pt x="1987" y="766"/>
                    <a:pt x="1915" y="695"/>
                  </a:cubicBezTo>
                  <a:cubicBezTo>
                    <a:pt x="1576" y="303"/>
                    <a:pt x="899" y="1"/>
                    <a:pt x="33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0"/>
            <p:cNvSpPr/>
            <p:nvPr/>
          </p:nvSpPr>
          <p:spPr>
            <a:xfrm>
              <a:off x="438975" y="6817863"/>
              <a:ext cx="90450" cy="85125"/>
            </a:xfrm>
            <a:custGeom>
              <a:avLst/>
              <a:gdLst/>
              <a:ahLst/>
              <a:cxnLst/>
              <a:rect l="l" t="t" r="r" b="b"/>
              <a:pathLst>
                <a:path w="3618" h="3405" extrusionOk="0">
                  <a:moveTo>
                    <a:pt x="1794" y="0"/>
                  </a:moveTo>
                  <a:cubicBezTo>
                    <a:pt x="821" y="0"/>
                    <a:pt x="0" y="760"/>
                    <a:pt x="0" y="1703"/>
                  </a:cubicBezTo>
                  <a:cubicBezTo>
                    <a:pt x="0" y="2645"/>
                    <a:pt x="821" y="3405"/>
                    <a:pt x="1794" y="3405"/>
                  </a:cubicBezTo>
                  <a:cubicBezTo>
                    <a:pt x="2797" y="3405"/>
                    <a:pt x="3617" y="2645"/>
                    <a:pt x="3617" y="1703"/>
                  </a:cubicBezTo>
                  <a:cubicBezTo>
                    <a:pt x="3617" y="760"/>
                    <a:pt x="2797" y="0"/>
                    <a:pt x="1794"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0"/>
            <p:cNvSpPr/>
            <p:nvPr/>
          </p:nvSpPr>
          <p:spPr>
            <a:xfrm>
              <a:off x="685175" y="6817863"/>
              <a:ext cx="90450" cy="85125"/>
            </a:xfrm>
            <a:custGeom>
              <a:avLst/>
              <a:gdLst/>
              <a:ahLst/>
              <a:cxnLst/>
              <a:rect l="l" t="t" r="r" b="b"/>
              <a:pathLst>
                <a:path w="3618" h="3405" extrusionOk="0">
                  <a:moveTo>
                    <a:pt x="1794" y="0"/>
                  </a:moveTo>
                  <a:cubicBezTo>
                    <a:pt x="821" y="0"/>
                    <a:pt x="1" y="760"/>
                    <a:pt x="1" y="1703"/>
                  </a:cubicBezTo>
                  <a:cubicBezTo>
                    <a:pt x="1" y="2645"/>
                    <a:pt x="821" y="3405"/>
                    <a:pt x="1794" y="3405"/>
                  </a:cubicBezTo>
                  <a:cubicBezTo>
                    <a:pt x="2797" y="3405"/>
                    <a:pt x="3618" y="2645"/>
                    <a:pt x="3618" y="1703"/>
                  </a:cubicBezTo>
                  <a:cubicBezTo>
                    <a:pt x="3618" y="760"/>
                    <a:pt x="2797" y="0"/>
                    <a:pt x="1794"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0"/>
            <p:cNvSpPr/>
            <p:nvPr/>
          </p:nvSpPr>
          <p:spPr>
            <a:xfrm>
              <a:off x="338675" y="6502513"/>
              <a:ext cx="576025" cy="253075"/>
            </a:xfrm>
            <a:custGeom>
              <a:avLst/>
              <a:gdLst/>
              <a:ahLst/>
              <a:cxnLst/>
              <a:rect l="l" t="t" r="r" b="b"/>
              <a:pathLst>
                <a:path w="23041" h="10123" extrusionOk="0">
                  <a:moveTo>
                    <a:pt x="6930" y="0"/>
                  </a:moveTo>
                  <a:cubicBezTo>
                    <a:pt x="6566" y="91"/>
                    <a:pt x="6201" y="183"/>
                    <a:pt x="5836" y="304"/>
                  </a:cubicBezTo>
                  <a:cubicBezTo>
                    <a:pt x="4529" y="3769"/>
                    <a:pt x="2675" y="7052"/>
                    <a:pt x="0" y="9696"/>
                  </a:cubicBezTo>
                  <a:cubicBezTo>
                    <a:pt x="395" y="9696"/>
                    <a:pt x="851" y="9818"/>
                    <a:pt x="1246" y="10122"/>
                  </a:cubicBezTo>
                  <a:cubicBezTo>
                    <a:pt x="1246" y="10122"/>
                    <a:pt x="5958" y="6657"/>
                    <a:pt x="7629" y="3496"/>
                  </a:cubicBezTo>
                  <a:cubicBezTo>
                    <a:pt x="7629" y="3496"/>
                    <a:pt x="16079" y="9636"/>
                    <a:pt x="20365" y="10031"/>
                  </a:cubicBezTo>
                  <a:cubicBezTo>
                    <a:pt x="20365" y="10031"/>
                    <a:pt x="20926" y="9783"/>
                    <a:pt x="21698" y="9783"/>
                  </a:cubicBezTo>
                  <a:cubicBezTo>
                    <a:pt x="22104" y="9783"/>
                    <a:pt x="22568" y="9852"/>
                    <a:pt x="23040" y="10061"/>
                  </a:cubicBezTo>
                  <a:cubicBezTo>
                    <a:pt x="23040" y="10061"/>
                    <a:pt x="22979" y="8359"/>
                    <a:pt x="22706" y="6353"/>
                  </a:cubicBezTo>
                  <a:cubicBezTo>
                    <a:pt x="16870" y="6292"/>
                    <a:pt x="11125" y="4195"/>
                    <a:pt x="6930" y="0"/>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0"/>
            <p:cNvSpPr/>
            <p:nvPr/>
          </p:nvSpPr>
          <p:spPr>
            <a:xfrm>
              <a:off x="293075" y="6509988"/>
              <a:ext cx="191525" cy="240275"/>
            </a:xfrm>
            <a:custGeom>
              <a:avLst/>
              <a:gdLst/>
              <a:ahLst/>
              <a:cxnLst/>
              <a:rect l="l" t="t" r="r" b="b"/>
              <a:pathLst>
                <a:path w="7661" h="9611" extrusionOk="0">
                  <a:moveTo>
                    <a:pt x="5033" y="1"/>
                  </a:moveTo>
                  <a:cubicBezTo>
                    <a:pt x="3945" y="1"/>
                    <a:pt x="2529" y="364"/>
                    <a:pt x="1459" y="1920"/>
                  </a:cubicBezTo>
                  <a:cubicBezTo>
                    <a:pt x="0" y="4048"/>
                    <a:pt x="639" y="4777"/>
                    <a:pt x="487" y="9610"/>
                  </a:cubicBezTo>
                  <a:cubicBezTo>
                    <a:pt x="487" y="9610"/>
                    <a:pt x="1025" y="9395"/>
                    <a:pt x="1671" y="9395"/>
                  </a:cubicBezTo>
                  <a:cubicBezTo>
                    <a:pt x="1712" y="9395"/>
                    <a:pt x="1753" y="9396"/>
                    <a:pt x="1794" y="9397"/>
                  </a:cubicBezTo>
                  <a:cubicBezTo>
                    <a:pt x="4499" y="6753"/>
                    <a:pt x="6353" y="3470"/>
                    <a:pt x="7660" y="5"/>
                  </a:cubicBezTo>
                  <a:lnTo>
                    <a:pt x="7660" y="5"/>
                  </a:lnTo>
                  <a:cubicBezTo>
                    <a:pt x="7326" y="66"/>
                    <a:pt x="7022" y="188"/>
                    <a:pt x="6687" y="279"/>
                  </a:cubicBezTo>
                  <a:cubicBezTo>
                    <a:pt x="6687" y="279"/>
                    <a:pt x="5986" y="1"/>
                    <a:pt x="5033"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0"/>
            <p:cNvSpPr/>
            <p:nvPr/>
          </p:nvSpPr>
          <p:spPr>
            <a:xfrm>
              <a:off x="511925" y="6471313"/>
              <a:ext cx="394400" cy="189275"/>
            </a:xfrm>
            <a:custGeom>
              <a:avLst/>
              <a:gdLst/>
              <a:ahLst/>
              <a:cxnLst/>
              <a:rect l="l" t="t" r="r" b="b"/>
              <a:pathLst>
                <a:path w="15776" h="7571" extrusionOk="0">
                  <a:moveTo>
                    <a:pt x="8007" y="1"/>
                  </a:moveTo>
                  <a:cubicBezTo>
                    <a:pt x="6046" y="1"/>
                    <a:pt x="3485" y="338"/>
                    <a:pt x="0" y="1248"/>
                  </a:cubicBezTo>
                  <a:cubicBezTo>
                    <a:pt x="4195" y="5443"/>
                    <a:pt x="9940" y="7540"/>
                    <a:pt x="15776" y="7571"/>
                  </a:cubicBezTo>
                  <a:cubicBezTo>
                    <a:pt x="15441" y="5017"/>
                    <a:pt x="14742" y="1947"/>
                    <a:pt x="13435" y="1248"/>
                  </a:cubicBezTo>
                  <a:cubicBezTo>
                    <a:pt x="12183" y="605"/>
                    <a:pt x="10632" y="1"/>
                    <a:pt x="8007"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0"/>
            <p:cNvSpPr/>
            <p:nvPr/>
          </p:nvSpPr>
          <p:spPr>
            <a:xfrm>
              <a:off x="366775" y="6471338"/>
              <a:ext cx="479525" cy="224975"/>
            </a:xfrm>
            <a:custGeom>
              <a:avLst/>
              <a:gdLst/>
              <a:ahLst/>
              <a:cxnLst/>
              <a:rect l="l" t="t" r="r" b="b"/>
              <a:pathLst>
                <a:path w="19181" h="8999" extrusionOk="0">
                  <a:moveTo>
                    <a:pt x="10006" y="1"/>
                  </a:moveTo>
                  <a:cubicBezTo>
                    <a:pt x="5091" y="1"/>
                    <a:pt x="1091" y="2573"/>
                    <a:pt x="426" y="5685"/>
                  </a:cubicBezTo>
                  <a:cubicBezTo>
                    <a:pt x="31" y="7357"/>
                    <a:pt x="1" y="8329"/>
                    <a:pt x="92" y="8694"/>
                  </a:cubicBezTo>
                  <a:cubicBezTo>
                    <a:pt x="639" y="7235"/>
                    <a:pt x="2341" y="3709"/>
                    <a:pt x="5624" y="2311"/>
                  </a:cubicBezTo>
                  <a:cubicBezTo>
                    <a:pt x="6908" y="1757"/>
                    <a:pt x="8209" y="1520"/>
                    <a:pt x="9456" y="1520"/>
                  </a:cubicBezTo>
                  <a:cubicBezTo>
                    <a:pt x="12314" y="1520"/>
                    <a:pt x="14894" y="2763"/>
                    <a:pt x="16354" y="4287"/>
                  </a:cubicBezTo>
                  <a:cubicBezTo>
                    <a:pt x="18147" y="6171"/>
                    <a:pt x="18481" y="7266"/>
                    <a:pt x="18937" y="8998"/>
                  </a:cubicBezTo>
                  <a:cubicBezTo>
                    <a:pt x="19180" y="8877"/>
                    <a:pt x="19089" y="7326"/>
                    <a:pt x="18451" y="5685"/>
                  </a:cubicBezTo>
                  <a:cubicBezTo>
                    <a:pt x="17509" y="3223"/>
                    <a:pt x="15047" y="31"/>
                    <a:pt x="10092" y="1"/>
                  </a:cubicBezTo>
                  <a:cubicBezTo>
                    <a:pt x="10063" y="1"/>
                    <a:pt x="10034" y="1"/>
                    <a:pt x="10006"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0"/>
            <p:cNvSpPr/>
            <p:nvPr/>
          </p:nvSpPr>
          <p:spPr>
            <a:xfrm>
              <a:off x="369050" y="6509313"/>
              <a:ext cx="471175" cy="187200"/>
            </a:xfrm>
            <a:custGeom>
              <a:avLst/>
              <a:gdLst/>
              <a:ahLst/>
              <a:cxnLst/>
              <a:rect l="l" t="t" r="r" b="b"/>
              <a:pathLst>
                <a:path w="18847" h="7488" extrusionOk="0">
                  <a:moveTo>
                    <a:pt x="9365" y="1"/>
                  </a:moveTo>
                  <a:cubicBezTo>
                    <a:pt x="8118" y="1"/>
                    <a:pt x="6817" y="238"/>
                    <a:pt x="5533" y="792"/>
                  </a:cubicBezTo>
                  <a:cubicBezTo>
                    <a:pt x="2220" y="2190"/>
                    <a:pt x="548" y="5716"/>
                    <a:pt x="1" y="7175"/>
                  </a:cubicBezTo>
                  <a:cubicBezTo>
                    <a:pt x="28" y="7322"/>
                    <a:pt x="83" y="7392"/>
                    <a:pt x="153" y="7392"/>
                  </a:cubicBezTo>
                  <a:cubicBezTo>
                    <a:pt x="242" y="7392"/>
                    <a:pt x="354" y="7276"/>
                    <a:pt x="457" y="7054"/>
                  </a:cubicBezTo>
                  <a:cubicBezTo>
                    <a:pt x="457" y="7054"/>
                    <a:pt x="3010" y="1127"/>
                    <a:pt x="8177" y="701"/>
                  </a:cubicBezTo>
                  <a:cubicBezTo>
                    <a:pt x="8427" y="682"/>
                    <a:pt x="8675" y="672"/>
                    <a:pt x="8921" y="672"/>
                  </a:cubicBezTo>
                  <a:cubicBezTo>
                    <a:pt x="13715" y="672"/>
                    <a:pt x="17547" y="4221"/>
                    <a:pt x="18299" y="6476"/>
                  </a:cubicBezTo>
                  <a:cubicBezTo>
                    <a:pt x="18521" y="7196"/>
                    <a:pt x="18692" y="7487"/>
                    <a:pt x="18812" y="7487"/>
                  </a:cubicBezTo>
                  <a:cubicBezTo>
                    <a:pt x="18824" y="7487"/>
                    <a:pt x="18835" y="7485"/>
                    <a:pt x="18846" y="7479"/>
                  </a:cubicBezTo>
                  <a:cubicBezTo>
                    <a:pt x="18390" y="5716"/>
                    <a:pt x="18056" y="4652"/>
                    <a:pt x="16263" y="2768"/>
                  </a:cubicBezTo>
                  <a:cubicBezTo>
                    <a:pt x="14803" y="1244"/>
                    <a:pt x="12223" y="1"/>
                    <a:pt x="9365"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0"/>
            <p:cNvSpPr/>
            <p:nvPr/>
          </p:nvSpPr>
          <p:spPr>
            <a:xfrm>
              <a:off x="445800" y="7778363"/>
              <a:ext cx="145175" cy="62200"/>
            </a:xfrm>
            <a:custGeom>
              <a:avLst/>
              <a:gdLst/>
              <a:ahLst/>
              <a:cxnLst/>
              <a:rect l="l" t="t" r="r" b="b"/>
              <a:pathLst>
                <a:path w="5807" h="2488" extrusionOk="0">
                  <a:moveTo>
                    <a:pt x="5806" y="0"/>
                  </a:moveTo>
                  <a:lnTo>
                    <a:pt x="5806" y="0"/>
                  </a:lnTo>
                  <a:cubicBezTo>
                    <a:pt x="3952" y="943"/>
                    <a:pt x="2037" y="1794"/>
                    <a:pt x="1" y="2037"/>
                  </a:cubicBezTo>
                  <a:cubicBezTo>
                    <a:pt x="1" y="2067"/>
                    <a:pt x="1" y="2128"/>
                    <a:pt x="1" y="2159"/>
                  </a:cubicBezTo>
                  <a:cubicBezTo>
                    <a:pt x="1302" y="2365"/>
                    <a:pt x="2617" y="2487"/>
                    <a:pt x="3918" y="2487"/>
                  </a:cubicBezTo>
                  <a:cubicBezTo>
                    <a:pt x="4531" y="2487"/>
                    <a:pt x="5142" y="2460"/>
                    <a:pt x="5746" y="2402"/>
                  </a:cubicBezTo>
                  <a:lnTo>
                    <a:pt x="5806" y="0"/>
                  </a:ln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0"/>
            <p:cNvSpPr/>
            <p:nvPr/>
          </p:nvSpPr>
          <p:spPr>
            <a:xfrm>
              <a:off x="445800" y="7830788"/>
              <a:ext cx="144425" cy="241850"/>
            </a:xfrm>
            <a:custGeom>
              <a:avLst/>
              <a:gdLst/>
              <a:ahLst/>
              <a:cxnLst/>
              <a:rect l="l" t="t" r="r" b="b"/>
              <a:pathLst>
                <a:path w="5777" h="9674" extrusionOk="0">
                  <a:moveTo>
                    <a:pt x="1" y="1"/>
                  </a:moveTo>
                  <a:lnTo>
                    <a:pt x="1" y="1"/>
                  </a:lnTo>
                  <a:cubicBezTo>
                    <a:pt x="183" y="3983"/>
                    <a:pt x="487" y="8967"/>
                    <a:pt x="639" y="9332"/>
                  </a:cubicBezTo>
                  <a:cubicBezTo>
                    <a:pt x="639" y="9332"/>
                    <a:pt x="1710" y="9674"/>
                    <a:pt x="3008" y="9674"/>
                  </a:cubicBezTo>
                  <a:cubicBezTo>
                    <a:pt x="3830" y="9674"/>
                    <a:pt x="4743" y="9537"/>
                    <a:pt x="5533" y="9089"/>
                  </a:cubicBezTo>
                  <a:lnTo>
                    <a:pt x="5776" y="305"/>
                  </a:lnTo>
                  <a:lnTo>
                    <a:pt x="5776" y="305"/>
                  </a:lnTo>
                  <a:cubicBezTo>
                    <a:pt x="5257" y="355"/>
                    <a:pt x="4729" y="377"/>
                    <a:pt x="4197" y="377"/>
                  </a:cubicBezTo>
                  <a:cubicBezTo>
                    <a:pt x="2796" y="377"/>
                    <a:pt x="1367" y="221"/>
                    <a:pt x="1"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0"/>
            <p:cNvSpPr/>
            <p:nvPr/>
          </p:nvSpPr>
          <p:spPr>
            <a:xfrm>
              <a:off x="448850" y="7861188"/>
              <a:ext cx="141125" cy="15150"/>
            </a:xfrm>
            <a:custGeom>
              <a:avLst/>
              <a:gdLst/>
              <a:ahLst/>
              <a:cxnLst/>
              <a:rect l="l" t="t" r="r" b="b"/>
              <a:pathLst>
                <a:path w="5645" h="606" extrusionOk="0">
                  <a:moveTo>
                    <a:pt x="61" y="1"/>
                  </a:moveTo>
                  <a:cubicBezTo>
                    <a:pt x="31" y="1"/>
                    <a:pt x="0" y="61"/>
                    <a:pt x="31" y="61"/>
                  </a:cubicBezTo>
                  <a:cubicBezTo>
                    <a:pt x="897" y="440"/>
                    <a:pt x="1887" y="605"/>
                    <a:pt x="2880" y="605"/>
                  </a:cubicBezTo>
                  <a:cubicBezTo>
                    <a:pt x="3802" y="605"/>
                    <a:pt x="4728" y="462"/>
                    <a:pt x="5563" y="213"/>
                  </a:cubicBezTo>
                  <a:cubicBezTo>
                    <a:pt x="5644" y="186"/>
                    <a:pt x="5629" y="87"/>
                    <a:pt x="5560" y="87"/>
                  </a:cubicBezTo>
                  <a:cubicBezTo>
                    <a:pt x="5552" y="87"/>
                    <a:pt x="5542" y="88"/>
                    <a:pt x="5533" y="92"/>
                  </a:cubicBezTo>
                  <a:cubicBezTo>
                    <a:pt x="4622" y="283"/>
                    <a:pt x="3746" y="389"/>
                    <a:pt x="2876" y="389"/>
                  </a:cubicBezTo>
                  <a:cubicBezTo>
                    <a:pt x="1945" y="389"/>
                    <a:pt x="1019" y="268"/>
                    <a:pt x="6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0"/>
            <p:cNvSpPr/>
            <p:nvPr/>
          </p:nvSpPr>
          <p:spPr>
            <a:xfrm>
              <a:off x="452650" y="7833263"/>
              <a:ext cx="6100" cy="30150"/>
            </a:xfrm>
            <a:custGeom>
              <a:avLst/>
              <a:gdLst/>
              <a:ahLst/>
              <a:cxnLst/>
              <a:rect l="l" t="t" r="r" b="b"/>
              <a:pathLst>
                <a:path w="244" h="1206" extrusionOk="0">
                  <a:moveTo>
                    <a:pt x="133" y="1"/>
                  </a:moveTo>
                  <a:cubicBezTo>
                    <a:pt x="122" y="1"/>
                    <a:pt x="107" y="8"/>
                    <a:pt x="92" y="23"/>
                  </a:cubicBezTo>
                  <a:cubicBezTo>
                    <a:pt x="31" y="145"/>
                    <a:pt x="61" y="327"/>
                    <a:pt x="61" y="449"/>
                  </a:cubicBezTo>
                  <a:cubicBezTo>
                    <a:pt x="61" y="692"/>
                    <a:pt x="0" y="935"/>
                    <a:pt x="61" y="1148"/>
                  </a:cubicBezTo>
                  <a:cubicBezTo>
                    <a:pt x="78" y="1181"/>
                    <a:pt x="113" y="1206"/>
                    <a:pt x="146" y="1206"/>
                  </a:cubicBezTo>
                  <a:cubicBezTo>
                    <a:pt x="173" y="1206"/>
                    <a:pt x="200" y="1189"/>
                    <a:pt x="213" y="1148"/>
                  </a:cubicBezTo>
                  <a:cubicBezTo>
                    <a:pt x="244" y="935"/>
                    <a:pt x="213" y="692"/>
                    <a:pt x="213" y="449"/>
                  </a:cubicBezTo>
                  <a:cubicBezTo>
                    <a:pt x="213" y="327"/>
                    <a:pt x="213" y="145"/>
                    <a:pt x="152" y="23"/>
                  </a:cubicBezTo>
                  <a:cubicBezTo>
                    <a:pt x="152" y="8"/>
                    <a:pt x="145" y="1"/>
                    <a:pt x="133"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0"/>
            <p:cNvSpPr/>
            <p:nvPr/>
          </p:nvSpPr>
          <p:spPr>
            <a:xfrm>
              <a:off x="474675" y="7836863"/>
              <a:ext cx="4975" cy="32900"/>
            </a:xfrm>
            <a:custGeom>
              <a:avLst/>
              <a:gdLst/>
              <a:ahLst/>
              <a:cxnLst/>
              <a:rect l="l" t="t" r="r" b="b"/>
              <a:pathLst>
                <a:path w="199" h="1316" extrusionOk="0">
                  <a:moveTo>
                    <a:pt x="119" y="1"/>
                  </a:moveTo>
                  <a:cubicBezTo>
                    <a:pt x="77" y="1"/>
                    <a:pt x="31" y="31"/>
                    <a:pt x="31" y="92"/>
                  </a:cubicBezTo>
                  <a:cubicBezTo>
                    <a:pt x="1" y="457"/>
                    <a:pt x="31" y="852"/>
                    <a:pt x="31" y="1247"/>
                  </a:cubicBezTo>
                  <a:cubicBezTo>
                    <a:pt x="31" y="1293"/>
                    <a:pt x="62" y="1316"/>
                    <a:pt x="92" y="1316"/>
                  </a:cubicBezTo>
                  <a:cubicBezTo>
                    <a:pt x="123" y="1316"/>
                    <a:pt x="153" y="1293"/>
                    <a:pt x="153" y="1247"/>
                  </a:cubicBezTo>
                  <a:cubicBezTo>
                    <a:pt x="183" y="852"/>
                    <a:pt x="183" y="457"/>
                    <a:pt x="183" y="92"/>
                  </a:cubicBezTo>
                  <a:cubicBezTo>
                    <a:pt x="199" y="31"/>
                    <a:pt x="161" y="1"/>
                    <a:pt x="119"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0"/>
            <p:cNvSpPr/>
            <p:nvPr/>
          </p:nvSpPr>
          <p:spPr>
            <a:xfrm>
              <a:off x="496725" y="7838388"/>
              <a:ext cx="6100" cy="33850"/>
            </a:xfrm>
            <a:custGeom>
              <a:avLst/>
              <a:gdLst/>
              <a:ahLst/>
              <a:cxnLst/>
              <a:rect l="l" t="t" r="r" b="b"/>
              <a:pathLst>
                <a:path w="244" h="1354" extrusionOk="0">
                  <a:moveTo>
                    <a:pt x="118" y="1"/>
                  </a:moveTo>
                  <a:cubicBezTo>
                    <a:pt x="84" y="1"/>
                    <a:pt x="46" y="31"/>
                    <a:pt x="31" y="92"/>
                  </a:cubicBezTo>
                  <a:cubicBezTo>
                    <a:pt x="0" y="457"/>
                    <a:pt x="31" y="913"/>
                    <a:pt x="61" y="1308"/>
                  </a:cubicBezTo>
                  <a:cubicBezTo>
                    <a:pt x="61" y="1338"/>
                    <a:pt x="92" y="1353"/>
                    <a:pt x="122" y="1353"/>
                  </a:cubicBezTo>
                  <a:cubicBezTo>
                    <a:pt x="152" y="1353"/>
                    <a:pt x="183" y="1338"/>
                    <a:pt x="183" y="1308"/>
                  </a:cubicBezTo>
                  <a:cubicBezTo>
                    <a:pt x="213" y="913"/>
                    <a:pt x="244" y="457"/>
                    <a:pt x="183" y="92"/>
                  </a:cubicBezTo>
                  <a:cubicBezTo>
                    <a:pt x="183" y="31"/>
                    <a:pt x="152" y="1"/>
                    <a:pt x="11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0"/>
            <p:cNvSpPr/>
            <p:nvPr/>
          </p:nvSpPr>
          <p:spPr>
            <a:xfrm>
              <a:off x="520275" y="7839913"/>
              <a:ext cx="6875" cy="33800"/>
            </a:xfrm>
            <a:custGeom>
              <a:avLst/>
              <a:gdLst/>
              <a:ahLst/>
              <a:cxnLst/>
              <a:rect l="l" t="t" r="r" b="b"/>
              <a:pathLst>
                <a:path w="275" h="1352" extrusionOk="0">
                  <a:moveTo>
                    <a:pt x="153" y="1"/>
                  </a:moveTo>
                  <a:cubicBezTo>
                    <a:pt x="107" y="1"/>
                    <a:pt x="61" y="31"/>
                    <a:pt x="61" y="92"/>
                  </a:cubicBezTo>
                  <a:cubicBezTo>
                    <a:pt x="61" y="487"/>
                    <a:pt x="1" y="912"/>
                    <a:pt x="61" y="1338"/>
                  </a:cubicBezTo>
                  <a:cubicBezTo>
                    <a:pt x="61" y="1348"/>
                    <a:pt x="68" y="1351"/>
                    <a:pt x="77" y="1351"/>
                  </a:cubicBezTo>
                  <a:cubicBezTo>
                    <a:pt x="95" y="1351"/>
                    <a:pt x="122" y="1338"/>
                    <a:pt x="122" y="1338"/>
                  </a:cubicBezTo>
                  <a:cubicBezTo>
                    <a:pt x="274" y="973"/>
                    <a:pt x="244" y="487"/>
                    <a:pt x="244" y="92"/>
                  </a:cubicBezTo>
                  <a:cubicBezTo>
                    <a:pt x="244" y="31"/>
                    <a:pt x="198" y="1"/>
                    <a:pt x="153"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0"/>
            <p:cNvSpPr/>
            <p:nvPr/>
          </p:nvSpPr>
          <p:spPr>
            <a:xfrm>
              <a:off x="546125" y="7841238"/>
              <a:ext cx="6100" cy="30725"/>
            </a:xfrm>
            <a:custGeom>
              <a:avLst/>
              <a:gdLst/>
              <a:ahLst/>
              <a:cxnLst/>
              <a:rect l="l" t="t" r="r" b="b"/>
              <a:pathLst>
                <a:path w="244" h="1229" extrusionOk="0">
                  <a:moveTo>
                    <a:pt x="76" y="1"/>
                  </a:moveTo>
                  <a:cubicBezTo>
                    <a:pt x="38" y="1"/>
                    <a:pt x="0" y="24"/>
                    <a:pt x="0" y="69"/>
                  </a:cubicBezTo>
                  <a:cubicBezTo>
                    <a:pt x="0" y="434"/>
                    <a:pt x="31" y="829"/>
                    <a:pt x="61" y="1194"/>
                  </a:cubicBezTo>
                  <a:cubicBezTo>
                    <a:pt x="78" y="1211"/>
                    <a:pt x="116" y="1229"/>
                    <a:pt x="145" y="1229"/>
                  </a:cubicBezTo>
                  <a:cubicBezTo>
                    <a:pt x="166" y="1229"/>
                    <a:pt x="183" y="1219"/>
                    <a:pt x="183" y="1194"/>
                  </a:cubicBezTo>
                  <a:cubicBezTo>
                    <a:pt x="243" y="829"/>
                    <a:pt x="183" y="464"/>
                    <a:pt x="152" y="69"/>
                  </a:cubicBezTo>
                  <a:cubicBezTo>
                    <a:pt x="152" y="24"/>
                    <a:pt x="114" y="1"/>
                    <a:pt x="7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0"/>
            <p:cNvSpPr/>
            <p:nvPr/>
          </p:nvSpPr>
          <p:spPr>
            <a:xfrm>
              <a:off x="565125" y="7840313"/>
              <a:ext cx="9125" cy="27850"/>
            </a:xfrm>
            <a:custGeom>
              <a:avLst/>
              <a:gdLst/>
              <a:ahLst/>
              <a:cxnLst/>
              <a:rect l="l" t="t" r="r" b="b"/>
              <a:pathLst>
                <a:path w="365" h="1114" extrusionOk="0">
                  <a:moveTo>
                    <a:pt x="230" y="0"/>
                  </a:moveTo>
                  <a:cubicBezTo>
                    <a:pt x="202" y="0"/>
                    <a:pt x="173" y="14"/>
                    <a:pt x="152" y="45"/>
                  </a:cubicBezTo>
                  <a:cubicBezTo>
                    <a:pt x="0" y="349"/>
                    <a:pt x="182" y="744"/>
                    <a:pt x="182" y="1079"/>
                  </a:cubicBezTo>
                  <a:cubicBezTo>
                    <a:pt x="182" y="1096"/>
                    <a:pt x="203" y="1114"/>
                    <a:pt x="226" y="1114"/>
                  </a:cubicBezTo>
                  <a:cubicBezTo>
                    <a:pt x="242" y="1114"/>
                    <a:pt x="261" y="1104"/>
                    <a:pt x="274" y="1079"/>
                  </a:cubicBezTo>
                  <a:cubicBezTo>
                    <a:pt x="365" y="775"/>
                    <a:pt x="243" y="410"/>
                    <a:pt x="334" y="106"/>
                  </a:cubicBezTo>
                  <a:cubicBezTo>
                    <a:pt x="334" y="47"/>
                    <a:pt x="283" y="0"/>
                    <a:pt x="230"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0"/>
            <p:cNvSpPr/>
            <p:nvPr/>
          </p:nvSpPr>
          <p:spPr>
            <a:xfrm>
              <a:off x="444500" y="7829113"/>
              <a:ext cx="147975" cy="14075"/>
            </a:xfrm>
            <a:custGeom>
              <a:avLst/>
              <a:gdLst/>
              <a:ahLst/>
              <a:cxnLst/>
              <a:rect l="l" t="t" r="r" b="b"/>
              <a:pathLst>
                <a:path w="5919" h="563" extrusionOk="0">
                  <a:moveTo>
                    <a:pt x="60" y="1"/>
                  </a:moveTo>
                  <a:cubicBezTo>
                    <a:pt x="16" y="1"/>
                    <a:pt x="1" y="72"/>
                    <a:pt x="53" y="98"/>
                  </a:cubicBezTo>
                  <a:cubicBezTo>
                    <a:pt x="1132" y="458"/>
                    <a:pt x="2286" y="562"/>
                    <a:pt x="3438" y="562"/>
                  </a:cubicBezTo>
                  <a:cubicBezTo>
                    <a:pt x="4234" y="562"/>
                    <a:pt x="5028" y="513"/>
                    <a:pt x="5798" y="463"/>
                  </a:cubicBezTo>
                  <a:cubicBezTo>
                    <a:pt x="5911" y="463"/>
                    <a:pt x="5919" y="278"/>
                    <a:pt x="5820" y="278"/>
                  </a:cubicBezTo>
                  <a:cubicBezTo>
                    <a:pt x="5813" y="278"/>
                    <a:pt x="5806" y="279"/>
                    <a:pt x="5798" y="281"/>
                  </a:cubicBezTo>
                  <a:cubicBezTo>
                    <a:pt x="5149" y="311"/>
                    <a:pt x="4511" y="331"/>
                    <a:pt x="3877" y="331"/>
                  </a:cubicBezTo>
                  <a:cubicBezTo>
                    <a:pt x="2610" y="331"/>
                    <a:pt x="1360" y="250"/>
                    <a:pt x="83" y="7"/>
                  </a:cubicBezTo>
                  <a:cubicBezTo>
                    <a:pt x="75" y="3"/>
                    <a:pt x="67" y="1"/>
                    <a:pt x="60"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0"/>
            <p:cNvSpPr/>
            <p:nvPr/>
          </p:nvSpPr>
          <p:spPr>
            <a:xfrm>
              <a:off x="440500" y="7703888"/>
              <a:ext cx="152750" cy="125400"/>
            </a:xfrm>
            <a:custGeom>
              <a:avLst/>
              <a:gdLst/>
              <a:ahLst/>
              <a:cxnLst/>
              <a:rect l="l" t="t" r="r" b="b"/>
              <a:pathLst>
                <a:path w="6110" h="5016" extrusionOk="0">
                  <a:moveTo>
                    <a:pt x="6110" y="1"/>
                  </a:moveTo>
                  <a:lnTo>
                    <a:pt x="0" y="122"/>
                  </a:lnTo>
                  <a:cubicBezTo>
                    <a:pt x="0" y="122"/>
                    <a:pt x="91" y="2311"/>
                    <a:pt x="213" y="5016"/>
                  </a:cubicBezTo>
                  <a:cubicBezTo>
                    <a:pt x="2249" y="4773"/>
                    <a:pt x="4164" y="3922"/>
                    <a:pt x="6018" y="2979"/>
                  </a:cubicBezTo>
                  <a:lnTo>
                    <a:pt x="6110"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0"/>
            <p:cNvSpPr/>
            <p:nvPr/>
          </p:nvSpPr>
          <p:spPr>
            <a:xfrm>
              <a:off x="372850" y="8103313"/>
              <a:ext cx="212300" cy="37450"/>
            </a:xfrm>
            <a:custGeom>
              <a:avLst/>
              <a:gdLst/>
              <a:ahLst/>
              <a:cxnLst/>
              <a:rect l="l" t="t" r="r" b="b"/>
              <a:pathLst>
                <a:path w="8492" h="1498" extrusionOk="0">
                  <a:moveTo>
                    <a:pt x="6156" y="0"/>
                  </a:moveTo>
                  <a:cubicBezTo>
                    <a:pt x="3673" y="0"/>
                    <a:pt x="92" y="194"/>
                    <a:pt x="92" y="194"/>
                  </a:cubicBezTo>
                  <a:cubicBezTo>
                    <a:pt x="92" y="194"/>
                    <a:pt x="1" y="893"/>
                    <a:pt x="1095" y="1167"/>
                  </a:cubicBezTo>
                  <a:cubicBezTo>
                    <a:pt x="1852" y="1340"/>
                    <a:pt x="3101" y="1497"/>
                    <a:pt x="4371" y="1497"/>
                  </a:cubicBezTo>
                  <a:cubicBezTo>
                    <a:pt x="4887" y="1497"/>
                    <a:pt x="5406" y="1471"/>
                    <a:pt x="5898" y="1410"/>
                  </a:cubicBezTo>
                  <a:cubicBezTo>
                    <a:pt x="7600" y="1167"/>
                    <a:pt x="8360" y="984"/>
                    <a:pt x="8360" y="984"/>
                  </a:cubicBezTo>
                  <a:cubicBezTo>
                    <a:pt x="8360" y="984"/>
                    <a:pt x="8451" y="680"/>
                    <a:pt x="8481" y="225"/>
                  </a:cubicBezTo>
                  <a:cubicBezTo>
                    <a:pt x="8492" y="55"/>
                    <a:pt x="7480" y="0"/>
                    <a:pt x="6156"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0"/>
            <p:cNvSpPr/>
            <p:nvPr/>
          </p:nvSpPr>
          <p:spPr>
            <a:xfrm>
              <a:off x="372100" y="8076238"/>
              <a:ext cx="79825" cy="55500"/>
            </a:xfrm>
            <a:custGeom>
              <a:avLst/>
              <a:gdLst/>
              <a:ahLst/>
              <a:cxnLst/>
              <a:rect l="l" t="t" r="r" b="b"/>
              <a:pathLst>
                <a:path w="3193" h="2220" extrusionOk="0">
                  <a:moveTo>
                    <a:pt x="2007" y="1"/>
                  </a:moveTo>
                  <a:cubicBezTo>
                    <a:pt x="1156" y="304"/>
                    <a:pt x="244" y="760"/>
                    <a:pt x="122" y="1277"/>
                  </a:cubicBezTo>
                  <a:cubicBezTo>
                    <a:pt x="1" y="1794"/>
                    <a:pt x="1429" y="2128"/>
                    <a:pt x="3192" y="2219"/>
                  </a:cubicBezTo>
                  <a:cubicBezTo>
                    <a:pt x="2979" y="1429"/>
                    <a:pt x="2584" y="669"/>
                    <a:pt x="2007"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0"/>
            <p:cNvSpPr/>
            <p:nvPr/>
          </p:nvSpPr>
          <p:spPr>
            <a:xfrm>
              <a:off x="422250" y="8058013"/>
              <a:ext cx="167975" cy="74375"/>
            </a:xfrm>
            <a:custGeom>
              <a:avLst/>
              <a:gdLst/>
              <a:ahLst/>
              <a:cxnLst/>
              <a:rect l="l" t="t" r="r" b="b"/>
              <a:pathLst>
                <a:path w="6719" h="2975" extrusionOk="0">
                  <a:moveTo>
                    <a:pt x="6445" y="0"/>
                  </a:moveTo>
                  <a:cubicBezTo>
                    <a:pt x="6445" y="0"/>
                    <a:pt x="5268" y="539"/>
                    <a:pt x="3573" y="539"/>
                  </a:cubicBezTo>
                  <a:cubicBezTo>
                    <a:pt x="2957" y="539"/>
                    <a:pt x="2272" y="468"/>
                    <a:pt x="1551" y="274"/>
                  </a:cubicBezTo>
                  <a:cubicBezTo>
                    <a:pt x="1551" y="274"/>
                    <a:pt x="791" y="426"/>
                    <a:pt x="1" y="730"/>
                  </a:cubicBezTo>
                  <a:cubicBezTo>
                    <a:pt x="578" y="1398"/>
                    <a:pt x="973" y="2158"/>
                    <a:pt x="1186" y="2948"/>
                  </a:cubicBezTo>
                  <a:cubicBezTo>
                    <a:pt x="1522" y="2966"/>
                    <a:pt x="1871" y="2974"/>
                    <a:pt x="2225" y="2974"/>
                  </a:cubicBezTo>
                  <a:cubicBezTo>
                    <a:pt x="3759" y="2974"/>
                    <a:pt x="5383" y="2814"/>
                    <a:pt x="6445" y="2492"/>
                  </a:cubicBezTo>
                  <a:cubicBezTo>
                    <a:pt x="6445" y="2492"/>
                    <a:pt x="6718" y="1033"/>
                    <a:pt x="644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0"/>
            <p:cNvSpPr/>
            <p:nvPr/>
          </p:nvSpPr>
          <p:spPr>
            <a:xfrm>
              <a:off x="415950" y="8029113"/>
              <a:ext cx="42750" cy="46950"/>
            </a:xfrm>
            <a:custGeom>
              <a:avLst/>
              <a:gdLst/>
              <a:ahLst/>
              <a:cxnLst/>
              <a:rect l="l" t="t" r="r" b="b"/>
              <a:pathLst>
                <a:path w="1710" h="1878" extrusionOk="0">
                  <a:moveTo>
                    <a:pt x="1062" y="183"/>
                  </a:moveTo>
                  <a:cubicBezTo>
                    <a:pt x="1089" y="183"/>
                    <a:pt x="1123" y="193"/>
                    <a:pt x="1165" y="214"/>
                  </a:cubicBezTo>
                  <a:cubicBezTo>
                    <a:pt x="1377" y="335"/>
                    <a:pt x="1347" y="852"/>
                    <a:pt x="1377" y="1034"/>
                  </a:cubicBezTo>
                  <a:cubicBezTo>
                    <a:pt x="1377" y="1156"/>
                    <a:pt x="1377" y="1277"/>
                    <a:pt x="1373" y="1399"/>
                  </a:cubicBezTo>
                  <a:lnTo>
                    <a:pt x="1373" y="1399"/>
                  </a:lnTo>
                  <a:cubicBezTo>
                    <a:pt x="1301" y="1283"/>
                    <a:pt x="1229" y="1163"/>
                    <a:pt x="1165" y="1034"/>
                  </a:cubicBezTo>
                  <a:cubicBezTo>
                    <a:pt x="1137" y="980"/>
                    <a:pt x="813" y="183"/>
                    <a:pt x="1062" y="183"/>
                  </a:cubicBezTo>
                  <a:close/>
                  <a:moveTo>
                    <a:pt x="573" y="909"/>
                  </a:moveTo>
                  <a:cubicBezTo>
                    <a:pt x="587" y="909"/>
                    <a:pt x="601" y="910"/>
                    <a:pt x="617" y="913"/>
                  </a:cubicBezTo>
                  <a:cubicBezTo>
                    <a:pt x="739" y="943"/>
                    <a:pt x="861" y="1095"/>
                    <a:pt x="921" y="1156"/>
                  </a:cubicBezTo>
                  <a:cubicBezTo>
                    <a:pt x="1007" y="1241"/>
                    <a:pt x="1085" y="1340"/>
                    <a:pt x="1158" y="1446"/>
                  </a:cubicBezTo>
                  <a:lnTo>
                    <a:pt x="1158" y="1446"/>
                  </a:lnTo>
                  <a:cubicBezTo>
                    <a:pt x="1199" y="1520"/>
                    <a:pt x="1239" y="1588"/>
                    <a:pt x="1273" y="1647"/>
                  </a:cubicBezTo>
                  <a:lnTo>
                    <a:pt x="1273" y="1647"/>
                  </a:lnTo>
                  <a:cubicBezTo>
                    <a:pt x="962" y="1566"/>
                    <a:pt x="636" y="1454"/>
                    <a:pt x="465" y="1186"/>
                  </a:cubicBezTo>
                  <a:cubicBezTo>
                    <a:pt x="382" y="1048"/>
                    <a:pt x="426" y="909"/>
                    <a:pt x="573" y="909"/>
                  </a:cubicBezTo>
                  <a:close/>
                  <a:moveTo>
                    <a:pt x="1094" y="1"/>
                  </a:moveTo>
                  <a:cubicBezTo>
                    <a:pt x="1087" y="1"/>
                    <a:pt x="1080" y="1"/>
                    <a:pt x="1073" y="1"/>
                  </a:cubicBezTo>
                  <a:cubicBezTo>
                    <a:pt x="645" y="33"/>
                    <a:pt x="705" y="453"/>
                    <a:pt x="882" y="886"/>
                  </a:cubicBezTo>
                  <a:lnTo>
                    <a:pt x="882" y="886"/>
                  </a:lnTo>
                  <a:cubicBezTo>
                    <a:pt x="836" y="852"/>
                    <a:pt x="789" y="820"/>
                    <a:pt x="739" y="791"/>
                  </a:cubicBezTo>
                  <a:cubicBezTo>
                    <a:pt x="684" y="750"/>
                    <a:pt x="593" y="722"/>
                    <a:pt x="504" y="722"/>
                  </a:cubicBezTo>
                  <a:cubicBezTo>
                    <a:pt x="394" y="722"/>
                    <a:pt x="286" y="765"/>
                    <a:pt x="253" y="882"/>
                  </a:cubicBezTo>
                  <a:cubicBezTo>
                    <a:pt x="1" y="1470"/>
                    <a:pt x="884" y="1749"/>
                    <a:pt x="1357" y="1813"/>
                  </a:cubicBezTo>
                  <a:lnTo>
                    <a:pt x="1357" y="1813"/>
                  </a:lnTo>
                  <a:cubicBezTo>
                    <a:pt x="1377" y="1856"/>
                    <a:pt x="1423" y="1878"/>
                    <a:pt x="1468" y="1878"/>
                  </a:cubicBezTo>
                  <a:cubicBezTo>
                    <a:pt x="1529" y="1878"/>
                    <a:pt x="1590" y="1840"/>
                    <a:pt x="1590" y="1764"/>
                  </a:cubicBezTo>
                  <a:cubicBezTo>
                    <a:pt x="1590" y="1373"/>
                    <a:pt x="1709" y="1"/>
                    <a:pt x="1094"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0"/>
            <p:cNvSpPr/>
            <p:nvPr/>
          </p:nvSpPr>
          <p:spPr>
            <a:xfrm>
              <a:off x="703425" y="7753288"/>
              <a:ext cx="147425" cy="88650"/>
            </a:xfrm>
            <a:custGeom>
              <a:avLst/>
              <a:gdLst/>
              <a:ahLst/>
              <a:cxnLst/>
              <a:rect l="l" t="t" r="r" b="b"/>
              <a:pathLst>
                <a:path w="5897" h="3546" extrusionOk="0">
                  <a:moveTo>
                    <a:pt x="5441" y="0"/>
                  </a:moveTo>
                  <a:cubicBezTo>
                    <a:pt x="3830" y="1247"/>
                    <a:pt x="1976" y="2280"/>
                    <a:pt x="0" y="2918"/>
                  </a:cubicBezTo>
                  <a:lnTo>
                    <a:pt x="122" y="3466"/>
                  </a:lnTo>
                  <a:cubicBezTo>
                    <a:pt x="709" y="3521"/>
                    <a:pt x="1298" y="3545"/>
                    <a:pt x="1886" y="3545"/>
                  </a:cubicBezTo>
                  <a:cubicBezTo>
                    <a:pt x="3248" y="3545"/>
                    <a:pt x="4602" y="3413"/>
                    <a:pt x="5897" y="3222"/>
                  </a:cubicBezTo>
                  <a:cubicBezTo>
                    <a:pt x="5897" y="3162"/>
                    <a:pt x="5866" y="3131"/>
                    <a:pt x="5866" y="3070"/>
                  </a:cubicBezTo>
                  <a:cubicBezTo>
                    <a:pt x="5714" y="1915"/>
                    <a:pt x="5562" y="851"/>
                    <a:pt x="544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0"/>
            <p:cNvSpPr/>
            <p:nvPr/>
          </p:nvSpPr>
          <p:spPr>
            <a:xfrm>
              <a:off x="677575" y="7707688"/>
              <a:ext cx="161875" cy="118575"/>
            </a:xfrm>
            <a:custGeom>
              <a:avLst/>
              <a:gdLst/>
              <a:ahLst/>
              <a:cxnLst/>
              <a:rect l="l" t="t" r="r" b="b"/>
              <a:pathLst>
                <a:path w="6475" h="4743" extrusionOk="0">
                  <a:moveTo>
                    <a:pt x="1" y="1"/>
                  </a:moveTo>
                  <a:lnTo>
                    <a:pt x="639" y="2919"/>
                  </a:lnTo>
                  <a:lnTo>
                    <a:pt x="1034" y="4742"/>
                  </a:lnTo>
                  <a:cubicBezTo>
                    <a:pt x="3010" y="4074"/>
                    <a:pt x="4894" y="3071"/>
                    <a:pt x="6475" y="1824"/>
                  </a:cubicBezTo>
                  <a:cubicBezTo>
                    <a:pt x="6323" y="761"/>
                    <a:pt x="6232" y="92"/>
                    <a:pt x="6232" y="92"/>
                  </a:cubicBezTo>
                  <a:lnTo>
                    <a:pt x="1"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0"/>
            <p:cNvSpPr/>
            <p:nvPr/>
          </p:nvSpPr>
          <p:spPr>
            <a:xfrm>
              <a:off x="705700" y="7832313"/>
              <a:ext cx="174025" cy="238475"/>
            </a:xfrm>
            <a:custGeom>
              <a:avLst/>
              <a:gdLst/>
              <a:ahLst/>
              <a:cxnLst/>
              <a:rect l="l" t="t" r="r" b="b"/>
              <a:pathLst>
                <a:path w="6961" h="9539" extrusionOk="0">
                  <a:moveTo>
                    <a:pt x="5806" y="1"/>
                  </a:moveTo>
                  <a:cubicBezTo>
                    <a:pt x="4440" y="221"/>
                    <a:pt x="3026" y="377"/>
                    <a:pt x="1611" y="377"/>
                  </a:cubicBezTo>
                  <a:cubicBezTo>
                    <a:pt x="1073" y="377"/>
                    <a:pt x="536" y="355"/>
                    <a:pt x="0" y="305"/>
                  </a:cubicBezTo>
                  <a:lnTo>
                    <a:pt x="0" y="305"/>
                  </a:lnTo>
                  <a:lnTo>
                    <a:pt x="1854" y="8967"/>
                  </a:lnTo>
                  <a:cubicBezTo>
                    <a:pt x="2742" y="9405"/>
                    <a:pt x="3699" y="9539"/>
                    <a:pt x="4537" y="9539"/>
                  </a:cubicBezTo>
                  <a:cubicBezTo>
                    <a:pt x="5850" y="9539"/>
                    <a:pt x="6870" y="9210"/>
                    <a:pt x="6870" y="9210"/>
                  </a:cubicBezTo>
                  <a:cubicBezTo>
                    <a:pt x="6961" y="8815"/>
                    <a:pt x="6323" y="3922"/>
                    <a:pt x="5806"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0"/>
            <p:cNvSpPr/>
            <p:nvPr/>
          </p:nvSpPr>
          <p:spPr>
            <a:xfrm>
              <a:off x="711150" y="7861938"/>
              <a:ext cx="142750" cy="15225"/>
            </a:xfrm>
            <a:custGeom>
              <a:avLst/>
              <a:gdLst/>
              <a:ahLst/>
              <a:cxnLst/>
              <a:rect l="l" t="t" r="r" b="b"/>
              <a:pathLst>
                <a:path w="5710" h="609" extrusionOk="0">
                  <a:moveTo>
                    <a:pt x="5618" y="1"/>
                  </a:moveTo>
                  <a:cubicBezTo>
                    <a:pt x="4691" y="275"/>
                    <a:pt x="3787" y="389"/>
                    <a:pt x="2879" y="389"/>
                  </a:cubicBezTo>
                  <a:cubicBezTo>
                    <a:pt x="1971" y="389"/>
                    <a:pt x="1059" y="275"/>
                    <a:pt x="117" y="92"/>
                  </a:cubicBezTo>
                  <a:cubicBezTo>
                    <a:pt x="108" y="89"/>
                    <a:pt x="101" y="88"/>
                    <a:pt x="93" y="88"/>
                  </a:cubicBezTo>
                  <a:cubicBezTo>
                    <a:pt x="21" y="88"/>
                    <a:pt x="1" y="214"/>
                    <a:pt x="56" y="214"/>
                  </a:cubicBezTo>
                  <a:cubicBezTo>
                    <a:pt x="922" y="457"/>
                    <a:pt x="1902" y="609"/>
                    <a:pt x="2875" y="609"/>
                  </a:cubicBezTo>
                  <a:cubicBezTo>
                    <a:pt x="3848" y="609"/>
                    <a:pt x="4813" y="457"/>
                    <a:pt x="5649" y="92"/>
                  </a:cubicBezTo>
                  <a:cubicBezTo>
                    <a:pt x="5709" y="62"/>
                    <a:pt x="5679" y="1"/>
                    <a:pt x="561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0"/>
            <p:cNvSpPr/>
            <p:nvPr/>
          </p:nvSpPr>
          <p:spPr>
            <a:xfrm>
              <a:off x="839425" y="7834788"/>
              <a:ext cx="9150" cy="29775"/>
            </a:xfrm>
            <a:custGeom>
              <a:avLst/>
              <a:gdLst/>
              <a:ahLst/>
              <a:cxnLst/>
              <a:rect l="l" t="t" r="r" b="b"/>
              <a:pathLst>
                <a:path w="366" h="1191" extrusionOk="0">
                  <a:moveTo>
                    <a:pt x="62" y="0"/>
                  </a:moveTo>
                  <a:cubicBezTo>
                    <a:pt x="46" y="0"/>
                    <a:pt x="31" y="8"/>
                    <a:pt x="31" y="23"/>
                  </a:cubicBezTo>
                  <a:cubicBezTo>
                    <a:pt x="1" y="145"/>
                    <a:pt x="62" y="297"/>
                    <a:pt x="62" y="418"/>
                  </a:cubicBezTo>
                  <a:cubicBezTo>
                    <a:pt x="92" y="631"/>
                    <a:pt x="122" y="905"/>
                    <a:pt x="183" y="1148"/>
                  </a:cubicBezTo>
                  <a:cubicBezTo>
                    <a:pt x="197" y="1175"/>
                    <a:pt x="229" y="1190"/>
                    <a:pt x="260" y="1190"/>
                  </a:cubicBezTo>
                  <a:cubicBezTo>
                    <a:pt x="298" y="1190"/>
                    <a:pt x="335" y="1168"/>
                    <a:pt x="335" y="1117"/>
                  </a:cubicBezTo>
                  <a:cubicBezTo>
                    <a:pt x="366" y="905"/>
                    <a:pt x="274" y="631"/>
                    <a:pt x="214" y="418"/>
                  </a:cubicBezTo>
                  <a:cubicBezTo>
                    <a:pt x="183" y="297"/>
                    <a:pt x="183" y="114"/>
                    <a:pt x="92" y="23"/>
                  </a:cubicBezTo>
                  <a:cubicBezTo>
                    <a:pt x="92" y="8"/>
                    <a:pt x="77" y="0"/>
                    <a:pt x="6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0"/>
            <p:cNvSpPr/>
            <p:nvPr/>
          </p:nvSpPr>
          <p:spPr>
            <a:xfrm>
              <a:off x="817725" y="7837988"/>
              <a:ext cx="9575" cy="32425"/>
            </a:xfrm>
            <a:custGeom>
              <a:avLst/>
              <a:gdLst/>
              <a:ahLst/>
              <a:cxnLst/>
              <a:rect l="l" t="t" r="r" b="b"/>
              <a:pathLst>
                <a:path w="383" h="1297" extrusionOk="0">
                  <a:moveTo>
                    <a:pt x="103" y="0"/>
                  </a:moveTo>
                  <a:cubicBezTo>
                    <a:pt x="51" y="0"/>
                    <a:pt x="1" y="40"/>
                    <a:pt x="18" y="108"/>
                  </a:cubicBezTo>
                  <a:cubicBezTo>
                    <a:pt x="109" y="473"/>
                    <a:pt x="170" y="868"/>
                    <a:pt x="261" y="1263"/>
                  </a:cubicBezTo>
                  <a:cubicBezTo>
                    <a:pt x="273" y="1286"/>
                    <a:pt x="293" y="1296"/>
                    <a:pt x="314" y="1296"/>
                  </a:cubicBezTo>
                  <a:cubicBezTo>
                    <a:pt x="348" y="1296"/>
                    <a:pt x="383" y="1270"/>
                    <a:pt x="383" y="1233"/>
                  </a:cubicBezTo>
                  <a:cubicBezTo>
                    <a:pt x="322" y="837"/>
                    <a:pt x="261" y="442"/>
                    <a:pt x="200" y="78"/>
                  </a:cubicBezTo>
                  <a:cubicBezTo>
                    <a:pt x="187" y="24"/>
                    <a:pt x="144" y="0"/>
                    <a:pt x="103"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0"/>
            <p:cNvSpPr/>
            <p:nvPr/>
          </p:nvSpPr>
          <p:spPr>
            <a:xfrm>
              <a:off x="796125" y="7839988"/>
              <a:ext cx="9150" cy="33000"/>
            </a:xfrm>
            <a:custGeom>
              <a:avLst/>
              <a:gdLst/>
              <a:ahLst/>
              <a:cxnLst/>
              <a:rect l="l" t="t" r="r" b="b"/>
              <a:pathLst>
                <a:path w="366" h="1320" extrusionOk="0">
                  <a:moveTo>
                    <a:pt x="75" y="1"/>
                  </a:moveTo>
                  <a:cubicBezTo>
                    <a:pt x="37" y="1"/>
                    <a:pt x="0" y="25"/>
                    <a:pt x="0" y="58"/>
                  </a:cubicBezTo>
                  <a:cubicBezTo>
                    <a:pt x="31" y="484"/>
                    <a:pt x="122" y="909"/>
                    <a:pt x="243" y="1274"/>
                  </a:cubicBezTo>
                  <a:cubicBezTo>
                    <a:pt x="243" y="1305"/>
                    <a:pt x="274" y="1320"/>
                    <a:pt x="304" y="1320"/>
                  </a:cubicBezTo>
                  <a:cubicBezTo>
                    <a:pt x="335" y="1320"/>
                    <a:pt x="365" y="1305"/>
                    <a:pt x="365" y="1274"/>
                  </a:cubicBezTo>
                  <a:cubicBezTo>
                    <a:pt x="304" y="879"/>
                    <a:pt x="243" y="423"/>
                    <a:pt x="152" y="58"/>
                  </a:cubicBezTo>
                  <a:cubicBezTo>
                    <a:pt x="139" y="17"/>
                    <a:pt x="106" y="1"/>
                    <a:pt x="75"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0"/>
            <p:cNvSpPr/>
            <p:nvPr/>
          </p:nvSpPr>
          <p:spPr>
            <a:xfrm>
              <a:off x="770600" y="7841088"/>
              <a:ext cx="11100" cy="33550"/>
            </a:xfrm>
            <a:custGeom>
              <a:avLst/>
              <a:gdLst/>
              <a:ahLst/>
              <a:cxnLst/>
              <a:rect l="l" t="t" r="r" b="b"/>
              <a:pathLst>
                <a:path w="444" h="1342" extrusionOk="0">
                  <a:moveTo>
                    <a:pt x="123" y="0"/>
                  </a:moveTo>
                  <a:cubicBezTo>
                    <a:pt x="65" y="0"/>
                    <a:pt x="1" y="47"/>
                    <a:pt x="18" y="136"/>
                  </a:cubicBezTo>
                  <a:cubicBezTo>
                    <a:pt x="79" y="501"/>
                    <a:pt x="140" y="987"/>
                    <a:pt x="353" y="1321"/>
                  </a:cubicBezTo>
                  <a:cubicBezTo>
                    <a:pt x="365" y="1334"/>
                    <a:pt x="383" y="1341"/>
                    <a:pt x="400" y="1341"/>
                  </a:cubicBezTo>
                  <a:cubicBezTo>
                    <a:pt x="423" y="1341"/>
                    <a:pt x="444" y="1327"/>
                    <a:pt x="444" y="1291"/>
                  </a:cubicBezTo>
                  <a:cubicBezTo>
                    <a:pt x="413" y="896"/>
                    <a:pt x="261" y="470"/>
                    <a:pt x="201" y="75"/>
                  </a:cubicBezTo>
                  <a:cubicBezTo>
                    <a:pt x="201" y="24"/>
                    <a:pt x="164" y="0"/>
                    <a:pt x="123"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0"/>
            <p:cNvSpPr/>
            <p:nvPr/>
          </p:nvSpPr>
          <p:spPr>
            <a:xfrm>
              <a:off x="747025" y="7842763"/>
              <a:ext cx="7325" cy="30225"/>
            </a:xfrm>
            <a:custGeom>
              <a:avLst/>
              <a:gdLst/>
              <a:ahLst/>
              <a:cxnLst/>
              <a:rect l="l" t="t" r="r" b="b"/>
              <a:pathLst>
                <a:path w="293" h="1209" extrusionOk="0">
                  <a:moveTo>
                    <a:pt x="96" y="1"/>
                  </a:moveTo>
                  <a:cubicBezTo>
                    <a:pt x="48" y="1"/>
                    <a:pt x="1" y="45"/>
                    <a:pt x="19" y="99"/>
                  </a:cubicBezTo>
                  <a:cubicBezTo>
                    <a:pt x="49" y="464"/>
                    <a:pt x="80" y="829"/>
                    <a:pt x="201" y="1163"/>
                  </a:cubicBezTo>
                  <a:cubicBezTo>
                    <a:pt x="201" y="1194"/>
                    <a:pt x="224" y="1209"/>
                    <a:pt x="247" y="1209"/>
                  </a:cubicBezTo>
                  <a:cubicBezTo>
                    <a:pt x="270" y="1209"/>
                    <a:pt x="293" y="1194"/>
                    <a:pt x="293" y="1163"/>
                  </a:cubicBezTo>
                  <a:cubicBezTo>
                    <a:pt x="262" y="798"/>
                    <a:pt x="232" y="403"/>
                    <a:pt x="171" y="69"/>
                  </a:cubicBezTo>
                  <a:cubicBezTo>
                    <a:pt x="159" y="20"/>
                    <a:pt x="127" y="1"/>
                    <a:pt x="9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0"/>
            <p:cNvSpPr/>
            <p:nvPr/>
          </p:nvSpPr>
          <p:spPr>
            <a:xfrm>
              <a:off x="722850" y="7841238"/>
              <a:ext cx="9475" cy="27900"/>
            </a:xfrm>
            <a:custGeom>
              <a:avLst/>
              <a:gdLst/>
              <a:ahLst/>
              <a:cxnLst/>
              <a:rect l="l" t="t" r="r" b="b"/>
              <a:pathLst>
                <a:path w="379" h="1116" extrusionOk="0">
                  <a:moveTo>
                    <a:pt x="126" y="1"/>
                  </a:moveTo>
                  <a:cubicBezTo>
                    <a:pt x="64" y="1"/>
                    <a:pt x="1" y="65"/>
                    <a:pt x="44" y="130"/>
                  </a:cubicBezTo>
                  <a:cubicBezTo>
                    <a:pt x="196" y="434"/>
                    <a:pt x="135" y="799"/>
                    <a:pt x="287" y="1103"/>
                  </a:cubicBezTo>
                  <a:cubicBezTo>
                    <a:pt x="296" y="1111"/>
                    <a:pt x="307" y="1115"/>
                    <a:pt x="318" y="1115"/>
                  </a:cubicBezTo>
                  <a:cubicBezTo>
                    <a:pt x="345" y="1115"/>
                    <a:pt x="369" y="1094"/>
                    <a:pt x="348" y="1072"/>
                  </a:cubicBezTo>
                  <a:cubicBezTo>
                    <a:pt x="287" y="738"/>
                    <a:pt x="378" y="343"/>
                    <a:pt x="196" y="39"/>
                  </a:cubicBezTo>
                  <a:cubicBezTo>
                    <a:pt x="178" y="12"/>
                    <a:pt x="152" y="1"/>
                    <a:pt x="12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0"/>
            <p:cNvSpPr/>
            <p:nvPr/>
          </p:nvSpPr>
          <p:spPr>
            <a:xfrm>
              <a:off x="703425" y="7830638"/>
              <a:ext cx="148750" cy="14050"/>
            </a:xfrm>
            <a:custGeom>
              <a:avLst/>
              <a:gdLst/>
              <a:ahLst/>
              <a:cxnLst/>
              <a:rect l="l" t="t" r="r" b="b"/>
              <a:pathLst>
                <a:path w="5950" h="562" extrusionOk="0">
                  <a:moveTo>
                    <a:pt x="5890" y="1"/>
                  </a:moveTo>
                  <a:cubicBezTo>
                    <a:pt x="5883" y="1"/>
                    <a:pt x="5875" y="3"/>
                    <a:pt x="5866" y="7"/>
                  </a:cubicBezTo>
                  <a:cubicBezTo>
                    <a:pt x="4652" y="238"/>
                    <a:pt x="3451" y="323"/>
                    <a:pt x="2238" y="323"/>
                  </a:cubicBezTo>
                  <a:cubicBezTo>
                    <a:pt x="1538" y="323"/>
                    <a:pt x="834" y="294"/>
                    <a:pt x="122" y="250"/>
                  </a:cubicBezTo>
                  <a:cubicBezTo>
                    <a:pt x="0" y="250"/>
                    <a:pt x="0" y="432"/>
                    <a:pt x="122" y="463"/>
                  </a:cubicBezTo>
                  <a:cubicBezTo>
                    <a:pt x="891" y="512"/>
                    <a:pt x="1691" y="562"/>
                    <a:pt x="2492" y="562"/>
                  </a:cubicBezTo>
                  <a:cubicBezTo>
                    <a:pt x="3653" y="562"/>
                    <a:pt x="4818" y="458"/>
                    <a:pt x="5897" y="98"/>
                  </a:cubicBezTo>
                  <a:cubicBezTo>
                    <a:pt x="5949" y="72"/>
                    <a:pt x="5934" y="1"/>
                    <a:pt x="5890"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0"/>
            <p:cNvSpPr/>
            <p:nvPr/>
          </p:nvSpPr>
          <p:spPr>
            <a:xfrm>
              <a:off x="759400" y="8100813"/>
              <a:ext cx="219125" cy="36475"/>
            </a:xfrm>
            <a:custGeom>
              <a:avLst/>
              <a:gdLst/>
              <a:ahLst/>
              <a:cxnLst/>
              <a:rect l="l" t="t" r="r" b="b"/>
              <a:pathLst>
                <a:path w="8765" h="1459" extrusionOk="0">
                  <a:moveTo>
                    <a:pt x="2193" y="0"/>
                  </a:moveTo>
                  <a:cubicBezTo>
                    <a:pt x="932" y="0"/>
                    <a:pt x="0" y="51"/>
                    <a:pt x="41" y="203"/>
                  </a:cubicBezTo>
                  <a:cubicBezTo>
                    <a:pt x="162" y="659"/>
                    <a:pt x="314" y="963"/>
                    <a:pt x="314" y="963"/>
                  </a:cubicBezTo>
                  <a:cubicBezTo>
                    <a:pt x="314" y="963"/>
                    <a:pt x="1135" y="1145"/>
                    <a:pt x="2898" y="1358"/>
                  </a:cubicBezTo>
                  <a:cubicBezTo>
                    <a:pt x="3414" y="1429"/>
                    <a:pt x="3951" y="1459"/>
                    <a:pt x="4480" y="1459"/>
                  </a:cubicBezTo>
                  <a:cubicBezTo>
                    <a:pt x="5755" y="1459"/>
                    <a:pt x="6979" y="1287"/>
                    <a:pt x="7731" y="1115"/>
                  </a:cubicBezTo>
                  <a:cubicBezTo>
                    <a:pt x="8764" y="872"/>
                    <a:pt x="8552" y="203"/>
                    <a:pt x="8552" y="203"/>
                  </a:cubicBezTo>
                  <a:cubicBezTo>
                    <a:pt x="8552" y="203"/>
                    <a:pt x="4715" y="0"/>
                    <a:pt x="2193"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0"/>
            <p:cNvSpPr/>
            <p:nvPr/>
          </p:nvSpPr>
          <p:spPr>
            <a:xfrm>
              <a:off x="899475" y="8073188"/>
              <a:ext cx="79050" cy="55500"/>
            </a:xfrm>
            <a:custGeom>
              <a:avLst/>
              <a:gdLst/>
              <a:ahLst/>
              <a:cxnLst/>
              <a:rect l="l" t="t" r="r" b="b"/>
              <a:pathLst>
                <a:path w="3162" h="2220" extrusionOk="0">
                  <a:moveTo>
                    <a:pt x="790" y="1"/>
                  </a:moveTo>
                  <a:cubicBezTo>
                    <a:pt x="334" y="670"/>
                    <a:pt x="91" y="1430"/>
                    <a:pt x="0" y="2220"/>
                  </a:cubicBezTo>
                  <a:cubicBezTo>
                    <a:pt x="1793" y="2129"/>
                    <a:pt x="3161" y="1794"/>
                    <a:pt x="2949" y="1308"/>
                  </a:cubicBezTo>
                  <a:cubicBezTo>
                    <a:pt x="2736" y="761"/>
                    <a:pt x="1733" y="305"/>
                    <a:pt x="790"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0"/>
            <p:cNvSpPr/>
            <p:nvPr/>
          </p:nvSpPr>
          <p:spPr>
            <a:xfrm>
              <a:off x="750525" y="8056488"/>
              <a:ext cx="168725" cy="72850"/>
            </a:xfrm>
            <a:custGeom>
              <a:avLst/>
              <a:gdLst/>
              <a:ahLst/>
              <a:cxnLst/>
              <a:rect l="l" t="t" r="r" b="b"/>
              <a:pathLst>
                <a:path w="6749" h="2914" extrusionOk="0">
                  <a:moveTo>
                    <a:pt x="92" y="0"/>
                  </a:moveTo>
                  <a:cubicBezTo>
                    <a:pt x="1" y="1003"/>
                    <a:pt x="548" y="2432"/>
                    <a:pt x="548" y="2432"/>
                  </a:cubicBezTo>
                  <a:cubicBezTo>
                    <a:pt x="1684" y="2753"/>
                    <a:pt x="3362" y="2913"/>
                    <a:pt x="4913" y="2913"/>
                  </a:cubicBezTo>
                  <a:cubicBezTo>
                    <a:pt x="5271" y="2913"/>
                    <a:pt x="5622" y="2905"/>
                    <a:pt x="5958" y="2888"/>
                  </a:cubicBezTo>
                  <a:cubicBezTo>
                    <a:pt x="6049" y="2098"/>
                    <a:pt x="6292" y="1338"/>
                    <a:pt x="6748" y="669"/>
                  </a:cubicBezTo>
                  <a:cubicBezTo>
                    <a:pt x="5897" y="395"/>
                    <a:pt x="5107" y="243"/>
                    <a:pt x="5107" y="243"/>
                  </a:cubicBezTo>
                  <a:cubicBezTo>
                    <a:pt x="4394" y="442"/>
                    <a:pt x="3697" y="515"/>
                    <a:pt x="3060" y="515"/>
                  </a:cubicBezTo>
                  <a:cubicBezTo>
                    <a:pt x="1362" y="515"/>
                    <a:pt x="92" y="0"/>
                    <a:pt x="9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0"/>
            <p:cNvSpPr/>
            <p:nvPr/>
          </p:nvSpPr>
          <p:spPr>
            <a:xfrm>
              <a:off x="873825" y="8027588"/>
              <a:ext cx="50700" cy="46200"/>
            </a:xfrm>
            <a:custGeom>
              <a:avLst/>
              <a:gdLst/>
              <a:ahLst/>
              <a:cxnLst/>
              <a:rect l="l" t="t" r="r" b="b"/>
              <a:pathLst>
                <a:path w="2028" h="1848" extrusionOk="0">
                  <a:moveTo>
                    <a:pt x="725" y="183"/>
                  </a:moveTo>
                  <a:cubicBezTo>
                    <a:pt x="955" y="183"/>
                    <a:pt x="780" y="950"/>
                    <a:pt x="753" y="1004"/>
                  </a:cubicBezTo>
                  <a:cubicBezTo>
                    <a:pt x="704" y="1135"/>
                    <a:pt x="655" y="1257"/>
                    <a:pt x="606" y="1375"/>
                  </a:cubicBezTo>
                  <a:lnTo>
                    <a:pt x="606" y="1375"/>
                  </a:lnTo>
                  <a:cubicBezTo>
                    <a:pt x="578" y="1251"/>
                    <a:pt x="555" y="1128"/>
                    <a:pt x="540" y="1004"/>
                  </a:cubicBezTo>
                  <a:cubicBezTo>
                    <a:pt x="540" y="822"/>
                    <a:pt x="418" y="336"/>
                    <a:pt x="631" y="214"/>
                  </a:cubicBezTo>
                  <a:cubicBezTo>
                    <a:pt x="668" y="192"/>
                    <a:pt x="699" y="183"/>
                    <a:pt x="725" y="183"/>
                  </a:cubicBezTo>
                  <a:close/>
                  <a:moveTo>
                    <a:pt x="1360" y="901"/>
                  </a:moveTo>
                  <a:cubicBezTo>
                    <a:pt x="1481" y="901"/>
                    <a:pt x="1561" y="1051"/>
                    <a:pt x="1482" y="1156"/>
                  </a:cubicBezTo>
                  <a:cubicBezTo>
                    <a:pt x="1356" y="1434"/>
                    <a:pt x="1041" y="1544"/>
                    <a:pt x="729" y="1626"/>
                  </a:cubicBezTo>
                  <a:lnTo>
                    <a:pt x="729" y="1626"/>
                  </a:lnTo>
                  <a:cubicBezTo>
                    <a:pt x="739" y="1603"/>
                    <a:pt x="750" y="1578"/>
                    <a:pt x="762" y="1552"/>
                  </a:cubicBezTo>
                  <a:lnTo>
                    <a:pt x="762" y="1552"/>
                  </a:lnTo>
                  <a:cubicBezTo>
                    <a:pt x="837" y="1410"/>
                    <a:pt x="925" y="1268"/>
                    <a:pt x="1026" y="1126"/>
                  </a:cubicBezTo>
                  <a:cubicBezTo>
                    <a:pt x="1087" y="1065"/>
                    <a:pt x="1178" y="943"/>
                    <a:pt x="1300" y="913"/>
                  </a:cubicBezTo>
                  <a:cubicBezTo>
                    <a:pt x="1320" y="905"/>
                    <a:pt x="1341" y="901"/>
                    <a:pt x="1360" y="901"/>
                  </a:cubicBezTo>
                  <a:close/>
                  <a:moveTo>
                    <a:pt x="640" y="1"/>
                  </a:moveTo>
                  <a:cubicBezTo>
                    <a:pt x="1" y="1"/>
                    <a:pt x="358" y="1343"/>
                    <a:pt x="449" y="1734"/>
                  </a:cubicBezTo>
                  <a:cubicBezTo>
                    <a:pt x="464" y="1810"/>
                    <a:pt x="532" y="1848"/>
                    <a:pt x="593" y="1848"/>
                  </a:cubicBezTo>
                  <a:cubicBezTo>
                    <a:pt x="639" y="1848"/>
                    <a:pt x="681" y="1826"/>
                    <a:pt x="692" y="1782"/>
                  </a:cubicBezTo>
                  <a:lnTo>
                    <a:pt x="692" y="1782"/>
                  </a:lnTo>
                  <a:cubicBezTo>
                    <a:pt x="1185" y="1717"/>
                    <a:pt x="2027" y="1439"/>
                    <a:pt x="1664" y="852"/>
                  </a:cubicBezTo>
                  <a:cubicBezTo>
                    <a:pt x="1597" y="735"/>
                    <a:pt x="1484" y="692"/>
                    <a:pt x="1370" y="692"/>
                  </a:cubicBezTo>
                  <a:cubicBezTo>
                    <a:pt x="1278" y="692"/>
                    <a:pt x="1185" y="720"/>
                    <a:pt x="1117" y="761"/>
                  </a:cubicBezTo>
                  <a:cubicBezTo>
                    <a:pt x="1083" y="785"/>
                    <a:pt x="1049" y="812"/>
                    <a:pt x="1018" y="840"/>
                  </a:cubicBezTo>
                  <a:lnTo>
                    <a:pt x="1018" y="840"/>
                  </a:lnTo>
                  <a:cubicBezTo>
                    <a:pt x="1119" y="420"/>
                    <a:pt x="1100" y="17"/>
                    <a:pt x="661" y="1"/>
                  </a:cubicBezTo>
                  <a:cubicBezTo>
                    <a:pt x="654" y="1"/>
                    <a:pt x="647" y="1"/>
                    <a:pt x="640"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0"/>
            <p:cNvSpPr/>
            <p:nvPr/>
          </p:nvSpPr>
          <p:spPr>
            <a:xfrm>
              <a:off x="347620" y="7445277"/>
              <a:ext cx="534225" cy="306175"/>
            </a:xfrm>
            <a:custGeom>
              <a:avLst/>
              <a:gdLst/>
              <a:ahLst/>
              <a:cxnLst/>
              <a:rect l="l" t="t" r="r" b="b"/>
              <a:pathLst>
                <a:path w="21369" h="12247" extrusionOk="0">
                  <a:moveTo>
                    <a:pt x="3952" y="0"/>
                  </a:moveTo>
                  <a:lnTo>
                    <a:pt x="1004" y="7812"/>
                  </a:lnTo>
                  <a:cubicBezTo>
                    <a:pt x="1004" y="7812"/>
                    <a:pt x="0" y="9301"/>
                    <a:pt x="1490" y="9696"/>
                  </a:cubicBezTo>
                  <a:cubicBezTo>
                    <a:pt x="3010" y="10091"/>
                    <a:pt x="2159" y="10000"/>
                    <a:pt x="4469" y="11459"/>
                  </a:cubicBezTo>
                  <a:cubicBezTo>
                    <a:pt x="5429" y="12066"/>
                    <a:pt x="6369" y="12247"/>
                    <a:pt x="7283" y="12247"/>
                  </a:cubicBezTo>
                  <a:cubicBezTo>
                    <a:pt x="8567" y="12247"/>
                    <a:pt x="9801" y="11890"/>
                    <a:pt x="10973" y="11854"/>
                  </a:cubicBezTo>
                  <a:cubicBezTo>
                    <a:pt x="11130" y="11847"/>
                    <a:pt x="11286" y="11844"/>
                    <a:pt x="11441" y="11844"/>
                  </a:cubicBezTo>
                  <a:cubicBezTo>
                    <a:pt x="12524" y="11844"/>
                    <a:pt x="13591" y="11992"/>
                    <a:pt x="14657" y="11992"/>
                  </a:cubicBezTo>
                  <a:cubicBezTo>
                    <a:pt x="15435" y="11992"/>
                    <a:pt x="16211" y="11914"/>
                    <a:pt x="16992" y="11642"/>
                  </a:cubicBezTo>
                  <a:cubicBezTo>
                    <a:pt x="19028" y="10912"/>
                    <a:pt x="19363" y="10699"/>
                    <a:pt x="20487" y="10243"/>
                  </a:cubicBezTo>
                  <a:cubicBezTo>
                    <a:pt x="21095" y="9970"/>
                    <a:pt x="21369" y="9848"/>
                    <a:pt x="21308" y="9088"/>
                  </a:cubicBezTo>
                  <a:cubicBezTo>
                    <a:pt x="14560" y="8298"/>
                    <a:pt x="8086" y="5350"/>
                    <a:pt x="3952"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0"/>
            <p:cNvSpPr/>
            <p:nvPr/>
          </p:nvSpPr>
          <p:spPr>
            <a:xfrm>
              <a:off x="411625" y="7037863"/>
              <a:ext cx="468100" cy="636425"/>
            </a:xfrm>
            <a:custGeom>
              <a:avLst/>
              <a:gdLst/>
              <a:ahLst/>
              <a:cxnLst/>
              <a:rect l="l" t="t" r="r" b="b"/>
              <a:pathLst>
                <a:path w="18724" h="25457" extrusionOk="0">
                  <a:moveTo>
                    <a:pt x="5476" y="1"/>
                  </a:moveTo>
                  <a:cubicBezTo>
                    <a:pt x="5099" y="1"/>
                    <a:pt x="4541" y="33"/>
                    <a:pt x="4104" y="198"/>
                  </a:cubicBezTo>
                  <a:cubicBezTo>
                    <a:pt x="4096" y="197"/>
                    <a:pt x="4089" y="197"/>
                    <a:pt x="4081" y="197"/>
                  </a:cubicBezTo>
                  <a:cubicBezTo>
                    <a:pt x="3560" y="197"/>
                    <a:pt x="1677" y="1201"/>
                    <a:pt x="0" y="5274"/>
                  </a:cubicBezTo>
                  <a:cubicBezTo>
                    <a:pt x="1186" y="6398"/>
                    <a:pt x="2249" y="7675"/>
                    <a:pt x="3131" y="9073"/>
                  </a:cubicBezTo>
                  <a:cubicBezTo>
                    <a:pt x="3135" y="9065"/>
                    <a:pt x="3140" y="9061"/>
                    <a:pt x="3144" y="9061"/>
                  </a:cubicBezTo>
                  <a:cubicBezTo>
                    <a:pt x="3241" y="9061"/>
                    <a:pt x="3435" y="10775"/>
                    <a:pt x="3435" y="10775"/>
                  </a:cubicBezTo>
                  <a:lnTo>
                    <a:pt x="1368" y="16398"/>
                  </a:lnTo>
                  <a:cubicBezTo>
                    <a:pt x="5502" y="21718"/>
                    <a:pt x="11976" y="24666"/>
                    <a:pt x="18724" y="25456"/>
                  </a:cubicBezTo>
                  <a:cubicBezTo>
                    <a:pt x="18663" y="24848"/>
                    <a:pt x="18389" y="23876"/>
                    <a:pt x="17903" y="22143"/>
                  </a:cubicBezTo>
                  <a:cubicBezTo>
                    <a:pt x="17022" y="19012"/>
                    <a:pt x="14803" y="13207"/>
                    <a:pt x="13861" y="10806"/>
                  </a:cubicBezTo>
                  <a:cubicBezTo>
                    <a:pt x="13891" y="10775"/>
                    <a:pt x="13952" y="8648"/>
                    <a:pt x="13952" y="8648"/>
                  </a:cubicBezTo>
                  <a:cubicBezTo>
                    <a:pt x="14438" y="6945"/>
                    <a:pt x="15228" y="5304"/>
                    <a:pt x="16292" y="3845"/>
                  </a:cubicBezTo>
                  <a:cubicBezTo>
                    <a:pt x="15441" y="2204"/>
                    <a:pt x="14590" y="1261"/>
                    <a:pt x="13952" y="745"/>
                  </a:cubicBezTo>
                  <a:cubicBezTo>
                    <a:pt x="13952" y="714"/>
                    <a:pt x="13952" y="714"/>
                    <a:pt x="13952" y="684"/>
                  </a:cubicBezTo>
                  <a:lnTo>
                    <a:pt x="13891" y="684"/>
                  </a:lnTo>
                  <a:cubicBezTo>
                    <a:pt x="13445" y="349"/>
                    <a:pt x="13075" y="194"/>
                    <a:pt x="12877" y="194"/>
                  </a:cubicBezTo>
                  <a:cubicBezTo>
                    <a:pt x="12859" y="194"/>
                    <a:pt x="12842" y="195"/>
                    <a:pt x="12827" y="198"/>
                  </a:cubicBezTo>
                  <a:cubicBezTo>
                    <a:pt x="12554" y="113"/>
                    <a:pt x="12230" y="83"/>
                    <a:pt x="11914" y="83"/>
                  </a:cubicBezTo>
                  <a:cubicBezTo>
                    <a:pt x="11212" y="83"/>
                    <a:pt x="10547" y="228"/>
                    <a:pt x="10547" y="228"/>
                  </a:cubicBezTo>
                  <a:cubicBezTo>
                    <a:pt x="10547" y="228"/>
                    <a:pt x="9976" y="898"/>
                    <a:pt x="8715" y="898"/>
                  </a:cubicBezTo>
                  <a:cubicBezTo>
                    <a:pt x="8003" y="898"/>
                    <a:pt x="7071" y="684"/>
                    <a:pt x="5897" y="15"/>
                  </a:cubicBezTo>
                  <a:cubicBezTo>
                    <a:pt x="5897" y="15"/>
                    <a:pt x="5727" y="1"/>
                    <a:pt x="5476"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0"/>
            <p:cNvSpPr/>
            <p:nvPr/>
          </p:nvSpPr>
          <p:spPr>
            <a:xfrm>
              <a:off x="762675" y="7598338"/>
              <a:ext cx="57775" cy="49350"/>
            </a:xfrm>
            <a:custGeom>
              <a:avLst/>
              <a:gdLst/>
              <a:ahLst/>
              <a:cxnLst/>
              <a:rect l="l" t="t" r="r" b="b"/>
              <a:pathLst>
                <a:path w="2311" h="1974" extrusionOk="0">
                  <a:moveTo>
                    <a:pt x="1544" y="1"/>
                  </a:moveTo>
                  <a:cubicBezTo>
                    <a:pt x="1078" y="1"/>
                    <a:pt x="1156" y="1244"/>
                    <a:pt x="1156" y="1244"/>
                  </a:cubicBezTo>
                  <a:cubicBezTo>
                    <a:pt x="1156" y="1244"/>
                    <a:pt x="1012" y="339"/>
                    <a:pt x="707" y="339"/>
                  </a:cubicBezTo>
                  <a:cubicBezTo>
                    <a:pt x="641" y="339"/>
                    <a:pt x="568" y="382"/>
                    <a:pt x="487" y="484"/>
                  </a:cubicBezTo>
                  <a:cubicBezTo>
                    <a:pt x="1" y="1062"/>
                    <a:pt x="1490" y="1973"/>
                    <a:pt x="1490" y="1973"/>
                  </a:cubicBezTo>
                  <a:cubicBezTo>
                    <a:pt x="1490" y="1973"/>
                    <a:pt x="2311" y="241"/>
                    <a:pt x="1673" y="28"/>
                  </a:cubicBezTo>
                  <a:cubicBezTo>
                    <a:pt x="1626" y="9"/>
                    <a:pt x="1583" y="1"/>
                    <a:pt x="1544"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0"/>
            <p:cNvSpPr/>
            <p:nvPr/>
          </p:nvSpPr>
          <p:spPr>
            <a:xfrm>
              <a:off x="597800" y="7653288"/>
              <a:ext cx="60800" cy="46825"/>
            </a:xfrm>
            <a:custGeom>
              <a:avLst/>
              <a:gdLst/>
              <a:ahLst/>
              <a:cxnLst/>
              <a:rect l="l" t="t" r="r" b="b"/>
              <a:pathLst>
                <a:path w="2432" h="1873" extrusionOk="0">
                  <a:moveTo>
                    <a:pt x="1724" y="0"/>
                  </a:moveTo>
                  <a:cubicBezTo>
                    <a:pt x="1317" y="0"/>
                    <a:pt x="1064" y="1082"/>
                    <a:pt x="1064" y="1082"/>
                  </a:cubicBezTo>
                  <a:cubicBezTo>
                    <a:pt x="1064" y="1082"/>
                    <a:pt x="1202" y="67"/>
                    <a:pt x="836" y="67"/>
                  </a:cubicBezTo>
                  <a:cubicBezTo>
                    <a:pt x="782" y="67"/>
                    <a:pt x="717" y="89"/>
                    <a:pt x="638" y="140"/>
                  </a:cubicBezTo>
                  <a:cubicBezTo>
                    <a:pt x="0" y="566"/>
                    <a:pt x="1125" y="1873"/>
                    <a:pt x="1125" y="1873"/>
                  </a:cubicBezTo>
                  <a:cubicBezTo>
                    <a:pt x="1125" y="1873"/>
                    <a:pt x="2432" y="475"/>
                    <a:pt x="1915" y="79"/>
                  </a:cubicBezTo>
                  <a:cubicBezTo>
                    <a:pt x="1848" y="24"/>
                    <a:pt x="1784" y="0"/>
                    <a:pt x="1724"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0"/>
            <p:cNvSpPr/>
            <p:nvPr/>
          </p:nvSpPr>
          <p:spPr>
            <a:xfrm>
              <a:off x="448850" y="7586638"/>
              <a:ext cx="59300" cy="45850"/>
            </a:xfrm>
            <a:custGeom>
              <a:avLst/>
              <a:gdLst/>
              <a:ahLst/>
              <a:cxnLst/>
              <a:rect l="l" t="t" r="r" b="b"/>
              <a:pathLst>
                <a:path w="2372" h="1834" extrusionOk="0">
                  <a:moveTo>
                    <a:pt x="844" y="1"/>
                  </a:moveTo>
                  <a:cubicBezTo>
                    <a:pt x="796" y="1"/>
                    <a:pt x="738" y="13"/>
                    <a:pt x="669" y="40"/>
                  </a:cubicBezTo>
                  <a:cubicBezTo>
                    <a:pt x="0" y="314"/>
                    <a:pt x="821" y="1834"/>
                    <a:pt x="821" y="1834"/>
                  </a:cubicBezTo>
                  <a:cubicBezTo>
                    <a:pt x="821" y="1834"/>
                    <a:pt x="2371" y="739"/>
                    <a:pt x="1946" y="223"/>
                  </a:cubicBezTo>
                  <a:cubicBezTo>
                    <a:pt x="1876" y="137"/>
                    <a:pt x="1800" y="102"/>
                    <a:pt x="1724" y="102"/>
                  </a:cubicBezTo>
                  <a:cubicBezTo>
                    <a:pt x="1336" y="102"/>
                    <a:pt x="912" y="1013"/>
                    <a:pt x="912" y="1013"/>
                  </a:cubicBezTo>
                  <a:cubicBezTo>
                    <a:pt x="912" y="1013"/>
                    <a:pt x="1283" y="1"/>
                    <a:pt x="844"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0"/>
            <p:cNvSpPr/>
            <p:nvPr/>
          </p:nvSpPr>
          <p:spPr>
            <a:xfrm>
              <a:off x="539275" y="7506038"/>
              <a:ext cx="54750" cy="49700"/>
            </a:xfrm>
            <a:custGeom>
              <a:avLst/>
              <a:gdLst/>
              <a:ahLst/>
              <a:cxnLst/>
              <a:rect l="l" t="t" r="r" b="b"/>
              <a:pathLst>
                <a:path w="2190" h="1988" extrusionOk="0">
                  <a:moveTo>
                    <a:pt x="1491" y="1"/>
                  </a:moveTo>
                  <a:cubicBezTo>
                    <a:pt x="964" y="1"/>
                    <a:pt x="1156" y="1288"/>
                    <a:pt x="1156" y="1288"/>
                  </a:cubicBezTo>
                  <a:cubicBezTo>
                    <a:pt x="1156" y="1288"/>
                    <a:pt x="936" y="428"/>
                    <a:pt x="625" y="428"/>
                  </a:cubicBezTo>
                  <a:cubicBezTo>
                    <a:pt x="553" y="428"/>
                    <a:pt x="476" y="475"/>
                    <a:pt x="396" y="589"/>
                  </a:cubicBezTo>
                  <a:cubicBezTo>
                    <a:pt x="1" y="1228"/>
                    <a:pt x="1551" y="1988"/>
                    <a:pt x="1551" y="1988"/>
                  </a:cubicBezTo>
                  <a:cubicBezTo>
                    <a:pt x="1551" y="1988"/>
                    <a:pt x="2189" y="194"/>
                    <a:pt x="1581" y="12"/>
                  </a:cubicBezTo>
                  <a:cubicBezTo>
                    <a:pt x="1549" y="4"/>
                    <a:pt x="1519" y="1"/>
                    <a:pt x="1491"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0"/>
            <p:cNvSpPr/>
            <p:nvPr/>
          </p:nvSpPr>
          <p:spPr>
            <a:xfrm>
              <a:off x="721650" y="7101013"/>
              <a:ext cx="55500" cy="49700"/>
            </a:xfrm>
            <a:custGeom>
              <a:avLst/>
              <a:gdLst/>
              <a:ahLst/>
              <a:cxnLst/>
              <a:rect l="l" t="t" r="r" b="b"/>
              <a:pathLst>
                <a:path w="2220" h="1988" extrusionOk="0">
                  <a:moveTo>
                    <a:pt x="1491" y="1"/>
                  </a:moveTo>
                  <a:cubicBezTo>
                    <a:pt x="967" y="1"/>
                    <a:pt x="1186" y="1289"/>
                    <a:pt x="1186" y="1289"/>
                  </a:cubicBezTo>
                  <a:cubicBezTo>
                    <a:pt x="1186" y="1289"/>
                    <a:pt x="946" y="428"/>
                    <a:pt x="644" y="428"/>
                  </a:cubicBezTo>
                  <a:cubicBezTo>
                    <a:pt x="574" y="428"/>
                    <a:pt x="501" y="475"/>
                    <a:pt x="426" y="590"/>
                  </a:cubicBezTo>
                  <a:cubicBezTo>
                    <a:pt x="1" y="1228"/>
                    <a:pt x="1551" y="1988"/>
                    <a:pt x="1551" y="1988"/>
                  </a:cubicBezTo>
                  <a:cubicBezTo>
                    <a:pt x="1551" y="1988"/>
                    <a:pt x="2219" y="194"/>
                    <a:pt x="1581" y="12"/>
                  </a:cubicBezTo>
                  <a:cubicBezTo>
                    <a:pt x="1549" y="4"/>
                    <a:pt x="1519" y="1"/>
                    <a:pt x="1491"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0"/>
            <p:cNvSpPr/>
            <p:nvPr/>
          </p:nvSpPr>
          <p:spPr>
            <a:xfrm>
              <a:off x="686700" y="7467063"/>
              <a:ext cx="60800" cy="46875"/>
            </a:xfrm>
            <a:custGeom>
              <a:avLst/>
              <a:gdLst/>
              <a:ahLst/>
              <a:cxnLst/>
              <a:rect l="l" t="t" r="r" b="b"/>
              <a:pathLst>
                <a:path w="2432" h="1875" extrusionOk="0">
                  <a:moveTo>
                    <a:pt x="1728" y="1"/>
                  </a:moveTo>
                  <a:cubicBezTo>
                    <a:pt x="1331" y="1"/>
                    <a:pt x="1034" y="1054"/>
                    <a:pt x="1034" y="1054"/>
                  </a:cubicBezTo>
                  <a:cubicBezTo>
                    <a:pt x="1034" y="1054"/>
                    <a:pt x="1194" y="68"/>
                    <a:pt x="838" y="68"/>
                  </a:cubicBezTo>
                  <a:cubicBezTo>
                    <a:pt x="784" y="68"/>
                    <a:pt x="718" y="90"/>
                    <a:pt x="639" y="142"/>
                  </a:cubicBezTo>
                  <a:cubicBezTo>
                    <a:pt x="0" y="507"/>
                    <a:pt x="1064" y="1875"/>
                    <a:pt x="1064" y="1875"/>
                  </a:cubicBezTo>
                  <a:cubicBezTo>
                    <a:pt x="1064" y="1875"/>
                    <a:pt x="2432" y="507"/>
                    <a:pt x="1915" y="81"/>
                  </a:cubicBezTo>
                  <a:cubicBezTo>
                    <a:pt x="1851" y="25"/>
                    <a:pt x="1788" y="1"/>
                    <a:pt x="1728"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0"/>
            <p:cNvSpPr/>
            <p:nvPr/>
          </p:nvSpPr>
          <p:spPr>
            <a:xfrm>
              <a:off x="590200" y="7254263"/>
              <a:ext cx="56250" cy="49950"/>
            </a:xfrm>
            <a:custGeom>
              <a:avLst/>
              <a:gdLst/>
              <a:ahLst/>
              <a:cxnLst/>
              <a:rect l="l" t="t" r="r" b="b"/>
              <a:pathLst>
                <a:path w="2250" h="1998" extrusionOk="0">
                  <a:moveTo>
                    <a:pt x="1522" y="1"/>
                  </a:moveTo>
                  <a:cubicBezTo>
                    <a:pt x="1023" y="1"/>
                    <a:pt x="1155" y="1268"/>
                    <a:pt x="1155" y="1268"/>
                  </a:cubicBezTo>
                  <a:cubicBezTo>
                    <a:pt x="1155" y="1268"/>
                    <a:pt x="973" y="380"/>
                    <a:pt x="660" y="380"/>
                  </a:cubicBezTo>
                  <a:cubicBezTo>
                    <a:pt x="588" y="380"/>
                    <a:pt x="510" y="426"/>
                    <a:pt x="426" y="539"/>
                  </a:cubicBezTo>
                  <a:cubicBezTo>
                    <a:pt x="0" y="1116"/>
                    <a:pt x="1489" y="1998"/>
                    <a:pt x="1489" y="1998"/>
                  </a:cubicBezTo>
                  <a:cubicBezTo>
                    <a:pt x="1489" y="1998"/>
                    <a:pt x="2249" y="235"/>
                    <a:pt x="1641" y="22"/>
                  </a:cubicBezTo>
                  <a:cubicBezTo>
                    <a:pt x="1598" y="7"/>
                    <a:pt x="1558" y="1"/>
                    <a:pt x="1522"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0"/>
            <p:cNvSpPr/>
            <p:nvPr/>
          </p:nvSpPr>
          <p:spPr>
            <a:xfrm>
              <a:off x="635775" y="7163563"/>
              <a:ext cx="60825" cy="46425"/>
            </a:xfrm>
            <a:custGeom>
              <a:avLst/>
              <a:gdLst/>
              <a:ahLst/>
              <a:cxnLst/>
              <a:rect l="l" t="t" r="r" b="b"/>
              <a:pathLst>
                <a:path w="2433" h="1857" extrusionOk="0">
                  <a:moveTo>
                    <a:pt x="840" y="0"/>
                  </a:moveTo>
                  <a:cubicBezTo>
                    <a:pt x="786" y="0"/>
                    <a:pt x="719" y="19"/>
                    <a:pt x="639" y="63"/>
                  </a:cubicBezTo>
                  <a:cubicBezTo>
                    <a:pt x="1" y="428"/>
                    <a:pt x="1004" y="1857"/>
                    <a:pt x="1004" y="1857"/>
                  </a:cubicBezTo>
                  <a:cubicBezTo>
                    <a:pt x="1004" y="1857"/>
                    <a:pt x="2432" y="550"/>
                    <a:pt x="1946" y="94"/>
                  </a:cubicBezTo>
                  <a:cubicBezTo>
                    <a:pt x="1878" y="30"/>
                    <a:pt x="1810" y="2"/>
                    <a:pt x="1745" y="2"/>
                  </a:cubicBezTo>
                  <a:cubicBezTo>
                    <a:pt x="1341" y="2"/>
                    <a:pt x="1004" y="1036"/>
                    <a:pt x="1004" y="1036"/>
                  </a:cubicBezTo>
                  <a:cubicBezTo>
                    <a:pt x="1004" y="1036"/>
                    <a:pt x="1239" y="0"/>
                    <a:pt x="840"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0"/>
            <p:cNvSpPr/>
            <p:nvPr/>
          </p:nvSpPr>
          <p:spPr>
            <a:xfrm>
              <a:off x="540800" y="7098288"/>
              <a:ext cx="60050" cy="47875"/>
            </a:xfrm>
            <a:custGeom>
              <a:avLst/>
              <a:gdLst/>
              <a:ahLst/>
              <a:cxnLst/>
              <a:rect l="l" t="t" r="r" b="b"/>
              <a:pathLst>
                <a:path w="2402" h="1915" extrusionOk="0">
                  <a:moveTo>
                    <a:pt x="1688" y="1"/>
                  </a:moveTo>
                  <a:cubicBezTo>
                    <a:pt x="1279" y="1"/>
                    <a:pt x="1064" y="1124"/>
                    <a:pt x="1064" y="1124"/>
                  </a:cubicBezTo>
                  <a:cubicBezTo>
                    <a:pt x="1064" y="1124"/>
                    <a:pt x="1154" y="119"/>
                    <a:pt x="796" y="119"/>
                  </a:cubicBezTo>
                  <a:cubicBezTo>
                    <a:pt x="737" y="119"/>
                    <a:pt x="665" y="147"/>
                    <a:pt x="578" y="212"/>
                  </a:cubicBezTo>
                  <a:cubicBezTo>
                    <a:pt x="0" y="668"/>
                    <a:pt x="1186" y="1914"/>
                    <a:pt x="1186" y="1914"/>
                  </a:cubicBezTo>
                  <a:cubicBezTo>
                    <a:pt x="1186" y="1914"/>
                    <a:pt x="2402" y="425"/>
                    <a:pt x="1855" y="60"/>
                  </a:cubicBezTo>
                  <a:cubicBezTo>
                    <a:pt x="1796" y="19"/>
                    <a:pt x="1741" y="1"/>
                    <a:pt x="1688"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0"/>
            <p:cNvSpPr/>
            <p:nvPr/>
          </p:nvSpPr>
          <p:spPr>
            <a:xfrm>
              <a:off x="511150" y="7374738"/>
              <a:ext cx="55500" cy="44975"/>
            </a:xfrm>
            <a:custGeom>
              <a:avLst/>
              <a:gdLst/>
              <a:ahLst/>
              <a:cxnLst/>
              <a:rect l="l" t="t" r="r" b="b"/>
              <a:pathLst>
                <a:path w="2220" h="1799" extrusionOk="0">
                  <a:moveTo>
                    <a:pt x="839" y="0"/>
                  </a:moveTo>
                  <a:cubicBezTo>
                    <a:pt x="815" y="0"/>
                    <a:pt x="789" y="2"/>
                    <a:pt x="761" y="5"/>
                  </a:cubicBezTo>
                  <a:cubicBezTo>
                    <a:pt x="1" y="127"/>
                    <a:pt x="457" y="1799"/>
                    <a:pt x="457" y="1799"/>
                  </a:cubicBezTo>
                  <a:cubicBezTo>
                    <a:pt x="457" y="1799"/>
                    <a:pt x="2220" y="1100"/>
                    <a:pt x="1946" y="522"/>
                  </a:cubicBezTo>
                  <a:cubicBezTo>
                    <a:pt x="1888" y="393"/>
                    <a:pt x="1800" y="342"/>
                    <a:pt x="1696" y="342"/>
                  </a:cubicBezTo>
                  <a:cubicBezTo>
                    <a:pt x="1314" y="342"/>
                    <a:pt x="730" y="1039"/>
                    <a:pt x="730" y="1039"/>
                  </a:cubicBezTo>
                  <a:cubicBezTo>
                    <a:pt x="730" y="1039"/>
                    <a:pt x="1432" y="0"/>
                    <a:pt x="839"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0"/>
            <p:cNvSpPr/>
            <p:nvPr/>
          </p:nvSpPr>
          <p:spPr>
            <a:xfrm>
              <a:off x="649450" y="7349663"/>
              <a:ext cx="58550" cy="49550"/>
            </a:xfrm>
            <a:custGeom>
              <a:avLst/>
              <a:gdLst/>
              <a:ahLst/>
              <a:cxnLst/>
              <a:rect l="l" t="t" r="r" b="b"/>
              <a:pathLst>
                <a:path w="2342" h="1982" extrusionOk="0">
                  <a:moveTo>
                    <a:pt x="1588" y="1"/>
                  </a:moveTo>
                  <a:cubicBezTo>
                    <a:pt x="1126" y="1"/>
                    <a:pt x="1126" y="1191"/>
                    <a:pt x="1126" y="1191"/>
                  </a:cubicBezTo>
                  <a:cubicBezTo>
                    <a:pt x="1126" y="1191"/>
                    <a:pt x="1042" y="269"/>
                    <a:pt x="718" y="269"/>
                  </a:cubicBezTo>
                  <a:cubicBezTo>
                    <a:pt x="651" y="269"/>
                    <a:pt x="575" y="308"/>
                    <a:pt x="487" y="401"/>
                  </a:cubicBezTo>
                  <a:cubicBezTo>
                    <a:pt x="1" y="948"/>
                    <a:pt x="1399" y="1981"/>
                    <a:pt x="1399" y="1981"/>
                  </a:cubicBezTo>
                  <a:cubicBezTo>
                    <a:pt x="1399" y="1981"/>
                    <a:pt x="2341" y="309"/>
                    <a:pt x="1734" y="36"/>
                  </a:cubicBezTo>
                  <a:cubicBezTo>
                    <a:pt x="1680" y="12"/>
                    <a:pt x="1632" y="1"/>
                    <a:pt x="1588"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0"/>
            <p:cNvSpPr/>
            <p:nvPr/>
          </p:nvSpPr>
          <p:spPr>
            <a:xfrm>
              <a:off x="451125" y="7125888"/>
              <a:ext cx="60825" cy="46875"/>
            </a:xfrm>
            <a:custGeom>
              <a:avLst/>
              <a:gdLst/>
              <a:ahLst/>
              <a:cxnLst/>
              <a:rect l="l" t="t" r="r" b="b"/>
              <a:pathLst>
                <a:path w="2433" h="1875" extrusionOk="0">
                  <a:moveTo>
                    <a:pt x="1757" y="0"/>
                  </a:moveTo>
                  <a:cubicBezTo>
                    <a:pt x="1355" y="0"/>
                    <a:pt x="1034" y="1054"/>
                    <a:pt x="1034" y="1054"/>
                  </a:cubicBezTo>
                  <a:cubicBezTo>
                    <a:pt x="1034" y="1054"/>
                    <a:pt x="1219" y="38"/>
                    <a:pt x="844" y="38"/>
                  </a:cubicBezTo>
                  <a:cubicBezTo>
                    <a:pt x="789" y="38"/>
                    <a:pt x="721" y="60"/>
                    <a:pt x="639" y="111"/>
                  </a:cubicBezTo>
                  <a:cubicBezTo>
                    <a:pt x="1" y="506"/>
                    <a:pt x="1065" y="1874"/>
                    <a:pt x="1065" y="1874"/>
                  </a:cubicBezTo>
                  <a:cubicBezTo>
                    <a:pt x="1065" y="1874"/>
                    <a:pt x="2432" y="506"/>
                    <a:pt x="1946" y="81"/>
                  </a:cubicBezTo>
                  <a:cubicBezTo>
                    <a:pt x="1882" y="25"/>
                    <a:pt x="1819" y="0"/>
                    <a:pt x="1757"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0"/>
            <p:cNvSpPr/>
            <p:nvPr/>
          </p:nvSpPr>
          <p:spPr>
            <a:xfrm>
              <a:off x="308275" y="7169688"/>
              <a:ext cx="181625" cy="368750"/>
            </a:xfrm>
            <a:custGeom>
              <a:avLst/>
              <a:gdLst/>
              <a:ahLst/>
              <a:cxnLst/>
              <a:rect l="l" t="t" r="r" b="b"/>
              <a:pathLst>
                <a:path w="7265" h="14750" extrusionOk="0">
                  <a:moveTo>
                    <a:pt x="4134" y="1"/>
                  </a:moveTo>
                  <a:cubicBezTo>
                    <a:pt x="3800" y="821"/>
                    <a:pt x="3465" y="1794"/>
                    <a:pt x="3131" y="2888"/>
                  </a:cubicBezTo>
                  <a:cubicBezTo>
                    <a:pt x="3131" y="2919"/>
                    <a:pt x="608" y="12220"/>
                    <a:pt x="608" y="12220"/>
                  </a:cubicBezTo>
                  <a:cubicBezTo>
                    <a:pt x="608" y="12220"/>
                    <a:pt x="0" y="13983"/>
                    <a:pt x="395" y="14256"/>
                  </a:cubicBezTo>
                  <a:cubicBezTo>
                    <a:pt x="430" y="14285"/>
                    <a:pt x="467" y="14299"/>
                    <a:pt x="505" y="14299"/>
                  </a:cubicBezTo>
                  <a:cubicBezTo>
                    <a:pt x="860" y="14299"/>
                    <a:pt x="1307" y="13132"/>
                    <a:pt x="1307" y="13132"/>
                  </a:cubicBezTo>
                  <a:lnTo>
                    <a:pt x="1307" y="13132"/>
                  </a:lnTo>
                  <a:cubicBezTo>
                    <a:pt x="1307" y="13132"/>
                    <a:pt x="1064" y="14651"/>
                    <a:pt x="1520" y="14712"/>
                  </a:cubicBezTo>
                  <a:cubicBezTo>
                    <a:pt x="1529" y="14713"/>
                    <a:pt x="1537" y="14714"/>
                    <a:pt x="1545" y="14714"/>
                  </a:cubicBezTo>
                  <a:cubicBezTo>
                    <a:pt x="1956" y="14714"/>
                    <a:pt x="2219" y="13284"/>
                    <a:pt x="2219" y="13283"/>
                  </a:cubicBezTo>
                  <a:lnTo>
                    <a:pt x="2219" y="13283"/>
                  </a:lnTo>
                  <a:cubicBezTo>
                    <a:pt x="2219" y="13284"/>
                    <a:pt x="2022" y="14749"/>
                    <a:pt x="2523" y="14749"/>
                  </a:cubicBezTo>
                  <a:cubicBezTo>
                    <a:pt x="2542" y="14749"/>
                    <a:pt x="2563" y="14747"/>
                    <a:pt x="2584" y="14742"/>
                  </a:cubicBezTo>
                  <a:cubicBezTo>
                    <a:pt x="3131" y="14621"/>
                    <a:pt x="3222" y="12706"/>
                    <a:pt x="3222" y="12706"/>
                  </a:cubicBezTo>
                  <a:cubicBezTo>
                    <a:pt x="3222" y="12706"/>
                    <a:pt x="3641" y="13032"/>
                    <a:pt x="4072" y="13032"/>
                  </a:cubicBezTo>
                  <a:cubicBezTo>
                    <a:pt x="4133" y="13032"/>
                    <a:pt x="4195" y="13025"/>
                    <a:pt x="4256" y="13010"/>
                  </a:cubicBezTo>
                  <a:cubicBezTo>
                    <a:pt x="4742" y="12888"/>
                    <a:pt x="3830" y="11399"/>
                    <a:pt x="3830" y="11399"/>
                  </a:cubicBezTo>
                  <a:lnTo>
                    <a:pt x="5411" y="7296"/>
                  </a:lnTo>
                  <a:cubicBezTo>
                    <a:pt x="5380" y="7265"/>
                    <a:pt x="6323" y="5533"/>
                    <a:pt x="7265" y="3800"/>
                  </a:cubicBezTo>
                  <a:cubicBezTo>
                    <a:pt x="6383" y="2402"/>
                    <a:pt x="5320" y="1125"/>
                    <a:pt x="4134"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0"/>
            <p:cNvSpPr/>
            <p:nvPr/>
          </p:nvSpPr>
          <p:spPr>
            <a:xfrm>
              <a:off x="757375" y="7133988"/>
              <a:ext cx="180875" cy="404450"/>
            </a:xfrm>
            <a:custGeom>
              <a:avLst/>
              <a:gdLst/>
              <a:ahLst/>
              <a:cxnLst/>
              <a:rect l="l" t="t" r="r" b="b"/>
              <a:pathLst>
                <a:path w="7235" h="16178" extrusionOk="0">
                  <a:moveTo>
                    <a:pt x="2432" y="0"/>
                  </a:moveTo>
                  <a:cubicBezTo>
                    <a:pt x="1307" y="1581"/>
                    <a:pt x="486" y="3374"/>
                    <a:pt x="0" y="5258"/>
                  </a:cubicBezTo>
                  <a:cubicBezTo>
                    <a:pt x="942" y="6991"/>
                    <a:pt x="1854" y="8693"/>
                    <a:pt x="1824" y="8724"/>
                  </a:cubicBezTo>
                  <a:lnTo>
                    <a:pt x="3435" y="12827"/>
                  </a:lnTo>
                  <a:cubicBezTo>
                    <a:pt x="3435" y="12827"/>
                    <a:pt x="2493" y="14316"/>
                    <a:pt x="2979" y="14438"/>
                  </a:cubicBezTo>
                  <a:cubicBezTo>
                    <a:pt x="3040" y="14453"/>
                    <a:pt x="3101" y="14460"/>
                    <a:pt x="3163" y="14460"/>
                  </a:cubicBezTo>
                  <a:cubicBezTo>
                    <a:pt x="3593" y="14460"/>
                    <a:pt x="4012" y="14134"/>
                    <a:pt x="4012" y="14134"/>
                  </a:cubicBezTo>
                  <a:cubicBezTo>
                    <a:pt x="4012" y="14134"/>
                    <a:pt x="4104" y="16049"/>
                    <a:pt x="4651" y="16170"/>
                  </a:cubicBezTo>
                  <a:cubicBezTo>
                    <a:pt x="4672" y="16175"/>
                    <a:pt x="4692" y="16177"/>
                    <a:pt x="4712" y="16177"/>
                  </a:cubicBezTo>
                  <a:cubicBezTo>
                    <a:pt x="5213" y="16177"/>
                    <a:pt x="5015" y="14712"/>
                    <a:pt x="5015" y="14711"/>
                  </a:cubicBezTo>
                  <a:lnTo>
                    <a:pt x="5015" y="14711"/>
                  </a:lnTo>
                  <a:cubicBezTo>
                    <a:pt x="5015" y="14712"/>
                    <a:pt x="5278" y="16142"/>
                    <a:pt x="5689" y="16142"/>
                  </a:cubicBezTo>
                  <a:cubicBezTo>
                    <a:pt x="5698" y="16142"/>
                    <a:pt x="5706" y="16141"/>
                    <a:pt x="5715" y="16140"/>
                  </a:cubicBezTo>
                  <a:cubicBezTo>
                    <a:pt x="6170" y="16079"/>
                    <a:pt x="5927" y="14560"/>
                    <a:pt x="5927" y="14560"/>
                  </a:cubicBezTo>
                  <a:lnTo>
                    <a:pt x="5927" y="14560"/>
                  </a:lnTo>
                  <a:cubicBezTo>
                    <a:pt x="5927" y="14560"/>
                    <a:pt x="6374" y="15727"/>
                    <a:pt x="6730" y="15727"/>
                  </a:cubicBezTo>
                  <a:cubicBezTo>
                    <a:pt x="6767" y="15727"/>
                    <a:pt x="6804" y="15713"/>
                    <a:pt x="6839" y="15684"/>
                  </a:cubicBezTo>
                  <a:cubicBezTo>
                    <a:pt x="7234" y="15411"/>
                    <a:pt x="6626" y="13648"/>
                    <a:pt x="6626" y="13648"/>
                  </a:cubicBezTo>
                  <a:cubicBezTo>
                    <a:pt x="6626" y="13648"/>
                    <a:pt x="4104" y="4347"/>
                    <a:pt x="4104" y="4316"/>
                  </a:cubicBezTo>
                  <a:cubicBezTo>
                    <a:pt x="3587" y="2523"/>
                    <a:pt x="3009" y="1094"/>
                    <a:pt x="2432"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0"/>
            <p:cNvSpPr/>
            <p:nvPr/>
          </p:nvSpPr>
          <p:spPr>
            <a:xfrm>
              <a:off x="469375" y="7035488"/>
              <a:ext cx="91975" cy="325725"/>
            </a:xfrm>
            <a:custGeom>
              <a:avLst/>
              <a:gdLst/>
              <a:ahLst/>
              <a:cxnLst/>
              <a:rect l="l" t="t" r="r" b="b"/>
              <a:pathLst>
                <a:path w="3679" h="13029" extrusionOk="0">
                  <a:moveTo>
                    <a:pt x="2696" y="0"/>
                  </a:moveTo>
                  <a:cubicBezTo>
                    <a:pt x="2137" y="0"/>
                    <a:pt x="1399" y="246"/>
                    <a:pt x="638" y="718"/>
                  </a:cubicBezTo>
                  <a:cubicBezTo>
                    <a:pt x="638" y="718"/>
                    <a:pt x="1246" y="3241"/>
                    <a:pt x="1155" y="4791"/>
                  </a:cubicBezTo>
                  <a:cubicBezTo>
                    <a:pt x="1034" y="6341"/>
                    <a:pt x="274" y="9898"/>
                    <a:pt x="274" y="9898"/>
                  </a:cubicBezTo>
                  <a:cubicBezTo>
                    <a:pt x="274" y="9898"/>
                    <a:pt x="0" y="11934"/>
                    <a:pt x="122" y="13028"/>
                  </a:cubicBezTo>
                  <a:cubicBezTo>
                    <a:pt x="1915" y="10840"/>
                    <a:pt x="3253" y="9290"/>
                    <a:pt x="3526" y="5308"/>
                  </a:cubicBezTo>
                  <a:cubicBezTo>
                    <a:pt x="3678" y="3393"/>
                    <a:pt x="3192" y="1052"/>
                    <a:pt x="2949" y="19"/>
                  </a:cubicBezTo>
                  <a:cubicBezTo>
                    <a:pt x="2869" y="6"/>
                    <a:pt x="2785" y="0"/>
                    <a:pt x="2696"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0"/>
            <p:cNvSpPr/>
            <p:nvPr/>
          </p:nvSpPr>
          <p:spPr>
            <a:xfrm>
              <a:off x="472400" y="7035963"/>
              <a:ext cx="110975" cy="339675"/>
            </a:xfrm>
            <a:custGeom>
              <a:avLst/>
              <a:gdLst/>
              <a:ahLst/>
              <a:cxnLst/>
              <a:rect l="l" t="t" r="r" b="b"/>
              <a:pathLst>
                <a:path w="4439" h="13587" extrusionOk="0">
                  <a:moveTo>
                    <a:pt x="2828" y="0"/>
                  </a:moveTo>
                  <a:lnTo>
                    <a:pt x="2828" y="0"/>
                  </a:lnTo>
                  <a:cubicBezTo>
                    <a:pt x="3071" y="1033"/>
                    <a:pt x="3557" y="3374"/>
                    <a:pt x="3405" y="5289"/>
                  </a:cubicBezTo>
                  <a:cubicBezTo>
                    <a:pt x="3101" y="9271"/>
                    <a:pt x="1794" y="10821"/>
                    <a:pt x="1" y="13009"/>
                  </a:cubicBezTo>
                  <a:cubicBezTo>
                    <a:pt x="31" y="13283"/>
                    <a:pt x="62" y="13496"/>
                    <a:pt x="153" y="13587"/>
                  </a:cubicBezTo>
                  <a:cubicBezTo>
                    <a:pt x="153" y="13587"/>
                    <a:pt x="2980" y="11155"/>
                    <a:pt x="3709" y="7417"/>
                  </a:cubicBezTo>
                  <a:cubicBezTo>
                    <a:pt x="4439" y="3708"/>
                    <a:pt x="3618" y="1064"/>
                    <a:pt x="3405" y="395"/>
                  </a:cubicBezTo>
                  <a:cubicBezTo>
                    <a:pt x="3344" y="182"/>
                    <a:pt x="3132" y="30"/>
                    <a:pt x="2828"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0"/>
            <p:cNvSpPr/>
            <p:nvPr/>
          </p:nvSpPr>
          <p:spPr>
            <a:xfrm>
              <a:off x="681375" y="7035488"/>
              <a:ext cx="91225" cy="325725"/>
            </a:xfrm>
            <a:custGeom>
              <a:avLst/>
              <a:gdLst/>
              <a:ahLst/>
              <a:cxnLst/>
              <a:rect l="l" t="t" r="r" b="b"/>
              <a:pathLst>
                <a:path w="3649" h="13029" extrusionOk="0">
                  <a:moveTo>
                    <a:pt x="973" y="0"/>
                  </a:moveTo>
                  <a:cubicBezTo>
                    <a:pt x="887" y="0"/>
                    <a:pt x="805" y="6"/>
                    <a:pt x="730" y="19"/>
                  </a:cubicBezTo>
                  <a:cubicBezTo>
                    <a:pt x="487" y="1052"/>
                    <a:pt x="1" y="3393"/>
                    <a:pt x="122" y="5308"/>
                  </a:cubicBezTo>
                  <a:cubicBezTo>
                    <a:pt x="426" y="9290"/>
                    <a:pt x="1733" y="10840"/>
                    <a:pt x="3557" y="13028"/>
                  </a:cubicBezTo>
                  <a:cubicBezTo>
                    <a:pt x="3648" y="11934"/>
                    <a:pt x="3405" y="9898"/>
                    <a:pt x="3405" y="9898"/>
                  </a:cubicBezTo>
                  <a:cubicBezTo>
                    <a:pt x="3405" y="9898"/>
                    <a:pt x="2645" y="6341"/>
                    <a:pt x="2523" y="4791"/>
                  </a:cubicBezTo>
                  <a:cubicBezTo>
                    <a:pt x="2402" y="3241"/>
                    <a:pt x="3040" y="718"/>
                    <a:pt x="3040" y="718"/>
                  </a:cubicBezTo>
                  <a:cubicBezTo>
                    <a:pt x="2280" y="246"/>
                    <a:pt x="1519" y="0"/>
                    <a:pt x="973"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0"/>
            <p:cNvSpPr/>
            <p:nvPr/>
          </p:nvSpPr>
          <p:spPr>
            <a:xfrm>
              <a:off x="659350" y="7035963"/>
              <a:ext cx="110950" cy="339675"/>
            </a:xfrm>
            <a:custGeom>
              <a:avLst/>
              <a:gdLst/>
              <a:ahLst/>
              <a:cxnLst/>
              <a:rect l="l" t="t" r="r" b="b"/>
              <a:pathLst>
                <a:path w="4438" h="13587" extrusionOk="0">
                  <a:moveTo>
                    <a:pt x="1611" y="0"/>
                  </a:moveTo>
                  <a:lnTo>
                    <a:pt x="1611" y="0"/>
                  </a:lnTo>
                  <a:cubicBezTo>
                    <a:pt x="1307" y="30"/>
                    <a:pt x="1094" y="182"/>
                    <a:pt x="1034" y="395"/>
                  </a:cubicBezTo>
                  <a:cubicBezTo>
                    <a:pt x="821" y="1064"/>
                    <a:pt x="0" y="3708"/>
                    <a:pt x="730" y="7417"/>
                  </a:cubicBezTo>
                  <a:cubicBezTo>
                    <a:pt x="1459" y="11155"/>
                    <a:pt x="4286" y="13587"/>
                    <a:pt x="4286" y="13587"/>
                  </a:cubicBezTo>
                  <a:cubicBezTo>
                    <a:pt x="4377" y="13496"/>
                    <a:pt x="4407" y="13283"/>
                    <a:pt x="4438" y="13009"/>
                  </a:cubicBezTo>
                  <a:cubicBezTo>
                    <a:pt x="2614" y="10821"/>
                    <a:pt x="1307" y="9271"/>
                    <a:pt x="1034" y="5289"/>
                  </a:cubicBezTo>
                  <a:cubicBezTo>
                    <a:pt x="882" y="3374"/>
                    <a:pt x="1368" y="1033"/>
                    <a:pt x="161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9" name="Google Shape;3829;p80"/>
          <p:cNvGrpSpPr/>
          <p:nvPr/>
        </p:nvGrpSpPr>
        <p:grpSpPr>
          <a:xfrm>
            <a:off x="2783200" y="1817103"/>
            <a:ext cx="783725" cy="1818034"/>
            <a:chOff x="-2564875" y="6298728"/>
            <a:chExt cx="783725" cy="1818034"/>
          </a:xfrm>
        </p:grpSpPr>
        <p:sp>
          <p:nvSpPr>
            <p:cNvPr id="3830" name="Google Shape;3830;p80"/>
            <p:cNvSpPr/>
            <p:nvPr/>
          </p:nvSpPr>
          <p:spPr>
            <a:xfrm>
              <a:off x="-2077275" y="8076163"/>
              <a:ext cx="229000" cy="40600"/>
            </a:xfrm>
            <a:custGeom>
              <a:avLst/>
              <a:gdLst/>
              <a:ahLst/>
              <a:cxnLst/>
              <a:rect l="l" t="t" r="r" b="b"/>
              <a:pathLst>
                <a:path w="9160" h="1624" extrusionOk="0">
                  <a:moveTo>
                    <a:pt x="2345" y="1"/>
                  </a:moveTo>
                  <a:cubicBezTo>
                    <a:pt x="1003" y="1"/>
                    <a:pt x="0" y="55"/>
                    <a:pt x="10" y="217"/>
                  </a:cubicBezTo>
                  <a:cubicBezTo>
                    <a:pt x="41" y="733"/>
                    <a:pt x="132" y="1068"/>
                    <a:pt x="132" y="1068"/>
                  </a:cubicBezTo>
                  <a:cubicBezTo>
                    <a:pt x="132" y="1068"/>
                    <a:pt x="983" y="1281"/>
                    <a:pt x="2807" y="1524"/>
                  </a:cubicBezTo>
                  <a:cubicBezTo>
                    <a:pt x="3334" y="1594"/>
                    <a:pt x="3892" y="1624"/>
                    <a:pt x="4447" y="1624"/>
                  </a:cubicBezTo>
                  <a:cubicBezTo>
                    <a:pt x="5810" y="1624"/>
                    <a:pt x="7153" y="1445"/>
                    <a:pt x="7974" y="1250"/>
                  </a:cubicBezTo>
                  <a:cubicBezTo>
                    <a:pt x="9159" y="977"/>
                    <a:pt x="9068" y="217"/>
                    <a:pt x="9068" y="217"/>
                  </a:cubicBezTo>
                  <a:cubicBezTo>
                    <a:pt x="9068" y="217"/>
                    <a:pt x="5029" y="1"/>
                    <a:pt x="2345"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0"/>
            <p:cNvSpPr/>
            <p:nvPr/>
          </p:nvSpPr>
          <p:spPr>
            <a:xfrm>
              <a:off x="-1933400" y="8046613"/>
              <a:ext cx="85875" cy="60050"/>
            </a:xfrm>
            <a:custGeom>
              <a:avLst/>
              <a:gdLst/>
              <a:ahLst/>
              <a:cxnLst/>
              <a:rect l="l" t="t" r="r" b="b"/>
              <a:pathLst>
                <a:path w="3435" h="2402" extrusionOk="0">
                  <a:moveTo>
                    <a:pt x="1277" y="0"/>
                  </a:moveTo>
                  <a:cubicBezTo>
                    <a:pt x="669" y="730"/>
                    <a:pt x="243" y="1551"/>
                    <a:pt x="0" y="2402"/>
                  </a:cubicBezTo>
                  <a:cubicBezTo>
                    <a:pt x="1915" y="2311"/>
                    <a:pt x="3435" y="1976"/>
                    <a:pt x="3313" y="1399"/>
                  </a:cubicBezTo>
                  <a:cubicBezTo>
                    <a:pt x="3192" y="821"/>
                    <a:pt x="2189" y="335"/>
                    <a:pt x="1277"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0"/>
            <p:cNvSpPr/>
            <p:nvPr/>
          </p:nvSpPr>
          <p:spPr>
            <a:xfrm>
              <a:off x="-2082350" y="8027613"/>
              <a:ext cx="180875" cy="79700"/>
            </a:xfrm>
            <a:custGeom>
              <a:avLst/>
              <a:gdLst/>
              <a:ahLst/>
              <a:cxnLst/>
              <a:rect l="l" t="t" r="r" b="b"/>
              <a:pathLst>
                <a:path w="7235" h="3188" extrusionOk="0">
                  <a:moveTo>
                    <a:pt x="274" y="1"/>
                  </a:moveTo>
                  <a:cubicBezTo>
                    <a:pt x="1" y="1095"/>
                    <a:pt x="274" y="2675"/>
                    <a:pt x="274" y="2675"/>
                  </a:cubicBezTo>
                  <a:cubicBezTo>
                    <a:pt x="1413" y="3022"/>
                    <a:pt x="3178" y="3187"/>
                    <a:pt x="4844" y="3187"/>
                  </a:cubicBezTo>
                  <a:cubicBezTo>
                    <a:pt x="5223" y="3187"/>
                    <a:pt x="5598" y="3179"/>
                    <a:pt x="5958" y="3162"/>
                  </a:cubicBezTo>
                  <a:cubicBezTo>
                    <a:pt x="6201" y="2311"/>
                    <a:pt x="6627" y="1490"/>
                    <a:pt x="7235" y="760"/>
                  </a:cubicBezTo>
                  <a:cubicBezTo>
                    <a:pt x="6353" y="457"/>
                    <a:pt x="5563" y="274"/>
                    <a:pt x="5563" y="274"/>
                  </a:cubicBezTo>
                  <a:cubicBezTo>
                    <a:pt x="4765" y="488"/>
                    <a:pt x="4011" y="566"/>
                    <a:pt x="3336" y="566"/>
                  </a:cubicBezTo>
                  <a:cubicBezTo>
                    <a:pt x="1519" y="566"/>
                    <a:pt x="274" y="1"/>
                    <a:pt x="274"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0"/>
            <p:cNvSpPr/>
            <p:nvPr/>
          </p:nvSpPr>
          <p:spPr>
            <a:xfrm>
              <a:off x="-1940950" y="7996438"/>
              <a:ext cx="46375" cy="50575"/>
            </a:xfrm>
            <a:custGeom>
              <a:avLst/>
              <a:gdLst/>
              <a:ahLst/>
              <a:cxnLst/>
              <a:rect l="l" t="t" r="r" b="b"/>
              <a:pathLst>
                <a:path w="1855" h="2023" extrusionOk="0">
                  <a:moveTo>
                    <a:pt x="714" y="208"/>
                  </a:moveTo>
                  <a:cubicBezTo>
                    <a:pt x="953" y="208"/>
                    <a:pt x="630" y="1044"/>
                    <a:pt x="576" y="1126"/>
                  </a:cubicBezTo>
                  <a:cubicBezTo>
                    <a:pt x="513" y="1252"/>
                    <a:pt x="442" y="1378"/>
                    <a:pt x="367" y="1504"/>
                  </a:cubicBezTo>
                  <a:lnTo>
                    <a:pt x="367" y="1504"/>
                  </a:lnTo>
                  <a:cubicBezTo>
                    <a:pt x="363" y="1375"/>
                    <a:pt x="363" y="1247"/>
                    <a:pt x="363" y="1126"/>
                  </a:cubicBezTo>
                  <a:cubicBezTo>
                    <a:pt x="393" y="913"/>
                    <a:pt x="363" y="366"/>
                    <a:pt x="606" y="245"/>
                  </a:cubicBezTo>
                  <a:cubicBezTo>
                    <a:pt x="651" y="219"/>
                    <a:pt x="686" y="208"/>
                    <a:pt x="714" y="208"/>
                  </a:cubicBezTo>
                  <a:close/>
                  <a:moveTo>
                    <a:pt x="1223" y="971"/>
                  </a:moveTo>
                  <a:cubicBezTo>
                    <a:pt x="1378" y="971"/>
                    <a:pt x="1448" y="1137"/>
                    <a:pt x="1336" y="1278"/>
                  </a:cubicBezTo>
                  <a:cubicBezTo>
                    <a:pt x="1158" y="1557"/>
                    <a:pt x="789" y="1688"/>
                    <a:pt x="442" y="1777"/>
                  </a:cubicBezTo>
                  <a:lnTo>
                    <a:pt x="442" y="1777"/>
                  </a:lnTo>
                  <a:cubicBezTo>
                    <a:pt x="458" y="1752"/>
                    <a:pt x="475" y="1725"/>
                    <a:pt x="493" y="1696"/>
                  </a:cubicBezTo>
                  <a:lnTo>
                    <a:pt x="493" y="1696"/>
                  </a:lnTo>
                  <a:cubicBezTo>
                    <a:pt x="597" y="1539"/>
                    <a:pt x="710" y="1387"/>
                    <a:pt x="849" y="1248"/>
                  </a:cubicBezTo>
                  <a:cubicBezTo>
                    <a:pt x="940" y="1156"/>
                    <a:pt x="1062" y="1004"/>
                    <a:pt x="1184" y="974"/>
                  </a:cubicBezTo>
                  <a:cubicBezTo>
                    <a:pt x="1197" y="972"/>
                    <a:pt x="1210" y="971"/>
                    <a:pt x="1223" y="971"/>
                  </a:cubicBezTo>
                  <a:close/>
                  <a:moveTo>
                    <a:pt x="676" y="1"/>
                  </a:moveTo>
                  <a:cubicBezTo>
                    <a:pt x="1" y="1"/>
                    <a:pt x="120" y="1465"/>
                    <a:pt x="120" y="1886"/>
                  </a:cubicBezTo>
                  <a:cubicBezTo>
                    <a:pt x="120" y="1977"/>
                    <a:pt x="188" y="2023"/>
                    <a:pt x="257" y="2023"/>
                  </a:cubicBezTo>
                  <a:cubicBezTo>
                    <a:pt x="312" y="2023"/>
                    <a:pt x="368" y="1992"/>
                    <a:pt x="387" y="1932"/>
                  </a:cubicBezTo>
                  <a:lnTo>
                    <a:pt x="387" y="1932"/>
                  </a:lnTo>
                  <a:cubicBezTo>
                    <a:pt x="906" y="1861"/>
                    <a:pt x="1854" y="1574"/>
                    <a:pt x="1579" y="913"/>
                  </a:cubicBezTo>
                  <a:cubicBezTo>
                    <a:pt x="1543" y="806"/>
                    <a:pt x="1414" y="762"/>
                    <a:pt x="1282" y="762"/>
                  </a:cubicBezTo>
                  <a:cubicBezTo>
                    <a:pt x="1189" y="762"/>
                    <a:pt x="1095" y="784"/>
                    <a:pt x="1032" y="822"/>
                  </a:cubicBezTo>
                  <a:cubicBezTo>
                    <a:pt x="986" y="853"/>
                    <a:pt x="942" y="885"/>
                    <a:pt x="899" y="920"/>
                  </a:cubicBezTo>
                  <a:lnTo>
                    <a:pt x="899" y="920"/>
                  </a:lnTo>
                  <a:cubicBezTo>
                    <a:pt x="1090" y="458"/>
                    <a:pt x="1150" y="17"/>
                    <a:pt x="697" y="1"/>
                  </a:cubicBezTo>
                  <a:cubicBezTo>
                    <a:pt x="690" y="1"/>
                    <a:pt x="683" y="1"/>
                    <a:pt x="676"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0"/>
            <p:cNvSpPr/>
            <p:nvPr/>
          </p:nvSpPr>
          <p:spPr>
            <a:xfrm>
              <a:off x="-2410625" y="8076163"/>
              <a:ext cx="229000" cy="40600"/>
            </a:xfrm>
            <a:custGeom>
              <a:avLst/>
              <a:gdLst/>
              <a:ahLst/>
              <a:cxnLst/>
              <a:rect l="l" t="t" r="r" b="b"/>
              <a:pathLst>
                <a:path w="9160" h="1624" extrusionOk="0">
                  <a:moveTo>
                    <a:pt x="6815" y="1"/>
                  </a:moveTo>
                  <a:cubicBezTo>
                    <a:pt x="4131" y="1"/>
                    <a:pt x="92" y="217"/>
                    <a:pt x="92" y="217"/>
                  </a:cubicBezTo>
                  <a:cubicBezTo>
                    <a:pt x="92" y="217"/>
                    <a:pt x="1" y="977"/>
                    <a:pt x="1186" y="1250"/>
                  </a:cubicBezTo>
                  <a:cubicBezTo>
                    <a:pt x="2007" y="1445"/>
                    <a:pt x="3350" y="1624"/>
                    <a:pt x="4713" y="1624"/>
                  </a:cubicBezTo>
                  <a:cubicBezTo>
                    <a:pt x="5268" y="1624"/>
                    <a:pt x="5826" y="1594"/>
                    <a:pt x="6353" y="1524"/>
                  </a:cubicBezTo>
                  <a:cubicBezTo>
                    <a:pt x="8208" y="1281"/>
                    <a:pt x="9028" y="1068"/>
                    <a:pt x="9028" y="1068"/>
                  </a:cubicBezTo>
                  <a:cubicBezTo>
                    <a:pt x="9028" y="1068"/>
                    <a:pt x="9119" y="733"/>
                    <a:pt x="9150" y="217"/>
                  </a:cubicBezTo>
                  <a:cubicBezTo>
                    <a:pt x="9160" y="55"/>
                    <a:pt x="8157" y="1"/>
                    <a:pt x="6815"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0"/>
            <p:cNvSpPr/>
            <p:nvPr/>
          </p:nvSpPr>
          <p:spPr>
            <a:xfrm>
              <a:off x="-2411375" y="8046613"/>
              <a:ext cx="85875" cy="60050"/>
            </a:xfrm>
            <a:custGeom>
              <a:avLst/>
              <a:gdLst/>
              <a:ahLst/>
              <a:cxnLst/>
              <a:rect l="l" t="t" r="r" b="b"/>
              <a:pathLst>
                <a:path w="3435" h="2402" extrusionOk="0">
                  <a:moveTo>
                    <a:pt x="2158" y="0"/>
                  </a:moveTo>
                  <a:cubicBezTo>
                    <a:pt x="1247" y="335"/>
                    <a:pt x="243" y="821"/>
                    <a:pt x="122" y="1399"/>
                  </a:cubicBezTo>
                  <a:cubicBezTo>
                    <a:pt x="0" y="1976"/>
                    <a:pt x="1520" y="2311"/>
                    <a:pt x="3435" y="2402"/>
                  </a:cubicBezTo>
                  <a:cubicBezTo>
                    <a:pt x="3192" y="1551"/>
                    <a:pt x="2797" y="730"/>
                    <a:pt x="2158"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0"/>
            <p:cNvSpPr/>
            <p:nvPr/>
          </p:nvSpPr>
          <p:spPr>
            <a:xfrm>
              <a:off x="-2357425" y="8027613"/>
              <a:ext cx="180875" cy="79700"/>
            </a:xfrm>
            <a:custGeom>
              <a:avLst/>
              <a:gdLst/>
              <a:ahLst/>
              <a:cxnLst/>
              <a:rect l="l" t="t" r="r" b="b"/>
              <a:pathLst>
                <a:path w="7235" h="3188" extrusionOk="0">
                  <a:moveTo>
                    <a:pt x="6961" y="1"/>
                  </a:moveTo>
                  <a:cubicBezTo>
                    <a:pt x="6961" y="1"/>
                    <a:pt x="5717" y="566"/>
                    <a:pt x="3900" y="566"/>
                  </a:cubicBezTo>
                  <a:cubicBezTo>
                    <a:pt x="3225" y="566"/>
                    <a:pt x="2471" y="488"/>
                    <a:pt x="1672" y="274"/>
                  </a:cubicBezTo>
                  <a:cubicBezTo>
                    <a:pt x="1672" y="274"/>
                    <a:pt x="882" y="457"/>
                    <a:pt x="0" y="760"/>
                  </a:cubicBezTo>
                  <a:cubicBezTo>
                    <a:pt x="639" y="1490"/>
                    <a:pt x="1034" y="2311"/>
                    <a:pt x="1277" y="3162"/>
                  </a:cubicBezTo>
                  <a:cubicBezTo>
                    <a:pt x="1638" y="3179"/>
                    <a:pt x="2012" y="3187"/>
                    <a:pt x="2391" y="3187"/>
                  </a:cubicBezTo>
                  <a:cubicBezTo>
                    <a:pt x="4058" y="3187"/>
                    <a:pt x="5822" y="3022"/>
                    <a:pt x="6961" y="2675"/>
                  </a:cubicBezTo>
                  <a:cubicBezTo>
                    <a:pt x="6961" y="2675"/>
                    <a:pt x="7235" y="1095"/>
                    <a:pt x="6961"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0"/>
            <p:cNvSpPr/>
            <p:nvPr/>
          </p:nvSpPr>
          <p:spPr>
            <a:xfrm>
              <a:off x="-2364350" y="7996438"/>
              <a:ext cx="46400" cy="50575"/>
            </a:xfrm>
            <a:custGeom>
              <a:avLst/>
              <a:gdLst/>
              <a:ahLst/>
              <a:cxnLst/>
              <a:rect l="l" t="t" r="r" b="b"/>
              <a:pathLst>
                <a:path w="1856" h="2023" extrusionOk="0">
                  <a:moveTo>
                    <a:pt x="1142" y="208"/>
                  </a:moveTo>
                  <a:cubicBezTo>
                    <a:pt x="1170" y="208"/>
                    <a:pt x="1205" y="219"/>
                    <a:pt x="1250" y="245"/>
                  </a:cubicBezTo>
                  <a:cubicBezTo>
                    <a:pt x="1493" y="366"/>
                    <a:pt x="1463" y="913"/>
                    <a:pt x="1493" y="1126"/>
                  </a:cubicBezTo>
                  <a:cubicBezTo>
                    <a:pt x="1493" y="1247"/>
                    <a:pt x="1493" y="1375"/>
                    <a:pt x="1489" y="1504"/>
                  </a:cubicBezTo>
                  <a:lnTo>
                    <a:pt x="1489" y="1504"/>
                  </a:lnTo>
                  <a:cubicBezTo>
                    <a:pt x="1414" y="1378"/>
                    <a:pt x="1343" y="1252"/>
                    <a:pt x="1280" y="1126"/>
                  </a:cubicBezTo>
                  <a:cubicBezTo>
                    <a:pt x="1226" y="1044"/>
                    <a:pt x="904" y="208"/>
                    <a:pt x="1142" y="208"/>
                  </a:cubicBezTo>
                  <a:close/>
                  <a:moveTo>
                    <a:pt x="633" y="971"/>
                  </a:moveTo>
                  <a:cubicBezTo>
                    <a:pt x="646" y="971"/>
                    <a:pt x="659" y="972"/>
                    <a:pt x="673" y="974"/>
                  </a:cubicBezTo>
                  <a:cubicBezTo>
                    <a:pt x="794" y="1004"/>
                    <a:pt x="916" y="1156"/>
                    <a:pt x="1007" y="1248"/>
                  </a:cubicBezTo>
                  <a:cubicBezTo>
                    <a:pt x="1111" y="1351"/>
                    <a:pt x="1200" y="1463"/>
                    <a:pt x="1279" y="1577"/>
                  </a:cubicBezTo>
                  <a:lnTo>
                    <a:pt x="1279" y="1577"/>
                  </a:lnTo>
                  <a:cubicBezTo>
                    <a:pt x="1319" y="1649"/>
                    <a:pt x="1357" y="1714"/>
                    <a:pt x="1390" y="1771"/>
                  </a:cubicBezTo>
                  <a:lnTo>
                    <a:pt x="1390" y="1771"/>
                  </a:lnTo>
                  <a:cubicBezTo>
                    <a:pt x="1050" y="1682"/>
                    <a:pt x="694" y="1551"/>
                    <a:pt x="521" y="1278"/>
                  </a:cubicBezTo>
                  <a:cubicBezTo>
                    <a:pt x="408" y="1137"/>
                    <a:pt x="478" y="971"/>
                    <a:pt x="633" y="971"/>
                  </a:cubicBezTo>
                  <a:close/>
                  <a:moveTo>
                    <a:pt x="1180" y="1"/>
                  </a:moveTo>
                  <a:cubicBezTo>
                    <a:pt x="1173" y="1"/>
                    <a:pt x="1166" y="1"/>
                    <a:pt x="1159" y="1"/>
                  </a:cubicBezTo>
                  <a:cubicBezTo>
                    <a:pt x="707" y="17"/>
                    <a:pt x="766" y="455"/>
                    <a:pt x="951" y="915"/>
                  </a:cubicBezTo>
                  <a:lnTo>
                    <a:pt x="951" y="915"/>
                  </a:lnTo>
                  <a:cubicBezTo>
                    <a:pt x="910" y="882"/>
                    <a:pt x="868" y="851"/>
                    <a:pt x="824" y="822"/>
                  </a:cubicBezTo>
                  <a:cubicBezTo>
                    <a:pt x="762" y="784"/>
                    <a:pt x="667" y="762"/>
                    <a:pt x="574" y="762"/>
                  </a:cubicBezTo>
                  <a:cubicBezTo>
                    <a:pt x="442" y="762"/>
                    <a:pt x="313" y="806"/>
                    <a:pt x="277" y="913"/>
                  </a:cubicBezTo>
                  <a:cubicBezTo>
                    <a:pt x="1" y="1577"/>
                    <a:pt x="933" y="1864"/>
                    <a:pt x="1470" y="1933"/>
                  </a:cubicBezTo>
                  <a:lnTo>
                    <a:pt x="1470" y="1933"/>
                  </a:lnTo>
                  <a:cubicBezTo>
                    <a:pt x="1489" y="1993"/>
                    <a:pt x="1544" y="2023"/>
                    <a:pt x="1600" y="2023"/>
                  </a:cubicBezTo>
                  <a:cubicBezTo>
                    <a:pt x="1668" y="2023"/>
                    <a:pt x="1736" y="1977"/>
                    <a:pt x="1736" y="1886"/>
                  </a:cubicBezTo>
                  <a:cubicBezTo>
                    <a:pt x="1736" y="1465"/>
                    <a:pt x="1856" y="1"/>
                    <a:pt x="1180"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0"/>
            <p:cNvSpPr/>
            <p:nvPr/>
          </p:nvSpPr>
          <p:spPr>
            <a:xfrm>
              <a:off x="-2358200" y="7501013"/>
              <a:ext cx="445325" cy="551425"/>
            </a:xfrm>
            <a:custGeom>
              <a:avLst/>
              <a:gdLst/>
              <a:ahLst/>
              <a:cxnLst/>
              <a:rect l="l" t="t" r="r" b="b"/>
              <a:pathLst>
                <a:path w="17813" h="22057" extrusionOk="0">
                  <a:moveTo>
                    <a:pt x="17296" y="0"/>
                  </a:moveTo>
                  <a:cubicBezTo>
                    <a:pt x="11795" y="2128"/>
                    <a:pt x="5989" y="3435"/>
                    <a:pt x="31" y="3678"/>
                  </a:cubicBezTo>
                  <a:cubicBezTo>
                    <a:pt x="1" y="7143"/>
                    <a:pt x="943" y="19818"/>
                    <a:pt x="1247" y="21308"/>
                  </a:cubicBezTo>
                  <a:cubicBezTo>
                    <a:pt x="1247" y="21308"/>
                    <a:pt x="2664" y="21729"/>
                    <a:pt x="4233" y="21729"/>
                  </a:cubicBezTo>
                  <a:cubicBezTo>
                    <a:pt x="5192" y="21729"/>
                    <a:pt x="6208" y="21572"/>
                    <a:pt x="6992" y="21065"/>
                  </a:cubicBezTo>
                  <a:cubicBezTo>
                    <a:pt x="6992" y="21065"/>
                    <a:pt x="7813" y="6323"/>
                    <a:pt x="7630" y="5563"/>
                  </a:cubicBezTo>
                  <a:lnTo>
                    <a:pt x="7630" y="5563"/>
                  </a:lnTo>
                  <a:cubicBezTo>
                    <a:pt x="7630" y="5563"/>
                    <a:pt x="8045" y="5602"/>
                    <a:pt x="8613" y="5602"/>
                  </a:cubicBezTo>
                  <a:cubicBezTo>
                    <a:pt x="9277" y="5602"/>
                    <a:pt x="10151" y="5549"/>
                    <a:pt x="10822" y="5320"/>
                  </a:cubicBezTo>
                  <a:cubicBezTo>
                    <a:pt x="10822" y="5320"/>
                    <a:pt x="10943" y="20457"/>
                    <a:pt x="11247" y="21399"/>
                  </a:cubicBezTo>
                  <a:cubicBezTo>
                    <a:pt x="11247" y="21399"/>
                    <a:pt x="12826" y="22057"/>
                    <a:pt x="14391" y="22057"/>
                  </a:cubicBezTo>
                  <a:cubicBezTo>
                    <a:pt x="15205" y="22057"/>
                    <a:pt x="16015" y="21879"/>
                    <a:pt x="16597" y="21338"/>
                  </a:cubicBezTo>
                  <a:cubicBezTo>
                    <a:pt x="16597" y="21338"/>
                    <a:pt x="17813" y="3891"/>
                    <a:pt x="1729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0"/>
            <p:cNvSpPr/>
            <p:nvPr/>
          </p:nvSpPr>
          <p:spPr>
            <a:xfrm>
              <a:off x="-2357425" y="7427578"/>
              <a:ext cx="431650" cy="167400"/>
            </a:xfrm>
            <a:custGeom>
              <a:avLst/>
              <a:gdLst/>
              <a:ahLst/>
              <a:cxnLst/>
              <a:rect l="l" t="t" r="r" b="b"/>
              <a:pathLst>
                <a:path w="17266" h="6696" extrusionOk="0">
                  <a:moveTo>
                    <a:pt x="11113" y="1"/>
                  </a:moveTo>
                  <a:cubicBezTo>
                    <a:pt x="6259" y="1"/>
                    <a:pt x="244" y="343"/>
                    <a:pt x="244" y="343"/>
                  </a:cubicBezTo>
                  <a:cubicBezTo>
                    <a:pt x="244" y="343"/>
                    <a:pt x="61" y="3869"/>
                    <a:pt x="0" y="6695"/>
                  </a:cubicBezTo>
                  <a:cubicBezTo>
                    <a:pt x="5958" y="6452"/>
                    <a:pt x="11764" y="5145"/>
                    <a:pt x="17265" y="3017"/>
                  </a:cubicBezTo>
                  <a:cubicBezTo>
                    <a:pt x="17144" y="1984"/>
                    <a:pt x="17265" y="829"/>
                    <a:pt x="17113" y="586"/>
                  </a:cubicBezTo>
                  <a:cubicBezTo>
                    <a:pt x="16795" y="138"/>
                    <a:pt x="14187" y="1"/>
                    <a:pt x="11113"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0"/>
            <p:cNvSpPr/>
            <p:nvPr/>
          </p:nvSpPr>
          <p:spPr>
            <a:xfrm>
              <a:off x="-1973675" y="7481263"/>
              <a:ext cx="50925" cy="80575"/>
            </a:xfrm>
            <a:custGeom>
              <a:avLst/>
              <a:gdLst/>
              <a:ahLst/>
              <a:cxnLst/>
              <a:rect l="l" t="t" r="r" b="b"/>
              <a:pathLst>
                <a:path w="2037" h="3223" extrusionOk="0">
                  <a:moveTo>
                    <a:pt x="0" y="0"/>
                  </a:moveTo>
                  <a:cubicBezTo>
                    <a:pt x="456" y="1064"/>
                    <a:pt x="1186" y="2371"/>
                    <a:pt x="2037" y="3222"/>
                  </a:cubicBezTo>
                  <a:lnTo>
                    <a:pt x="0" y="0"/>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0"/>
            <p:cNvSpPr/>
            <p:nvPr/>
          </p:nvSpPr>
          <p:spPr>
            <a:xfrm>
              <a:off x="-1975700" y="7479713"/>
              <a:ext cx="58325" cy="85400"/>
            </a:xfrm>
            <a:custGeom>
              <a:avLst/>
              <a:gdLst/>
              <a:ahLst/>
              <a:cxnLst/>
              <a:rect l="l" t="t" r="r" b="b"/>
              <a:pathLst>
                <a:path w="2333" h="3416" extrusionOk="0">
                  <a:moveTo>
                    <a:pt x="86" y="0"/>
                  </a:moveTo>
                  <a:cubicBezTo>
                    <a:pt x="45" y="0"/>
                    <a:pt x="1" y="34"/>
                    <a:pt x="20" y="93"/>
                  </a:cubicBezTo>
                  <a:cubicBezTo>
                    <a:pt x="142" y="670"/>
                    <a:pt x="476" y="1248"/>
                    <a:pt x="780" y="1734"/>
                  </a:cubicBezTo>
                  <a:cubicBezTo>
                    <a:pt x="1115" y="2342"/>
                    <a:pt x="1510" y="2919"/>
                    <a:pt x="2027" y="3375"/>
                  </a:cubicBezTo>
                  <a:cubicBezTo>
                    <a:pt x="2062" y="3404"/>
                    <a:pt x="2099" y="3415"/>
                    <a:pt x="2133" y="3415"/>
                  </a:cubicBezTo>
                  <a:cubicBezTo>
                    <a:pt x="2247" y="3415"/>
                    <a:pt x="2333" y="3286"/>
                    <a:pt x="2239" y="3193"/>
                  </a:cubicBezTo>
                  <a:cubicBezTo>
                    <a:pt x="1783" y="2676"/>
                    <a:pt x="1388" y="2159"/>
                    <a:pt x="1023" y="1582"/>
                  </a:cubicBezTo>
                  <a:cubicBezTo>
                    <a:pt x="720" y="1096"/>
                    <a:pt x="507" y="518"/>
                    <a:pt x="142" y="32"/>
                  </a:cubicBezTo>
                  <a:cubicBezTo>
                    <a:pt x="131" y="10"/>
                    <a:pt x="109" y="0"/>
                    <a:pt x="86"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0"/>
            <p:cNvSpPr/>
            <p:nvPr/>
          </p:nvSpPr>
          <p:spPr>
            <a:xfrm>
              <a:off x="-2351350" y="7494163"/>
              <a:ext cx="36500" cy="61575"/>
            </a:xfrm>
            <a:custGeom>
              <a:avLst/>
              <a:gdLst/>
              <a:ahLst/>
              <a:cxnLst/>
              <a:rect l="l" t="t" r="r" b="b"/>
              <a:pathLst>
                <a:path w="1460" h="2463" extrusionOk="0">
                  <a:moveTo>
                    <a:pt x="1460" y="1"/>
                  </a:moveTo>
                  <a:lnTo>
                    <a:pt x="1" y="2463"/>
                  </a:lnTo>
                  <a:cubicBezTo>
                    <a:pt x="882" y="1916"/>
                    <a:pt x="1095" y="913"/>
                    <a:pt x="1460" y="1"/>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0"/>
            <p:cNvSpPr/>
            <p:nvPr/>
          </p:nvSpPr>
          <p:spPr>
            <a:xfrm>
              <a:off x="-2355425" y="7491663"/>
              <a:ext cx="43625" cy="66725"/>
            </a:xfrm>
            <a:custGeom>
              <a:avLst/>
              <a:gdLst/>
              <a:ahLst/>
              <a:cxnLst/>
              <a:rect l="l" t="t" r="r" b="b"/>
              <a:pathLst>
                <a:path w="1745" h="2669" extrusionOk="0">
                  <a:moveTo>
                    <a:pt x="1637" y="0"/>
                  </a:moveTo>
                  <a:cubicBezTo>
                    <a:pt x="1597" y="0"/>
                    <a:pt x="1557" y="15"/>
                    <a:pt x="1531" y="40"/>
                  </a:cubicBezTo>
                  <a:cubicBezTo>
                    <a:pt x="1258" y="405"/>
                    <a:pt x="1136" y="891"/>
                    <a:pt x="954" y="1317"/>
                  </a:cubicBezTo>
                  <a:cubicBezTo>
                    <a:pt x="771" y="1773"/>
                    <a:pt x="467" y="2137"/>
                    <a:pt x="103" y="2472"/>
                  </a:cubicBezTo>
                  <a:cubicBezTo>
                    <a:pt x="1" y="2548"/>
                    <a:pt x="70" y="2668"/>
                    <a:pt x="167" y="2668"/>
                  </a:cubicBezTo>
                  <a:cubicBezTo>
                    <a:pt x="186" y="2668"/>
                    <a:pt x="205" y="2664"/>
                    <a:pt x="224" y="2654"/>
                  </a:cubicBezTo>
                  <a:cubicBezTo>
                    <a:pt x="1106" y="2259"/>
                    <a:pt x="1623" y="982"/>
                    <a:pt x="1744" y="101"/>
                  </a:cubicBezTo>
                  <a:cubicBezTo>
                    <a:pt x="1744" y="30"/>
                    <a:pt x="1692" y="0"/>
                    <a:pt x="1637"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0"/>
            <p:cNvSpPr/>
            <p:nvPr/>
          </p:nvSpPr>
          <p:spPr>
            <a:xfrm>
              <a:off x="-2231275" y="7632463"/>
              <a:ext cx="189225" cy="8025"/>
            </a:xfrm>
            <a:custGeom>
              <a:avLst/>
              <a:gdLst/>
              <a:ahLst/>
              <a:cxnLst/>
              <a:rect l="l" t="t" r="r" b="b"/>
              <a:pathLst>
                <a:path w="7569" h="321" extrusionOk="0">
                  <a:moveTo>
                    <a:pt x="0" y="1"/>
                  </a:moveTo>
                  <a:lnTo>
                    <a:pt x="1134" y="46"/>
                  </a:lnTo>
                  <a:lnTo>
                    <a:pt x="1134" y="46"/>
                  </a:lnTo>
                  <a:cubicBezTo>
                    <a:pt x="752" y="26"/>
                    <a:pt x="373" y="10"/>
                    <a:pt x="0" y="1"/>
                  </a:cubicBezTo>
                  <a:close/>
                  <a:moveTo>
                    <a:pt x="1134" y="46"/>
                  </a:moveTo>
                  <a:cubicBezTo>
                    <a:pt x="2920" y="140"/>
                    <a:pt x="4796" y="320"/>
                    <a:pt x="6657" y="320"/>
                  </a:cubicBezTo>
                  <a:cubicBezTo>
                    <a:pt x="6961" y="320"/>
                    <a:pt x="7265" y="316"/>
                    <a:pt x="7569" y="305"/>
                  </a:cubicBezTo>
                  <a:lnTo>
                    <a:pt x="1134" y="46"/>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0"/>
            <p:cNvSpPr/>
            <p:nvPr/>
          </p:nvSpPr>
          <p:spPr>
            <a:xfrm>
              <a:off x="-2236600" y="7628663"/>
              <a:ext cx="200625" cy="18450"/>
            </a:xfrm>
            <a:custGeom>
              <a:avLst/>
              <a:gdLst/>
              <a:ahLst/>
              <a:cxnLst/>
              <a:rect l="l" t="t" r="r" b="b"/>
              <a:pathLst>
                <a:path w="8025" h="738" extrusionOk="0">
                  <a:moveTo>
                    <a:pt x="213" y="1"/>
                  </a:moveTo>
                  <a:cubicBezTo>
                    <a:pt x="0" y="1"/>
                    <a:pt x="0" y="335"/>
                    <a:pt x="213" y="335"/>
                  </a:cubicBezTo>
                  <a:cubicBezTo>
                    <a:pt x="2074" y="426"/>
                    <a:pt x="4003" y="737"/>
                    <a:pt x="5898" y="737"/>
                  </a:cubicBezTo>
                  <a:cubicBezTo>
                    <a:pt x="6541" y="737"/>
                    <a:pt x="7180" y="701"/>
                    <a:pt x="7812" y="609"/>
                  </a:cubicBezTo>
                  <a:cubicBezTo>
                    <a:pt x="8025" y="578"/>
                    <a:pt x="7964" y="305"/>
                    <a:pt x="7782" y="274"/>
                  </a:cubicBezTo>
                  <a:cubicBezTo>
                    <a:pt x="5289" y="31"/>
                    <a:pt x="2706" y="1"/>
                    <a:pt x="213" y="1"/>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0"/>
            <p:cNvSpPr/>
            <p:nvPr/>
          </p:nvSpPr>
          <p:spPr>
            <a:xfrm>
              <a:off x="-2155300" y="7465288"/>
              <a:ext cx="3825" cy="172525"/>
            </a:xfrm>
            <a:custGeom>
              <a:avLst/>
              <a:gdLst/>
              <a:ahLst/>
              <a:cxnLst/>
              <a:rect l="l" t="t" r="r" b="b"/>
              <a:pathLst>
                <a:path w="153" h="6901" extrusionOk="0">
                  <a:moveTo>
                    <a:pt x="31" y="1"/>
                  </a:moveTo>
                  <a:lnTo>
                    <a:pt x="31" y="1"/>
                  </a:lnTo>
                  <a:cubicBezTo>
                    <a:pt x="1" y="2311"/>
                    <a:pt x="31" y="4621"/>
                    <a:pt x="153" y="6901"/>
                  </a:cubicBezTo>
                  <a:lnTo>
                    <a:pt x="31" y="1"/>
                  </a:ln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0"/>
            <p:cNvSpPr/>
            <p:nvPr/>
          </p:nvSpPr>
          <p:spPr>
            <a:xfrm>
              <a:off x="-2162125" y="7461313"/>
              <a:ext cx="14450" cy="179350"/>
            </a:xfrm>
            <a:custGeom>
              <a:avLst/>
              <a:gdLst/>
              <a:ahLst/>
              <a:cxnLst/>
              <a:rect l="l" t="t" r="r" b="b"/>
              <a:pathLst>
                <a:path w="578" h="7174" extrusionOk="0">
                  <a:moveTo>
                    <a:pt x="304" y="0"/>
                  </a:moveTo>
                  <a:cubicBezTo>
                    <a:pt x="228" y="0"/>
                    <a:pt x="152" y="53"/>
                    <a:pt x="152" y="160"/>
                  </a:cubicBezTo>
                  <a:cubicBezTo>
                    <a:pt x="0" y="2409"/>
                    <a:pt x="61" y="4810"/>
                    <a:pt x="304" y="7060"/>
                  </a:cubicBezTo>
                  <a:cubicBezTo>
                    <a:pt x="319" y="7136"/>
                    <a:pt x="380" y="7174"/>
                    <a:pt x="437" y="7174"/>
                  </a:cubicBezTo>
                  <a:cubicBezTo>
                    <a:pt x="494" y="7174"/>
                    <a:pt x="547" y="7136"/>
                    <a:pt x="547" y="7060"/>
                  </a:cubicBezTo>
                  <a:cubicBezTo>
                    <a:pt x="578" y="4750"/>
                    <a:pt x="547" y="2440"/>
                    <a:pt x="456" y="160"/>
                  </a:cubicBezTo>
                  <a:cubicBezTo>
                    <a:pt x="456" y="53"/>
                    <a:pt x="380" y="0"/>
                    <a:pt x="304"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0"/>
            <p:cNvSpPr/>
            <p:nvPr/>
          </p:nvSpPr>
          <p:spPr>
            <a:xfrm>
              <a:off x="-2144425" y="7471838"/>
              <a:ext cx="65900" cy="169075"/>
            </a:xfrm>
            <a:custGeom>
              <a:avLst/>
              <a:gdLst/>
              <a:ahLst/>
              <a:cxnLst/>
              <a:rect l="l" t="t" r="r" b="b"/>
              <a:pathLst>
                <a:path w="2636" h="6763" extrusionOk="0">
                  <a:moveTo>
                    <a:pt x="1324" y="1"/>
                  </a:moveTo>
                  <a:cubicBezTo>
                    <a:pt x="1232" y="1"/>
                    <a:pt x="1146" y="62"/>
                    <a:pt x="1146" y="195"/>
                  </a:cubicBezTo>
                  <a:cubicBezTo>
                    <a:pt x="1146" y="1806"/>
                    <a:pt x="2271" y="5818"/>
                    <a:pt x="143" y="6487"/>
                  </a:cubicBezTo>
                  <a:cubicBezTo>
                    <a:pt x="0" y="6544"/>
                    <a:pt x="46" y="6763"/>
                    <a:pt x="178" y="6763"/>
                  </a:cubicBezTo>
                  <a:cubicBezTo>
                    <a:pt x="186" y="6763"/>
                    <a:pt x="195" y="6762"/>
                    <a:pt x="204" y="6760"/>
                  </a:cubicBezTo>
                  <a:cubicBezTo>
                    <a:pt x="2636" y="6213"/>
                    <a:pt x="1693" y="1867"/>
                    <a:pt x="1541" y="195"/>
                  </a:cubicBezTo>
                  <a:cubicBezTo>
                    <a:pt x="1526" y="70"/>
                    <a:pt x="1421" y="1"/>
                    <a:pt x="1324" y="1"/>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0"/>
            <p:cNvSpPr/>
            <p:nvPr/>
          </p:nvSpPr>
          <p:spPr>
            <a:xfrm>
              <a:off x="-2468375" y="7518088"/>
              <a:ext cx="164925" cy="55900"/>
            </a:xfrm>
            <a:custGeom>
              <a:avLst/>
              <a:gdLst/>
              <a:ahLst/>
              <a:cxnLst/>
              <a:rect l="l" t="t" r="r" b="b"/>
              <a:pathLst>
                <a:path w="6597" h="2236" extrusionOk="0">
                  <a:moveTo>
                    <a:pt x="3774" y="1"/>
                  </a:moveTo>
                  <a:cubicBezTo>
                    <a:pt x="3590" y="1"/>
                    <a:pt x="3396" y="15"/>
                    <a:pt x="3192" y="47"/>
                  </a:cubicBezTo>
                  <a:cubicBezTo>
                    <a:pt x="821" y="412"/>
                    <a:pt x="1" y="2235"/>
                    <a:pt x="1" y="2235"/>
                  </a:cubicBezTo>
                  <a:lnTo>
                    <a:pt x="1156" y="1992"/>
                  </a:lnTo>
                  <a:cubicBezTo>
                    <a:pt x="1156" y="1992"/>
                    <a:pt x="1612" y="1080"/>
                    <a:pt x="3496" y="898"/>
                  </a:cubicBezTo>
                  <a:cubicBezTo>
                    <a:pt x="3633" y="886"/>
                    <a:pt x="3764" y="880"/>
                    <a:pt x="3888" y="880"/>
                  </a:cubicBezTo>
                  <a:cubicBezTo>
                    <a:pt x="5283" y="880"/>
                    <a:pt x="5897" y="1597"/>
                    <a:pt x="5897" y="1597"/>
                  </a:cubicBezTo>
                  <a:lnTo>
                    <a:pt x="6596" y="1597"/>
                  </a:lnTo>
                  <a:cubicBezTo>
                    <a:pt x="6596" y="1597"/>
                    <a:pt x="5710" y="1"/>
                    <a:pt x="3774" y="1"/>
                  </a:cubicBezTo>
                  <a:close/>
                </a:path>
              </a:pathLst>
            </a:custGeom>
            <a:solidFill>
              <a:srgbClr val="4FC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0"/>
            <p:cNvSpPr/>
            <p:nvPr/>
          </p:nvSpPr>
          <p:spPr>
            <a:xfrm>
              <a:off x="-2420500" y="7163613"/>
              <a:ext cx="114775" cy="443100"/>
            </a:xfrm>
            <a:custGeom>
              <a:avLst/>
              <a:gdLst/>
              <a:ahLst/>
              <a:cxnLst/>
              <a:rect l="l" t="t" r="r" b="b"/>
              <a:pathLst>
                <a:path w="4591" h="17724" extrusionOk="0">
                  <a:moveTo>
                    <a:pt x="183" y="1"/>
                  </a:moveTo>
                  <a:cubicBezTo>
                    <a:pt x="92" y="943"/>
                    <a:pt x="1" y="2037"/>
                    <a:pt x="1" y="3284"/>
                  </a:cubicBezTo>
                  <a:cubicBezTo>
                    <a:pt x="1" y="3314"/>
                    <a:pt x="92" y="15351"/>
                    <a:pt x="92" y="15351"/>
                  </a:cubicBezTo>
                  <a:cubicBezTo>
                    <a:pt x="92" y="15351"/>
                    <a:pt x="1" y="17387"/>
                    <a:pt x="487" y="17569"/>
                  </a:cubicBezTo>
                  <a:cubicBezTo>
                    <a:pt x="511" y="17579"/>
                    <a:pt x="534" y="17584"/>
                    <a:pt x="556" y="17584"/>
                  </a:cubicBezTo>
                  <a:cubicBezTo>
                    <a:pt x="958" y="17584"/>
                    <a:pt x="1095" y="16110"/>
                    <a:pt x="1095" y="16110"/>
                  </a:cubicBezTo>
                  <a:cubicBezTo>
                    <a:pt x="1095" y="16110"/>
                    <a:pt x="1271" y="17723"/>
                    <a:pt x="1738" y="17723"/>
                  </a:cubicBezTo>
                  <a:cubicBezTo>
                    <a:pt x="1746" y="17723"/>
                    <a:pt x="1755" y="17723"/>
                    <a:pt x="1763" y="17721"/>
                  </a:cubicBezTo>
                  <a:cubicBezTo>
                    <a:pt x="2250" y="17630"/>
                    <a:pt x="2067" y="16020"/>
                    <a:pt x="2067" y="16019"/>
                  </a:cubicBezTo>
                  <a:lnTo>
                    <a:pt x="2067" y="16019"/>
                  </a:lnTo>
                  <a:cubicBezTo>
                    <a:pt x="2068" y="16020"/>
                    <a:pt x="2298" y="17454"/>
                    <a:pt x="2759" y="17454"/>
                  </a:cubicBezTo>
                  <a:cubicBezTo>
                    <a:pt x="2800" y="17454"/>
                    <a:pt x="2843" y="17442"/>
                    <a:pt x="2888" y="17417"/>
                  </a:cubicBezTo>
                  <a:cubicBezTo>
                    <a:pt x="3435" y="17144"/>
                    <a:pt x="2979" y="15108"/>
                    <a:pt x="2979" y="15107"/>
                  </a:cubicBezTo>
                  <a:lnTo>
                    <a:pt x="2979" y="15107"/>
                  </a:lnTo>
                  <a:cubicBezTo>
                    <a:pt x="2979" y="15107"/>
                    <a:pt x="3297" y="15252"/>
                    <a:pt x="3644" y="15252"/>
                  </a:cubicBezTo>
                  <a:cubicBezTo>
                    <a:pt x="3800" y="15252"/>
                    <a:pt x="3962" y="15223"/>
                    <a:pt x="4104" y="15138"/>
                  </a:cubicBezTo>
                  <a:cubicBezTo>
                    <a:pt x="4590" y="14864"/>
                    <a:pt x="3192" y="13588"/>
                    <a:pt x="3192" y="13588"/>
                  </a:cubicBezTo>
                  <a:lnTo>
                    <a:pt x="3648" y="7174"/>
                  </a:lnTo>
                  <a:cubicBezTo>
                    <a:pt x="3618" y="7174"/>
                    <a:pt x="3496" y="3040"/>
                    <a:pt x="3952" y="943"/>
                  </a:cubicBezTo>
                  <a:cubicBezTo>
                    <a:pt x="3367" y="412"/>
                    <a:pt x="2867" y="332"/>
                    <a:pt x="2352" y="332"/>
                  </a:cubicBezTo>
                  <a:cubicBezTo>
                    <a:pt x="2129" y="332"/>
                    <a:pt x="1904" y="347"/>
                    <a:pt x="1669" y="347"/>
                  </a:cubicBezTo>
                  <a:cubicBezTo>
                    <a:pt x="1229" y="347"/>
                    <a:pt x="751" y="296"/>
                    <a:pt x="183"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0"/>
            <p:cNvSpPr/>
            <p:nvPr/>
          </p:nvSpPr>
          <p:spPr>
            <a:xfrm>
              <a:off x="-2339200" y="7239897"/>
              <a:ext cx="409625" cy="231300"/>
            </a:xfrm>
            <a:custGeom>
              <a:avLst/>
              <a:gdLst/>
              <a:ahLst/>
              <a:cxnLst/>
              <a:rect l="l" t="t" r="r" b="b"/>
              <a:pathLst>
                <a:path w="16385" h="9252" extrusionOk="0">
                  <a:moveTo>
                    <a:pt x="183" y="1"/>
                  </a:moveTo>
                  <a:lnTo>
                    <a:pt x="1" y="8420"/>
                  </a:lnTo>
                  <a:cubicBezTo>
                    <a:pt x="1" y="8420"/>
                    <a:pt x="3756" y="9252"/>
                    <a:pt x="8387" y="9252"/>
                  </a:cubicBezTo>
                  <a:cubicBezTo>
                    <a:pt x="10947" y="9252"/>
                    <a:pt x="13776" y="8997"/>
                    <a:pt x="16384" y="8207"/>
                  </a:cubicBezTo>
                  <a:lnTo>
                    <a:pt x="16354" y="7660"/>
                  </a:lnTo>
                  <a:cubicBezTo>
                    <a:pt x="10518" y="6627"/>
                    <a:pt x="4895" y="3770"/>
                    <a:pt x="183"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0"/>
            <p:cNvSpPr/>
            <p:nvPr/>
          </p:nvSpPr>
          <p:spPr>
            <a:xfrm>
              <a:off x="-2422025" y="6957213"/>
              <a:ext cx="574500" cy="476200"/>
            </a:xfrm>
            <a:custGeom>
              <a:avLst/>
              <a:gdLst/>
              <a:ahLst/>
              <a:cxnLst/>
              <a:rect l="l" t="t" r="r" b="b"/>
              <a:pathLst>
                <a:path w="22980" h="19048" extrusionOk="0">
                  <a:moveTo>
                    <a:pt x="11889" y="0"/>
                  </a:moveTo>
                  <a:cubicBezTo>
                    <a:pt x="8530" y="0"/>
                    <a:pt x="7022" y="901"/>
                    <a:pt x="7022" y="901"/>
                  </a:cubicBezTo>
                  <a:cubicBezTo>
                    <a:pt x="7022" y="901"/>
                    <a:pt x="3344" y="1327"/>
                    <a:pt x="1673" y="4062"/>
                  </a:cubicBezTo>
                  <a:cubicBezTo>
                    <a:pt x="1" y="6767"/>
                    <a:pt x="62" y="8956"/>
                    <a:pt x="62" y="8956"/>
                  </a:cubicBezTo>
                  <a:cubicBezTo>
                    <a:pt x="62" y="8956"/>
                    <a:pt x="1095" y="9777"/>
                    <a:pt x="3283" y="9929"/>
                  </a:cubicBezTo>
                  <a:lnTo>
                    <a:pt x="3527" y="9929"/>
                  </a:lnTo>
                  <a:lnTo>
                    <a:pt x="3496" y="11388"/>
                  </a:lnTo>
                  <a:cubicBezTo>
                    <a:pt x="8208" y="15157"/>
                    <a:pt x="13831" y="18014"/>
                    <a:pt x="19667" y="19047"/>
                  </a:cubicBezTo>
                  <a:lnTo>
                    <a:pt x="19150" y="9837"/>
                  </a:lnTo>
                  <a:cubicBezTo>
                    <a:pt x="19150" y="9837"/>
                    <a:pt x="21247" y="9381"/>
                    <a:pt x="22980" y="7284"/>
                  </a:cubicBezTo>
                  <a:cubicBezTo>
                    <a:pt x="22980" y="7284"/>
                    <a:pt x="20913" y="1083"/>
                    <a:pt x="15229" y="263"/>
                  </a:cubicBezTo>
                  <a:cubicBezTo>
                    <a:pt x="13959" y="74"/>
                    <a:pt x="12848" y="0"/>
                    <a:pt x="11889"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0"/>
            <p:cNvSpPr/>
            <p:nvPr/>
          </p:nvSpPr>
          <p:spPr>
            <a:xfrm>
              <a:off x="-2257850" y="6860425"/>
              <a:ext cx="209714" cy="108501"/>
            </a:xfrm>
            <a:custGeom>
              <a:avLst/>
              <a:gdLst/>
              <a:ahLst/>
              <a:cxnLst/>
              <a:rect l="l" t="t" r="r" b="b"/>
              <a:pathLst>
                <a:path w="8512" h="4074" extrusionOk="0">
                  <a:moveTo>
                    <a:pt x="8511" y="1"/>
                  </a:moveTo>
                  <a:lnTo>
                    <a:pt x="1" y="305"/>
                  </a:lnTo>
                  <a:cubicBezTo>
                    <a:pt x="1" y="305"/>
                    <a:pt x="761" y="2889"/>
                    <a:pt x="1034" y="4074"/>
                  </a:cubicBezTo>
                  <a:cubicBezTo>
                    <a:pt x="3253" y="3101"/>
                    <a:pt x="5654" y="2402"/>
                    <a:pt x="8055" y="2129"/>
                  </a:cubicBezTo>
                  <a:cubicBezTo>
                    <a:pt x="8177" y="1308"/>
                    <a:pt x="8299" y="609"/>
                    <a:pt x="8511"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0"/>
            <p:cNvSpPr/>
            <p:nvPr/>
          </p:nvSpPr>
          <p:spPr>
            <a:xfrm>
              <a:off x="-2248000" y="6913613"/>
              <a:ext cx="216000" cy="132275"/>
            </a:xfrm>
            <a:custGeom>
              <a:avLst/>
              <a:gdLst/>
              <a:ahLst/>
              <a:cxnLst/>
              <a:rect l="l" t="t" r="r" b="b"/>
              <a:pathLst>
                <a:path w="8640" h="5291" extrusionOk="0">
                  <a:moveTo>
                    <a:pt x="7569" y="1"/>
                  </a:moveTo>
                  <a:cubicBezTo>
                    <a:pt x="5137" y="274"/>
                    <a:pt x="2736" y="973"/>
                    <a:pt x="517" y="1946"/>
                  </a:cubicBezTo>
                  <a:cubicBezTo>
                    <a:pt x="608" y="2250"/>
                    <a:pt x="639" y="2463"/>
                    <a:pt x="639" y="2493"/>
                  </a:cubicBezTo>
                  <a:lnTo>
                    <a:pt x="608" y="2493"/>
                  </a:lnTo>
                  <a:cubicBezTo>
                    <a:pt x="608" y="2493"/>
                    <a:pt x="548" y="2484"/>
                    <a:pt x="465" y="2484"/>
                  </a:cubicBezTo>
                  <a:cubicBezTo>
                    <a:pt x="285" y="2484"/>
                    <a:pt x="0" y="2527"/>
                    <a:pt x="0" y="2797"/>
                  </a:cubicBezTo>
                  <a:cubicBezTo>
                    <a:pt x="0" y="3223"/>
                    <a:pt x="2250" y="4621"/>
                    <a:pt x="3769" y="5198"/>
                  </a:cubicBezTo>
                  <a:cubicBezTo>
                    <a:pt x="3929" y="5262"/>
                    <a:pt x="4099" y="5291"/>
                    <a:pt x="4278" y="5291"/>
                  </a:cubicBezTo>
                  <a:cubicBezTo>
                    <a:pt x="5807" y="5291"/>
                    <a:pt x="7924" y="3173"/>
                    <a:pt x="8359" y="2493"/>
                  </a:cubicBezTo>
                  <a:cubicBezTo>
                    <a:pt x="8639" y="2033"/>
                    <a:pt x="8208" y="1941"/>
                    <a:pt x="7828" y="1941"/>
                  </a:cubicBezTo>
                  <a:cubicBezTo>
                    <a:pt x="7632" y="1941"/>
                    <a:pt x="7449" y="1966"/>
                    <a:pt x="7387" y="1976"/>
                  </a:cubicBezTo>
                  <a:cubicBezTo>
                    <a:pt x="7447" y="1247"/>
                    <a:pt x="7478" y="578"/>
                    <a:pt x="7569"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0"/>
            <p:cNvSpPr/>
            <p:nvPr/>
          </p:nvSpPr>
          <p:spPr>
            <a:xfrm>
              <a:off x="-2536000" y="6666788"/>
              <a:ext cx="111725" cy="70600"/>
            </a:xfrm>
            <a:custGeom>
              <a:avLst/>
              <a:gdLst/>
              <a:ahLst/>
              <a:cxnLst/>
              <a:rect l="l" t="t" r="r" b="b"/>
              <a:pathLst>
                <a:path w="4469" h="2824" extrusionOk="0">
                  <a:moveTo>
                    <a:pt x="2434" y="0"/>
                  </a:moveTo>
                  <a:cubicBezTo>
                    <a:pt x="1576" y="0"/>
                    <a:pt x="719" y="254"/>
                    <a:pt x="0" y="755"/>
                  </a:cubicBezTo>
                  <a:cubicBezTo>
                    <a:pt x="160" y="1807"/>
                    <a:pt x="1008" y="2824"/>
                    <a:pt x="2621" y="2824"/>
                  </a:cubicBezTo>
                  <a:cubicBezTo>
                    <a:pt x="3153" y="2824"/>
                    <a:pt x="3768" y="2713"/>
                    <a:pt x="4469" y="2457"/>
                  </a:cubicBezTo>
                  <a:lnTo>
                    <a:pt x="4469" y="512"/>
                  </a:lnTo>
                  <a:cubicBezTo>
                    <a:pt x="3839" y="170"/>
                    <a:pt x="3136" y="0"/>
                    <a:pt x="2434"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0"/>
            <p:cNvSpPr/>
            <p:nvPr/>
          </p:nvSpPr>
          <p:spPr>
            <a:xfrm>
              <a:off x="-2539050" y="6627733"/>
              <a:ext cx="114775" cy="58925"/>
            </a:xfrm>
            <a:custGeom>
              <a:avLst/>
              <a:gdLst/>
              <a:ahLst/>
              <a:cxnLst/>
              <a:rect l="l" t="t" r="r" b="b"/>
              <a:pathLst>
                <a:path w="4591" h="2357" extrusionOk="0">
                  <a:moveTo>
                    <a:pt x="2384" y="1"/>
                  </a:moveTo>
                  <a:cubicBezTo>
                    <a:pt x="1927" y="1"/>
                    <a:pt x="1435" y="102"/>
                    <a:pt x="943" y="381"/>
                  </a:cubicBezTo>
                  <a:cubicBezTo>
                    <a:pt x="274" y="776"/>
                    <a:pt x="1" y="1567"/>
                    <a:pt x="122" y="2357"/>
                  </a:cubicBezTo>
                  <a:cubicBezTo>
                    <a:pt x="841" y="1856"/>
                    <a:pt x="1698" y="1602"/>
                    <a:pt x="2556" y="1602"/>
                  </a:cubicBezTo>
                  <a:cubicBezTo>
                    <a:pt x="3258" y="1602"/>
                    <a:pt x="3961" y="1772"/>
                    <a:pt x="4591" y="2114"/>
                  </a:cubicBezTo>
                  <a:lnTo>
                    <a:pt x="4591" y="746"/>
                  </a:lnTo>
                  <a:cubicBezTo>
                    <a:pt x="4591" y="746"/>
                    <a:pt x="3618" y="1"/>
                    <a:pt x="2384"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0"/>
            <p:cNvSpPr/>
            <p:nvPr/>
          </p:nvSpPr>
          <p:spPr>
            <a:xfrm>
              <a:off x="-2502575" y="6669788"/>
              <a:ext cx="69175" cy="58625"/>
            </a:xfrm>
            <a:custGeom>
              <a:avLst/>
              <a:gdLst/>
              <a:ahLst/>
              <a:cxnLst/>
              <a:rect l="l" t="t" r="r" b="b"/>
              <a:pathLst>
                <a:path w="2767" h="2345" extrusionOk="0">
                  <a:moveTo>
                    <a:pt x="1177" y="0"/>
                  </a:moveTo>
                  <a:cubicBezTo>
                    <a:pt x="782" y="0"/>
                    <a:pt x="374" y="90"/>
                    <a:pt x="31" y="179"/>
                  </a:cubicBezTo>
                  <a:cubicBezTo>
                    <a:pt x="1" y="179"/>
                    <a:pt x="1" y="209"/>
                    <a:pt x="31" y="209"/>
                  </a:cubicBezTo>
                  <a:cubicBezTo>
                    <a:pt x="62" y="211"/>
                    <a:pt x="93" y="211"/>
                    <a:pt x="124" y="211"/>
                  </a:cubicBezTo>
                  <a:cubicBezTo>
                    <a:pt x="460" y="211"/>
                    <a:pt x="844" y="145"/>
                    <a:pt x="1208" y="145"/>
                  </a:cubicBezTo>
                  <a:cubicBezTo>
                    <a:pt x="1625" y="145"/>
                    <a:pt x="2016" y="232"/>
                    <a:pt x="2280" y="605"/>
                  </a:cubicBezTo>
                  <a:cubicBezTo>
                    <a:pt x="2615" y="1091"/>
                    <a:pt x="2554" y="1729"/>
                    <a:pt x="2584" y="2276"/>
                  </a:cubicBezTo>
                  <a:cubicBezTo>
                    <a:pt x="2584" y="2322"/>
                    <a:pt x="2622" y="2345"/>
                    <a:pt x="2660" y="2345"/>
                  </a:cubicBezTo>
                  <a:cubicBezTo>
                    <a:pt x="2698" y="2345"/>
                    <a:pt x="2736" y="2322"/>
                    <a:pt x="2736" y="2276"/>
                  </a:cubicBezTo>
                  <a:cubicBezTo>
                    <a:pt x="2767" y="1638"/>
                    <a:pt x="2767" y="848"/>
                    <a:pt x="2280" y="392"/>
                  </a:cubicBezTo>
                  <a:cubicBezTo>
                    <a:pt x="1986" y="97"/>
                    <a:pt x="1588" y="0"/>
                    <a:pt x="11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0"/>
            <p:cNvSpPr/>
            <p:nvPr/>
          </p:nvSpPr>
          <p:spPr>
            <a:xfrm>
              <a:off x="-2473700" y="6686163"/>
              <a:ext cx="40725" cy="24325"/>
            </a:xfrm>
            <a:custGeom>
              <a:avLst/>
              <a:gdLst/>
              <a:ahLst/>
              <a:cxnLst/>
              <a:rect l="l" t="t" r="r" b="b"/>
              <a:pathLst>
                <a:path w="1629" h="973" extrusionOk="0">
                  <a:moveTo>
                    <a:pt x="566" y="0"/>
                  </a:moveTo>
                  <a:cubicBezTo>
                    <a:pt x="401" y="0"/>
                    <a:pt x="230" y="58"/>
                    <a:pt x="62" y="193"/>
                  </a:cubicBezTo>
                  <a:cubicBezTo>
                    <a:pt x="1" y="254"/>
                    <a:pt x="62" y="314"/>
                    <a:pt x="122" y="314"/>
                  </a:cubicBezTo>
                  <a:cubicBezTo>
                    <a:pt x="283" y="241"/>
                    <a:pt x="430" y="196"/>
                    <a:pt x="569" y="196"/>
                  </a:cubicBezTo>
                  <a:cubicBezTo>
                    <a:pt x="720" y="196"/>
                    <a:pt x="862" y="249"/>
                    <a:pt x="1004" y="375"/>
                  </a:cubicBezTo>
                  <a:cubicBezTo>
                    <a:pt x="1186" y="527"/>
                    <a:pt x="1308" y="770"/>
                    <a:pt x="1460" y="953"/>
                  </a:cubicBezTo>
                  <a:cubicBezTo>
                    <a:pt x="1474" y="966"/>
                    <a:pt x="1490" y="972"/>
                    <a:pt x="1507" y="972"/>
                  </a:cubicBezTo>
                  <a:cubicBezTo>
                    <a:pt x="1566" y="972"/>
                    <a:pt x="1628" y="902"/>
                    <a:pt x="1581" y="831"/>
                  </a:cubicBezTo>
                  <a:cubicBezTo>
                    <a:pt x="1384" y="392"/>
                    <a:pt x="996" y="0"/>
                    <a:pt x="5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0"/>
            <p:cNvSpPr/>
            <p:nvPr/>
          </p:nvSpPr>
          <p:spPr>
            <a:xfrm>
              <a:off x="-1918200" y="6666788"/>
              <a:ext cx="111725" cy="70600"/>
            </a:xfrm>
            <a:custGeom>
              <a:avLst/>
              <a:gdLst/>
              <a:ahLst/>
              <a:cxnLst/>
              <a:rect l="l" t="t" r="r" b="b"/>
              <a:pathLst>
                <a:path w="4469" h="2824" extrusionOk="0">
                  <a:moveTo>
                    <a:pt x="2035" y="0"/>
                  </a:moveTo>
                  <a:cubicBezTo>
                    <a:pt x="1332" y="0"/>
                    <a:pt x="629" y="170"/>
                    <a:pt x="0" y="512"/>
                  </a:cubicBezTo>
                  <a:lnTo>
                    <a:pt x="0" y="2457"/>
                  </a:lnTo>
                  <a:cubicBezTo>
                    <a:pt x="701" y="2713"/>
                    <a:pt x="1316" y="2824"/>
                    <a:pt x="1847" y="2824"/>
                  </a:cubicBezTo>
                  <a:cubicBezTo>
                    <a:pt x="3460" y="2824"/>
                    <a:pt x="4308" y="1807"/>
                    <a:pt x="4468" y="755"/>
                  </a:cubicBezTo>
                  <a:cubicBezTo>
                    <a:pt x="3749" y="254"/>
                    <a:pt x="2893" y="0"/>
                    <a:pt x="2035"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0"/>
            <p:cNvSpPr/>
            <p:nvPr/>
          </p:nvSpPr>
          <p:spPr>
            <a:xfrm>
              <a:off x="-1918200" y="6627733"/>
              <a:ext cx="114750" cy="58925"/>
            </a:xfrm>
            <a:custGeom>
              <a:avLst/>
              <a:gdLst/>
              <a:ahLst/>
              <a:cxnLst/>
              <a:rect l="l" t="t" r="r" b="b"/>
              <a:pathLst>
                <a:path w="4590" h="2357" extrusionOk="0">
                  <a:moveTo>
                    <a:pt x="2207" y="1"/>
                  </a:moveTo>
                  <a:cubicBezTo>
                    <a:pt x="972" y="1"/>
                    <a:pt x="0" y="746"/>
                    <a:pt x="0" y="746"/>
                  </a:cubicBezTo>
                  <a:lnTo>
                    <a:pt x="0" y="2114"/>
                  </a:lnTo>
                  <a:cubicBezTo>
                    <a:pt x="629" y="1772"/>
                    <a:pt x="1332" y="1602"/>
                    <a:pt x="2035" y="1602"/>
                  </a:cubicBezTo>
                  <a:cubicBezTo>
                    <a:pt x="2893" y="1602"/>
                    <a:pt x="3749" y="1856"/>
                    <a:pt x="4468" y="2357"/>
                  </a:cubicBezTo>
                  <a:cubicBezTo>
                    <a:pt x="4590" y="1567"/>
                    <a:pt x="4316" y="776"/>
                    <a:pt x="3648" y="381"/>
                  </a:cubicBezTo>
                  <a:cubicBezTo>
                    <a:pt x="3155" y="102"/>
                    <a:pt x="2663" y="1"/>
                    <a:pt x="2207"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0"/>
            <p:cNvSpPr/>
            <p:nvPr/>
          </p:nvSpPr>
          <p:spPr>
            <a:xfrm>
              <a:off x="-1909100" y="6669788"/>
              <a:ext cx="69175" cy="58625"/>
            </a:xfrm>
            <a:custGeom>
              <a:avLst/>
              <a:gdLst/>
              <a:ahLst/>
              <a:cxnLst/>
              <a:rect l="l" t="t" r="r" b="b"/>
              <a:pathLst>
                <a:path w="2767" h="2345" extrusionOk="0">
                  <a:moveTo>
                    <a:pt x="1591" y="0"/>
                  </a:moveTo>
                  <a:cubicBezTo>
                    <a:pt x="1179" y="0"/>
                    <a:pt x="782" y="97"/>
                    <a:pt x="487" y="392"/>
                  </a:cubicBezTo>
                  <a:cubicBezTo>
                    <a:pt x="1" y="878"/>
                    <a:pt x="1" y="1638"/>
                    <a:pt x="31" y="2276"/>
                  </a:cubicBezTo>
                  <a:cubicBezTo>
                    <a:pt x="31" y="2322"/>
                    <a:pt x="69" y="2345"/>
                    <a:pt x="107" y="2345"/>
                  </a:cubicBezTo>
                  <a:cubicBezTo>
                    <a:pt x="145" y="2345"/>
                    <a:pt x="183" y="2322"/>
                    <a:pt x="183" y="2276"/>
                  </a:cubicBezTo>
                  <a:cubicBezTo>
                    <a:pt x="214" y="1729"/>
                    <a:pt x="153" y="1091"/>
                    <a:pt x="487" y="605"/>
                  </a:cubicBezTo>
                  <a:cubicBezTo>
                    <a:pt x="746" y="225"/>
                    <a:pt x="1125" y="133"/>
                    <a:pt x="1532" y="133"/>
                  </a:cubicBezTo>
                  <a:cubicBezTo>
                    <a:pt x="1907" y="133"/>
                    <a:pt x="2305" y="211"/>
                    <a:pt x="2651" y="211"/>
                  </a:cubicBezTo>
                  <a:cubicBezTo>
                    <a:pt x="2680" y="211"/>
                    <a:pt x="2708" y="211"/>
                    <a:pt x="2736" y="209"/>
                  </a:cubicBezTo>
                  <a:cubicBezTo>
                    <a:pt x="2767" y="209"/>
                    <a:pt x="2767" y="179"/>
                    <a:pt x="2736" y="179"/>
                  </a:cubicBezTo>
                  <a:cubicBezTo>
                    <a:pt x="2394" y="90"/>
                    <a:pt x="1986" y="0"/>
                    <a:pt x="15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0"/>
            <p:cNvSpPr/>
            <p:nvPr/>
          </p:nvSpPr>
          <p:spPr>
            <a:xfrm>
              <a:off x="-1909500" y="6686163"/>
              <a:ext cx="40700" cy="24325"/>
            </a:xfrm>
            <a:custGeom>
              <a:avLst/>
              <a:gdLst/>
              <a:ahLst/>
              <a:cxnLst/>
              <a:rect l="l" t="t" r="r" b="b"/>
              <a:pathLst>
                <a:path w="1628" h="973" extrusionOk="0">
                  <a:moveTo>
                    <a:pt x="1063" y="0"/>
                  </a:moveTo>
                  <a:cubicBezTo>
                    <a:pt x="633" y="0"/>
                    <a:pt x="245" y="392"/>
                    <a:pt x="47" y="831"/>
                  </a:cubicBezTo>
                  <a:cubicBezTo>
                    <a:pt x="0" y="902"/>
                    <a:pt x="62" y="972"/>
                    <a:pt x="121" y="972"/>
                  </a:cubicBezTo>
                  <a:cubicBezTo>
                    <a:pt x="138" y="972"/>
                    <a:pt x="155" y="966"/>
                    <a:pt x="169" y="953"/>
                  </a:cubicBezTo>
                  <a:cubicBezTo>
                    <a:pt x="321" y="770"/>
                    <a:pt x="442" y="558"/>
                    <a:pt x="625" y="375"/>
                  </a:cubicBezTo>
                  <a:cubicBezTo>
                    <a:pt x="767" y="249"/>
                    <a:pt x="909" y="196"/>
                    <a:pt x="1060" y="196"/>
                  </a:cubicBezTo>
                  <a:cubicBezTo>
                    <a:pt x="1199" y="196"/>
                    <a:pt x="1346" y="241"/>
                    <a:pt x="1506" y="314"/>
                  </a:cubicBezTo>
                  <a:cubicBezTo>
                    <a:pt x="1567" y="314"/>
                    <a:pt x="1628" y="254"/>
                    <a:pt x="1567" y="193"/>
                  </a:cubicBezTo>
                  <a:cubicBezTo>
                    <a:pt x="1398" y="58"/>
                    <a:pt x="1227" y="0"/>
                    <a:pt x="10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0"/>
            <p:cNvSpPr/>
            <p:nvPr/>
          </p:nvSpPr>
          <p:spPr>
            <a:xfrm>
              <a:off x="-2436575" y="6371738"/>
              <a:ext cx="540425" cy="509925"/>
            </a:xfrm>
            <a:custGeom>
              <a:avLst/>
              <a:gdLst/>
              <a:ahLst/>
              <a:cxnLst/>
              <a:rect l="l" t="t" r="r" b="b"/>
              <a:pathLst>
                <a:path w="21617" h="20397" extrusionOk="0">
                  <a:moveTo>
                    <a:pt x="8142" y="0"/>
                  </a:moveTo>
                  <a:cubicBezTo>
                    <a:pt x="3906" y="0"/>
                    <a:pt x="1" y="2158"/>
                    <a:pt x="188" y="10247"/>
                  </a:cubicBezTo>
                  <a:cubicBezTo>
                    <a:pt x="188" y="10247"/>
                    <a:pt x="96" y="14046"/>
                    <a:pt x="1008" y="15961"/>
                  </a:cubicBezTo>
                  <a:cubicBezTo>
                    <a:pt x="1920" y="17846"/>
                    <a:pt x="4990" y="19943"/>
                    <a:pt x="9094" y="20338"/>
                  </a:cubicBezTo>
                  <a:cubicBezTo>
                    <a:pt x="9534" y="20377"/>
                    <a:pt x="9990" y="20397"/>
                    <a:pt x="10454" y="20397"/>
                  </a:cubicBezTo>
                  <a:cubicBezTo>
                    <a:pt x="14317" y="20397"/>
                    <a:pt x="18772" y="19046"/>
                    <a:pt x="19884" y="16387"/>
                  </a:cubicBezTo>
                  <a:cubicBezTo>
                    <a:pt x="21130" y="13408"/>
                    <a:pt x="21617" y="11372"/>
                    <a:pt x="21252" y="8362"/>
                  </a:cubicBezTo>
                  <a:cubicBezTo>
                    <a:pt x="20857" y="5323"/>
                    <a:pt x="20705" y="3985"/>
                    <a:pt x="17908" y="2618"/>
                  </a:cubicBezTo>
                  <a:cubicBezTo>
                    <a:pt x="16528" y="1965"/>
                    <a:pt x="12184" y="0"/>
                    <a:pt x="8142" y="0"/>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0"/>
            <p:cNvSpPr/>
            <p:nvPr/>
          </p:nvSpPr>
          <p:spPr>
            <a:xfrm>
              <a:off x="-2189500" y="6627588"/>
              <a:ext cx="38025" cy="65200"/>
            </a:xfrm>
            <a:custGeom>
              <a:avLst/>
              <a:gdLst/>
              <a:ahLst/>
              <a:cxnLst/>
              <a:rect l="l" t="t" r="r" b="b"/>
              <a:pathLst>
                <a:path w="1521" h="2608" extrusionOk="0">
                  <a:moveTo>
                    <a:pt x="369" y="0"/>
                  </a:moveTo>
                  <a:cubicBezTo>
                    <a:pt x="348" y="0"/>
                    <a:pt x="326" y="22"/>
                    <a:pt x="305" y="43"/>
                  </a:cubicBezTo>
                  <a:cubicBezTo>
                    <a:pt x="214" y="347"/>
                    <a:pt x="183" y="712"/>
                    <a:pt x="122" y="1046"/>
                  </a:cubicBezTo>
                  <a:cubicBezTo>
                    <a:pt x="62" y="1290"/>
                    <a:pt x="1" y="1533"/>
                    <a:pt x="122" y="1745"/>
                  </a:cubicBezTo>
                  <a:cubicBezTo>
                    <a:pt x="183" y="1928"/>
                    <a:pt x="335" y="2019"/>
                    <a:pt x="518" y="2019"/>
                  </a:cubicBezTo>
                  <a:cubicBezTo>
                    <a:pt x="609" y="2019"/>
                    <a:pt x="670" y="1958"/>
                    <a:pt x="761" y="1897"/>
                  </a:cubicBezTo>
                  <a:cubicBezTo>
                    <a:pt x="791" y="1867"/>
                    <a:pt x="852" y="1806"/>
                    <a:pt x="913" y="1806"/>
                  </a:cubicBezTo>
                  <a:cubicBezTo>
                    <a:pt x="962" y="1767"/>
                    <a:pt x="1002" y="1747"/>
                    <a:pt x="1032" y="1747"/>
                  </a:cubicBezTo>
                  <a:cubicBezTo>
                    <a:pt x="1095" y="1747"/>
                    <a:pt x="1116" y="1834"/>
                    <a:pt x="1095" y="2019"/>
                  </a:cubicBezTo>
                  <a:cubicBezTo>
                    <a:pt x="1277" y="2232"/>
                    <a:pt x="1217" y="2353"/>
                    <a:pt x="973" y="2414"/>
                  </a:cubicBezTo>
                  <a:cubicBezTo>
                    <a:pt x="867" y="2441"/>
                    <a:pt x="900" y="2607"/>
                    <a:pt x="992" y="2607"/>
                  </a:cubicBezTo>
                  <a:cubicBezTo>
                    <a:pt x="1005" y="2607"/>
                    <a:pt x="1019" y="2604"/>
                    <a:pt x="1034" y="2597"/>
                  </a:cubicBezTo>
                  <a:cubicBezTo>
                    <a:pt x="1277" y="2505"/>
                    <a:pt x="1521" y="2262"/>
                    <a:pt x="1521" y="1958"/>
                  </a:cubicBezTo>
                  <a:cubicBezTo>
                    <a:pt x="1492" y="1759"/>
                    <a:pt x="1304" y="1560"/>
                    <a:pt x="1106" y="1560"/>
                  </a:cubicBezTo>
                  <a:cubicBezTo>
                    <a:pt x="1092" y="1560"/>
                    <a:pt x="1078" y="1561"/>
                    <a:pt x="1065" y="1563"/>
                  </a:cubicBezTo>
                  <a:cubicBezTo>
                    <a:pt x="882" y="1563"/>
                    <a:pt x="822" y="1685"/>
                    <a:pt x="670" y="1745"/>
                  </a:cubicBezTo>
                  <a:cubicBezTo>
                    <a:pt x="591" y="1781"/>
                    <a:pt x="525" y="1796"/>
                    <a:pt x="471" y="1796"/>
                  </a:cubicBezTo>
                  <a:cubicBezTo>
                    <a:pt x="148" y="1796"/>
                    <a:pt x="222" y="1250"/>
                    <a:pt x="274" y="1016"/>
                  </a:cubicBezTo>
                  <a:cubicBezTo>
                    <a:pt x="335" y="742"/>
                    <a:pt x="548" y="286"/>
                    <a:pt x="396" y="13"/>
                  </a:cubicBezTo>
                  <a:cubicBezTo>
                    <a:pt x="387" y="4"/>
                    <a:pt x="378" y="0"/>
                    <a:pt x="3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0"/>
            <p:cNvSpPr/>
            <p:nvPr/>
          </p:nvSpPr>
          <p:spPr>
            <a:xfrm>
              <a:off x="-2212300" y="6699663"/>
              <a:ext cx="85900" cy="32400"/>
            </a:xfrm>
            <a:custGeom>
              <a:avLst/>
              <a:gdLst/>
              <a:ahLst/>
              <a:cxnLst/>
              <a:rect l="l" t="t" r="r" b="b"/>
              <a:pathLst>
                <a:path w="3436" h="1296" extrusionOk="0">
                  <a:moveTo>
                    <a:pt x="3304" y="1"/>
                  </a:moveTo>
                  <a:cubicBezTo>
                    <a:pt x="3254" y="1"/>
                    <a:pt x="3206" y="25"/>
                    <a:pt x="3193" y="78"/>
                  </a:cubicBezTo>
                  <a:cubicBezTo>
                    <a:pt x="3071" y="808"/>
                    <a:pt x="2372" y="1081"/>
                    <a:pt x="1673" y="1081"/>
                  </a:cubicBezTo>
                  <a:cubicBezTo>
                    <a:pt x="1034" y="1051"/>
                    <a:pt x="578" y="838"/>
                    <a:pt x="214" y="321"/>
                  </a:cubicBezTo>
                  <a:cubicBezTo>
                    <a:pt x="214" y="306"/>
                    <a:pt x="206" y="299"/>
                    <a:pt x="195" y="299"/>
                  </a:cubicBezTo>
                  <a:cubicBezTo>
                    <a:pt x="183" y="299"/>
                    <a:pt x="168" y="306"/>
                    <a:pt x="153" y="321"/>
                  </a:cubicBezTo>
                  <a:cubicBezTo>
                    <a:pt x="1" y="1021"/>
                    <a:pt x="1247" y="1264"/>
                    <a:pt x="1673" y="1294"/>
                  </a:cubicBezTo>
                  <a:cubicBezTo>
                    <a:pt x="1705" y="1295"/>
                    <a:pt x="1738" y="1296"/>
                    <a:pt x="1771" y="1296"/>
                  </a:cubicBezTo>
                  <a:cubicBezTo>
                    <a:pt x="2534" y="1296"/>
                    <a:pt x="3348" y="954"/>
                    <a:pt x="3436" y="109"/>
                  </a:cubicBezTo>
                  <a:cubicBezTo>
                    <a:pt x="3436" y="40"/>
                    <a:pt x="3369" y="1"/>
                    <a:pt x="33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0"/>
            <p:cNvSpPr/>
            <p:nvPr/>
          </p:nvSpPr>
          <p:spPr>
            <a:xfrm>
              <a:off x="-2350600" y="6548788"/>
              <a:ext cx="50950" cy="35900"/>
            </a:xfrm>
            <a:custGeom>
              <a:avLst/>
              <a:gdLst/>
              <a:ahLst/>
              <a:cxnLst/>
              <a:rect l="l" t="t" r="r" b="b"/>
              <a:pathLst>
                <a:path w="2038" h="1436" extrusionOk="0">
                  <a:moveTo>
                    <a:pt x="1832" y="0"/>
                  </a:moveTo>
                  <a:cubicBezTo>
                    <a:pt x="1135" y="0"/>
                    <a:pt x="147" y="700"/>
                    <a:pt x="1" y="1372"/>
                  </a:cubicBezTo>
                  <a:cubicBezTo>
                    <a:pt x="1" y="1409"/>
                    <a:pt x="24" y="1435"/>
                    <a:pt x="49" y="1435"/>
                  </a:cubicBezTo>
                  <a:cubicBezTo>
                    <a:pt x="64" y="1435"/>
                    <a:pt x="81" y="1425"/>
                    <a:pt x="92" y="1402"/>
                  </a:cubicBezTo>
                  <a:cubicBezTo>
                    <a:pt x="578" y="733"/>
                    <a:pt x="1126" y="338"/>
                    <a:pt x="1946" y="186"/>
                  </a:cubicBezTo>
                  <a:cubicBezTo>
                    <a:pt x="2037" y="156"/>
                    <a:pt x="2007" y="4"/>
                    <a:pt x="1916" y="4"/>
                  </a:cubicBezTo>
                  <a:cubicBezTo>
                    <a:pt x="1888" y="1"/>
                    <a:pt x="1860" y="0"/>
                    <a:pt x="183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0"/>
            <p:cNvSpPr/>
            <p:nvPr/>
          </p:nvSpPr>
          <p:spPr>
            <a:xfrm>
              <a:off x="-2048900" y="6542963"/>
              <a:ext cx="55000" cy="24875"/>
            </a:xfrm>
            <a:custGeom>
              <a:avLst/>
              <a:gdLst/>
              <a:ahLst/>
              <a:cxnLst/>
              <a:rect l="l" t="t" r="r" b="b"/>
              <a:pathLst>
                <a:path w="2200" h="995" extrusionOk="0">
                  <a:moveTo>
                    <a:pt x="337" y="1"/>
                  </a:moveTo>
                  <a:cubicBezTo>
                    <a:pt x="241" y="1"/>
                    <a:pt x="148" y="8"/>
                    <a:pt x="61" y="24"/>
                  </a:cubicBezTo>
                  <a:cubicBezTo>
                    <a:pt x="0" y="54"/>
                    <a:pt x="0" y="115"/>
                    <a:pt x="61" y="146"/>
                  </a:cubicBezTo>
                  <a:cubicBezTo>
                    <a:pt x="760" y="298"/>
                    <a:pt x="1429" y="419"/>
                    <a:pt x="1976" y="966"/>
                  </a:cubicBezTo>
                  <a:cubicBezTo>
                    <a:pt x="1995" y="986"/>
                    <a:pt x="2017" y="994"/>
                    <a:pt x="2039" y="994"/>
                  </a:cubicBezTo>
                  <a:cubicBezTo>
                    <a:pt x="2121" y="994"/>
                    <a:pt x="2199" y="880"/>
                    <a:pt x="2128" y="784"/>
                  </a:cubicBezTo>
                  <a:cubicBezTo>
                    <a:pt x="1758" y="335"/>
                    <a:pt x="975" y="1"/>
                    <a:pt x="337"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0"/>
            <p:cNvSpPr/>
            <p:nvPr/>
          </p:nvSpPr>
          <p:spPr>
            <a:xfrm>
              <a:off x="-2358200" y="6708438"/>
              <a:ext cx="100350" cy="94250"/>
            </a:xfrm>
            <a:custGeom>
              <a:avLst/>
              <a:gdLst/>
              <a:ahLst/>
              <a:cxnLst/>
              <a:rect l="l" t="t" r="r" b="b"/>
              <a:pathLst>
                <a:path w="4014" h="3770" extrusionOk="0">
                  <a:moveTo>
                    <a:pt x="2007" y="1"/>
                  </a:moveTo>
                  <a:cubicBezTo>
                    <a:pt x="913" y="1"/>
                    <a:pt x="1" y="822"/>
                    <a:pt x="1" y="1885"/>
                  </a:cubicBezTo>
                  <a:cubicBezTo>
                    <a:pt x="1" y="2919"/>
                    <a:pt x="913" y="3770"/>
                    <a:pt x="2007" y="3770"/>
                  </a:cubicBezTo>
                  <a:cubicBezTo>
                    <a:pt x="3132" y="3770"/>
                    <a:pt x="4013" y="2919"/>
                    <a:pt x="4013" y="1885"/>
                  </a:cubicBezTo>
                  <a:cubicBezTo>
                    <a:pt x="4013" y="852"/>
                    <a:pt x="3132" y="1"/>
                    <a:pt x="2007"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0"/>
            <p:cNvSpPr/>
            <p:nvPr/>
          </p:nvSpPr>
          <p:spPr>
            <a:xfrm>
              <a:off x="-2083100" y="6708438"/>
              <a:ext cx="100325" cy="94250"/>
            </a:xfrm>
            <a:custGeom>
              <a:avLst/>
              <a:gdLst/>
              <a:ahLst/>
              <a:cxnLst/>
              <a:rect l="l" t="t" r="r" b="b"/>
              <a:pathLst>
                <a:path w="4013" h="3770" extrusionOk="0">
                  <a:moveTo>
                    <a:pt x="2006" y="1"/>
                  </a:moveTo>
                  <a:cubicBezTo>
                    <a:pt x="882" y="1"/>
                    <a:pt x="0" y="822"/>
                    <a:pt x="0" y="1885"/>
                  </a:cubicBezTo>
                  <a:cubicBezTo>
                    <a:pt x="0" y="2919"/>
                    <a:pt x="882" y="3770"/>
                    <a:pt x="2006" y="3770"/>
                  </a:cubicBezTo>
                  <a:cubicBezTo>
                    <a:pt x="3101" y="3770"/>
                    <a:pt x="4012" y="2919"/>
                    <a:pt x="4012" y="1885"/>
                  </a:cubicBezTo>
                  <a:cubicBezTo>
                    <a:pt x="4012" y="852"/>
                    <a:pt x="3101" y="1"/>
                    <a:pt x="2006" y="1"/>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0"/>
            <p:cNvSpPr/>
            <p:nvPr/>
          </p:nvSpPr>
          <p:spPr>
            <a:xfrm>
              <a:off x="-2179400" y="6739938"/>
              <a:ext cx="29150" cy="6925"/>
            </a:xfrm>
            <a:custGeom>
              <a:avLst/>
              <a:gdLst/>
              <a:ahLst/>
              <a:cxnLst/>
              <a:rect l="l" t="t" r="r" b="b"/>
              <a:pathLst>
                <a:path w="1166" h="277" extrusionOk="0">
                  <a:moveTo>
                    <a:pt x="1075" y="1"/>
                  </a:moveTo>
                  <a:cubicBezTo>
                    <a:pt x="1060" y="1"/>
                    <a:pt x="1043" y="6"/>
                    <a:pt x="1025" y="17"/>
                  </a:cubicBezTo>
                  <a:cubicBezTo>
                    <a:pt x="830" y="89"/>
                    <a:pt x="665" y="118"/>
                    <a:pt x="489" y="118"/>
                  </a:cubicBezTo>
                  <a:cubicBezTo>
                    <a:pt x="364" y="118"/>
                    <a:pt x="234" y="103"/>
                    <a:pt x="83" y="78"/>
                  </a:cubicBezTo>
                  <a:cubicBezTo>
                    <a:pt x="75" y="74"/>
                    <a:pt x="67" y="72"/>
                    <a:pt x="60" y="72"/>
                  </a:cubicBezTo>
                  <a:cubicBezTo>
                    <a:pt x="16" y="72"/>
                    <a:pt x="0" y="143"/>
                    <a:pt x="53" y="169"/>
                  </a:cubicBezTo>
                  <a:cubicBezTo>
                    <a:pt x="192" y="239"/>
                    <a:pt x="363" y="277"/>
                    <a:pt x="537" y="277"/>
                  </a:cubicBezTo>
                  <a:cubicBezTo>
                    <a:pt x="743" y="277"/>
                    <a:pt x="952" y="224"/>
                    <a:pt x="1117" y="109"/>
                  </a:cubicBezTo>
                  <a:cubicBezTo>
                    <a:pt x="1166" y="84"/>
                    <a:pt x="1136" y="1"/>
                    <a:pt x="10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0"/>
            <p:cNvSpPr/>
            <p:nvPr/>
          </p:nvSpPr>
          <p:spPr>
            <a:xfrm>
              <a:off x="-2096775" y="6612513"/>
              <a:ext cx="74900" cy="59100"/>
            </a:xfrm>
            <a:custGeom>
              <a:avLst/>
              <a:gdLst/>
              <a:ahLst/>
              <a:cxnLst/>
              <a:rect l="l" t="t" r="r" b="b"/>
              <a:pathLst>
                <a:path w="2996" h="2364" extrusionOk="0">
                  <a:moveTo>
                    <a:pt x="1604" y="1"/>
                  </a:moveTo>
                  <a:cubicBezTo>
                    <a:pt x="1557" y="1"/>
                    <a:pt x="1509" y="3"/>
                    <a:pt x="1459" y="8"/>
                  </a:cubicBezTo>
                  <a:cubicBezTo>
                    <a:pt x="426" y="130"/>
                    <a:pt x="0" y="1437"/>
                    <a:pt x="0" y="2318"/>
                  </a:cubicBezTo>
                  <a:cubicBezTo>
                    <a:pt x="0" y="2348"/>
                    <a:pt x="30" y="2364"/>
                    <a:pt x="65" y="2364"/>
                  </a:cubicBezTo>
                  <a:cubicBezTo>
                    <a:pt x="99" y="2364"/>
                    <a:pt x="137" y="2348"/>
                    <a:pt x="152" y="2318"/>
                  </a:cubicBezTo>
                  <a:cubicBezTo>
                    <a:pt x="213" y="1558"/>
                    <a:pt x="547" y="282"/>
                    <a:pt x="1459" y="221"/>
                  </a:cubicBezTo>
                  <a:cubicBezTo>
                    <a:pt x="1499" y="218"/>
                    <a:pt x="1537" y="216"/>
                    <a:pt x="1574" y="216"/>
                  </a:cubicBezTo>
                  <a:cubicBezTo>
                    <a:pt x="2641" y="216"/>
                    <a:pt x="2591" y="1463"/>
                    <a:pt x="2797" y="2227"/>
                  </a:cubicBezTo>
                  <a:cubicBezTo>
                    <a:pt x="2811" y="2269"/>
                    <a:pt x="2857" y="2292"/>
                    <a:pt x="2901" y="2292"/>
                  </a:cubicBezTo>
                  <a:cubicBezTo>
                    <a:pt x="2950" y="2292"/>
                    <a:pt x="2995" y="2262"/>
                    <a:pt x="2979" y="2197"/>
                  </a:cubicBezTo>
                  <a:cubicBezTo>
                    <a:pt x="2921" y="1322"/>
                    <a:pt x="2695" y="1"/>
                    <a:pt x="16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0"/>
            <p:cNvSpPr/>
            <p:nvPr/>
          </p:nvSpPr>
          <p:spPr>
            <a:xfrm>
              <a:off x="-2311825" y="6612513"/>
              <a:ext cx="75250" cy="59100"/>
            </a:xfrm>
            <a:custGeom>
              <a:avLst/>
              <a:gdLst/>
              <a:ahLst/>
              <a:cxnLst/>
              <a:rect l="l" t="t" r="r" b="b"/>
              <a:pathLst>
                <a:path w="3010" h="2364" extrusionOk="0">
                  <a:moveTo>
                    <a:pt x="1405" y="1"/>
                  </a:moveTo>
                  <a:cubicBezTo>
                    <a:pt x="315" y="1"/>
                    <a:pt x="88" y="1322"/>
                    <a:pt x="0" y="2197"/>
                  </a:cubicBezTo>
                  <a:cubicBezTo>
                    <a:pt x="0" y="2249"/>
                    <a:pt x="62" y="2282"/>
                    <a:pt x="113" y="2282"/>
                  </a:cubicBezTo>
                  <a:cubicBezTo>
                    <a:pt x="150" y="2282"/>
                    <a:pt x="182" y="2265"/>
                    <a:pt x="182" y="2227"/>
                  </a:cubicBezTo>
                  <a:cubicBezTo>
                    <a:pt x="415" y="1471"/>
                    <a:pt x="370" y="213"/>
                    <a:pt x="1378" y="213"/>
                  </a:cubicBezTo>
                  <a:cubicBezTo>
                    <a:pt x="1423" y="213"/>
                    <a:pt x="1470" y="216"/>
                    <a:pt x="1520" y="221"/>
                  </a:cubicBezTo>
                  <a:cubicBezTo>
                    <a:pt x="2462" y="282"/>
                    <a:pt x="2766" y="1558"/>
                    <a:pt x="2857" y="2318"/>
                  </a:cubicBezTo>
                  <a:cubicBezTo>
                    <a:pt x="2857" y="2348"/>
                    <a:pt x="2888" y="2364"/>
                    <a:pt x="2918" y="2364"/>
                  </a:cubicBezTo>
                  <a:cubicBezTo>
                    <a:pt x="2948" y="2364"/>
                    <a:pt x="2979" y="2348"/>
                    <a:pt x="2979" y="2318"/>
                  </a:cubicBezTo>
                  <a:cubicBezTo>
                    <a:pt x="3009" y="1437"/>
                    <a:pt x="2553" y="130"/>
                    <a:pt x="1550" y="8"/>
                  </a:cubicBezTo>
                  <a:cubicBezTo>
                    <a:pt x="1500" y="3"/>
                    <a:pt x="1452" y="1"/>
                    <a:pt x="14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0"/>
            <p:cNvSpPr/>
            <p:nvPr/>
          </p:nvSpPr>
          <p:spPr>
            <a:xfrm>
              <a:off x="-2382500" y="6557238"/>
              <a:ext cx="423275" cy="177825"/>
            </a:xfrm>
            <a:custGeom>
              <a:avLst/>
              <a:gdLst/>
              <a:ahLst/>
              <a:cxnLst/>
              <a:rect l="l" t="t" r="r" b="b"/>
              <a:pathLst>
                <a:path w="16931" h="7113" extrusionOk="0">
                  <a:moveTo>
                    <a:pt x="3557" y="365"/>
                  </a:moveTo>
                  <a:cubicBezTo>
                    <a:pt x="5320" y="365"/>
                    <a:pt x="6748" y="1793"/>
                    <a:pt x="6748" y="3556"/>
                  </a:cubicBezTo>
                  <a:cubicBezTo>
                    <a:pt x="6779" y="5319"/>
                    <a:pt x="5320" y="6748"/>
                    <a:pt x="3557" y="6748"/>
                  </a:cubicBezTo>
                  <a:cubicBezTo>
                    <a:pt x="1794" y="6748"/>
                    <a:pt x="365" y="5319"/>
                    <a:pt x="365" y="3556"/>
                  </a:cubicBezTo>
                  <a:cubicBezTo>
                    <a:pt x="365" y="1793"/>
                    <a:pt x="1794" y="365"/>
                    <a:pt x="3557" y="365"/>
                  </a:cubicBezTo>
                  <a:close/>
                  <a:moveTo>
                    <a:pt x="13374" y="365"/>
                  </a:moveTo>
                  <a:cubicBezTo>
                    <a:pt x="15137" y="365"/>
                    <a:pt x="16566" y="1793"/>
                    <a:pt x="16566" y="3556"/>
                  </a:cubicBezTo>
                  <a:cubicBezTo>
                    <a:pt x="16566" y="5319"/>
                    <a:pt x="15137" y="6748"/>
                    <a:pt x="13374" y="6748"/>
                  </a:cubicBezTo>
                  <a:cubicBezTo>
                    <a:pt x="11611" y="6748"/>
                    <a:pt x="10183" y="5319"/>
                    <a:pt x="10183" y="3556"/>
                  </a:cubicBezTo>
                  <a:cubicBezTo>
                    <a:pt x="10183" y="1793"/>
                    <a:pt x="11611" y="365"/>
                    <a:pt x="13374" y="365"/>
                  </a:cubicBezTo>
                  <a:close/>
                  <a:moveTo>
                    <a:pt x="3557" y="0"/>
                  </a:moveTo>
                  <a:cubicBezTo>
                    <a:pt x="1611" y="0"/>
                    <a:pt x="0" y="1581"/>
                    <a:pt x="0" y="3556"/>
                  </a:cubicBezTo>
                  <a:cubicBezTo>
                    <a:pt x="0" y="5532"/>
                    <a:pt x="1611" y="7113"/>
                    <a:pt x="3557" y="7113"/>
                  </a:cubicBezTo>
                  <a:cubicBezTo>
                    <a:pt x="5411" y="7113"/>
                    <a:pt x="6931" y="5715"/>
                    <a:pt x="7113" y="3891"/>
                  </a:cubicBezTo>
                  <a:cubicBezTo>
                    <a:pt x="7222" y="3781"/>
                    <a:pt x="7572" y="3497"/>
                    <a:pt x="8203" y="3497"/>
                  </a:cubicBezTo>
                  <a:cubicBezTo>
                    <a:pt x="8623" y="3497"/>
                    <a:pt x="9168" y="3623"/>
                    <a:pt x="9849" y="4012"/>
                  </a:cubicBezTo>
                  <a:cubicBezTo>
                    <a:pt x="10061" y="5775"/>
                    <a:pt x="11551" y="7113"/>
                    <a:pt x="13374" y="7113"/>
                  </a:cubicBezTo>
                  <a:cubicBezTo>
                    <a:pt x="15320" y="7113"/>
                    <a:pt x="16931" y="5532"/>
                    <a:pt x="16931" y="3556"/>
                  </a:cubicBezTo>
                  <a:cubicBezTo>
                    <a:pt x="16931" y="1581"/>
                    <a:pt x="15350" y="0"/>
                    <a:pt x="13374" y="0"/>
                  </a:cubicBezTo>
                  <a:cubicBezTo>
                    <a:pt x="11399" y="0"/>
                    <a:pt x="9818" y="1581"/>
                    <a:pt x="9818" y="3556"/>
                  </a:cubicBezTo>
                  <a:cubicBezTo>
                    <a:pt x="9818" y="3556"/>
                    <a:pt x="9818" y="3587"/>
                    <a:pt x="9818" y="3587"/>
                  </a:cubicBezTo>
                  <a:cubicBezTo>
                    <a:pt x="9176" y="3258"/>
                    <a:pt x="8641" y="3145"/>
                    <a:pt x="8206" y="3145"/>
                  </a:cubicBezTo>
                  <a:cubicBezTo>
                    <a:pt x="7716" y="3145"/>
                    <a:pt x="7355" y="3290"/>
                    <a:pt x="7113" y="3435"/>
                  </a:cubicBezTo>
                  <a:cubicBezTo>
                    <a:pt x="7052" y="1520"/>
                    <a:pt x="5502" y="0"/>
                    <a:pt x="3557"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0"/>
            <p:cNvSpPr/>
            <p:nvPr/>
          </p:nvSpPr>
          <p:spPr>
            <a:xfrm>
              <a:off x="-2033725" y="6344463"/>
              <a:ext cx="2325" cy="5350"/>
            </a:xfrm>
            <a:custGeom>
              <a:avLst/>
              <a:gdLst/>
              <a:ahLst/>
              <a:cxnLst/>
              <a:rect l="l" t="t" r="r" b="b"/>
              <a:pathLst>
                <a:path w="93" h="214" extrusionOk="0">
                  <a:moveTo>
                    <a:pt x="31" y="0"/>
                  </a:moveTo>
                  <a:cubicBezTo>
                    <a:pt x="31" y="61"/>
                    <a:pt x="1" y="152"/>
                    <a:pt x="1" y="213"/>
                  </a:cubicBezTo>
                  <a:cubicBezTo>
                    <a:pt x="31" y="152"/>
                    <a:pt x="62" y="92"/>
                    <a:pt x="62" y="31"/>
                  </a:cubicBezTo>
                  <a:cubicBezTo>
                    <a:pt x="92" y="31"/>
                    <a:pt x="62" y="0"/>
                    <a:pt x="31"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0"/>
            <p:cNvSpPr/>
            <p:nvPr/>
          </p:nvSpPr>
          <p:spPr>
            <a:xfrm>
              <a:off x="-1912900" y="6450088"/>
              <a:ext cx="6125" cy="5350"/>
            </a:xfrm>
            <a:custGeom>
              <a:avLst/>
              <a:gdLst/>
              <a:ahLst/>
              <a:cxnLst/>
              <a:rect l="l" t="t" r="r" b="b"/>
              <a:pathLst>
                <a:path w="245" h="214" extrusionOk="0">
                  <a:moveTo>
                    <a:pt x="244" y="0"/>
                  </a:moveTo>
                  <a:cubicBezTo>
                    <a:pt x="153" y="61"/>
                    <a:pt x="92" y="122"/>
                    <a:pt x="1" y="213"/>
                  </a:cubicBezTo>
                  <a:cubicBezTo>
                    <a:pt x="92" y="152"/>
                    <a:pt x="153" y="92"/>
                    <a:pt x="244"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0"/>
            <p:cNvSpPr/>
            <p:nvPr/>
          </p:nvSpPr>
          <p:spPr>
            <a:xfrm>
              <a:off x="-2033725" y="6344463"/>
              <a:ext cx="800" cy="25"/>
            </a:xfrm>
            <a:custGeom>
              <a:avLst/>
              <a:gdLst/>
              <a:ahLst/>
              <a:cxnLst/>
              <a:rect l="l" t="t" r="r" b="b"/>
              <a:pathLst>
                <a:path w="32" h="1" extrusionOk="0">
                  <a:moveTo>
                    <a:pt x="31" y="0"/>
                  </a:moveTo>
                  <a:lnTo>
                    <a:pt x="31" y="0"/>
                  </a:lnTo>
                  <a:cubicBezTo>
                    <a:pt x="1" y="0"/>
                    <a:pt x="31" y="0"/>
                    <a:pt x="31" y="0"/>
                  </a:cubicBezTo>
                  <a:close/>
                </a:path>
              </a:pathLst>
            </a:custGeom>
            <a:solidFill>
              <a:srgbClr val="582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0"/>
            <p:cNvSpPr/>
            <p:nvPr/>
          </p:nvSpPr>
          <p:spPr>
            <a:xfrm>
              <a:off x="-2472925" y="6349788"/>
              <a:ext cx="619325" cy="292675"/>
            </a:xfrm>
            <a:custGeom>
              <a:avLst/>
              <a:gdLst/>
              <a:ahLst/>
              <a:cxnLst/>
              <a:rect l="l" t="t" r="r" b="b"/>
              <a:pathLst>
                <a:path w="24773" h="11707" extrusionOk="0">
                  <a:moveTo>
                    <a:pt x="20609" y="1003"/>
                  </a:moveTo>
                  <a:cubicBezTo>
                    <a:pt x="20602" y="1010"/>
                    <a:pt x="20596" y="1017"/>
                    <a:pt x="20589" y="1024"/>
                  </a:cubicBezTo>
                  <a:lnTo>
                    <a:pt x="20589" y="1024"/>
                  </a:lnTo>
                  <a:cubicBezTo>
                    <a:pt x="20596" y="1017"/>
                    <a:pt x="20602" y="1010"/>
                    <a:pt x="20609" y="1003"/>
                  </a:cubicBezTo>
                  <a:close/>
                  <a:moveTo>
                    <a:pt x="17569" y="0"/>
                  </a:moveTo>
                  <a:cubicBezTo>
                    <a:pt x="17044" y="1366"/>
                    <a:pt x="15634" y="2754"/>
                    <a:pt x="14123" y="2754"/>
                  </a:cubicBezTo>
                  <a:cubicBezTo>
                    <a:pt x="13885" y="2754"/>
                    <a:pt x="13645" y="2719"/>
                    <a:pt x="13405" y="2645"/>
                  </a:cubicBezTo>
                  <a:cubicBezTo>
                    <a:pt x="12462" y="2401"/>
                    <a:pt x="11733" y="1186"/>
                    <a:pt x="11976" y="122"/>
                  </a:cubicBezTo>
                  <a:lnTo>
                    <a:pt x="11976" y="122"/>
                  </a:lnTo>
                  <a:cubicBezTo>
                    <a:pt x="11663" y="1313"/>
                    <a:pt x="10070" y="2749"/>
                    <a:pt x="8789" y="2749"/>
                  </a:cubicBezTo>
                  <a:cubicBezTo>
                    <a:pt x="8208" y="2749"/>
                    <a:pt x="7690" y="2452"/>
                    <a:pt x="7386" y="1702"/>
                  </a:cubicBezTo>
                  <a:cubicBezTo>
                    <a:pt x="7202" y="2900"/>
                    <a:pt x="5169" y="4951"/>
                    <a:pt x="3666" y="4951"/>
                  </a:cubicBezTo>
                  <a:cubicBezTo>
                    <a:pt x="3184" y="4951"/>
                    <a:pt x="2757" y="4741"/>
                    <a:pt x="2462" y="4225"/>
                  </a:cubicBezTo>
                  <a:lnTo>
                    <a:pt x="2462" y="4225"/>
                  </a:lnTo>
                  <a:cubicBezTo>
                    <a:pt x="2280" y="5137"/>
                    <a:pt x="2523" y="7204"/>
                    <a:pt x="2158" y="8055"/>
                  </a:cubicBezTo>
                  <a:cubicBezTo>
                    <a:pt x="2006" y="8389"/>
                    <a:pt x="1459" y="9149"/>
                    <a:pt x="426" y="9392"/>
                  </a:cubicBezTo>
                  <a:cubicBezTo>
                    <a:pt x="0" y="10426"/>
                    <a:pt x="760" y="11155"/>
                    <a:pt x="760" y="11155"/>
                  </a:cubicBezTo>
                  <a:cubicBezTo>
                    <a:pt x="1067" y="11652"/>
                    <a:pt x="1522" y="11707"/>
                    <a:pt x="1709" y="11707"/>
                  </a:cubicBezTo>
                  <a:cubicBezTo>
                    <a:pt x="1762" y="11707"/>
                    <a:pt x="1794" y="11702"/>
                    <a:pt x="1794" y="11702"/>
                  </a:cubicBezTo>
                  <a:cubicBezTo>
                    <a:pt x="2493" y="10608"/>
                    <a:pt x="1946" y="9575"/>
                    <a:pt x="1946" y="9575"/>
                  </a:cubicBezTo>
                  <a:lnTo>
                    <a:pt x="1946" y="9575"/>
                  </a:lnTo>
                  <a:cubicBezTo>
                    <a:pt x="1946" y="9575"/>
                    <a:pt x="1960" y="9579"/>
                    <a:pt x="1989" y="9579"/>
                  </a:cubicBezTo>
                  <a:cubicBezTo>
                    <a:pt x="2101" y="9579"/>
                    <a:pt x="2431" y="9521"/>
                    <a:pt x="3009" y="8967"/>
                  </a:cubicBezTo>
                  <a:cubicBezTo>
                    <a:pt x="3739" y="8237"/>
                    <a:pt x="3617" y="6809"/>
                    <a:pt x="3617" y="6809"/>
                  </a:cubicBezTo>
                  <a:lnTo>
                    <a:pt x="3617" y="6809"/>
                  </a:lnTo>
                  <a:cubicBezTo>
                    <a:pt x="3617" y="6809"/>
                    <a:pt x="4714" y="6989"/>
                    <a:pt x="5830" y="6989"/>
                  </a:cubicBezTo>
                  <a:cubicBezTo>
                    <a:pt x="6164" y="6989"/>
                    <a:pt x="6500" y="6972"/>
                    <a:pt x="6809" y="6930"/>
                  </a:cubicBezTo>
                  <a:cubicBezTo>
                    <a:pt x="8146" y="6748"/>
                    <a:pt x="9362" y="4316"/>
                    <a:pt x="9362" y="4316"/>
                  </a:cubicBezTo>
                  <a:cubicBezTo>
                    <a:pt x="9792" y="5028"/>
                    <a:pt x="10484" y="5190"/>
                    <a:pt x="11024" y="5190"/>
                  </a:cubicBezTo>
                  <a:cubicBezTo>
                    <a:pt x="11477" y="5190"/>
                    <a:pt x="11824" y="5076"/>
                    <a:pt x="11824" y="5076"/>
                  </a:cubicBezTo>
                  <a:cubicBezTo>
                    <a:pt x="12395" y="5605"/>
                    <a:pt x="12746" y="5854"/>
                    <a:pt x="13419" y="5854"/>
                  </a:cubicBezTo>
                  <a:cubicBezTo>
                    <a:pt x="13712" y="5854"/>
                    <a:pt x="14068" y="5807"/>
                    <a:pt x="14529" y="5715"/>
                  </a:cubicBezTo>
                  <a:cubicBezTo>
                    <a:pt x="14552" y="5715"/>
                    <a:pt x="14575" y="5716"/>
                    <a:pt x="14597" y="5716"/>
                  </a:cubicBezTo>
                  <a:cubicBezTo>
                    <a:pt x="16217" y="5716"/>
                    <a:pt x="16779" y="3587"/>
                    <a:pt x="16779" y="3587"/>
                  </a:cubicBezTo>
                  <a:cubicBezTo>
                    <a:pt x="17017" y="3812"/>
                    <a:pt x="17331" y="3876"/>
                    <a:pt x="17609" y="3876"/>
                  </a:cubicBezTo>
                  <a:cubicBezTo>
                    <a:pt x="17968" y="3876"/>
                    <a:pt x="18268" y="3769"/>
                    <a:pt x="18268" y="3769"/>
                  </a:cubicBezTo>
                  <a:cubicBezTo>
                    <a:pt x="18352" y="4337"/>
                    <a:pt x="18815" y="4425"/>
                    <a:pt x="19092" y="4425"/>
                  </a:cubicBezTo>
                  <a:cubicBezTo>
                    <a:pt x="19215" y="4425"/>
                    <a:pt x="19301" y="4408"/>
                    <a:pt x="19301" y="4408"/>
                  </a:cubicBezTo>
                  <a:lnTo>
                    <a:pt x="19301" y="4408"/>
                  </a:lnTo>
                  <a:cubicBezTo>
                    <a:pt x="18754" y="5836"/>
                    <a:pt x="20244" y="6079"/>
                    <a:pt x="20244" y="6079"/>
                  </a:cubicBezTo>
                  <a:cubicBezTo>
                    <a:pt x="20213" y="6900"/>
                    <a:pt x="21247" y="7143"/>
                    <a:pt x="21247" y="7143"/>
                  </a:cubicBezTo>
                  <a:cubicBezTo>
                    <a:pt x="20760" y="8724"/>
                    <a:pt x="22189" y="9362"/>
                    <a:pt x="22189" y="9362"/>
                  </a:cubicBezTo>
                  <a:cubicBezTo>
                    <a:pt x="21764" y="9879"/>
                    <a:pt x="21976" y="11490"/>
                    <a:pt x="22402" y="11520"/>
                  </a:cubicBezTo>
                  <a:cubicBezTo>
                    <a:pt x="22427" y="11523"/>
                    <a:pt x="22455" y="11525"/>
                    <a:pt x="22485" y="11525"/>
                  </a:cubicBezTo>
                  <a:cubicBezTo>
                    <a:pt x="22989" y="11525"/>
                    <a:pt x="24074" y="11064"/>
                    <a:pt x="24074" y="11064"/>
                  </a:cubicBezTo>
                  <a:cubicBezTo>
                    <a:pt x="24773" y="10000"/>
                    <a:pt x="23982" y="8693"/>
                    <a:pt x="23982" y="8693"/>
                  </a:cubicBezTo>
                  <a:cubicBezTo>
                    <a:pt x="23982" y="8663"/>
                    <a:pt x="23982" y="8663"/>
                    <a:pt x="24013" y="8632"/>
                  </a:cubicBezTo>
                  <a:cubicBezTo>
                    <a:pt x="23557" y="8450"/>
                    <a:pt x="23131" y="8116"/>
                    <a:pt x="22736" y="7569"/>
                  </a:cubicBezTo>
                  <a:cubicBezTo>
                    <a:pt x="22250" y="6870"/>
                    <a:pt x="21764" y="5046"/>
                    <a:pt x="22402" y="4225"/>
                  </a:cubicBezTo>
                  <a:lnTo>
                    <a:pt x="22402" y="4225"/>
                  </a:lnTo>
                  <a:cubicBezTo>
                    <a:pt x="22254" y="4336"/>
                    <a:pt x="22102" y="4386"/>
                    <a:pt x="21952" y="4386"/>
                  </a:cubicBezTo>
                  <a:cubicBezTo>
                    <a:pt x="20881" y="4386"/>
                    <a:pt x="19879" y="1849"/>
                    <a:pt x="20589" y="1024"/>
                  </a:cubicBezTo>
                  <a:lnTo>
                    <a:pt x="20589" y="1024"/>
                  </a:lnTo>
                  <a:cubicBezTo>
                    <a:pt x="20190" y="1462"/>
                    <a:pt x="19549" y="1720"/>
                    <a:pt x="18935" y="1720"/>
                  </a:cubicBezTo>
                  <a:cubicBezTo>
                    <a:pt x="18843" y="1720"/>
                    <a:pt x="18752" y="1714"/>
                    <a:pt x="18663" y="1702"/>
                  </a:cubicBezTo>
                  <a:cubicBezTo>
                    <a:pt x="17691" y="1581"/>
                    <a:pt x="17478" y="851"/>
                    <a:pt x="17569" y="0"/>
                  </a:cubicBezTo>
                  <a:close/>
                </a:path>
              </a:pathLst>
            </a:custGeom>
            <a:solidFill>
              <a:srgbClr val="3D1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0"/>
            <p:cNvSpPr/>
            <p:nvPr/>
          </p:nvSpPr>
          <p:spPr>
            <a:xfrm>
              <a:off x="-2507125" y="6298728"/>
              <a:ext cx="647450" cy="287875"/>
            </a:xfrm>
            <a:custGeom>
              <a:avLst/>
              <a:gdLst/>
              <a:ahLst/>
              <a:cxnLst/>
              <a:rect l="l" t="t" r="r" b="b"/>
              <a:pathLst>
                <a:path w="25898" h="11515" extrusionOk="0">
                  <a:moveTo>
                    <a:pt x="18967" y="1909"/>
                  </a:moveTo>
                  <a:cubicBezTo>
                    <a:pt x="18967" y="1909"/>
                    <a:pt x="19028" y="1940"/>
                    <a:pt x="18998" y="1940"/>
                  </a:cubicBezTo>
                  <a:cubicBezTo>
                    <a:pt x="18998" y="2001"/>
                    <a:pt x="18967" y="2061"/>
                    <a:pt x="18937" y="2122"/>
                  </a:cubicBezTo>
                  <a:cubicBezTo>
                    <a:pt x="18937" y="2061"/>
                    <a:pt x="18937" y="1970"/>
                    <a:pt x="18967" y="1909"/>
                  </a:cubicBezTo>
                  <a:close/>
                  <a:moveTo>
                    <a:pt x="24013" y="6134"/>
                  </a:moveTo>
                  <a:lnTo>
                    <a:pt x="24013" y="6134"/>
                  </a:lnTo>
                  <a:cubicBezTo>
                    <a:pt x="23922" y="6226"/>
                    <a:pt x="23861" y="6286"/>
                    <a:pt x="23770" y="6347"/>
                  </a:cubicBezTo>
                  <a:cubicBezTo>
                    <a:pt x="23831" y="6256"/>
                    <a:pt x="23922" y="6195"/>
                    <a:pt x="24013" y="6134"/>
                  </a:cubicBezTo>
                  <a:close/>
                  <a:moveTo>
                    <a:pt x="17643" y="0"/>
                  </a:moveTo>
                  <a:cubicBezTo>
                    <a:pt x="17511" y="0"/>
                    <a:pt x="17365" y="7"/>
                    <a:pt x="17204" y="25"/>
                  </a:cubicBezTo>
                  <a:cubicBezTo>
                    <a:pt x="16080" y="116"/>
                    <a:pt x="15441" y="937"/>
                    <a:pt x="15441" y="937"/>
                  </a:cubicBezTo>
                  <a:cubicBezTo>
                    <a:pt x="15073" y="492"/>
                    <a:pt x="14558" y="349"/>
                    <a:pt x="14047" y="349"/>
                  </a:cubicBezTo>
                  <a:cubicBezTo>
                    <a:pt x="13126" y="349"/>
                    <a:pt x="12219" y="815"/>
                    <a:pt x="12219" y="815"/>
                  </a:cubicBezTo>
                  <a:cubicBezTo>
                    <a:pt x="12219" y="815"/>
                    <a:pt x="11422" y="17"/>
                    <a:pt x="10106" y="17"/>
                  </a:cubicBezTo>
                  <a:cubicBezTo>
                    <a:pt x="9947" y="17"/>
                    <a:pt x="9780" y="29"/>
                    <a:pt x="9605" y="55"/>
                  </a:cubicBezTo>
                  <a:cubicBezTo>
                    <a:pt x="7964" y="268"/>
                    <a:pt x="7265" y="1849"/>
                    <a:pt x="7265" y="1849"/>
                  </a:cubicBezTo>
                  <a:cubicBezTo>
                    <a:pt x="7265" y="1849"/>
                    <a:pt x="6738" y="1450"/>
                    <a:pt x="5801" y="1450"/>
                  </a:cubicBezTo>
                  <a:cubicBezTo>
                    <a:pt x="5444" y="1450"/>
                    <a:pt x="5028" y="1507"/>
                    <a:pt x="4560" y="1666"/>
                  </a:cubicBezTo>
                  <a:cubicBezTo>
                    <a:pt x="2858" y="2244"/>
                    <a:pt x="2675" y="4402"/>
                    <a:pt x="2675" y="4402"/>
                  </a:cubicBezTo>
                  <a:cubicBezTo>
                    <a:pt x="851" y="5192"/>
                    <a:pt x="1064" y="7563"/>
                    <a:pt x="1064" y="7563"/>
                  </a:cubicBezTo>
                  <a:cubicBezTo>
                    <a:pt x="0" y="9599"/>
                    <a:pt x="1824" y="11454"/>
                    <a:pt x="1824" y="11454"/>
                  </a:cubicBezTo>
                  <a:lnTo>
                    <a:pt x="1794" y="11514"/>
                  </a:lnTo>
                  <a:cubicBezTo>
                    <a:pt x="2827" y="11271"/>
                    <a:pt x="3374" y="10511"/>
                    <a:pt x="3526" y="10177"/>
                  </a:cubicBezTo>
                  <a:cubicBezTo>
                    <a:pt x="3891" y="9326"/>
                    <a:pt x="3648" y="7259"/>
                    <a:pt x="3830" y="6347"/>
                  </a:cubicBezTo>
                  <a:lnTo>
                    <a:pt x="3830" y="6347"/>
                  </a:lnTo>
                  <a:cubicBezTo>
                    <a:pt x="4125" y="6863"/>
                    <a:pt x="4552" y="7073"/>
                    <a:pt x="5034" y="7073"/>
                  </a:cubicBezTo>
                  <a:cubicBezTo>
                    <a:pt x="6537" y="7073"/>
                    <a:pt x="8570" y="5022"/>
                    <a:pt x="8754" y="3824"/>
                  </a:cubicBezTo>
                  <a:cubicBezTo>
                    <a:pt x="9058" y="4574"/>
                    <a:pt x="9576" y="4871"/>
                    <a:pt x="10157" y="4871"/>
                  </a:cubicBezTo>
                  <a:cubicBezTo>
                    <a:pt x="11438" y="4871"/>
                    <a:pt x="13031" y="3435"/>
                    <a:pt x="13344" y="2244"/>
                  </a:cubicBezTo>
                  <a:lnTo>
                    <a:pt x="13344" y="2244"/>
                  </a:lnTo>
                  <a:cubicBezTo>
                    <a:pt x="13101" y="3277"/>
                    <a:pt x="13830" y="4493"/>
                    <a:pt x="14773" y="4767"/>
                  </a:cubicBezTo>
                  <a:cubicBezTo>
                    <a:pt x="15005" y="4835"/>
                    <a:pt x="15238" y="4866"/>
                    <a:pt x="15469" y="4866"/>
                  </a:cubicBezTo>
                  <a:cubicBezTo>
                    <a:pt x="16988" y="4866"/>
                    <a:pt x="18409" y="3494"/>
                    <a:pt x="18937" y="2122"/>
                  </a:cubicBezTo>
                  <a:lnTo>
                    <a:pt x="18937" y="2122"/>
                  </a:lnTo>
                  <a:cubicBezTo>
                    <a:pt x="18846" y="2973"/>
                    <a:pt x="19059" y="3703"/>
                    <a:pt x="20031" y="3824"/>
                  </a:cubicBezTo>
                  <a:cubicBezTo>
                    <a:pt x="20120" y="3836"/>
                    <a:pt x="20210" y="3842"/>
                    <a:pt x="20301" y="3842"/>
                  </a:cubicBezTo>
                  <a:cubicBezTo>
                    <a:pt x="20911" y="3842"/>
                    <a:pt x="21549" y="3585"/>
                    <a:pt x="21949" y="3127"/>
                  </a:cubicBezTo>
                  <a:lnTo>
                    <a:pt x="21949" y="3127"/>
                  </a:lnTo>
                  <a:cubicBezTo>
                    <a:pt x="21255" y="3987"/>
                    <a:pt x="22253" y="6508"/>
                    <a:pt x="23321" y="6508"/>
                  </a:cubicBezTo>
                  <a:cubicBezTo>
                    <a:pt x="23471" y="6508"/>
                    <a:pt x="23622" y="6458"/>
                    <a:pt x="23770" y="6347"/>
                  </a:cubicBezTo>
                  <a:lnTo>
                    <a:pt x="23770" y="6347"/>
                  </a:lnTo>
                  <a:cubicBezTo>
                    <a:pt x="23101" y="7168"/>
                    <a:pt x="23587" y="8992"/>
                    <a:pt x="24104" y="9691"/>
                  </a:cubicBezTo>
                  <a:cubicBezTo>
                    <a:pt x="24499" y="10238"/>
                    <a:pt x="24894" y="10572"/>
                    <a:pt x="25350" y="10754"/>
                  </a:cubicBezTo>
                  <a:cubicBezTo>
                    <a:pt x="25898" y="9447"/>
                    <a:pt x="24712" y="8110"/>
                    <a:pt x="24712" y="8110"/>
                  </a:cubicBezTo>
                  <a:cubicBezTo>
                    <a:pt x="24591" y="7289"/>
                    <a:pt x="24013" y="6621"/>
                    <a:pt x="24013" y="6621"/>
                  </a:cubicBezTo>
                  <a:cubicBezTo>
                    <a:pt x="24378" y="4371"/>
                    <a:pt x="22341" y="3551"/>
                    <a:pt x="22341" y="3551"/>
                  </a:cubicBezTo>
                  <a:cubicBezTo>
                    <a:pt x="22341" y="3551"/>
                    <a:pt x="22797" y="2213"/>
                    <a:pt x="21612" y="1028"/>
                  </a:cubicBezTo>
                  <a:cubicBezTo>
                    <a:pt x="20926" y="342"/>
                    <a:pt x="20037" y="203"/>
                    <a:pt x="19427" y="203"/>
                  </a:cubicBezTo>
                  <a:cubicBezTo>
                    <a:pt x="19010" y="203"/>
                    <a:pt x="18724" y="268"/>
                    <a:pt x="18724" y="268"/>
                  </a:cubicBezTo>
                  <a:cubicBezTo>
                    <a:pt x="18724" y="268"/>
                    <a:pt x="18434" y="0"/>
                    <a:pt x="17643" y="0"/>
                  </a:cubicBezTo>
                  <a:close/>
                </a:path>
              </a:pathLst>
            </a:custGeom>
            <a:solidFill>
              <a:srgbClr val="582938"/>
            </a:solidFill>
            <a:ln w="9525" cap="flat" cmpd="sng">
              <a:solidFill>
                <a:srgbClr val="5829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0"/>
            <p:cNvSpPr/>
            <p:nvPr/>
          </p:nvSpPr>
          <p:spPr>
            <a:xfrm>
              <a:off x="-2466100" y="6389813"/>
              <a:ext cx="120100" cy="131325"/>
            </a:xfrm>
            <a:custGeom>
              <a:avLst/>
              <a:gdLst/>
              <a:ahLst/>
              <a:cxnLst/>
              <a:rect l="l" t="t" r="r" b="b"/>
              <a:pathLst>
                <a:path w="4804" h="5253" extrusionOk="0">
                  <a:moveTo>
                    <a:pt x="1995" y="3473"/>
                  </a:moveTo>
                  <a:cubicBezTo>
                    <a:pt x="2032" y="3473"/>
                    <a:pt x="2076" y="3483"/>
                    <a:pt x="2128" y="3506"/>
                  </a:cubicBezTo>
                  <a:cubicBezTo>
                    <a:pt x="2250" y="3566"/>
                    <a:pt x="2372" y="3840"/>
                    <a:pt x="2402" y="3962"/>
                  </a:cubicBezTo>
                  <a:cubicBezTo>
                    <a:pt x="2426" y="4088"/>
                    <a:pt x="2406" y="4211"/>
                    <a:pt x="2357" y="4324"/>
                  </a:cubicBezTo>
                  <a:lnTo>
                    <a:pt x="2357" y="4324"/>
                  </a:lnTo>
                  <a:cubicBezTo>
                    <a:pt x="2217" y="4288"/>
                    <a:pt x="2086" y="4223"/>
                    <a:pt x="1977" y="4114"/>
                  </a:cubicBezTo>
                  <a:cubicBezTo>
                    <a:pt x="1843" y="3980"/>
                    <a:pt x="1733" y="3473"/>
                    <a:pt x="1995" y="3473"/>
                  </a:cubicBezTo>
                  <a:close/>
                  <a:moveTo>
                    <a:pt x="3389" y="0"/>
                  </a:moveTo>
                  <a:cubicBezTo>
                    <a:pt x="3272" y="0"/>
                    <a:pt x="3236" y="199"/>
                    <a:pt x="3344" y="253"/>
                  </a:cubicBezTo>
                  <a:cubicBezTo>
                    <a:pt x="4256" y="922"/>
                    <a:pt x="4530" y="3293"/>
                    <a:pt x="3587" y="4022"/>
                  </a:cubicBezTo>
                  <a:cubicBezTo>
                    <a:pt x="3336" y="4218"/>
                    <a:pt x="3034" y="4336"/>
                    <a:pt x="2727" y="4354"/>
                  </a:cubicBezTo>
                  <a:lnTo>
                    <a:pt x="2727" y="4354"/>
                  </a:lnTo>
                  <a:cubicBezTo>
                    <a:pt x="2731" y="4335"/>
                    <a:pt x="2734" y="4316"/>
                    <a:pt x="2736" y="4296"/>
                  </a:cubicBezTo>
                  <a:cubicBezTo>
                    <a:pt x="2794" y="3686"/>
                    <a:pt x="2217" y="3159"/>
                    <a:pt x="1839" y="3159"/>
                  </a:cubicBezTo>
                  <a:cubicBezTo>
                    <a:pt x="1615" y="3159"/>
                    <a:pt x="1460" y="3345"/>
                    <a:pt x="1551" y="3810"/>
                  </a:cubicBezTo>
                  <a:cubicBezTo>
                    <a:pt x="1620" y="4221"/>
                    <a:pt x="1862" y="4468"/>
                    <a:pt x="2177" y="4586"/>
                  </a:cubicBezTo>
                  <a:lnTo>
                    <a:pt x="2177" y="4586"/>
                  </a:lnTo>
                  <a:cubicBezTo>
                    <a:pt x="1996" y="4772"/>
                    <a:pt x="1742" y="4903"/>
                    <a:pt x="1521" y="4934"/>
                  </a:cubicBezTo>
                  <a:cubicBezTo>
                    <a:pt x="1481" y="4941"/>
                    <a:pt x="1442" y="4944"/>
                    <a:pt x="1404" y="4944"/>
                  </a:cubicBezTo>
                  <a:cubicBezTo>
                    <a:pt x="711" y="4944"/>
                    <a:pt x="273" y="3932"/>
                    <a:pt x="244" y="3384"/>
                  </a:cubicBezTo>
                  <a:cubicBezTo>
                    <a:pt x="228" y="3320"/>
                    <a:pt x="161" y="3281"/>
                    <a:pt x="102" y="3281"/>
                  </a:cubicBezTo>
                  <a:cubicBezTo>
                    <a:pt x="48" y="3281"/>
                    <a:pt x="1" y="3312"/>
                    <a:pt x="1" y="3384"/>
                  </a:cubicBezTo>
                  <a:cubicBezTo>
                    <a:pt x="62" y="4114"/>
                    <a:pt x="426" y="4965"/>
                    <a:pt x="1156" y="5208"/>
                  </a:cubicBezTo>
                  <a:cubicBezTo>
                    <a:pt x="1266" y="5238"/>
                    <a:pt x="1380" y="5252"/>
                    <a:pt x="1494" y="5252"/>
                  </a:cubicBezTo>
                  <a:cubicBezTo>
                    <a:pt x="1939" y="5252"/>
                    <a:pt x="2387" y="5034"/>
                    <a:pt x="2606" y="4668"/>
                  </a:cubicBezTo>
                  <a:lnTo>
                    <a:pt x="2606" y="4668"/>
                  </a:lnTo>
                  <a:cubicBezTo>
                    <a:pt x="2629" y="4669"/>
                    <a:pt x="2653" y="4670"/>
                    <a:pt x="2676" y="4670"/>
                  </a:cubicBezTo>
                  <a:cubicBezTo>
                    <a:pt x="3262" y="4670"/>
                    <a:pt x="3910" y="4375"/>
                    <a:pt x="4195" y="3931"/>
                  </a:cubicBezTo>
                  <a:cubicBezTo>
                    <a:pt x="4803" y="3019"/>
                    <a:pt x="4591" y="466"/>
                    <a:pt x="3436" y="10"/>
                  </a:cubicBezTo>
                  <a:cubicBezTo>
                    <a:pt x="3419" y="3"/>
                    <a:pt x="3403" y="0"/>
                    <a:pt x="3389" y="0"/>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0"/>
            <p:cNvSpPr/>
            <p:nvPr/>
          </p:nvSpPr>
          <p:spPr>
            <a:xfrm>
              <a:off x="-2306525" y="6346963"/>
              <a:ext cx="119050" cy="76550"/>
            </a:xfrm>
            <a:custGeom>
              <a:avLst/>
              <a:gdLst/>
              <a:ahLst/>
              <a:cxnLst/>
              <a:rect l="l" t="t" r="r" b="b"/>
              <a:pathLst>
                <a:path w="4762" h="3062" extrusionOk="0">
                  <a:moveTo>
                    <a:pt x="2199" y="1485"/>
                  </a:moveTo>
                  <a:lnTo>
                    <a:pt x="2199" y="1485"/>
                  </a:lnTo>
                  <a:cubicBezTo>
                    <a:pt x="2202" y="1625"/>
                    <a:pt x="2169" y="1760"/>
                    <a:pt x="2109" y="1878"/>
                  </a:cubicBezTo>
                  <a:lnTo>
                    <a:pt x="2109" y="1878"/>
                  </a:lnTo>
                  <a:cubicBezTo>
                    <a:pt x="2067" y="1725"/>
                    <a:pt x="2086" y="1582"/>
                    <a:pt x="2199" y="1485"/>
                  </a:cubicBezTo>
                  <a:close/>
                  <a:moveTo>
                    <a:pt x="666" y="0"/>
                  </a:moveTo>
                  <a:cubicBezTo>
                    <a:pt x="622" y="0"/>
                    <a:pt x="577" y="25"/>
                    <a:pt x="548" y="83"/>
                  </a:cubicBezTo>
                  <a:cubicBezTo>
                    <a:pt x="62" y="934"/>
                    <a:pt x="1" y="2484"/>
                    <a:pt x="1278" y="2666"/>
                  </a:cubicBezTo>
                  <a:cubicBezTo>
                    <a:pt x="1352" y="2679"/>
                    <a:pt x="1424" y="2685"/>
                    <a:pt x="1495" y="2685"/>
                  </a:cubicBezTo>
                  <a:cubicBezTo>
                    <a:pt x="1690" y="2685"/>
                    <a:pt x="1870" y="2639"/>
                    <a:pt x="2027" y="2559"/>
                  </a:cubicBezTo>
                  <a:lnTo>
                    <a:pt x="2027" y="2559"/>
                  </a:lnTo>
                  <a:cubicBezTo>
                    <a:pt x="2271" y="2849"/>
                    <a:pt x="2618" y="3062"/>
                    <a:pt x="2980" y="3062"/>
                  </a:cubicBezTo>
                  <a:cubicBezTo>
                    <a:pt x="4104" y="3031"/>
                    <a:pt x="4712" y="1207"/>
                    <a:pt x="4743" y="296"/>
                  </a:cubicBezTo>
                  <a:cubicBezTo>
                    <a:pt x="4762" y="199"/>
                    <a:pt x="4671" y="140"/>
                    <a:pt x="4587" y="140"/>
                  </a:cubicBezTo>
                  <a:cubicBezTo>
                    <a:pt x="4538" y="140"/>
                    <a:pt x="4491" y="160"/>
                    <a:pt x="4469" y="204"/>
                  </a:cubicBezTo>
                  <a:cubicBezTo>
                    <a:pt x="4195" y="751"/>
                    <a:pt x="4074" y="1329"/>
                    <a:pt x="3770" y="1846"/>
                  </a:cubicBezTo>
                  <a:cubicBezTo>
                    <a:pt x="3618" y="2150"/>
                    <a:pt x="3344" y="2575"/>
                    <a:pt x="2980" y="2606"/>
                  </a:cubicBezTo>
                  <a:cubicBezTo>
                    <a:pt x="2965" y="2607"/>
                    <a:pt x="2950" y="2608"/>
                    <a:pt x="2935" y="2608"/>
                  </a:cubicBezTo>
                  <a:cubicBezTo>
                    <a:pt x="2741" y="2608"/>
                    <a:pt x="2524" y="2476"/>
                    <a:pt x="2359" y="2298"/>
                  </a:cubicBezTo>
                  <a:lnTo>
                    <a:pt x="2359" y="2298"/>
                  </a:lnTo>
                  <a:cubicBezTo>
                    <a:pt x="2612" y="2005"/>
                    <a:pt x="2709" y="1580"/>
                    <a:pt x="2554" y="1147"/>
                  </a:cubicBezTo>
                  <a:cubicBezTo>
                    <a:pt x="2504" y="1046"/>
                    <a:pt x="2433" y="987"/>
                    <a:pt x="2340" y="987"/>
                  </a:cubicBezTo>
                  <a:cubicBezTo>
                    <a:pt x="2321" y="987"/>
                    <a:pt x="2301" y="989"/>
                    <a:pt x="2281" y="995"/>
                  </a:cubicBezTo>
                  <a:cubicBezTo>
                    <a:pt x="1638" y="1167"/>
                    <a:pt x="1569" y="1711"/>
                    <a:pt x="1795" y="2197"/>
                  </a:cubicBezTo>
                  <a:lnTo>
                    <a:pt x="1795" y="2197"/>
                  </a:lnTo>
                  <a:cubicBezTo>
                    <a:pt x="1700" y="2246"/>
                    <a:pt x="1592" y="2274"/>
                    <a:pt x="1474" y="2274"/>
                  </a:cubicBezTo>
                  <a:cubicBezTo>
                    <a:pt x="1402" y="2274"/>
                    <a:pt x="1326" y="2263"/>
                    <a:pt x="1247" y="2241"/>
                  </a:cubicBezTo>
                  <a:cubicBezTo>
                    <a:pt x="366" y="1998"/>
                    <a:pt x="518" y="873"/>
                    <a:pt x="791" y="235"/>
                  </a:cubicBezTo>
                  <a:cubicBezTo>
                    <a:pt x="853" y="111"/>
                    <a:pt x="760" y="0"/>
                    <a:pt x="666" y="0"/>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0"/>
            <p:cNvSpPr/>
            <p:nvPr/>
          </p:nvSpPr>
          <p:spPr>
            <a:xfrm>
              <a:off x="-2142875" y="6324013"/>
              <a:ext cx="128950" cy="136550"/>
            </a:xfrm>
            <a:custGeom>
              <a:avLst/>
              <a:gdLst/>
              <a:ahLst/>
              <a:cxnLst/>
              <a:rect l="l" t="t" r="r" b="b"/>
              <a:pathLst>
                <a:path w="5158" h="5462" extrusionOk="0">
                  <a:moveTo>
                    <a:pt x="2101" y="3436"/>
                  </a:moveTo>
                  <a:cubicBezTo>
                    <a:pt x="2177" y="3436"/>
                    <a:pt x="2383" y="3757"/>
                    <a:pt x="2361" y="3980"/>
                  </a:cubicBezTo>
                  <a:cubicBezTo>
                    <a:pt x="2361" y="3992"/>
                    <a:pt x="2360" y="4005"/>
                    <a:pt x="2360" y="4017"/>
                  </a:cubicBezTo>
                  <a:lnTo>
                    <a:pt x="2360" y="4017"/>
                  </a:lnTo>
                  <a:cubicBezTo>
                    <a:pt x="2227" y="3929"/>
                    <a:pt x="2128" y="3789"/>
                    <a:pt x="2087" y="3584"/>
                  </a:cubicBezTo>
                  <a:cubicBezTo>
                    <a:pt x="2063" y="3479"/>
                    <a:pt x="2073" y="3436"/>
                    <a:pt x="2101" y="3436"/>
                  </a:cubicBezTo>
                  <a:close/>
                  <a:moveTo>
                    <a:pt x="3224" y="0"/>
                  </a:moveTo>
                  <a:cubicBezTo>
                    <a:pt x="3128" y="0"/>
                    <a:pt x="3049" y="115"/>
                    <a:pt x="3121" y="210"/>
                  </a:cubicBezTo>
                  <a:cubicBezTo>
                    <a:pt x="3729" y="1092"/>
                    <a:pt x="4641" y="2490"/>
                    <a:pt x="3972" y="3584"/>
                  </a:cubicBezTo>
                  <a:cubicBezTo>
                    <a:pt x="3768" y="3891"/>
                    <a:pt x="3259" y="4140"/>
                    <a:pt x="2818" y="4140"/>
                  </a:cubicBezTo>
                  <a:cubicBezTo>
                    <a:pt x="2816" y="4140"/>
                    <a:pt x="2815" y="4140"/>
                    <a:pt x="2813" y="4140"/>
                  </a:cubicBezTo>
                  <a:lnTo>
                    <a:pt x="2813" y="4140"/>
                  </a:lnTo>
                  <a:cubicBezTo>
                    <a:pt x="2898" y="3807"/>
                    <a:pt x="2885" y="3460"/>
                    <a:pt x="2665" y="3189"/>
                  </a:cubicBezTo>
                  <a:cubicBezTo>
                    <a:pt x="2522" y="3029"/>
                    <a:pt x="2244" y="2900"/>
                    <a:pt x="1990" y="2900"/>
                  </a:cubicBezTo>
                  <a:cubicBezTo>
                    <a:pt x="1810" y="2900"/>
                    <a:pt x="1641" y="2965"/>
                    <a:pt x="1540" y="3128"/>
                  </a:cubicBezTo>
                  <a:cubicBezTo>
                    <a:pt x="1297" y="3554"/>
                    <a:pt x="1935" y="4192"/>
                    <a:pt x="2239" y="4375"/>
                  </a:cubicBezTo>
                  <a:cubicBezTo>
                    <a:pt x="2244" y="4377"/>
                    <a:pt x="2248" y="4380"/>
                    <a:pt x="2252" y="4383"/>
                  </a:cubicBezTo>
                  <a:lnTo>
                    <a:pt x="2252" y="4383"/>
                  </a:lnTo>
                  <a:cubicBezTo>
                    <a:pt x="2183" y="4520"/>
                    <a:pt x="2090" y="4646"/>
                    <a:pt x="1996" y="4739"/>
                  </a:cubicBezTo>
                  <a:cubicBezTo>
                    <a:pt x="1821" y="4936"/>
                    <a:pt x="1585" y="5027"/>
                    <a:pt x="1355" y="5027"/>
                  </a:cubicBezTo>
                  <a:cubicBezTo>
                    <a:pt x="907" y="5027"/>
                    <a:pt x="477" y="4683"/>
                    <a:pt x="537" y="4101"/>
                  </a:cubicBezTo>
                  <a:cubicBezTo>
                    <a:pt x="537" y="4001"/>
                    <a:pt x="463" y="3956"/>
                    <a:pt x="392" y="3956"/>
                  </a:cubicBezTo>
                  <a:cubicBezTo>
                    <a:pt x="334" y="3956"/>
                    <a:pt x="277" y="3986"/>
                    <a:pt x="264" y="4040"/>
                  </a:cubicBezTo>
                  <a:cubicBezTo>
                    <a:pt x="1" y="4959"/>
                    <a:pt x="618" y="5462"/>
                    <a:pt x="1308" y="5462"/>
                  </a:cubicBezTo>
                  <a:cubicBezTo>
                    <a:pt x="1736" y="5462"/>
                    <a:pt x="2191" y="5268"/>
                    <a:pt x="2482" y="4861"/>
                  </a:cubicBezTo>
                  <a:cubicBezTo>
                    <a:pt x="2545" y="4767"/>
                    <a:pt x="2607" y="4661"/>
                    <a:pt x="2661" y="4548"/>
                  </a:cubicBezTo>
                  <a:lnTo>
                    <a:pt x="2661" y="4548"/>
                  </a:lnTo>
                  <a:cubicBezTo>
                    <a:pt x="2775" y="4574"/>
                    <a:pt x="2891" y="4587"/>
                    <a:pt x="3007" y="4587"/>
                  </a:cubicBezTo>
                  <a:cubicBezTo>
                    <a:pt x="3467" y="4587"/>
                    <a:pt x="3926" y="4387"/>
                    <a:pt x="4215" y="4040"/>
                  </a:cubicBezTo>
                  <a:cubicBezTo>
                    <a:pt x="5157" y="2916"/>
                    <a:pt x="4337" y="788"/>
                    <a:pt x="3303" y="28"/>
                  </a:cubicBezTo>
                  <a:cubicBezTo>
                    <a:pt x="3277" y="9"/>
                    <a:pt x="3250" y="0"/>
                    <a:pt x="3224" y="0"/>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0"/>
            <p:cNvSpPr/>
            <p:nvPr/>
          </p:nvSpPr>
          <p:spPr>
            <a:xfrm>
              <a:off x="-1970650" y="6415138"/>
              <a:ext cx="56700" cy="96100"/>
            </a:xfrm>
            <a:custGeom>
              <a:avLst/>
              <a:gdLst/>
              <a:ahLst/>
              <a:cxnLst/>
              <a:rect l="l" t="t" r="r" b="b"/>
              <a:pathLst>
                <a:path w="2268" h="3844" extrusionOk="0">
                  <a:moveTo>
                    <a:pt x="697" y="1"/>
                  </a:moveTo>
                  <a:cubicBezTo>
                    <a:pt x="635" y="1"/>
                    <a:pt x="572" y="37"/>
                    <a:pt x="548" y="122"/>
                  </a:cubicBezTo>
                  <a:cubicBezTo>
                    <a:pt x="305" y="942"/>
                    <a:pt x="1" y="2280"/>
                    <a:pt x="761" y="2888"/>
                  </a:cubicBezTo>
                  <a:cubicBezTo>
                    <a:pt x="932" y="3016"/>
                    <a:pt x="1099" y="3075"/>
                    <a:pt x="1250" y="3080"/>
                  </a:cubicBezTo>
                  <a:lnTo>
                    <a:pt x="1250" y="3080"/>
                  </a:lnTo>
                  <a:cubicBezTo>
                    <a:pt x="1369" y="3355"/>
                    <a:pt x="1570" y="3606"/>
                    <a:pt x="1825" y="3800"/>
                  </a:cubicBezTo>
                  <a:cubicBezTo>
                    <a:pt x="1862" y="3831"/>
                    <a:pt x="1904" y="3844"/>
                    <a:pt x="1946" y="3844"/>
                  </a:cubicBezTo>
                  <a:cubicBezTo>
                    <a:pt x="2109" y="3844"/>
                    <a:pt x="2267" y="3641"/>
                    <a:pt x="2098" y="3496"/>
                  </a:cubicBezTo>
                  <a:cubicBezTo>
                    <a:pt x="1925" y="3335"/>
                    <a:pt x="1762" y="3150"/>
                    <a:pt x="1659" y="2947"/>
                  </a:cubicBezTo>
                  <a:lnTo>
                    <a:pt x="1659" y="2947"/>
                  </a:lnTo>
                  <a:cubicBezTo>
                    <a:pt x="1980" y="2697"/>
                    <a:pt x="2080" y="2146"/>
                    <a:pt x="1703" y="1733"/>
                  </a:cubicBezTo>
                  <a:cubicBezTo>
                    <a:pt x="1667" y="1697"/>
                    <a:pt x="1622" y="1680"/>
                    <a:pt x="1574" y="1680"/>
                  </a:cubicBezTo>
                  <a:cubicBezTo>
                    <a:pt x="1501" y="1680"/>
                    <a:pt x="1424" y="1720"/>
                    <a:pt x="1369" y="1794"/>
                  </a:cubicBezTo>
                  <a:cubicBezTo>
                    <a:pt x="1212" y="2008"/>
                    <a:pt x="1138" y="2242"/>
                    <a:pt x="1129" y="2476"/>
                  </a:cubicBezTo>
                  <a:lnTo>
                    <a:pt x="1129" y="2476"/>
                  </a:lnTo>
                  <a:cubicBezTo>
                    <a:pt x="1101" y="2497"/>
                    <a:pt x="1072" y="2507"/>
                    <a:pt x="1045" y="2507"/>
                  </a:cubicBezTo>
                  <a:cubicBezTo>
                    <a:pt x="976" y="2507"/>
                    <a:pt x="912" y="2442"/>
                    <a:pt x="852" y="2310"/>
                  </a:cubicBezTo>
                  <a:cubicBezTo>
                    <a:pt x="791" y="2219"/>
                    <a:pt x="761" y="2097"/>
                    <a:pt x="730" y="1976"/>
                  </a:cubicBezTo>
                  <a:cubicBezTo>
                    <a:pt x="669" y="1763"/>
                    <a:pt x="669" y="1550"/>
                    <a:pt x="700" y="1338"/>
                  </a:cubicBezTo>
                  <a:cubicBezTo>
                    <a:pt x="700" y="942"/>
                    <a:pt x="761" y="578"/>
                    <a:pt x="852" y="213"/>
                  </a:cubicBezTo>
                  <a:cubicBezTo>
                    <a:pt x="888" y="85"/>
                    <a:pt x="793" y="1"/>
                    <a:pt x="697" y="1"/>
                  </a:cubicBezTo>
                  <a:close/>
                </a:path>
              </a:pathLst>
            </a:custGeom>
            <a:solidFill>
              <a:srgbClr val="663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0"/>
            <p:cNvSpPr/>
            <p:nvPr/>
          </p:nvSpPr>
          <p:spPr>
            <a:xfrm>
              <a:off x="-1944270" y="7148935"/>
              <a:ext cx="124625" cy="151895"/>
            </a:xfrm>
            <a:custGeom>
              <a:avLst/>
              <a:gdLst/>
              <a:ahLst/>
              <a:cxnLst/>
              <a:rect l="l" t="t" r="r" b="b"/>
              <a:pathLst>
                <a:path w="4985" h="5533" extrusionOk="0">
                  <a:moveTo>
                    <a:pt x="3131" y="1"/>
                  </a:moveTo>
                  <a:cubicBezTo>
                    <a:pt x="2340" y="882"/>
                    <a:pt x="0" y="1824"/>
                    <a:pt x="0" y="1824"/>
                  </a:cubicBezTo>
                  <a:lnTo>
                    <a:pt x="61" y="3040"/>
                  </a:lnTo>
                  <a:cubicBezTo>
                    <a:pt x="61" y="3040"/>
                    <a:pt x="1905" y="4914"/>
                    <a:pt x="3180" y="5513"/>
                  </a:cubicBezTo>
                  <a:lnTo>
                    <a:pt x="3180" y="5513"/>
                  </a:lnTo>
                  <a:cubicBezTo>
                    <a:pt x="3119" y="5448"/>
                    <a:pt x="3168" y="5158"/>
                    <a:pt x="4985" y="3891"/>
                  </a:cubicBezTo>
                  <a:cubicBezTo>
                    <a:pt x="4134" y="1946"/>
                    <a:pt x="3131" y="1"/>
                    <a:pt x="3131" y="1"/>
                  </a:cubicBezTo>
                  <a:close/>
                  <a:moveTo>
                    <a:pt x="3180" y="5513"/>
                  </a:moveTo>
                  <a:cubicBezTo>
                    <a:pt x="3197" y="5531"/>
                    <a:pt x="3222" y="5533"/>
                    <a:pt x="3222" y="5533"/>
                  </a:cubicBezTo>
                  <a:cubicBezTo>
                    <a:pt x="3208" y="5526"/>
                    <a:pt x="3194" y="5520"/>
                    <a:pt x="3180" y="5513"/>
                  </a:cubicBezTo>
                  <a:close/>
                </a:path>
              </a:pathLst>
            </a:custGeom>
            <a:solidFill>
              <a:srgbClr val="7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0"/>
            <p:cNvSpPr/>
            <p:nvPr/>
          </p:nvSpPr>
          <p:spPr>
            <a:xfrm>
              <a:off x="-2146175" y="7054963"/>
              <a:ext cx="249275" cy="309450"/>
            </a:xfrm>
            <a:custGeom>
              <a:avLst/>
              <a:gdLst/>
              <a:ahLst/>
              <a:cxnLst/>
              <a:rect l="l" t="t" r="r" b="b"/>
              <a:pathLst>
                <a:path w="9971" h="12378" extrusionOk="0">
                  <a:moveTo>
                    <a:pt x="1490" y="0"/>
                  </a:moveTo>
                  <a:lnTo>
                    <a:pt x="0" y="10031"/>
                  </a:lnTo>
                  <a:cubicBezTo>
                    <a:pt x="0" y="10031"/>
                    <a:pt x="5928" y="12037"/>
                    <a:pt x="7417" y="12371"/>
                  </a:cubicBezTo>
                  <a:cubicBezTo>
                    <a:pt x="7437" y="12375"/>
                    <a:pt x="7457" y="12377"/>
                    <a:pt x="7477" y="12377"/>
                  </a:cubicBezTo>
                  <a:cubicBezTo>
                    <a:pt x="8935" y="12377"/>
                    <a:pt x="9970" y="1490"/>
                    <a:pt x="9970" y="1490"/>
                  </a:cubicBezTo>
                  <a:lnTo>
                    <a:pt x="1490" y="0"/>
                  </a:ln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0"/>
            <p:cNvSpPr/>
            <p:nvPr/>
          </p:nvSpPr>
          <p:spPr>
            <a:xfrm>
              <a:off x="-2160625" y="7060288"/>
              <a:ext cx="239400" cy="297300"/>
            </a:xfrm>
            <a:custGeom>
              <a:avLst/>
              <a:gdLst/>
              <a:ahLst/>
              <a:cxnLst/>
              <a:rect l="l" t="t" r="r" b="b"/>
              <a:pathLst>
                <a:path w="9576" h="11892" extrusionOk="0">
                  <a:moveTo>
                    <a:pt x="1521" y="0"/>
                  </a:moveTo>
                  <a:lnTo>
                    <a:pt x="1" y="10031"/>
                  </a:lnTo>
                  <a:cubicBezTo>
                    <a:pt x="1" y="10031"/>
                    <a:pt x="6232" y="11581"/>
                    <a:pt x="7721" y="11885"/>
                  </a:cubicBezTo>
                  <a:cubicBezTo>
                    <a:pt x="7743" y="11889"/>
                    <a:pt x="7763" y="11891"/>
                    <a:pt x="7784" y="11891"/>
                  </a:cubicBezTo>
                  <a:cubicBezTo>
                    <a:pt x="9221" y="11891"/>
                    <a:pt x="9576" y="1641"/>
                    <a:pt x="9576" y="1641"/>
                  </a:cubicBezTo>
                  <a:lnTo>
                    <a:pt x="1521" y="0"/>
                  </a:ln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0"/>
            <p:cNvSpPr/>
            <p:nvPr/>
          </p:nvSpPr>
          <p:spPr>
            <a:xfrm>
              <a:off x="-2169725" y="7069388"/>
              <a:ext cx="250025" cy="294275"/>
            </a:xfrm>
            <a:custGeom>
              <a:avLst/>
              <a:gdLst/>
              <a:ahLst/>
              <a:cxnLst/>
              <a:rect l="l" t="t" r="r" b="b"/>
              <a:pathLst>
                <a:path w="10001" h="11771" extrusionOk="0">
                  <a:moveTo>
                    <a:pt x="1520" y="1"/>
                  </a:moveTo>
                  <a:lnTo>
                    <a:pt x="0" y="10062"/>
                  </a:lnTo>
                  <a:cubicBezTo>
                    <a:pt x="0" y="10062"/>
                    <a:pt x="6657" y="11429"/>
                    <a:pt x="8146" y="11764"/>
                  </a:cubicBezTo>
                  <a:cubicBezTo>
                    <a:pt x="8167" y="11768"/>
                    <a:pt x="8188" y="11770"/>
                    <a:pt x="8209" y="11770"/>
                  </a:cubicBezTo>
                  <a:cubicBezTo>
                    <a:pt x="9646" y="11770"/>
                    <a:pt x="10000" y="1490"/>
                    <a:pt x="10000" y="1490"/>
                  </a:cubicBezTo>
                  <a:lnTo>
                    <a:pt x="1520" y="1"/>
                  </a:ln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0"/>
            <p:cNvSpPr/>
            <p:nvPr/>
          </p:nvSpPr>
          <p:spPr>
            <a:xfrm>
              <a:off x="-2115025" y="7128338"/>
              <a:ext cx="333875" cy="298400"/>
            </a:xfrm>
            <a:custGeom>
              <a:avLst/>
              <a:gdLst/>
              <a:ahLst/>
              <a:cxnLst/>
              <a:rect l="l" t="t" r="r" b="b"/>
              <a:pathLst>
                <a:path w="13355" h="11936" extrusionOk="0">
                  <a:moveTo>
                    <a:pt x="2201" y="1"/>
                  </a:moveTo>
                  <a:cubicBezTo>
                    <a:pt x="2116" y="1"/>
                    <a:pt x="2040" y="23"/>
                    <a:pt x="1976" y="74"/>
                  </a:cubicBezTo>
                  <a:cubicBezTo>
                    <a:pt x="1551" y="378"/>
                    <a:pt x="2250" y="1351"/>
                    <a:pt x="2250" y="1351"/>
                  </a:cubicBezTo>
                  <a:cubicBezTo>
                    <a:pt x="2250" y="1351"/>
                    <a:pt x="1616" y="670"/>
                    <a:pt x="1236" y="670"/>
                  </a:cubicBezTo>
                  <a:cubicBezTo>
                    <a:pt x="1183" y="670"/>
                    <a:pt x="1135" y="683"/>
                    <a:pt x="1095" y="713"/>
                  </a:cubicBezTo>
                  <a:cubicBezTo>
                    <a:pt x="791" y="986"/>
                    <a:pt x="1399" y="1929"/>
                    <a:pt x="1399" y="1929"/>
                  </a:cubicBezTo>
                  <a:cubicBezTo>
                    <a:pt x="1399" y="1929"/>
                    <a:pt x="842" y="1297"/>
                    <a:pt x="482" y="1297"/>
                  </a:cubicBezTo>
                  <a:cubicBezTo>
                    <a:pt x="382" y="1297"/>
                    <a:pt x="297" y="1346"/>
                    <a:pt x="244" y="1473"/>
                  </a:cubicBezTo>
                  <a:cubicBezTo>
                    <a:pt x="1" y="2050"/>
                    <a:pt x="1672" y="4178"/>
                    <a:pt x="1672" y="4178"/>
                  </a:cubicBezTo>
                  <a:cubicBezTo>
                    <a:pt x="2159" y="5090"/>
                    <a:pt x="2949" y="5850"/>
                    <a:pt x="2949" y="5850"/>
                  </a:cubicBezTo>
                  <a:cubicBezTo>
                    <a:pt x="5776" y="9406"/>
                    <a:pt x="8663" y="11564"/>
                    <a:pt x="10396" y="11898"/>
                  </a:cubicBezTo>
                  <a:cubicBezTo>
                    <a:pt x="10525" y="11923"/>
                    <a:pt x="10651" y="11935"/>
                    <a:pt x="10774" y="11935"/>
                  </a:cubicBezTo>
                  <a:cubicBezTo>
                    <a:pt x="12306" y="11935"/>
                    <a:pt x="13354" y="10093"/>
                    <a:pt x="13101" y="8433"/>
                  </a:cubicBezTo>
                  <a:cubicBezTo>
                    <a:pt x="12980" y="7734"/>
                    <a:pt x="12463" y="6397"/>
                    <a:pt x="11855" y="5059"/>
                  </a:cubicBezTo>
                  <a:cubicBezTo>
                    <a:pt x="10031" y="6336"/>
                    <a:pt x="9970" y="6609"/>
                    <a:pt x="10031" y="6701"/>
                  </a:cubicBezTo>
                  <a:cubicBezTo>
                    <a:pt x="8724" y="6032"/>
                    <a:pt x="4682" y="2020"/>
                    <a:pt x="4682" y="2020"/>
                  </a:cubicBezTo>
                  <a:cubicBezTo>
                    <a:pt x="4682" y="2020"/>
                    <a:pt x="4773" y="1625"/>
                    <a:pt x="4682" y="956"/>
                  </a:cubicBezTo>
                  <a:cubicBezTo>
                    <a:pt x="4640" y="738"/>
                    <a:pt x="4567" y="659"/>
                    <a:pt x="4476" y="659"/>
                  </a:cubicBezTo>
                  <a:cubicBezTo>
                    <a:pt x="4301" y="659"/>
                    <a:pt x="4061" y="958"/>
                    <a:pt x="3861" y="1138"/>
                  </a:cubicBezTo>
                  <a:cubicBezTo>
                    <a:pt x="3573" y="851"/>
                    <a:pt x="2724" y="1"/>
                    <a:pt x="2201" y="1"/>
                  </a:cubicBezTo>
                  <a:close/>
                </a:path>
              </a:pathLst>
            </a:custGeom>
            <a:solidFill>
              <a:srgbClr val="8E53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0"/>
            <p:cNvSpPr/>
            <p:nvPr/>
          </p:nvSpPr>
          <p:spPr>
            <a:xfrm>
              <a:off x="-2564875" y="7555138"/>
              <a:ext cx="367800" cy="500525"/>
            </a:xfrm>
            <a:custGeom>
              <a:avLst/>
              <a:gdLst/>
              <a:ahLst/>
              <a:cxnLst/>
              <a:rect l="l" t="t" r="r" b="b"/>
              <a:pathLst>
                <a:path w="14712" h="20021" extrusionOk="0">
                  <a:moveTo>
                    <a:pt x="8070" y="1"/>
                  </a:moveTo>
                  <a:cubicBezTo>
                    <a:pt x="7589" y="1"/>
                    <a:pt x="7059" y="18"/>
                    <a:pt x="6475" y="54"/>
                  </a:cubicBezTo>
                  <a:cubicBezTo>
                    <a:pt x="6475" y="54"/>
                    <a:pt x="395" y="358"/>
                    <a:pt x="578" y="4036"/>
                  </a:cubicBezTo>
                  <a:cubicBezTo>
                    <a:pt x="730" y="7714"/>
                    <a:pt x="0" y="16012"/>
                    <a:pt x="1824" y="19143"/>
                  </a:cubicBezTo>
                  <a:cubicBezTo>
                    <a:pt x="2180" y="19781"/>
                    <a:pt x="3959" y="20021"/>
                    <a:pt x="5993" y="20021"/>
                  </a:cubicBezTo>
                  <a:cubicBezTo>
                    <a:pt x="8123" y="20021"/>
                    <a:pt x="10533" y="19758"/>
                    <a:pt x="11885" y="19416"/>
                  </a:cubicBezTo>
                  <a:cubicBezTo>
                    <a:pt x="14529" y="18778"/>
                    <a:pt x="14712" y="16346"/>
                    <a:pt x="14560" y="13854"/>
                  </a:cubicBezTo>
                  <a:cubicBezTo>
                    <a:pt x="14378" y="11361"/>
                    <a:pt x="13861" y="5434"/>
                    <a:pt x="13131" y="2729"/>
                  </a:cubicBezTo>
                  <a:cubicBezTo>
                    <a:pt x="12697" y="1184"/>
                    <a:pt x="12046" y="1"/>
                    <a:pt x="8070" y="1"/>
                  </a:cubicBezTo>
                  <a:close/>
                </a:path>
              </a:pathLst>
            </a:custGeom>
            <a:solidFill>
              <a:srgbClr val="009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0"/>
            <p:cNvSpPr/>
            <p:nvPr/>
          </p:nvSpPr>
          <p:spPr>
            <a:xfrm>
              <a:off x="-2548150" y="7555138"/>
              <a:ext cx="367800" cy="500525"/>
            </a:xfrm>
            <a:custGeom>
              <a:avLst/>
              <a:gdLst/>
              <a:ahLst/>
              <a:cxnLst/>
              <a:rect l="l" t="t" r="r" b="b"/>
              <a:pathLst>
                <a:path w="14712" h="20021" extrusionOk="0">
                  <a:moveTo>
                    <a:pt x="8069" y="1"/>
                  </a:moveTo>
                  <a:cubicBezTo>
                    <a:pt x="7588" y="1"/>
                    <a:pt x="7058" y="18"/>
                    <a:pt x="6474" y="54"/>
                  </a:cubicBezTo>
                  <a:cubicBezTo>
                    <a:pt x="6474" y="54"/>
                    <a:pt x="395" y="358"/>
                    <a:pt x="547" y="4036"/>
                  </a:cubicBezTo>
                  <a:cubicBezTo>
                    <a:pt x="730" y="7714"/>
                    <a:pt x="0" y="16012"/>
                    <a:pt x="1824" y="19143"/>
                  </a:cubicBezTo>
                  <a:cubicBezTo>
                    <a:pt x="2180" y="19781"/>
                    <a:pt x="3959" y="20021"/>
                    <a:pt x="5993" y="20021"/>
                  </a:cubicBezTo>
                  <a:cubicBezTo>
                    <a:pt x="8122" y="20021"/>
                    <a:pt x="10532" y="19758"/>
                    <a:pt x="11885" y="19416"/>
                  </a:cubicBezTo>
                  <a:cubicBezTo>
                    <a:pt x="14529" y="18778"/>
                    <a:pt x="14712" y="16346"/>
                    <a:pt x="14529" y="13854"/>
                  </a:cubicBezTo>
                  <a:cubicBezTo>
                    <a:pt x="14377" y="11361"/>
                    <a:pt x="13860" y="5434"/>
                    <a:pt x="13131" y="2729"/>
                  </a:cubicBezTo>
                  <a:cubicBezTo>
                    <a:pt x="12697" y="1184"/>
                    <a:pt x="12046" y="1"/>
                    <a:pt x="8069"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0"/>
            <p:cNvSpPr/>
            <p:nvPr/>
          </p:nvSpPr>
          <p:spPr>
            <a:xfrm>
              <a:off x="-2514725" y="7802488"/>
              <a:ext cx="320700" cy="81475"/>
            </a:xfrm>
            <a:custGeom>
              <a:avLst/>
              <a:gdLst/>
              <a:ahLst/>
              <a:cxnLst/>
              <a:rect l="l" t="t" r="r" b="b"/>
              <a:pathLst>
                <a:path w="12828" h="3259" extrusionOk="0">
                  <a:moveTo>
                    <a:pt x="7380" y="1"/>
                  </a:moveTo>
                  <a:cubicBezTo>
                    <a:pt x="6780" y="1"/>
                    <a:pt x="6107" y="13"/>
                    <a:pt x="5350" y="39"/>
                  </a:cubicBezTo>
                  <a:cubicBezTo>
                    <a:pt x="5350" y="39"/>
                    <a:pt x="700" y="464"/>
                    <a:pt x="0" y="2197"/>
                  </a:cubicBezTo>
                  <a:cubicBezTo>
                    <a:pt x="2270" y="2937"/>
                    <a:pt x="4601" y="3259"/>
                    <a:pt x="6932" y="3259"/>
                  </a:cubicBezTo>
                  <a:cubicBezTo>
                    <a:pt x="8910" y="3259"/>
                    <a:pt x="10888" y="3027"/>
                    <a:pt x="12827" y="2623"/>
                  </a:cubicBezTo>
                  <a:cubicBezTo>
                    <a:pt x="12706" y="2075"/>
                    <a:pt x="12554" y="1589"/>
                    <a:pt x="12372" y="1255"/>
                  </a:cubicBezTo>
                  <a:cubicBezTo>
                    <a:pt x="11953" y="470"/>
                    <a:pt x="11063" y="1"/>
                    <a:pt x="7380" y="1"/>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0"/>
            <p:cNvSpPr/>
            <p:nvPr/>
          </p:nvSpPr>
          <p:spPr>
            <a:xfrm>
              <a:off x="-2521575" y="7857388"/>
              <a:ext cx="331350" cy="53175"/>
            </a:xfrm>
            <a:custGeom>
              <a:avLst/>
              <a:gdLst/>
              <a:ahLst/>
              <a:cxnLst/>
              <a:rect l="l" t="t" r="r" b="b"/>
              <a:pathLst>
                <a:path w="13254" h="2127" extrusionOk="0">
                  <a:moveTo>
                    <a:pt x="274" y="1"/>
                  </a:moveTo>
                  <a:cubicBezTo>
                    <a:pt x="244" y="92"/>
                    <a:pt x="214" y="153"/>
                    <a:pt x="214" y="244"/>
                  </a:cubicBezTo>
                  <a:cubicBezTo>
                    <a:pt x="153" y="609"/>
                    <a:pt x="62" y="1034"/>
                    <a:pt x="1" y="1521"/>
                  </a:cubicBezTo>
                  <a:cubicBezTo>
                    <a:pt x="1888" y="1915"/>
                    <a:pt x="3867" y="2126"/>
                    <a:pt x="5866" y="2126"/>
                  </a:cubicBezTo>
                  <a:cubicBezTo>
                    <a:pt x="8342" y="2126"/>
                    <a:pt x="10849" y="1802"/>
                    <a:pt x="13253" y="1095"/>
                  </a:cubicBezTo>
                  <a:cubicBezTo>
                    <a:pt x="13193" y="882"/>
                    <a:pt x="13162" y="639"/>
                    <a:pt x="13101" y="427"/>
                  </a:cubicBezTo>
                  <a:cubicBezTo>
                    <a:pt x="11162" y="831"/>
                    <a:pt x="9184" y="1063"/>
                    <a:pt x="7206" y="1063"/>
                  </a:cubicBezTo>
                  <a:cubicBezTo>
                    <a:pt x="4875" y="1063"/>
                    <a:pt x="2544" y="741"/>
                    <a:pt x="274" y="1"/>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0"/>
            <p:cNvSpPr/>
            <p:nvPr/>
          </p:nvSpPr>
          <p:spPr>
            <a:xfrm>
              <a:off x="-2523850" y="7884763"/>
              <a:ext cx="346550" cy="146675"/>
            </a:xfrm>
            <a:custGeom>
              <a:avLst/>
              <a:gdLst/>
              <a:ahLst/>
              <a:cxnLst/>
              <a:rect l="l" t="t" r="r" b="b"/>
              <a:pathLst>
                <a:path w="13862" h="5867" extrusionOk="0">
                  <a:moveTo>
                    <a:pt x="13344" y="0"/>
                  </a:moveTo>
                  <a:cubicBezTo>
                    <a:pt x="10940" y="707"/>
                    <a:pt x="8433" y="1031"/>
                    <a:pt x="5957" y="1031"/>
                  </a:cubicBezTo>
                  <a:cubicBezTo>
                    <a:pt x="3958" y="1031"/>
                    <a:pt x="1979" y="820"/>
                    <a:pt x="92" y="426"/>
                  </a:cubicBezTo>
                  <a:cubicBezTo>
                    <a:pt x="62" y="608"/>
                    <a:pt x="31" y="821"/>
                    <a:pt x="1" y="1003"/>
                  </a:cubicBezTo>
                  <a:cubicBezTo>
                    <a:pt x="3466" y="4529"/>
                    <a:pt x="8512" y="5806"/>
                    <a:pt x="13344" y="5867"/>
                  </a:cubicBezTo>
                  <a:cubicBezTo>
                    <a:pt x="13861" y="5350"/>
                    <a:pt x="13861" y="4620"/>
                    <a:pt x="13770" y="3891"/>
                  </a:cubicBezTo>
                  <a:cubicBezTo>
                    <a:pt x="13679" y="3070"/>
                    <a:pt x="13588" y="1429"/>
                    <a:pt x="13344" y="0"/>
                  </a:cubicBezTo>
                  <a:close/>
                </a:path>
              </a:pathLst>
            </a:custGeom>
            <a:solidFill>
              <a:srgbClr val="4FC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0"/>
            <p:cNvSpPr/>
            <p:nvPr/>
          </p:nvSpPr>
          <p:spPr>
            <a:xfrm>
              <a:off x="-2530675" y="7909838"/>
              <a:ext cx="340450" cy="151900"/>
            </a:xfrm>
            <a:custGeom>
              <a:avLst/>
              <a:gdLst/>
              <a:ahLst/>
              <a:cxnLst/>
              <a:rect l="l" t="t" r="r" b="b"/>
              <a:pathLst>
                <a:path w="13618" h="6076" extrusionOk="0">
                  <a:moveTo>
                    <a:pt x="274" y="0"/>
                  </a:moveTo>
                  <a:cubicBezTo>
                    <a:pt x="31" y="1976"/>
                    <a:pt x="0" y="4438"/>
                    <a:pt x="1307" y="5623"/>
                  </a:cubicBezTo>
                  <a:cubicBezTo>
                    <a:pt x="1681" y="5953"/>
                    <a:pt x="3493" y="6076"/>
                    <a:pt x="5551" y="6076"/>
                  </a:cubicBezTo>
                  <a:cubicBezTo>
                    <a:pt x="7673" y="6076"/>
                    <a:pt x="10056" y="5945"/>
                    <a:pt x="11399" y="5775"/>
                  </a:cubicBezTo>
                  <a:cubicBezTo>
                    <a:pt x="12554" y="5623"/>
                    <a:pt x="13222" y="5289"/>
                    <a:pt x="13617" y="4864"/>
                  </a:cubicBezTo>
                  <a:cubicBezTo>
                    <a:pt x="8785" y="4803"/>
                    <a:pt x="3739" y="3526"/>
                    <a:pt x="274" y="0"/>
                  </a:cubicBezTo>
                  <a:close/>
                </a:path>
              </a:pathLst>
            </a:custGeom>
            <a:solidFill>
              <a:srgbClr val="43A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0"/>
            <p:cNvSpPr/>
            <p:nvPr/>
          </p:nvSpPr>
          <p:spPr>
            <a:xfrm>
              <a:off x="-2417450" y="7640963"/>
              <a:ext cx="94250" cy="93225"/>
            </a:xfrm>
            <a:custGeom>
              <a:avLst/>
              <a:gdLst/>
              <a:ahLst/>
              <a:cxnLst/>
              <a:rect l="l" t="t" r="r" b="b"/>
              <a:pathLst>
                <a:path w="3770" h="3729" extrusionOk="0">
                  <a:moveTo>
                    <a:pt x="2310" y="1089"/>
                  </a:moveTo>
                  <a:cubicBezTo>
                    <a:pt x="2401" y="1089"/>
                    <a:pt x="2493" y="1424"/>
                    <a:pt x="2493" y="1849"/>
                  </a:cubicBezTo>
                  <a:cubicBezTo>
                    <a:pt x="2493" y="2305"/>
                    <a:pt x="2401" y="2640"/>
                    <a:pt x="2310" y="2640"/>
                  </a:cubicBezTo>
                  <a:cubicBezTo>
                    <a:pt x="2189" y="2640"/>
                    <a:pt x="2097" y="2305"/>
                    <a:pt x="2097" y="1849"/>
                  </a:cubicBezTo>
                  <a:cubicBezTo>
                    <a:pt x="2097" y="1424"/>
                    <a:pt x="2189" y="1089"/>
                    <a:pt x="2310" y="1089"/>
                  </a:cubicBezTo>
                  <a:close/>
                  <a:moveTo>
                    <a:pt x="1368" y="1241"/>
                  </a:moveTo>
                  <a:cubicBezTo>
                    <a:pt x="1459" y="1241"/>
                    <a:pt x="1550" y="1576"/>
                    <a:pt x="1550" y="2001"/>
                  </a:cubicBezTo>
                  <a:cubicBezTo>
                    <a:pt x="1550" y="2427"/>
                    <a:pt x="1459" y="2792"/>
                    <a:pt x="1368" y="2792"/>
                  </a:cubicBezTo>
                  <a:cubicBezTo>
                    <a:pt x="1246" y="2792"/>
                    <a:pt x="1155" y="2427"/>
                    <a:pt x="1155" y="2001"/>
                  </a:cubicBezTo>
                  <a:cubicBezTo>
                    <a:pt x="1155" y="1576"/>
                    <a:pt x="1246" y="1241"/>
                    <a:pt x="1368" y="1241"/>
                  </a:cubicBezTo>
                  <a:close/>
                  <a:moveTo>
                    <a:pt x="1808" y="1"/>
                  </a:moveTo>
                  <a:cubicBezTo>
                    <a:pt x="1738" y="1"/>
                    <a:pt x="1664" y="33"/>
                    <a:pt x="1611" y="86"/>
                  </a:cubicBezTo>
                  <a:lnTo>
                    <a:pt x="61" y="1819"/>
                  </a:lnTo>
                  <a:cubicBezTo>
                    <a:pt x="0" y="1910"/>
                    <a:pt x="0" y="2062"/>
                    <a:pt x="91" y="2153"/>
                  </a:cubicBezTo>
                  <a:lnTo>
                    <a:pt x="1793" y="3673"/>
                  </a:lnTo>
                  <a:cubicBezTo>
                    <a:pt x="1832" y="3711"/>
                    <a:pt x="1881" y="3728"/>
                    <a:pt x="1931" y="3728"/>
                  </a:cubicBezTo>
                  <a:cubicBezTo>
                    <a:pt x="2001" y="3728"/>
                    <a:pt x="2075" y="3696"/>
                    <a:pt x="2128" y="3643"/>
                  </a:cubicBezTo>
                  <a:lnTo>
                    <a:pt x="3678" y="1910"/>
                  </a:lnTo>
                  <a:cubicBezTo>
                    <a:pt x="3769" y="1819"/>
                    <a:pt x="3739" y="1667"/>
                    <a:pt x="3648" y="1576"/>
                  </a:cubicBezTo>
                  <a:lnTo>
                    <a:pt x="1945" y="56"/>
                  </a:lnTo>
                  <a:cubicBezTo>
                    <a:pt x="1907" y="18"/>
                    <a:pt x="1858" y="1"/>
                    <a:pt x="1808" y="1"/>
                  </a:cubicBezTo>
                  <a:close/>
                </a:path>
              </a:pathLst>
            </a:custGeom>
            <a:solidFill>
              <a:srgbClr val="009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0"/>
            <p:cNvSpPr/>
            <p:nvPr/>
          </p:nvSpPr>
          <p:spPr>
            <a:xfrm>
              <a:off x="-2415175" y="7637613"/>
              <a:ext cx="94250" cy="93100"/>
            </a:xfrm>
            <a:custGeom>
              <a:avLst/>
              <a:gdLst/>
              <a:ahLst/>
              <a:cxnLst/>
              <a:rect l="l" t="t" r="r" b="b"/>
              <a:pathLst>
                <a:path w="3770" h="3724" extrusionOk="0">
                  <a:moveTo>
                    <a:pt x="2310" y="1071"/>
                  </a:moveTo>
                  <a:cubicBezTo>
                    <a:pt x="2432" y="1071"/>
                    <a:pt x="2523" y="1436"/>
                    <a:pt x="2523" y="1862"/>
                  </a:cubicBezTo>
                  <a:cubicBezTo>
                    <a:pt x="2523" y="2287"/>
                    <a:pt x="2432" y="2652"/>
                    <a:pt x="2310" y="2652"/>
                  </a:cubicBezTo>
                  <a:cubicBezTo>
                    <a:pt x="2189" y="2652"/>
                    <a:pt x="2128" y="2287"/>
                    <a:pt x="2128" y="1862"/>
                  </a:cubicBezTo>
                  <a:cubicBezTo>
                    <a:pt x="2128" y="1436"/>
                    <a:pt x="2219" y="1071"/>
                    <a:pt x="2310" y="1071"/>
                  </a:cubicBezTo>
                  <a:close/>
                  <a:moveTo>
                    <a:pt x="1368" y="1223"/>
                  </a:moveTo>
                  <a:cubicBezTo>
                    <a:pt x="1490" y="1223"/>
                    <a:pt x="1581" y="1588"/>
                    <a:pt x="1581" y="2014"/>
                  </a:cubicBezTo>
                  <a:cubicBezTo>
                    <a:pt x="1581" y="2439"/>
                    <a:pt x="1490" y="2774"/>
                    <a:pt x="1368" y="2774"/>
                  </a:cubicBezTo>
                  <a:cubicBezTo>
                    <a:pt x="1277" y="2774"/>
                    <a:pt x="1186" y="2439"/>
                    <a:pt x="1186" y="2014"/>
                  </a:cubicBezTo>
                  <a:cubicBezTo>
                    <a:pt x="1186" y="1588"/>
                    <a:pt x="1277" y="1223"/>
                    <a:pt x="1368" y="1223"/>
                  </a:cubicBezTo>
                  <a:close/>
                  <a:moveTo>
                    <a:pt x="1809" y="0"/>
                  </a:moveTo>
                  <a:cubicBezTo>
                    <a:pt x="1748" y="0"/>
                    <a:pt x="1687" y="23"/>
                    <a:pt x="1642" y="68"/>
                  </a:cubicBezTo>
                  <a:lnTo>
                    <a:pt x="91" y="1801"/>
                  </a:lnTo>
                  <a:cubicBezTo>
                    <a:pt x="0" y="1892"/>
                    <a:pt x="31" y="2044"/>
                    <a:pt x="122" y="2135"/>
                  </a:cubicBezTo>
                  <a:lnTo>
                    <a:pt x="1824" y="3655"/>
                  </a:lnTo>
                  <a:cubicBezTo>
                    <a:pt x="1870" y="3701"/>
                    <a:pt x="1930" y="3724"/>
                    <a:pt x="1991" y="3724"/>
                  </a:cubicBezTo>
                  <a:cubicBezTo>
                    <a:pt x="2052" y="3724"/>
                    <a:pt x="2113" y="3701"/>
                    <a:pt x="2158" y="3655"/>
                  </a:cubicBezTo>
                  <a:lnTo>
                    <a:pt x="3709" y="1892"/>
                  </a:lnTo>
                  <a:cubicBezTo>
                    <a:pt x="3769" y="1801"/>
                    <a:pt x="3769" y="1649"/>
                    <a:pt x="3678" y="1588"/>
                  </a:cubicBezTo>
                  <a:lnTo>
                    <a:pt x="1976" y="68"/>
                  </a:lnTo>
                  <a:cubicBezTo>
                    <a:pt x="1930" y="23"/>
                    <a:pt x="1870" y="0"/>
                    <a:pt x="1809"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6" name="Google Shape;3896;p80"/>
          <p:cNvGrpSpPr/>
          <p:nvPr/>
        </p:nvGrpSpPr>
        <p:grpSpPr>
          <a:xfrm>
            <a:off x="4094000" y="1880763"/>
            <a:ext cx="982525" cy="1754400"/>
            <a:chOff x="-1254075" y="6362388"/>
            <a:chExt cx="982525" cy="1754400"/>
          </a:xfrm>
        </p:grpSpPr>
        <p:sp>
          <p:nvSpPr>
            <p:cNvPr id="3897" name="Google Shape;3897;p80"/>
            <p:cNvSpPr/>
            <p:nvPr/>
          </p:nvSpPr>
          <p:spPr>
            <a:xfrm>
              <a:off x="-1254075" y="6613863"/>
              <a:ext cx="982525" cy="813825"/>
            </a:xfrm>
            <a:custGeom>
              <a:avLst/>
              <a:gdLst/>
              <a:ahLst/>
              <a:cxnLst/>
              <a:rect l="l" t="t" r="r" b="b"/>
              <a:pathLst>
                <a:path w="39301" h="32553" extrusionOk="0">
                  <a:moveTo>
                    <a:pt x="17888" y="0"/>
                  </a:moveTo>
                  <a:cubicBezTo>
                    <a:pt x="12440" y="0"/>
                    <a:pt x="7022" y="908"/>
                    <a:pt x="5807" y="4301"/>
                  </a:cubicBezTo>
                  <a:cubicBezTo>
                    <a:pt x="5807" y="4301"/>
                    <a:pt x="7752" y="15760"/>
                    <a:pt x="4651" y="18678"/>
                  </a:cubicBezTo>
                  <a:cubicBezTo>
                    <a:pt x="1582" y="21596"/>
                    <a:pt x="1" y="24301"/>
                    <a:pt x="3253" y="26733"/>
                  </a:cubicBezTo>
                  <a:cubicBezTo>
                    <a:pt x="4189" y="27432"/>
                    <a:pt x="4941" y="27681"/>
                    <a:pt x="5538" y="27681"/>
                  </a:cubicBezTo>
                  <a:cubicBezTo>
                    <a:pt x="7002" y="27681"/>
                    <a:pt x="7530" y="26181"/>
                    <a:pt x="7539" y="26155"/>
                  </a:cubicBezTo>
                  <a:lnTo>
                    <a:pt x="7539" y="26155"/>
                  </a:lnTo>
                  <a:cubicBezTo>
                    <a:pt x="7522" y="26205"/>
                    <a:pt x="5653" y="31638"/>
                    <a:pt x="9754" y="31638"/>
                  </a:cubicBezTo>
                  <a:cubicBezTo>
                    <a:pt x="9863" y="31638"/>
                    <a:pt x="9975" y="31634"/>
                    <a:pt x="10092" y="31626"/>
                  </a:cubicBezTo>
                  <a:cubicBezTo>
                    <a:pt x="14652" y="31322"/>
                    <a:pt x="17266" y="27523"/>
                    <a:pt x="17266" y="27523"/>
                  </a:cubicBezTo>
                  <a:cubicBezTo>
                    <a:pt x="17266" y="27523"/>
                    <a:pt x="22172" y="32553"/>
                    <a:pt x="27034" y="32553"/>
                  </a:cubicBezTo>
                  <a:cubicBezTo>
                    <a:pt x="27570" y="32553"/>
                    <a:pt x="28105" y="32492"/>
                    <a:pt x="28634" y="32356"/>
                  </a:cubicBezTo>
                  <a:cubicBezTo>
                    <a:pt x="31126" y="31991"/>
                    <a:pt x="32068" y="29802"/>
                    <a:pt x="32798" y="27766"/>
                  </a:cubicBezTo>
                  <a:cubicBezTo>
                    <a:pt x="33057" y="27996"/>
                    <a:pt x="33448" y="28214"/>
                    <a:pt x="33885" y="28214"/>
                  </a:cubicBezTo>
                  <a:cubicBezTo>
                    <a:pt x="34832" y="28214"/>
                    <a:pt x="35988" y="27186"/>
                    <a:pt x="36445" y="23024"/>
                  </a:cubicBezTo>
                  <a:cubicBezTo>
                    <a:pt x="36445" y="23024"/>
                    <a:pt x="36597" y="23055"/>
                    <a:pt x="36818" y="23055"/>
                  </a:cubicBezTo>
                  <a:cubicBezTo>
                    <a:pt x="37610" y="23055"/>
                    <a:pt x="39301" y="22665"/>
                    <a:pt x="38208" y="19103"/>
                  </a:cubicBezTo>
                  <a:cubicBezTo>
                    <a:pt x="36780" y="14514"/>
                    <a:pt x="32828" y="16003"/>
                    <a:pt x="31704" y="11687"/>
                  </a:cubicBezTo>
                  <a:cubicBezTo>
                    <a:pt x="30579" y="7371"/>
                    <a:pt x="30457" y="1200"/>
                    <a:pt x="30457" y="1200"/>
                  </a:cubicBezTo>
                  <a:cubicBezTo>
                    <a:pt x="30457" y="1200"/>
                    <a:pt x="24153" y="0"/>
                    <a:pt x="17888"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0"/>
            <p:cNvSpPr/>
            <p:nvPr/>
          </p:nvSpPr>
          <p:spPr>
            <a:xfrm>
              <a:off x="-977475" y="6981763"/>
              <a:ext cx="459775" cy="501850"/>
            </a:xfrm>
            <a:custGeom>
              <a:avLst/>
              <a:gdLst/>
              <a:ahLst/>
              <a:cxnLst/>
              <a:rect l="l" t="t" r="r" b="b"/>
              <a:pathLst>
                <a:path w="18391" h="20074" extrusionOk="0">
                  <a:moveTo>
                    <a:pt x="9316" y="0"/>
                  </a:moveTo>
                  <a:cubicBezTo>
                    <a:pt x="8299" y="0"/>
                    <a:pt x="7203" y="62"/>
                    <a:pt x="6050" y="193"/>
                  </a:cubicBezTo>
                  <a:cubicBezTo>
                    <a:pt x="6050" y="193"/>
                    <a:pt x="1" y="770"/>
                    <a:pt x="335" y="4448"/>
                  </a:cubicBezTo>
                  <a:cubicBezTo>
                    <a:pt x="700" y="8126"/>
                    <a:pt x="396" y="16454"/>
                    <a:pt x="2341" y="19494"/>
                  </a:cubicBezTo>
                  <a:cubicBezTo>
                    <a:pt x="2617" y="19912"/>
                    <a:pt x="3923" y="20074"/>
                    <a:pt x="5635" y="20074"/>
                  </a:cubicBezTo>
                  <a:cubicBezTo>
                    <a:pt x="9023" y="20074"/>
                    <a:pt x="13999" y="19441"/>
                    <a:pt x="15716" y="18916"/>
                  </a:cubicBezTo>
                  <a:cubicBezTo>
                    <a:pt x="18330" y="18126"/>
                    <a:pt x="18390" y="15694"/>
                    <a:pt x="18117" y="13232"/>
                  </a:cubicBezTo>
                  <a:cubicBezTo>
                    <a:pt x="17813" y="10740"/>
                    <a:pt x="17023" y="4843"/>
                    <a:pt x="16141" y="2168"/>
                  </a:cubicBezTo>
                  <a:cubicBezTo>
                    <a:pt x="15687" y="831"/>
                    <a:pt x="13039" y="0"/>
                    <a:pt x="9316"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0"/>
            <p:cNvSpPr/>
            <p:nvPr/>
          </p:nvSpPr>
          <p:spPr>
            <a:xfrm>
              <a:off x="-961500" y="6980638"/>
              <a:ext cx="460525" cy="502050"/>
            </a:xfrm>
            <a:custGeom>
              <a:avLst/>
              <a:gdLst/>
              <a:ahLst/>
              <a:cxnLst/>
              <a:rect l="l" t="t" r="r" b="b"/>
              <a:pathLst>
                <a:path w="18421" h="20082" extrusionOk="0">
                  <a:moveTo>
                    <a:pt x="9244" y="0"/>
                  </a:moveTo>
                  <a:cubicBezTo>
                    <a:pt x="8257" y="0"/>
                    <a:pt x="7195" y="57"/>
                    <a:pt x="6079" y="177"/>
                  </a:cubicBezTo>
                  <a:cubicBezTo>
                    <a:pt x="6079" y="177"/>
                    <a:pt x="0" y="785"/>
                    <a:pt x="365" y="4463"/>
                  </a:cubicBezTo>
                  <a:cubicBezTo>
                    <a:pt x="730" y="8140"/>
                    <a:pt x="395" y="16438"/>
                    <a:pt x="2371" y="19508"/>
                  </a:cubicBezTo>
                  <a:cubicBezTo>
                    <a:pt x="2644" y="19922"/>
                    <a:pt x="3922" y="20081"/>
                    <a:pt x="5605" y="20081"/>
                  </a:cubicBezTo>
                  <a:cubicBezTo>
                    <a:pt x="8987" y="20081"/>
                    <a:pt x="14000" y="19438"/>
                    <a:pt x="15745" y="18931"/>
                  </a:cubicBezTo>
                  <a:cubicBezTo>
                    <a:pt x="18359" y="18141"/>
                    <a:pt x="18420" y="15709"/>
                    <a:pt x="18147" y="13217"/>
                  </a:cubicBezTo>
                  <a:cubicBezTo>
                    <a:pt x="17843" y="10755"/>
                    <a:pt x="17052" y="4858"/>
                    <a:pt x="16171" y="2183"/>
                  </a:cubicBezTo>
                  <a:cubicBezTo>
                    <a:pt x="15713" y="834"/>
                    <a:pt x="13021" y="0"/>
                    <a:pt x="9244"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0"/>
            <p:cNvSpPr/>
            <p:nvPr/>
          </p:nvSpPr>
          <p:spPr>
            <a:xfrm>
              <a:off x="-701875" y="8078438"/>
              <a:ext cx="214575" cy="38350"/>
            </a:xfrm>
            <a:custGeom>
              <a:avLst/>
              <a:gdLst/>
              <a:ahLst/>
              <a:cxnLst/>
              <a:rect l="l" t="t" r="r" b="b"/>
              <a:pathLst>
                <a:path w="8583" h="1534" extrusionOk="0">
                  <a:moveTo>
                    <a:pt x="2204" y="1"/>
                  </a:moveTo>
                  <a:cubicBezTo>
                    <a:pt x="943" y="1"/>
                    <a:pt x="0" y="55"/>
                    <a:pt x="11" y="217"/>
                  </a:cubicBezTo>
                  <a:cubicBezTo>
                    <a:pt x="71" y="703"/>
                    <a:pt x="132" y="1007"/>
                    <a:pt x="132" y="1007"/>
                  </a:cubicBezTo>
                  <a:cubicBezTo>
                    <a:pt x="132" y="1007"/>
                    <a:pt x="922" y="1190"/>
                    <a:pt x="2625" y="1433"/>
                  </a:cubicBezTo>
                  <a:cubicBezTo>
                    <a:pt x="3123" y="1504"/>
                    <a:pt x="3653" y="1533"/>
                    <a:pt x="4181" y="1533"/>
                  </a:cubicBezTo>
                  <a:cubicBezTo>
                    <a:pt x="5454" y="1533"/>
                    <a:pt x="6714" y="1361"/>
                    <a:pt x="7488" y="1190"/>
                  </a:cubicBezTo>
                  <a:cubicBezTo>
                    <a:pt x="8582" y="916"/>
                    <a:pt x="8521" y="217"/>
                    <a:pt x="8521" y="217"/>
                  </a:cubicBezTo>
                  <a:cubicBezTo>
                    <a:pt x="8521" y="217"/>
                    <a:pt x="4725" y="1"/>
                    <a:pt x="2204"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0"/>
            <p:cNvSpPr/>
            <p:nvPr/>
          </p:nvSpPr>
          <p:spPr>
            <a:xfrm>
              <a:off x="-567125" y="8051163"/>
              <a:ext cx="80575" cy="56275"/>
            </a:xfrm>
            <a:custGeom>
              <a:avLst/>
              <a:gdLst/>
              <a:ahLst/>
              <a:cxnLst/>
              <a:rect l="l" t="t" r="r" b="b"/>
              <a:pathLst>
                <a:path w="3223" h="2251" extrusionOk="0">
                  <a:moveTo>
                    <a:pt x="1186" y="1"/>
                  </a:moveTo>
                  <a:cubicBezTo>
                    <a:pt x="609" y="670"/>
                    <a:pt x="244" y="1429"/>
                    <a:pt x="1" y="2250"/>
                  </a:cubicBezTo>
                  <a:cubicBezTo>
                    <a:pt x="1794" y="2159"/>
                    <a:pt x="3223" y="1825"/>
                    <a:pt x="3131" y="1308"/>
                  </a:cubicBezTo>
                  <a:cubicBezTo>
                    <a:pt x="3010" y="761"/>
                    <a:pt x="2068" y="305"/>
                    <a:pt x="1186"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0"/>
            <p:cNvSpPr/>
            <p:nvPr/>
          </p:nvSpPr>
          <p:spPr>
            <a:xfrm>
              <a:off x="-706950" y="8032938"/>
              <a:ext cx="169500" cy="75125"/>
            </a:xfrm>
            <a:custGeom>
              <a:avLst/>
              <a:gdLst/>
              <a:ahLst/>
              <a:cxnLst/>
              <a:rect l="l" t="t" r="r" b="b"/>
              <a:pathLst>
                <a:path w="6780" h="3005" extrusionOk="0">
                  <a:moveTo>
                    <a:pt x="274" y="0"/>
                  </a:moveTo>
                  <a:cubicBezTo>
                    <a:pt x="1" y="1034"/>
                    <a:pt x="274" y="2523"/>
                    <a:pt x="274" y="2523"/>
                  </a:cubicBezTo>
                  <a:cubicBezTo>
                    <a:pt x="1361" y="2844"/>
                    <a:pt x="2989" y="3005"/>
                    <a:pt x="4540" y="3005"/>
                  </a:cubicBezTo>
                  <a:cubicBezTo>
                    <a:pt x="4898" y="3005"/>
                    <a:pt x="5252" y="2996"/>
                    <a:pt x="5594" y="2979"/>
                  </a:cubicBezTo>
                  <a:cubicBezTo>
                    <a:pt x="5837" y="2158"/>
                    <a:pt x="6232" y="1399"/>
                    <a:pt x="6779" y="730"/>
                  </a:cubicBezTo>
                  <a:cubicBezTo>
                    <a:pt x="5989" y="426"/>
                    <a:pt x="5229" y="274"/>
                    <a:pt x="5229" y="274"/>
                  </a:cubicBezTo>
                  <a:cubicBezTo>
                    <a:pt x="4499" y="468"/>
                    <a:pt x="3807" y="540"/>
                    <a:pt x="3183" y="540"/>
                  </a:cubicBezTo>
                  <a:cubicBezTo>
                    <a:pt x="1468" y="540"/>
                    <a:pt x="274" y="0"/>
                    <a:pt x="274"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0"/>
            <p:cNvSpPr/>
            <p:nvPr/>
          </p:nvSpPr>
          <p:spPr>
            <a:xfrm>
              <a:off x="-573900" y="8004038"/>
              <a:ext cx="43500" cy="46975"/>
            </a:xfrm>
            <a:custGeom>
              <a:avLst/>
              <a:gdLst/>
              <a:ahLst/>
              <a:cxnLst/>
              <a:rect l="l" t="t" r="r" b="b"/>
              <a:pathLst>
                <a:path w="1740" h="1879" extrusionOk="0">
                  <a:moveTo>
                    <a:pt x="673" y="183"/>
                  </a:moveTo>
                  <a:cubicBezTo>
                    <a:pt x="900" y="183"/>
                    <a:pt x="600" y="953"/>
                    <a:pt x="545" y="1035"/>
                  </a:cubicBezTo>
                  <a:cubicBezTo>
                    <a:pt x="481" y="1162"/>
                    <a:pt x="418" y="1281"/>
                    <a:pt x="350" y="1397"/>
                  </a:cubicBezTo>
                  <a:lnTo>
                    <a:pt x="350" y="1397"/>
                  </a:lnTo>
                  <a:cubicBezTo>
                    <a:pt x="346" y="1401"/>
                    <a:pt x="343" y="1406"/>
                    <a:pt x="340" y="1411"/>
                  </a:cubicBezTo>
                  <a:lnTo>
                    <a:pt x="340" y="1411"/>
                  </a:lnTo>
                  <a:cubicBezTo>
                    <a:pt x="340" y="1285"/>
                    <a:pt x="347" y="1160"/>
                    <a:pt x="363" y="1035"/>
                  </a:cubicBezTo>
                  <a:cubicBezTo>
                    <a:pt x="363" y="822"/>
                    <a:pt x="363" y="336"/>
                    <a:pt x="576" y="214"/>
                  </a:cubicBezTo>
                  <a:cubicBezTo>
                    <a:pt x="616" y="193"/>
                    <a:pt x="648" y="183"/>
                    <a:pt x="673" y="183"/>
                  </a:cubicBezTo>
                  <a:close/>
                  <a:moveTo>
                    <a:pt x="1181" y="901"/>
                  </a:moveTo>
                  <a:cubicBezTo>
                    <a:pt x="1296" y="901"/>
                    <a:pt x="1354" y="1055"/>
                    <a:pt x="1275" y="1187"/>
                  </a:cubicBezTo>
                  <a:cubicBezTo>
                    <a:pt x="1080" y="1454"/>
                    <a:pt x="749" y="1566"/>
                    <a:pt x="437" y="1647"/>
                  </a:cubicBezTo>
                  <a:lnTo>
                    <a:pt x="437" y="1647"/>
                  </a:lnTo>
                  <a:cubicBezTo>
                    <a:pt x="474" y="1585"/>
                    <a:pt x="517" y="1512"/>
                    <a:pt x="562" y="1432"/>
                  </a:cubicBezTo>
                  <a:lnTo>
                    <a:pt x="562" y="1432"/>
                  </a:lnTo>
                  <a:cubicBezTo>
                    <a:pt x="632" y="1331"/>
                    <a:pt x="707" y="1238"/>
                    <a:pt x="788" y="1156"/>
                  </a:cubicBezTo>
                  <a:cubicBezTo>
                    <a:pt x="880" y="1065"/>
                    <a:pt x="1001" y="944"/>
                    <a:pt x="1123" y="913"/>
                  </a:cubicBezTo>
                  <a:cubicBezTo>
                    <a:pt x="1143" y="905"/>
                    <a:pt x="1163" y="901"/>
                    <a:pt x="1181" y="901"/>
                  </a:cubicBezTo>
                  <a:close/>
                  <a:moveTo>
                    <a:pt x="616" y="1"/>
                  </a:moveTo>
                  <a:cubicBezTo>
                    <a:pt x="1" y="1"/>
                    <a:pt x="120" y="1373"/>
                    <a:pt x="120" y="1764"/>
                  </a:cubicBezTo>
                  <a:cubicBezTo>
                    <a:pt x="120" y="1840"/>
                    <a:pt x="180" y="1878"/>
                    <a:pt x="241" y="1878"/>
                  </a:cubicBezTo>
                  <a:cubicBezTo>
                    <a:pt x="287" y="1878"/>
                    <a:pt x="333" y="1857"/>
                    <a:pt x="353" y="1813"/>
                  </a:cubicBezTo>
                  <a:lnTo>
                    <a:pt x="353" y="1813"/>
                  </a:lnTo>
                  <a:cubicBezTo>
                    <a:pt x="830" y="1749"/>
                    <a:pt x="1740" y="1469"/>
                    <a:pt x="1487" y="852"/>
                  </a:cubicBezTo>
                  <a:cubicBezTo>
                    <a:pt x="1452" y="746"/>
                    <a:pt x="1333" y="701"/>
                    <a:pt x="1210" y="701"/>
                  </a:cubicBezTo>
                  <a:cubicBezTo>
                    <a:pt x="1123" y="701"/>
                    <a:pt x="1034" y="723"/>
                    <a:pt x="971" y="761"/>
                  </a:cubicBezTo>
                  <a:cubicBezTo>
                    <a:pt x="930" y="785"/>
                    <a:pt x="892" y="810"/>
                    <a:pt x="854" y="838"/>
                  </a:cubicBezTo>
                  <a:lnTo>
                    <a:pt x="854" y="838"/>
                  </a:lnTo>
                  <a:cubicBezTo>
                    <a:pt x="1023" y="414"/>
                    <a:pt x="1067" y="17"/>
                    <a:pt x="636" y="1"/>
                  </a:cubicBezTo>
                  <a:cubicBezTo>
                    <a:pt x="630" y="1"/>
                    <a:pt x="623" y="1"/>
                    <a:pt x="616"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0"/>
            <p:cNvSpPr/>
            <p:nvPr/>
          </p:nvSpPr>
          <p:spPr>
            <a:xfrm>
              <a:off x="-997975" y="8078438"/>
              <a:ext cx="215325" cy="38350"/>
            </a:xfrm>
            <a:custGeom>
              <a:avLst/>
              <a:gdLst/>
              <a:ahLst/>
              <a:cxnLst/>
              <a:rect l="l" t="t" r="r" b="b"/>
              <a:pathLst>
                <a:path w="8613" h="1534" extrusionOk="0">
                  <a:moveTo>
                    <a:pt x="6409" y="1"/>
                  </a:moveTo>
                  <a:cubicBezTo>
                    <a:pt x="3888" y="1"/>
                    <a:pt x="91" y="217"/>
                    <a:pt x="91" y="217"/>
                  </a:cubicBezTo>
                  <a:cubicBezTo>
                    <a:pt x="91" y="217"/>
                    <a:pt x="0" y="916"/>
                    <a:pt x="1095" y="1190"/>
                  </a:cubicBezTo>
                  <a:cubicBezTo>
                    <a:pt x="1868" y="1361"/>
                    <a:pt x="3128" y="1533"/>
                    <a:pt x="4402" y="1533"/>
                  </a:cubicBezTo>
                  <a:cubicBezTo>
                    <a:pt x="4929" y="1533"/>
                    <a:pt x="5459" y="1504"/>
                    <a:pt x="5958" y="1433"/>
                  </a:cubicBezTo>
                  <a:cubicBezTo>
                    <a:pt x="7690" y="1190"/>
                    <a:pt x="8481" y="1007"/>
                    <a:pt x="8481" y="1007"/>
                  </a:cubicBezTo>
                  <a:cubicBezTo>
                    <a:pt x="8481" y="1007"/>
                    <a:pt x="8541" y="703"/>
                    <a:pt x="8602" y="217"/>
                  </a:cubicBezTo>
                  <a:cubicBezTo>
                    <a:pt x="8612" y="55"/>
                    <a:pt x="7670" y="1"/>
                    <a:pt x="6409"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0"/>
            <p:cNvSpPr/>
            <p:nvPr/>
          </p:nvSpPr>
          <p:spPr>
            <a:xfrm>
              <a:off x="-998750" y="8051163"/>
              <a:ext cx="80575" cy="56275"/>
            </a:xfrm>
            <a:custGeom>
              <a:avLst/>
              <a:gdLst/>
              <a:ahLst/>
              <a:cxnLst/>
              <a:rect l="l" t="t" r="r" b="b"/>
              <a:pathLst>
                <a:path w="3223" h="2251" extrusionOk="0">
                  <a:moveTo>
                    <a:pt x="2037" y="1"/>
                  </a:moveTo>
                  <a:cubicBezTo>
                    <a:pt x="1186" y="305"/>
                    <a:pt x="244" y="761"/>
                    <a:pt x="122" y="1308"/>
                  </a:cubicBezTo>
                  <a:cubicBezTo>
                    <a:pt x="1" y="1825"/>
                    <a:pt x="1429" y="2159"/>
                    <a:pt x="3223" y="2250"/>
                  </a:cubicBezTo>
                  <a:cubicBezTo>
                    <a:pt x="3010" y="1429"/>
                    <a:pt x="2615" y="670"/>
                    <a:pt x="2037"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0"/>
            <p:cNvSpPr/>
            <p:nvPr/>
          </p:nvSpPr>
          <p:spPr>
            <a:xfrm>
              <a:off x="-947825" y="8032938"/>
              <a:ext cx="169475" cy="75125"/>
            </a:xfrm>
            <a:custGeom>
              <a:avLst/>
              <a:gdLst/>
              <a:ahLst/>
              <a:cxnLst/>
              <a:rect l="l" t="t" r="r" b="b"/>
              <a:pathLst>
                <a:path w="6779" h="3005" extrusionOk="0">
                  <a:moveTo>
                    <a:pt x="6505" y="0"/>
                  </a:moveTo>
                  <a:cubicBezTo>
                    <a:pt x="6505" y="0"/>
                    <a:pt x="5328" y="540"/>
                    <a:pt x="3622" y="540"/>
                  </a:cubicBezTo>
                  <a:cubicBezTo>
                    <a:pt x="3001" y="540"/>
                    <a:pt x="2310" y="468"/>
                    <a:pt x="1581" y="274"/>
                  </a:cubicBezTo>
                  <a:cubicBezTo>
                    <a:pt x="1581" y="274"/>
                    <a:pt x="821" y="426"/>
                    <a:pt x="0" y="730"/>
                  </a:cubicBezTo>
                  <a:cubicBezTo>
                    <a:pt x="578" y="1399"/>
                    <a:pt x="973" y="2158"/>
                    <a:pt x="1186" y="2979"/>
                  </a:cubicBezTo>
                  <a:cubicBezTo>
                    <a:pt x="1528" y="2996"/>
                    <a:pt x="1883" y="3005"/>
                    <a:pt x="2242" y="3005"/>
                  </a:cubicBezTo>
                  <a:cubicBezTo>
                    <a:pt x="3799" y="3005"/>
                    <a:pt x="5443" y="2844"/>
                    <a:pt x="6505" y="2523"/>
                  </a:cubicBezTo>
                  <a:cubicBezTo>
                    <a:pt x="6505" y="2523"/>
                    <a:pt x="6779" y="1034"/>
                    <a:pt x="6505"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0"/>
            <p:cNvSpPr/>
            <p:nvPr/>
          </p:nvSpPr>
          <p:spPr>
            <a:xfrm>
              <a:off x="-954125" y="8004038"/>
              <a:ext cx="43500" cy="46975"/>
            </a:xfrm>
            <a:custGeom>
              <a:avLst/>
              <a:gdLst/>
              <a:ahLst/>
              <a:cxnLst/>
              <a:rect l="l" t="t" r="r" b="b"/>
              <a:pathLst>
                <a:path w="1740" h="1879" extrusionOk="0">
                  <a:moveTo>
                    <a:pt x="1059" y="183"/>
                  </a:moveTo>
                  <a:cubicBezTo>
                    <a:pt x="1087" y="183"/>
                    <a:pt x="1121" y="193"/>
                    <a:pt x="1164" y="214"/>
                  </a:cubicBezTo>
                  <a:cubicBezTo>
                    <a:pt x="1377" y="336"/>
                    <a:pt x="1377" y="822"/>
                    <a:pt x="1377" y="1035"/>
                  </a:cubicBezTo>
                  <a:cubicBezTo>
                    <a:pt x="1392" y="1157"/>
                    <a:pt x="1392" y="1279"/>
                    <a:pt x="1388" y="1402"/>
                  </a:cubicBezTo>
                  <a:lnTo>
                    <a:pt x="1388" y="1402"/>
                  </a:lnTo>
                  <a:cubicBezTo>
                    <a:pt x="1362" y="1364"/>
                    <a:pt x="1334" y="1327"/>
                    <a:pt x="1307" y="1290"/>
                  </a:cubicBezTo>
                  <a:lnTo>
                    <a:pt x="1307" y="1290"/>
                  </a:lnTo>
                  <a:cubicBezTo>
                    <a:pt x="1257" y="1208"/>
                    <a:pt x="1209" y="1123"/>
                    <a:pt x="1164" y="1035"/>
                  </a:cubicBezTo>
                  <a:cubicBezTo>
                    <a:pt x="1137" y="953"/>
                    <a:pt x="815" y="183"/>
                    <a:pt x="1059" y="183"/>
                  </a:cubicBezTo>
                  <a:close/>
                  <a:moveTo>
                    <a:pt x="550" y="901"/>
                  </a:moveTo>
                  <a:cubicBezTo>
                    <a:pt x="570" y="901"/>
                    <a:pt x="592" y="905"/>
                    <a:pt x="617" y="913"/>
                  </a:cubicBezTo>
                  <a:cubicBezTo>
                    <a:pt x="739" y="944"/>
                    <a:pt x="860" y="1065"/>
                    <a:pt x="921" y="1156"/>
                  </a:cubicBezTo>
                  <a:cubicBezTo>
                    <a:pt x="1084" y="1296"/>
                    <a:pt x="1194" y="1471"/>
                    <a:pt x="1304" y="1655"/>
                  </a:cubicBezTo>
                  <a:lnTo>
                    <a:pt x="1304" y="1655"/>
                  </a:lnTo>
                  <a:cubicBezTo>
                    <a:pt x="984" y="1574"/>
                    <a:pt x="641" y="1464"/>
                    <a:pt x="465" y="1187"/>
                  </a:cubicBezTo>
                  <a:cubicBezTo>
                    <a:pt x="386" y="1055"/>
                    <a:pt x="421" y="901"/>
                    <a:pt x="550" y="901"/>
                  </a:cubicBezTo>
                  <a:close/>
                  <a:moveTo>
                    <a:pt x="1094" y="1"/>
                  </a:moveTo>
                  <a:cubicBezTo>
                    <a:pt x="1087" y="1"/>
                    <a:pt x="1080" y="1"/>
                    <a:pt x="1073" y="1"/>
                  </a:cubicBezTo>
                  <a:cubicBezTo>
                    <a:pt x="656" y="17"/>
                    <a:pt x="710" y="417"/>
                    <a:pt x="884" y="843"/>
                  </a:cubicBezTo>
                  <a:lnTo>
                    <a:pt x="884" y="843"/>
                  </a:lnTo>
                  <a:cubicBezTo>
                    <a:pt x="847" y="814"/>
                    <a:pt x="808" y="786"/>
                    <a:pt x="769" y="761"/>
                  </a:cubicBezTo>
                  <a:cubicBezTo>
                    <a:pt x="706" y="723"/>
                    <a:pt x="617" y="701"/>
                    <a:pt x="530" y="701"/>
                  </a:cubicBezTo>
                  <a:cubicBezTo>
                    <a:pt x="407" y="701"/>
                    <a:pt x="288" y="746"/>
                    <a:pt x="252" y="852"/>
                  </a:cubicBezTo>
                  <a:cubicBezTo>
                    <a:pt x="1" y="1468"/>
                    <a:pt x="908" y="1749"/>
                    <a:pt x="1386" y="1813"/>
                  </a:cubicBezTo>
                  <a:lnTo>
                    <a:pt x="1386" y="1813"/>
                  </a:lnTo>
                  <a:cubicBezTo>
                    <a:pt x="1403" y="1857"/>
                    <a:pt x="1444" y="1878"/>
                    <a:pt x="1487" y="1878"/>
                  </a:cubicBezTo>
                  <a:cubicBezTo>
                    <a:pt x="1544" y="1878"/>
                    <a:pt x="1605" y="1840"/>
                    <a:pt x="1620" y="1764"/>
                  </a:cubicBezTo>
                  <a:cubicBezTo>
                    <a:pt x="1620" y="1373"/>
                    <a:pt x="1739" y="1"/>
                    <a:pt x="1094"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0"/>
            <p:cNvSpPr/>
            <p:nvPr/>
          </p:nvSpPr>
          <p:spPr>
            <a:xfrm>
              <a:off x="-920475" y="7539013"/>
              <a:ext cx="347300" cy="517525"/>
            </a:xfrm>
            <a:custGeom>
              <a:avLst/>
              <a:gdLst/>
              <a:ahLst/>
              <a:cxnLst/>
              <a:rect l="l" t="t" r="r" b="b"/>
              <a:pathLst>
                <a:path w="13892" h="20701" extrusionOk="0">
                  <a:moveTo>
                    <a:pt x="13466" y="0"/>
                  </a:moveTo>
                  <a:lnTo>
                    <a:pt x="13466" y="0"/>
                  </a:lnTo>
                  <a:cubicBezTo>
                    <a:pt x="9180" y="2006"/>
                    <a:pt x="4651" y="3222"/>
                    <a:pt x="31" y="3435"/>
                  </a:cubicBezTo>
                  <a:cubicBezTo>
                    <a:pt x="1" y="6718"/>
                    <a:pt x="761" y="18572"/>
                    <a:pt x="973" y="20001"/>
                  </a:cubicBezTo>
                  <a:cubicBezTo>
                    <a:pt x="973" y="20001"/>
                    <a:pt x="2065" y="20395"/>
                    <a:pt x="3280" y="20395"/>
                  </a:cubicBezTo>
                  <a:cubicBezTo>
                    <a:pt x="4030" y="20395"/>
                    <a:pt x="4826" y="20245"/>
                    <a:pt x="5441" y="19757"/>
                  </a:cubicBezTo>
                  <a:cubicBezTo>
                    <a:pt x="5441" y="19757"/>
                    <a:pt x="6080" y="5958"/>
                    <a:pt x="5958" y="5228"/>
                  </a:cubicBezTo>
                  <a:lnTo>
                    <a:pt x="5958" y="5228"/>
                  </a:lnTo>
                  <a:cubicBezTo>
                    <a:pt x="5958" y="5228"/>
                    <a:pt x="6282" y="5267"/>
                    <a:pt x="6723" y="5267"/>
                  </a:cubicBezTo>
                  <a:cubicBezTo>
                    <a:pt x="7238" y="5267"/>
                    <a:pt x="7913" y="5214"/>
                    <a:pt x="8420" y="4985"/>
                  </a:cubicBezTo>
                  <a:cubicBezTo>
                    <a:pt x="8420" y="4985"/>
                    <a:pt x="8511" y="19180"/>
                    <a:pt x="8785" y="20092"/>
                  </a:cubicBezTo>
                  <a:cubicBezTo>
                    <a:pt x="8785" y="20092"/>
                    <a:pt x="9990" y="20700"/>
                    <a:pt x="11190" y="20700"/>
                  </a:cubicBezTo>
                  <a:cubicBezTo>
                    <a:pt x="11828" y="20700"/>
                    <a:pt x="12465" y="20528"/>
                    <a:pt x="12919" y="20001"/>
                  </a:cubicBezTo>
                  <a:cubicBezTo>
                    <a:pt x="12919" y="20001"/>
                    <a:pt x="13891" y="3648"/>
                    <a:pt x="13466" y="0"/>
                  </a:cubicBezTo>
                  <a:close/>
                </a:path>
              </a:pathLst>
            </a:custGeom>
            <a:solidFill>
              <a:srgbClr val="C4B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0"/>
            <p:cNvSpPr/>
            <p:nvPr/>
          </p:nvSpPr>
          <p:spPr>
            <a:xfrm>
              <a:off x="-919700" y="7468638"/>
              <a:ext cx="336650" cy="156250"/>
            </a:xfrm>
            <a:custGeom>
              <a:avLst/>
              <a:gdLst/>
              <a:ahLst/>
              <a:cxnLst/>
              <a:rect l="l" t="t" r="r" b="b"/>
              <a:pathLst>
                <a:path w="13466" h="6250" extrusionOk="0">
                  <a:moveTo>
                    <a:pt x="8711" y="0"/>
                  </a:moveTo>
                  <a:cubicBezTo>
                    <a:pt x="4932" y="0"/>
                    <a:pt x="213" y="323"/>
                    <a:pt x="213" y="323"/>
                  </a:cubicBezTo>
                  <a:cubicBezTo>
                    <a:pt x="213" y="323"/>
                    <a:pt x="61" y="3636"/>
                    <a:pt x="0" y="6250"/>
                  </a:cubicBezTo>
                  <a:cubicBezTo>
                    <a:pt x="4620" y="6037"/>
                    <a:pt x="9149" y="4821"/>
                    <a:pt x="13435" y="2815"/>
                  </a:cubicBezTo>
                  <a:cubicBezTo>
                    <a:pt x="13344" y="1843"/>
                    <a:pt x="13465" y="779"/>
                    <a:pt x="13313" y="536"/>
                  </a:cubicBezTo>
                  <a:cubicBezTo>
                    <a:pt x="13068" y="126"/>
                    <a:pt x="11073" y="0"/>
                    <a:pt x="8711" y="0"/>
                  </a:cubicBezTo>
                  <a:close/>
                </a:path>
              </a:pathLst>
            </a:custGeom>
            <a:solidFill>
              <a:srgbClr val="B4A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0"/>
            <p:cNvSpPr/>
            <p:nvPr/>
          </p:nvSpPr>
          <p:spPr>
            <a:xfrm>
              <a:off x="-620325" y="7520763"/>
              <a:ext cx="39550" cy="75250"/>
            </a:xfrm>
            <a:custGeom>
              <a:avLst/>
              <a:gdLst/>
              <a:ahLst/>
              <a:cxnLst/>
              <a:rect l="l" t="t" r="r" b="b"/>
              <a:pathLst>
                <a:path w="1582" h="3010" extrusionOk="0">
                  <a:moveTo>
                    <a:pt x="1" y="1"/>
                  </a:moveTo>
                  <a:cubicBezTo>
                    <a:pt x="335" y="973"/>
                    <a:pt x="882" y="2220"/>
                    <a:pt x="1582" y="3010"/>
                  </a:cubicBezTo>
                  <a:lnTo>
                    <a:pt x="1" y="1"/>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0"/>
            <p:cNvSpPr/>
            <p:nvPr/>
          </p:nvSpPr>
          <p:spPr>
            <a:xfrm>
              <a:off x="-622325" y="7519213"/>
              <a:ext cx="44825" cy="80100"/>
            </a:xfrm>
            <a:custGeom>
              <a:avLst/>
              <a:gdLst/>
              <a:ahLst/>
              <a:cxnLst/>
              <a:rect l="l" t="t" r="r" b="b"/>
              <a:pathLst>
                <a:path w="1793" h="3204" extrusionOk="0">
                  <a:moveTo>
                    <a:pt x="64" y="1"/>
                  </a:moveTo>
                  <a:cubicBezTo>
                    <a:pt x="32" y="1"/>
                    <a:pt x="1" y="34"/>
                    <a:pt x="20" y="93"/>
                  </a:cubicBezTo>
                  <a:cubicBezTo>
                    <a:pt x="111" y="640"/>
                    <a:pt x="385" y="1157"/>
                    <a:pt x="598" y="1643"/>
                  </a:cubicBezTo>
                  <a:cubicBezTo>
                    <a:pt x="871" y="2190"/>
                    <a:pt x="1175" y="2738"/>
                    <a:pt x="1570" y="3163"/>
                  </a:cubicBezTo>
                  <a:cubicBezTo>
                    <a:pt x="1599" y="3191"/>
                    <a:pt x="1627" y="3203"/>
                    <a:pt x="1652" y="3203"/>
                  </a:cubicBezTo>
                  <a:cubicBezTo>
                    <a:pt x="1737" y="3203"/>
                    <a:pt x="1792" y="3074"/>
                    <a:pt x="1722" y="2981"/>
                  </a:cubicBezTo>
                  <a:cubicBezTo>
                    <a:pt x="1388" y="2525"/>
                    <a:pt x="1054" y="2038"/>
                    <a:pt x="780" y="1491"/>
                  </a:cubicBezTo>
                  <a:cubicBezTo>
                    <a:pt x="537" y="1035"/>
                    <a:pt x="385" y="488"/>
                    <a:pt x="111" y="32"/>
                  </a:cubicBezTo>
                  <a:cubicBezTo>
                    <a:pt x="101" y="11"/>
                    <a:pt x="82" y="1"/>
                    <a:pt x="64"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0"/>
            <p:cNvSpPr/>
            <p:nvPr/>
          </p:nvSpPr>
          <p:spPr>
            <a:xfrm>
              <a:off x="-914400" y="7532938"/>
              <a:ext cx="28150" cy="57000"/>
            </a:xfrm>
            <a:custGeom>
              <a:avLst/>
              <a:gdLst/>
              <a:ahLst/>
              <a:cxnLst/>
              <a:rect l="l" t="t" r="r" b="b"/>
              <a:pathLst>
                <a:path w="1126" h="2280" extrusionOk="0">
                  <a:moveTo>
                    <a:pt x="1125" y="0"/>
                  </a:moveTo>
                  <a:lnTo>
                    <a:pt x="1" y="2280"/>
                  </a:lnTo>
                  <a:cubicBezTo>
                    <a:pt x="670" y="1793"/>
                    <a:pt x="821" y="851"/>
                    <a:pt x="112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0"/>
            <p:cNvSpPr/>
            <p:nvPr/>
          </p:nvSpPr>
          <p:spPr>
            <a:xfrm>
              <a:off x="-917950" y="7530413"/>
              <a:ext cx="33975" cy="62700"/>
            </a:xfrm>
            <a:custGeom>
              <a:avLst/>
              <a:gdLst/>
              <a:ahLst/>
              <a:cxnLst/>
              <a:rect l="l" t="t" r="r" b="b"/>
              <a:pathLst>
                <a:path w="1359" h="2508" extrusionOk="0">
                  <a:moveTo>
                    <a:pt x="1276" y="0"/>
                  </a:moveTo>
                  <a:cubicBezTo>
                    <a:pt x="1247" y="0"/>
                    <a:pt x="1219" y="15"/>
                    <a:pt x="1207" y="40"/>
                  </a:cubicBezTo>
                  <a:cubicBezTo>
                    <a:pt x="994" y="375"/>
                    <a:pt x="903" y="861"/>
                    <a:pt x="751" y="1226"/>
                  </a:cubicBezTo>
                  <a:cubicBezTo>
                    <a:pt x="599" y="1682"/>
                    <a:pt x="356" y="1986"/>
                    <a:pt x="82" y="2320"/>
                  </a:cubicBezTo>
                  <a:cubicBezTo>
                    <a:pt x="1" y="2401"/>
                    <a:pt x="65" y="2507"/>
                    <a:pt x="144" y="2507"/>
                  </a:cubicBezTo>
                  <a:cubicBezTo>
                    <a:pt x="154" y="2507"/>
                    <a:pt x="163" y="2506"/>
                    <a:pt x="173" y="2502"/>
                  </a:cubicBezTo>
                  <a:cubicBezTo>
                    <a:pt x="842" y="2138"/>
                    <a:pt x="1267" y="922"/>
                    <a:pt x="1359" y="101"/>
                  </a:cubicBezTo>
                  <a:cubicBezTo>
                    <a:pt x="1359" y="30"/>
                    <a:pt x="1317" y="0"/>
                    <a:pt x="1276"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0"/>
            <p:cNvSpPr/>
            <p:nvPr/>
          </p:nvSpPr>
          <p:spPr>
            <a:xfrm>
              <a:off x="-821675" y="7662863"/>
              <a:ext cx="147425" cy="7075"/>
            </a:xfrm>
            <a:custGeom>
              <a:avLst/>
              <a:gdLst/>
              <a:ahLst/>
              <a:cxnLst/>
              <a:rect l="l" t="t" r="r" b="b"/>
              <a:pathLst>
                <a:path w="5897" h="283" extrusionOk="0">
                  <a:moveTo>
                    <a:pt x="0" y="1"/>
                  </a:moveTo>
                  <a:lnTo>
                    <a:pt x="1569" y="73"/>
                  </a:lnTo>
                  <a:lnTo>
                    <a:pt x="1569" y="73"/>
                  </a:lnTo>
                  <a:cubicBezTo>
                    <a:pt x="1037" y="38"/>
                    <a:pt x="513" y="9"/>
                    <a:pt x="0" y="1"/>
                  </a:cubicBezTo>
                  <a:close/>
                  <a:moveTo>
                    <a:pt x="1569" y="73"/>
                  </a:moveTo>
                  <a:cubicBezTo>
                    <a:pt x="2812" y="158"/>
                    <a:pt x="4094" y="282"/>
                    <a:pt x="5359" y="282"/>
                  </a:cubicBezTo>
                  <a:cubicBezTo>
                    <a:pt x="5539" y="282"/>
                    <a:pt x="5718" y="280"/>
                    <a:pt x="5897" y="274"/>
                  </a:cubicBezTo>
                  <a:lnTo>
                    <a:pt x="1569" y="73"/>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0"/>
            <p:cNvSpPr/>
            <p:nvPr/>
          </p:nvSpPr>
          <p:spPr>
            <a:xfrm>
              <a:off x="-825475" y="7659063"/>
              <a:ext cx="156550" cy="17350"/>
            </a:xfrm>
            <a:custGeom>
              <a:avLst/>
              <a:gdLst/>
              <a:ahLst/>
              <a:cxnLst/>
              <a:rect l="l" t="t" r="r" b="b"/>
              <a:pathLst>
                <a:path w="6262" h="694" extrusionOk="0">
                  <a:moveTo>
                    <a:pt x="152" y="1"/>
                  </a:moveTo>
                  <a:cubicBezTo>
                    <a:pt x="0" y="1"/>
                    <a:pt x="0" y="305"/>
                    <a:pt x="152" y="305"/>
                  </a:cubicBezTo>
                  <a:cubicBezTo>
                    <a:pt x="1615" y="396"/>
                    <a:pt x="3146" y="694"/>
                    <a:pt x="4630" y="694"/>
                  </a:cubicBezTo>
                  <a:cubicBezTo>
                    <a:pt x="5119" y="694"/>
                    <a:pt x="5604" y="661"/>
                    <a:pt x="6079" y="578"/>
                  </a:cubicBezTo>
                  <a:cubicBezTo>
                    <a:pt x="6262" y="548"/>
                    <a:pt x="6201" y="274"/>
                    <a:pt x="6049" y="244"/>
                  </a:cubicBezTo>
                  <a:cubicBezTo>
                    <a:pt x="4104" y="31"/>
                    <a:pt x="2097" y="1"/>
                    <a:pt x="15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0"/>
            <p:cNvSpPr/>
            <p:nvPr/>
          </p:nvSpPr>
          <p:spPr>
            <a:xfrm>
              <a:off x="-762425" y="7505563"/>
              <a:ext cx="3075" cy="161900"/>
            </a:xfrm>
            <a:custGeom>
              <a:avLst/>
              <a:gdLst/>
              <a:ahLst/>
              <a:cxnLst/>
              <a:rect l="l" t="t" r="r" b="b"/>
              <a:pathLst>
                <a:path w="123" h="6476" extrusionOk="0">
                  <a:moveTo>
                    <a:pt x="31" y="1"/>
                  </a:moveTo>
                  <a:cubicBezTo>
                    <a:pt x="1" y="2189"/>
                    <a:pt x="31" y="4317"/>
                    <a:pt x="123" y="6475"/>
                  </a:cubicBezTo>
                  <a:lnTo>
                    <a:pt x="31" y="1"/>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0"/>
            <p:cNvSpPr/>
            <p:nvPr/>
          </p:nvSpPr>
          <p:spPr>
            <a:xfrm>
              <a:off x="-767725" y="7501588"/>
              <a:ext cx="11425" cy="168725"/>
            </a:xfrm>
            <a:custGeom>
              <a:avLst/>
              <a:gdLst/>
              <a:ahLst/>
              <a:cxnLst/>
              <a:rect l="l" t="t" r="r" b="b"/>
              <a:pathLst>
                <a:path w="457" h="6749" extrusionOk="0">
                  <a:moveTo>
                    <a:pt x="243" y="0"/>
                  </a:moveTo>
                  <a:cubicBezTo>
                    <a:pt x="183" y="0"/>
                    <a:pt x="122" y="53"/>
                    <a:pt x="122" y="160"/>
                  </a:cubicBezTo>
                  <a:cubicBezTo>
                    <a:pt x="0" y="2288"/>
                    <a:pt x="31" y="4506"/>
                    <a:pt x="243" y="6634"/>
                  </a:cubicBezTo>
                  <a:cubicBezTo>
                    <a:pt x="259" y="6710"/>
                    <a:pt x="304" y="6748"/>
                    <a:pt x="346" y="6748"/>
                  </a:cubicBezTo>
                  <a:cubicBezTo>
                    <a:pt x="388" y="6748"/>
                    <a:pt x="426" y="6710"/>
                    <a:pt x="426" y="6634"/>
                  </a:cubicBezTo>
                  <a:cubicBezTo>
                    <a:pt x="456" y="4476"/>
                    <a:pt x="456" y="2288"/>
                    <a:pt x="365" y="160"/>
                  </a:cubicBezTo>
                  <a:cubicBezTo>
                    <a:pt x="365" y="53"/>
                    <a:pt x="304" y="0"/>
                    <a:pt x="243"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0"/>
            <p:cNvSpPr/>
            <p:nvPr/>
          </p:nvSpPr>
          <p:spPr>
            <a:xfrm>
              <a:off x="-753875" y="7511638"/>
              <a:ext cx="51525" cy="158925"/>
            </a:xfrm>
            <a:custGeom>
              <a:avLst/>
              <a:gdLst/>
              <a:ahLst/>
              <a:cxnLst/>
              <a:rect l="l" t="t" r="r" b="b"/>
              <a:pathLst>
                <a:path w="2061" h="6357" extrusionOk="0">
                  <a:moveTo>
                    <a:pt x="1046" y="1"/>
                  </a:moveTo>
                  <a:cubicBezTo>
                    <a:pt x="974" y="1"/>
                    <a:pt x="905" y="62"/>
                    <a:pt x="905" y="183"/>
                  </a:cubicBezTo>
                  <a:cubicBezTo>
                    <a:pt x="905" y="1703"/>
                    <a:pt x="1787" y="5472"/>
                    <a:pt x="115" y="6110"/>
                  </a:cubicBezTo>
                  <a:cubicBezTo>
                    <a:pt x="0" y="6139"/>
                    <a:pt x="48" y="6356"/>
                    <a:pt x="155" y="6356"/>
                  </a:cubicBezTo>
                  <a:cubicBezTo>
                    <a:pt x="162" y="6356"/>
                    <a:pt x="169" y="6355"/>
                    <a:pt x="176" y="6354"/>
                  </a:cubicBezTo>
                  <a:cubicBezTo>
                    <a:pt x="2060" y="5837"/>
                    <a:pt x="1331" y="1764"/>
                    <a:pt x="1209" y="183"/>
                  </a:cubicBezTo>
                  <a:cubicBezTo>
                    <a:pt x="1194" y="62"/>
                    <a:pt x="1118" y="1"/>
                    <a:pt x="104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0"/>
            <p:cNvSpPr/>
            <p:nvPr/>
          </p:nvSpPr>
          <p:spPr>
            <a:xfrm>
              <a:off x="-939475" y="7295838"/>
              <a:ext cx="384525" cy="217250"/>
            </a:xfrm>
            <a:custGeom>
              <a:avLst/>
              <a:gdLst/>
              <a:ahLst/>
              <a:cxnLst/>
              <a:rect l="l" t="t" r="r" b="b"/>
              <a:pathLst>
                <a:path w="15381" h="8690" extrusionOk="0">
                  <a:moveTo>
                    <a:pt x="183" y="1"/>
                  </a:moveTo>
                  <a:lnTo>
                    <a:pt x="1" y="7903"/>
                  </a:lnTo>
                  <a:cubicBezTo>
                    <a:pt x="1" y="7903"/>
                    <a:pt x="3551" y="8690"/>
                    <a:pt x="7916" y="8690"/>
                  </a:cubicBezTo>
                  <a:cubicBezTo>
                    <a:pt x="10309" y="8690"/>
                    <a:pt x="12948" y="8453"/>
                    <a:pt x="15381" y="7721"/>
                  </a:cubicBezTo>
                  <a:lnTo>
                    <a:pt x="15351" y="7204"/>
                  </a:lnTo>
                  <a:cubicBezTo>
                    <a:pt x="9879" y="6232"/>
                    <a:pt x="4621" y="3557"/>
                    <a:pt x="183" y="1"/>
                  </a:cubicBezTo>
                  <a:close/>
                </a:path>
              </a:pathLst>
            </a:custGeom>
            <a:solidFill>
              <a:srgbClr val="FCB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0"/>
            <p:cNvSpPr/>
            <p:nvPr/>
          </p:nvSpPr>
          <p:spPr>
            <a:xfrm>
              <a:off x="-1016975" y="7029138"/>
              <a:ext cx="538775" cy="446825"/>
            </a:xfrm>
            <a:custGeom>
              <a:avLst/>
              <a:gdLst/>
              <a:ahLst/>
              <a:cxnLst/>
              <a:rect l="l" t="t" r="r" b="b"/>
              <a:pathLst>
                <a:path w="21551" h="17873" extrusionOk="0">
                  <a:moveTo>
                    <a:pt x="11165" y="1"/>
                  </a:moveTo>
                  <a:cubicBezTo>
                    <a:pt x="7989" y="1"/>
                    <a:pt x="6566" y="851"/>
                    <a:pt x="6566" y="851"/>
                  </a:cubicBezTo>
                  <a:cubicBezTo>
                    <a:pt x="6566" y="851"/>
                    <a:pt x="3131" y="1246"/>
                    <a:pt x="1581" y="3799"/>
                  </a:cubicBezTo>
                  <a:cubicBezTo>
                    <a:pt x="0" y="6352"/>
                    <a:pt x="61" y="8389"/>
                    <a:pt x="61" y="8389"/>
                  </a:cubicBezTo>
                  <a:cubicBezTo>
                    <a:pt x="61" y="8389"/>
                    <a:pt x="1034" y="9149"/>
                    <a:pt x="3070" y="9301"/>
                  </a:cubicBezTo>
                  <a:cubicBezTo>
                    <a:pt x="3162" y="9301"/>
                    <a:pt x="3253" y="9301"/>
                    <a:pt x="3314" y="9331"/>
                  </a:cubicBezTo>
                  <a:lnTo>
                    <a:pt x="3283" y="10669"/>
                  </a:lnTo>
                  <a:cubicBezTo>
                    <a:pt x="7721" y="14225"/>
                    <a:pt x="12979" y="16869"/>
                    <a:pt x="18451" y="17872"/>
                  </a:cubicBezTo>
                  <a:lnTo>
                    <a:pt x="17964" y="9210"/>
                  </a:lnTo>
                  <a:cubicBezTo>
                    <a:pt x="17964" y="9210"/>
                    <a:pt x="19940" y="8815"/>
                    <a:pt x="21551" y="6808"/>
                  </a:cubicBezTo>
                  <a:cubicBezTo>
                    <a:pt x="21551" y="6808"/>
                    <a:pt x="19636" y="1003"/>
                    <a:pt x="14286" y="243"/>
                  </a:cubicBezTo>
                  <a:cubicBezTo>
                    <a:pt x="13101" y="69"/>
                    <a:pt x="12063" y="1"/>
                    <a:pt x="11165"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0"/>
            <p:cNvSpPr/>
            <p:nvPr/>
          </p:nvSpPr>
          <p:spPr>
            <a:xfrm>
              <a:off x="-927000" y="7136863"/>
              <a:ext cx="333125" cy="290575"/>
            </a:xfrm>
            <a:custGeom>
              <a:avLst/>
              <a:gdLst/>
              <a:ahLst/>
              <a:cxnLst/>
              <a:rect l="l" t="t" r="r" b="b"/>
              <a:pathLst>
                <a:path w="13325" h="11623" extrusionOk="0">
                  <a:moveTo>
                    <a:pt x="10432" y="1"/>
                  </a:moveTo>
                  <a:cubicBezTo>
                    <a:pt x="10386" y="1"/>
                    <a:pt x="10340" y="3"/>
                    <a:pt x="10292" y="7"/>
                  </a:cubicBezTo>
                  <a:cubicBezTo>
                    <a:pt x="7253" y="281"/>
                    <a:pt x="6918" y="4961"/>
                    <a:pt x="6918" y="4961"/>
                  </a:cubicBezTo>
                  <a:cubicBezTo>
                    <a:pt x="6918" y="4961"/>
                    <a:pt x="5887" y="2216"/>
                    <a:pt x="4208" y="2216"/>
                  </a:cubicBezTo>
                  <a:cubicBezTo>
                    <a:pt x="3673" y="2216"/>
                    <a:pt x="3073" y="2495"/>
                    <a:pt x="2420" y="3229"/>
                  </a:cubicBezTo>
                  <a:cubicBezTo>
                    <a:pt x="1" y="7469"/>
                    <a:pt x="6589" y="11622"/>
                    <a:pt x="7052" y="11622"/>
                  </a:cubicBezTo>
                  <a:cubicBezTo>
                    <a:pt x="7060" y="11622"/>
                    <a:pt x="7066" y="11621"/>
                    <a:pt x="7070" y="11618"/>
                  </a:cubicBezTo>
                  <a:cubicBezTo>
                    <a:pt x="12098" y="8446"/>
                    <a:pt x="13325" y="1"/>
                    <a:pt x="10432"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0"/>
            <p:cNvSpPr/>
            <p:nvPr/>
          </p:nvSpPr>
          <p:spPr>
            <a:xfrm>
              <a:off x="-683375" y="7017013"/>
              <a:ext cx="124625" cy="405000"/>
            </a:xfrm>
            <a:custGeom>
              <a:avLst/>
              <a:gdLst/>
              <a:ahLst/>
              <a:cxnLst/>
              <a:rect l="l" t="t" r="r" b="b"/>
              <a:pathLst>
                <a:path w="4985" h="16200" extrusionOk="0">
                  <a:moveTo>
                    <a:pt x="1112" y="1"/>
                  </a:moveTo>
                  <a:cubicBezTo>
                    <a:pt x="986" y="1"/>
                    <a:pt x="868" y="10"/>
                    <a:pt x="760" y="29"/>
                  </a:cubicBezTo>
                  <a:cubicBezTo>
                    <a:pt x="486" y="1366"/>
                    <a:pt x="0" y="4315"/>
                    <a:pt x="274" y="6685"/>
                  </a:cubicBezTo>
                  <a:cubicBezTo>
                    <a:pt x="821" y="11701"/>
                    <a:pt x="2523" y="13555"/>
                    <a:pt x="4894" y="16199"/>
                  </a:cubicBezTo>
                  <a:cubicBezTo>
                    <a:pt x="4985" y="14832"/>
                    <a:pt x="4559" y="12278"/>
                    <a:pt x="4559" y="12278"/>
                  </a:cubicBezTo>
                  <a:cubicBezTo>
                    <a:pt x="4559" y="12278"/>
                    <a:pt x="3465" y="7871"/>
                    <a:pt x="3252" y="5956"/>
                  </a:cubicBezTo>
                  <a:cubicBezTo>
                    <a:pt x="3009" y="4011"/>
                    <a:pt x="3678" y="819"/>
                    <a:pt x="3678" y="819"/>
                  </a:cubicBezTo>
                  <a:cubicBezTo>
                    <a:pt x="2727" y="280"/>
                    <a:pt x="1799" y="1"/>
                    <a:pt x="111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0"/>
            <p:cNvSpPr/>
            <p:nvPr/>
          </p:nvSpPr>
          <p:spPr>
            <a:xfrm>
              <a:off x="-710750" y="7017713"/>
              <a:ext cx="149725" cy="423300"/>
            </a:xfrm>
            <a:custGeom>
              <a:avLst/>
              <a:gdLst/>
              <a:ahLst/>
              <a:cxnLst/>
              <a:rect l="l" t="t" r="r" b="b"/>
              <a:pathLst>
                <a:path w="5989" h="16932" extrusionOk="0">
                  <a:moveTo>
                    <a:pt x="1855" y="1"/>
                  </a:moveTo>
                  <a:cubicBezTo>
                    <a:pt x="1490" y="92"/>
                    <a:pt x="1217" y="244"/>
                    <a:pt x="1126" y="548"/>
                  </a:cubicBezTo>
                  <a:cubicBezTo>
                    <a:pt x="882" y="1399"/>
                    <a:pt x="1" y="4743"/>
                    <a:pt x="1095" y="9363"/>
                  </a:cubicBezTo>
                  <a:cubicBezTo>
                    <a:pt x="2159" y="13983"/>
                    <a:pt x="5837" y="16931"/>
                    <a:pt x="5837" y="16931"/>
                  </a:cubicBezTo>
                  <a:cubicBezTo>
                    <a:pt x="5928" y="16779"/>
                    <a:pt x="5989" y="16536"/>
                    <a:pt x="5989" y="16202"/>
                  </a:cubicBezTo>
                  <a:cubicBezTo>
                    <a:pt x="3618" y="13527"/>
                    <a:pt x="1916" y="11673"/>
                    <a:pt x="1369" y="6688"/>
                  </a:cubicBezTo>
                  <a:cubicBezTo>
                    <a:pt x="1095" y="4287"/>
                    <a:pt x="1581" y="1338"/>
                    <a:pt x="1855"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0"/>
            <p:cNvSpPr/>
            <p:nvPr/>
          </p:nvSpPr>
          <p:spPr>
            <a:xfrm>
              <a:off x="-567875" y="7216813"/>
              <a:ext cx="117050" cy="129975"/>
            </a:xfrm>
            <a:custGeom>
              <a:avLst/>
              <a:gdLst/>
              <a:ahLst/>
              <a:cxnLst/>
              <a:rect l="l" t="t" r="r" b="b"/>
              <a:pathLst>
                <a:path w="4682" h="5199" extrusionOk="0">
                  <a:moveTo>
                    <a:pt x="2918" y="1"/>
                  </a:moveTo>
                  <a:cubicBezTo>
                    <a:pt x="2189" y="852"/>
                    <a:pt x="0" y="1703"/>
                    <a:pt x="0" y="1703"/>
                  </a:cubicBezTo>
                  <a:lnTo>
                    <a:pt x="61" y="2858"/>
                  </a:lnTo>
                  <a:cubicBezTo>
                    <a:pt x="61" y="2858"/>
                    <a:pt x="1785" y="4612"/>
                    <a:pt x="2970" y="5180"/>
                  </a:cubicBezTo>
                  <a:lnTo>
                    <a:pt x="2970" y="5180"/>
                  </a:lnTo>
                  <a:cubicBezTo>
                    <a:pt x="2912" y="5117"/>
                    <a:pt x="2962" y="4842"/>
                    <a:pt x="4681" y="3648"/>
                  </a:cubicBezTo>
                  <a:cubicBezTo>
                    <a:pt x="3861" y="1824"/>
                    <a:pt x="2918" y="1"/>
                    <a:pt x="2918" y="1"/>
                  </a:cubicBezTo>
                  <a:close/>
                  <a:moveTo>
                    <a:pt x="2970" y="5180"/>
                  </a:moveTo>
                  <a:cubicBezTo>
                    <a:pt x="2986" y="5197"/>
                    <a:pt x="3009" y="5198"/>
                    <a:pt x="3009" y="5198"/>
                  </a:cubicBezTo>
                  <a:cubicBezTo>
                    <a:pt x="2996" y="5192"/>
                    <a:pt x="2983" y="5186"/>
                    <a:pt x="2970" y="518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0"/>
            <p:cNvSpPr/>
            <p:nvPr/>
          </p:nvSpPr>
          <p:spPr>
            <a:xfrm>
              <a:off x="-728975" y="7189338"/>
              <a:ext cx="313400" cy="279850"/>
            </a:xfrm>
            <a:custGeom>
              <a:avLst/>
              <a:gdLst/>
              <a:ahLst/>
              <a:cxnLst/>
              <a:rect l="l" t="t" r="r" b="b"/>
              <a:pathLst>
                <a:path w="12536" h="11194" extrusionOk="0">
                  <a:moveTo>
                    <a:pt x="2069" y="0"/>
                  </a:moveTo>
                  <a:cubicBezTo>
                    <a:pt x="1989" y="0"/>
                    <a:pt x="1917" y="20"/>
                    <a:pt x="1855" y="66"/>
                  </a:cubicBezTo>
                  <a:cubicBezTo>
                    <a:pt x="1459" y="370"/>
                    <a:pt x="2128" y="1282"/>
                    <a:pt x="2128" y="1282"/>
                  </a:cubicBezTo>
                  <a:cubicBezTo>
                    <a:pt x="2128" y="1282"/>
                    <a:pt x="1523" y="630"/>
                    <a:pt x="1168" y="630"/>
                  </a:cubicBezTo>
                  <a:cubicBezTo>
                    <a:pt x="1117" y="630"/>
                    <a:pt x="1072" y="644"/>
                    <a:pt x="1034" y="674"/>
                  </a:cubicBezTo>
                  <a:cubicBezTo>
                    <a:pt x="760" y="917"/>
                    <a:pt x="1307" y="1829"/>
                    <a:pt x="1307" y="1829"/>
                  </a:cubicBezTo>
                  <a:cubicBezTo>
                    <a:pt x="1307" y="1829"/>
                    <a:pt x="801" y="1210"/>
                    <a:pt x="466" y="1210"/>
                  </a:cubicBezTo>
                  <a:cubicBezTo>
                    <a:pt x="374" y="1210"/>
                    <a:pt x="296" y="1256"/>
                    <a:pt x="244" y="1373"/>
                  </a:cubicBezTo>
                  <a:cubicBezTo>
                    <a:pt x="0" y="1920"/>
                    <a:pt x="1551" y="3926"/>
                    <a:pt x="1551" y="3926"/>
                  </a:cubicBezTo>
                  <a:cubicBezTo>
                    <a:pt x="2037" y="4747"/>
                    <a:pt x="2766" y="5476"/>
                    <a:pt x="2766" y="5476"/>
                  </a:cubicBezTo>
                  <a:cubicBezTo>
                    <a:pt x="5411" y="8820"/>
                    <a:pt x="8146" y="10856"/>
                    <a:pt x="9757" y="11160"/>
                  </a:cubicBezTo>
                  <a:cubicBezTo>
                    <a:pt x="9876" y="11183"/>
                    <a:pt x="9991" y="11193"/>
                    <a:pt x="10105" y="11193"/>
                  </a:cubicBezTo>
                  <a:cubicBezTo>
                    <a:pt x="11535" y="11193"/>
                    <a:pt x="12536" y="9488"/>
                    <a:pt x="12311" y="7939"/>
                  </a:cubicBezTo>
                  <a:cubicBezTo>
                    <a:pt x="12189" y="7270"/>
                    <a:pt x="11703" y="5993"/>
                    <a:pt x="11125" y="4747"/>
                  </a:cubicBezTo>
                  <a:cubicBezTo>
                    <a:pt x="9423" y="5932"/>
                    <a:pt x="9362" y="6206"/>
                    <a:pt x="9423" y="6297"/>
                  </a:cubicBezTo>
                  <a:cubicBezTo>
                    <a:pt x="8177" y="5659"/>
                    <a:pt x="4377" y="1890"/>
                    <a:pt x="4377" y="1890"/>
                  </a:cubicBezTo>
                  <a:cubicBezTo>
                    <a:pt x="4377" y="1890"/>
                    <a:pt x="4499" y="1525"/>
                    <a:pt x="4377" y="917"/>
                  </a:cubicBezTo>
                  <a:cubicBezTo>
                    <a:pt x="4346" y="708"/>
                    <a:pt x="4279" y="632"/>
                    <a:pt x="4194" y="632"/>
                  </a:cubicBezTo>
                  <a:cubicBezTo>
                    <a:pt x="4032" y="632"/>
                    <a:pt x="3807" y="910"/>
                    <a:pt x="3648" y="1069"/>
                  </a:cubicBezTo>
                  <a:cubicBezTo>
                    <a:pt x="3359" y="807"/>
                    <a:pt x="2572" y="0"/>
                    <a:pt x="2069"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0"/>
            <p:cNvSpPr/>
            <p:nvPr/>
          </p:nvSpPr>
          <p:spPr>
            <a:xfrm>
              <a:off x="-1115000" y="6757763"/>
              <a:ext cx="107925" cy="68575"/>
            </a:xfrm>
            <a:custGeom>
              <a:avLst/>
              <a:gdLst/>
              <a:ahLst/>
              <a:cxnLst/>
              <a:rect l="l" t="t" r="r" b="b"/>
              <a:pathLst>
                <a:path w="4317" h="2743" extrusionOk="0">
                  <a:moveTo>
                    <a:pt x="2360" y="1"/>
                  </a:moveTo>
                  <a:cubicBezTo>
                    <a:pt x="1524" y="1"/>
                    <a:pt x="688" y="247"/>
                    <a:pt x="0" y="733"/>
                  </a:cubicBezTo>
                  <a:cubicBezTo>
                    <a:pt x="139" y="1746"/>
                    <a:pt x="975" y="2742"/>
                    <a:pt x="2562" y="2742"/>
                  </a:cubicBezTo>
                  <a:cubicBezTo>
                    <a:pt x="3069" y="2742"/>
                    <a:pt x="3654" y="2640"/>
                    <a:pt x="4317" y="2405"/>
                  </a:cubicBezTo>
                  <a:lnTo>
                    <a:pt x="4317" y="490"/>
                  </a:lnTo>
                  <a:cubicBezTo>
                    <a:pt x="3717" y="163"/>
                    <a:pt x="3038" y="1"/>
                    <a:pt x="236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0"/>
            <p:cNvSpPr/>
            <p:nvPr/>
          </p:nvSpPr>
          <p:spPr>
            <a:xfrm>
              <a:off x="-1118050" y="6719013"/>
              <a:ext cx="110975" cy="57100"/>
            </a:xfrm>
            <a:custGeom>
              <a:avLst/>
              <a:gdLst/>
              <a:ahLst/>
              <a:cxnLst/>
              <a:rect l="l" t="t" r="r" b="b"/>
              <a:pathLst>
                <a:path w="4439" h="2284" extrusionOk="0">
                  <a:moveTo>
                    <a:pt x="2298" y="1"/>
                  </a:moveTo>
                  <a:cubicBezTo>
                    <a:pt x="1859" y="1"/>
                    <a:pt x="1386" y="99"/>
                    <a:pt x="913" y="368"/>
                  </a:cubicBezTo>
                  <a:cubicBezTo>
                    <a:pt x="274" y="763"/>
                    <a:pt x="1" y="1523"/>
                    <a:pt x="122" y="2283"/>
                  </a:cubicBezTo>
                  <a:cubicBezTo>
                    <a:pt x="810" y="1797"/>
                    <a:pt x="1646" y="1551"/>
                    <a:pt x="2482" y="1551"/>
                  </a:cubicBezTo>
                  <a:cubicBezTo>
                    <a:pt x="3160" y="1551"/>
                    <a:pt x="3839" y="1713"/>
                    <a:pt x="4439" y="2040"/>
                  </a:cubicBezTo>
                  <a:lnTo>
                    <a:pt x="4439" y="733"/>
                  </a:lnTo>
                  <a:cubicBezTo>
                    <a:pt x="4439" y="733"/>
                    <a:pt x="3495" y="1"/>
                    <a:pt x="2298"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0"/>
            <p:cNvSpPr/>
            <p:nvPr/>
          </p:nvSpPr>
          <p:spPr>
            <a:xfrm>
              <a:off x="-1083100" y="6760788"/>
              <a:ext cx="66900" cy="57100"/>
            </a:xfrm>
            <a:custGeom>
              <a:avLst/>
              <a:gdLst/>
              <a:ahLst/>
              <a:cxnLst/>
              <a:rect l="l" t="t" r="r" b="b"/>
              <a:pathLst>
                <a:path w="2676" h="2284" extrusionOk="0">
                  <a:moveTo>
                    <a:pt x="1146" y="0"/>
                  </a:moveTo>
                  <a:cubicBezTo>
                    <a:pt x="766" y="0"/>
                    <a:pt x="373" y="82"/>
                    <a:pt x="31" y="156"/>
                  </a:cubicBezTo>
                  <a:cubicBezTo>
                    <a:pt x="1" y="187"/>
                    <a:pt x="1" y="217"/>
                    <a:pt x="31" y="217"/>
                  </a:cubicBezTo>
                  <a:cubicBezTo>
                    <a:pt x="388" y="217"/>
                    <a:pt x="796" y="137"/>
                    <a:pt x="1179" y="137"/>
                  </a:cubicBezTo>
                  <a:cubicBezTo>
                    <a:pt x="1580" y="137"/>
                    <a:pt x="1956" y="224"/>
                    <a:pt x="2220" y="582"/>
                  </a:cubicBezTo>
                  <a:cubicBezTo>
                    <a:pt x="2554" y="1038"/>
                    <a:pt x="2493" y="1676"/>
                    <a:pt x="2524" y="2193"/>
                  </a:cubicBezTo>
                  <a:cubicBezTo>
                    <a:pt x="2524" y="2253"/>
                    <a:pt x="2562" y="2284"/>
                    <a:pt x="2600" y="2284"/>
                  </a:cubicBezTo>
                  <a:cubicBezTo>
                    <a:pt x="2638" y="2284"/>
                    <a:pt x="2676" y="2253"/>
                    <a:pt x="2676" y="2193"/>
                  </a:cubicBezTo>
                  <a:cubicBezTo>
                    <a:pt x="2676" y="1585"/>
                    <a:pt x="2676" y="855"/>
                    <a:pt x="2220" y="369"/>
                  </a:cubicBezTo>
                  <a:cubicBezTo>
                    <a:pt x="1925" y="89"/>
                    <a:pt x="1542" y="0"/>
                    <a:pt x="114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0"/>
            <p:cNvSpPr/>
            <p:nvPr/>
          </p:nvSpPr>
          <p:spPr>
            <a:xfrm>
              <a:off x="-1054700" y="6776563"/>
              <a:ext cx="39100" cy="23575"/>
            </a:xfrm>
            <a:custGeom>
              <a:avLst/>
              <a:gdLst/>
              <a:ahLst/>
              <a:cxnLst/>
              <a:rect l="l" t="t" r="r" b="b"/>
              <a:pathLst>
                <a:path w="1564" h="943" extrusionOk="0">
                  <a:moveTo>
                    <a:pt x="552" y="1"/>
                  </a:moveTo>
                  <a:cubicBezTo>
                    <a:pt x="390" y="1"/>
                    <a:pt x="220" y="58"/>
                    <a:pt x="50" y="194"/>
                  </a:cubicBezTo>
                  <a:cubicBezTo>
                    <a:pt x="1" y="243"/>
                    <a:pt x="32" y="293"/>
                    <a:pt x="78" y="293"/>
                  </a:cubicBezTo>
                  <a:cubicBezTo>
                    <a:pt x="89" y="293"/>
                    <a:pt x="100" y="291"/>
                    <a:pt x="111" y="285"/>
                  </a:cubicBezTo>
                  <a:cubicBezTo>
                    <a:pt x="264" y="229"/>
                    <a:pt x="404" y="193"/>
                    <a:pt x="535" y="193"/>
                  </a:cubicBezTo>
                  <a:cubicBezTo>
                    <a:pt x="689" y="193"/>
                    <a:pt x="830" y="244"/>
                    <a:pt x="962" y="376"/>
                  </a:cubicBezTo>
                  <a:cubicBezTo>
                    <a:pt x="1145" y="528"/>
                    <a:pt x="1266" y="741"/>
                    <a:pt x="1388" y="923"/>
                  </a:cubicBezTo>
                  <a:cubicBezTo>
                    <a:pt x="1402" y="937"/>
                    <a:pt x="1418" y="943"/>
                    <a:pt x="1436" y="943"/>
                  </a:cubicBezTo>
                  <a:cubicBezTo>
                    <a:pt x="1496" y="943"/>
                    <a:pt x="1563" y="872"/>
                    <a:pt x="1540" y="802"/>
                  </a:cubicBezTo>
                  <a:cubicBezTo>
                    <a:pt x="1343" y="385"/>
                    <a:pt x="971" y="1"/>
                    <a:pt x="55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0"/>
            <p:cNvSpPr/>
            <p:nvPr/>
          </p:nvSpPr>
          <p:spPr>
            <a:xfrm>
              <a:off x="-517725" y="6757763"/>
              <a:ext cx="107925" cy="68575"/>
            </a:xfrm>
            <a:custGeom>
              <a:avLst/>
              <a:gdLst/>
              <a:ahLst/>
              <a:cxnLst/>
              <a:rect l="l" t="t" r="r" b="b"/>
              <a:pathLst>
                <a:path w="4317" h="2743" extrusionOk="0">
                  <a:moveTo>
                    <a:pt x="1970" y="1"/>
                  </a:moveTo>
                  <a:cubicBezTo>
                    <a:pt x="1294" y="1"/>
                    <a:pt x="613" y="163"/>
                    <a:pt x="0" y="490"/>
                  </a:cubicBezTo>
                  <a:lnTo>
                    <a:pt x="0" y="2405"/>
                  </a:lnTo>
                  <a:cubicBezTo>
                    <a:pt x="663" y="2640"/>
                    <a:pt x="1248" y="2742"/>
                    <a:pt x="1755" y="2742"/>
                  </a:cubicBezTo>
                  <a:cubicBezTo>
                    <a:pt x="3342" y="2742"/>
                    <a:pt x="4178" y="1746"/>
                    <a:pt x="4317" y="733"/>
                  </a:cubicBezTo>
                  <a:cubicBezTo>
                    <a:pt x="3629" y="247"/>
                    <a:pt x="2802" y="1"/>
                    <a:pt x="197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0"/>
            <p:cNvSpPr/>
            <p:nvPr/>
          </p:nvSpPr>
          <p:spPr>
            <a:xfrm>
              <a:off x="-517725" y="6725613"/>
              <a:ext cx="110975" cy="50500"/>
            </a:xfrm>
            <a:custGeom>
              <a:avLst/>
              <a:gdLst/>
              <a:ahLst/>
              <a:cxnLst/>
              <a:rect l="l" t="t" r="r" b="b"/>
              <a:pathLst>
                <a:path w="4439" h="2020" extrusionOk="0">
                  <a:moveTo>
                    <a:pt x="1472" y="0"/>
                  </a:moveTo>
                  <a:cubicBezTo>
                    <a:pt x="565" y="0"/>
                    <a:pt x="0" y="469"/>
                    <a:pt x="0" y="469"/>
                  </a:cubicBezTo>
                  <a:lnTo>
                    <a:pt x="0" y="1776"/>
                  </a:lnTo>
                  <a:cubicBezTo>
                    <a:pt x="613" y="1449"/>
                    <a:pt x="1294" y="1287"/>
                    <a:pt x="1972" y="1287"/>
                  </a:cubicBezTo>
                  <a:cubicBezTo>
                    <a:pt x="2808" y="1287"/>
                    <a:pt x="3642" y="1533"/>
                    <a:pt x="4347" y="2019"/>
                  </a:cubicBezTo>
                  <a:cubicBezTo>
                    <a:pt x="4438" y="1259"/>
                    <a:pt x="3648" y="803"/>
                    <a:pt x="3010" y="439"/>
                  </a:cubicBezTo>
                  <a:cubicBezTo>
                    <a:pt x="2434" y="111"/>
                    <a:pt x="1913" y="0"/>
                    <a:pt x="1472"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0"/>
            <p:cNvSpPr/>
            <p:nvPr/>
          </p:nvSpPr>
          <p:spPr>
            <a:xfrm>
              <a:off x="-508600" y="6760788"/>
              <a:ext cx="66875" cy="57100"/>
            </a:xfrm>
            <a:custGeom>
              <a:avLst/>
              <a:gdLst/>
              <a:ahLst/>
              <a:cxnLst/>
              <a:rect l="l" t="t" r="r" b="b"/>
              <a:pathLst>
                <a:path w="2675" h="2284" extrusionOk="0">
                  <a:moveTo>
                    <a:pt x="1542" y="0"/>
                  </a:moveTo>
                  <a:cubicBezTo>
                    <a:pt x="1142" y="0"/>
                    <a:pt x="751" y="89"/>
                    <a:pt x="456" y="369"/>
                  </a:cubicBezTo>
                  <a:cubicBezTo>
                    <a:pt x="0" y="855"/>
                    <a:pt x="0" y="1585"/>
                    <a:pt x="0" y="2193"/>
                  </a:cubicBezTo>
                  <a:cubicBezTo>
                    <a:pt x="15" y="2253"/>
                    <a:pt x="61" y="2284"/>
                    <a:pt x="103" y="2284"/>
                  </a:cubicBezTo>
                  <a:cubicBezTo>
                    <a:pt x="145" y="2284"/>
                    <a:pt x="182" y="2253"/>
                    <a:pt x="182" y="2193"/>
                  </a:cubicBezTo>
                  <a:cubicBezTo>
                    <a:pt x="182" y="1676"/>
                    <a:pt x="152" y="1038"/>
                    <a:pt x="456" y="582"/>
                  </a:cubicBezTo>
                  <a:cubicBezTo>
                    <a:pt x="714" y="217"/>
                    <a:pt x="1087" y="126"/>
                    <a:pt x="1482" y="126"/>
                  </a:cubicBezTo>
                  <a:cubicBezTo>
                    <a:pt x="1877" y="126"/>
                    <a:pt x="2295" y="217"/>
                    <a:pt x="2645" y="217"/>
                  </a:cubicBezTo>
                  <a:cubicBezTo>
                    <a:pt x="2675" y="217"/>
                    <a:pt x="2675" y="187"/>
                    <a:pt x="2645" y="156"/>
                  </a:cubicBezTo>
                  <a:cubicBezTo>
                    <a:pt x="2318" y="82"/>
                    <a:pt x="1925" y="0"/>
                    <a:pt x="154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0"/>
            <p:cNvSpPr/>
            <p:nvPr/>
          </p:nvSpPr>
          <p:spPr>
            <a:xfrm>
              <a:off x="-508450" y="6776888"/>
              <a:ext cx="38350" cy="23250"/>
            </a:xfrm>
            <a:custGeom>
              <a:avLst/>
              <a:gdLst/>
              <a:ahLst/>
              <a:cxnLst/>
              <a:rect l="l" t="t" r="r" b="b"/>
              <a:pathLst>
                <a:path w="1534" h="930" extrusionOk="0">
                  <a:moveTo>
                    <a:pt x="1000" y="1"/>
                  </a:moveTo>
                  <a:cubicBezTo>
                    <a:pt x="583" y="1"/>
                    <a:pt x="200" y="371"/>
                    <a:pt x="25" y="789"/>
                  </a:cubicBezTo>
                  <a:cubicBezTo>
                    <a:pt x="1" y="859"/>
                    <a:pt x="50" y="930"/>
                    <a:pt x="102" y="930"/>
                  </a:cubicBezTo>
                  <a:cubicBezTo>
                    <a:pt x="117" y="930"/>
                    <a:pt x="132" y="924"/>
                    <a:pt x="146" y="910"/>
                  </a:cubicBezTo>
                  <a:cubicBezTo>
                    <a:pt x="298" y="728"/>
                    <a:pt x="389" y="515"/>
                    <a:pt x="572" y="363"/>
                  </a:cubicBezTo>
                  <a:cubicBezTo>
                    <a:pt x="720" y="231"/>
                    <a:pt x="868" y="180"/>
                    <a:pt x="1022" y="180"/>
                  </a:cubicBezTo>
                  <a:cubicBezTo>
                    <a:pt x="1151" y="180"/>
                    <a:pt x="1284" y="216"/>
                    <a:pt x="1423" y="272"/>
                  </a:cubicBezTo>
                  <a:cubicBezTo>
                    <a:pt x="1434" y="278"/>
                    <a:pt x="1445" y="280"/>
                    <a:pt x="1455" y="280"/>
                  </a:cubicBezTo>
                  <a:cubicBezTo>
                    <a:pt x="1502" y="280"/>
                    <a:pt x="1533" y="230"/>
                    <a:pt x="1484" y="181"/>
                  </a:cubicBezTo>
                  <a:cubicBezTo>
                    <a:pt x="1324" y="55"/>
                    <a:pt x="1160" y="1"/>
                    <a:pt x="100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0"/>
            <p:cNvSpPr/>
            <p:nvPr/>
          </p:nvSpPr>
          <p:spPr>
            <a:xfrm>
              <a:off x="-813325" y="7000238"/>
              <a:ext cx="126175" cy="64675"/>
            </a:xfrm>
            <a:custGeom>
              <a:avLst/>
              <a:gdLst/>
              <a:ahLst/>
              <a:cxnLst/>
              <a:rect l="l" t="t" r="r" b="b"/>
              <a:pathLst>
                <a:path w="5047" h="2587" extrusionOk="0">
                  <a:moveTo>
                    <a:pt x="5046" y="1"/>
                  </a:moveTo>
                  <a:lnTo>
                    <a:pt x="5046" y="1"/>
                  </a:lnTo>
                  <a:cubicBezTo>
                    <a:pt x="3374" y="122"/>
                    <a:pt x="1763" y="396"/>
                    <a:pt x="183" y="943"/>
                  </a:cubicBezTo>
                  <a:cubicBezTo>
                    <a:pt x="122" y="1095"/>
                    <a:pt x="92" y="1277"/>
                    <a:pt x="0" y="1429"/>
                  </a:cubicBezTo>
                  <a:cubicBezTo>
                    <a:pt x="0" y="1429"/>
                    <a:pt x="1083" y="2587"/>
                    <a:pt x="2708" y="2587"/>
                  </a:cubicBezTo>
                  <a:cubicBezTo>
                    <a:pt x="3394" y="2587"/>
                    <a:pt x="4177" y="2381"/>
                    <a:pt x="5016" y="1794"/>
                  </a:cubicBezTo>
                  <a:cubicBezTo>
                    <a:pt x="5016" y="1794"/>
                    <a:pt x="4955" y="973"/>
                    <a:pt x="504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0"/>
            <p:cNvSpPr/>
            <p:nvPr/>
          </p:nvSpPr>
          <p:spPr>
            <a:xfrm>
              <a:off x="-813325" y="6953138"/>
              <a:ext cx="135275" cy="70675"/>
            </a:xfrm>
            <a:custGeom>
              <a:avLst/>
              <a:gdLst/>
              <a:ahLst/>
              <a:cxnLst/>
              <a:rect l="l" t="t" r="r" b="b"/>
              <a:pathLst>
                <a:path w="5411" h="2827" extrusionOk="0">
                  <a:moveTo>
                    <a:pt x="5411" y="0"/>
                  </a:moveTo>
                  <a:lnTo>
                    <a:pt x="0" y="426"/>
                  </a:lnTo>
                  <a:cubicBezTo>
                    <a:pt x="0" y="426"/>
                    <a:pt x="426" y="1763"/>
                    <a:pt x="183" y="2827"/>
                  </a:cubicBezTo>
                  <a:cubicBezTo>
                    <a:pt x="1763" y="2280"/>
                    <a:pt x="3374" y="2006"/>
                    <a:pt x="5046" y="1885"/>
                  </a:cubicBezTo>
                  <a:cubicBezTo>
                    <a:pt x="5077" y="1277"/>
                    <a:pt x="5198" y="578"/>
                    <a:pt x="5411"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0"/>
            <p:cNvSpPr/>
            <p:nvPr/>
          </p:nvSpPr>
          <p:spPr>
            <a:xfrm>
              <a:off x="-1019000" y="6472613"/>
              <a:ext cx="522575" cy="492675"/>
            </a:xfrm>
            <a:custGeom>
              <a:avLst/>
              <a:gdLst/>
              <a:ahLst/>
              <a:cxnLst/>
              <a:rect l="l" t="t" r="r" b="b"/>
              <a:pathLst>
                <a:path w="20903" h="19707" extrusionOk="0">
                  <a:moveTo>
                    <a:pt x="7888" y="0"/>
                  </a:moveTo>
                  <a:cubicBezTo>
                    <a:pt x="3785" y="0"/>
                    <a:pt x="1" y="2090"/>
                    <a:pt x="203" y="9920"/>
                  </a:cubicBezTo>
                  <a:cubicBezTo>
                    <a:pt x="203" y="9920"/>
                    <a:pt x="81" y="13598"/>
                    <a:pt x="963" y="15422"/>
                  </a:cubicBezTo>
                  <a:cubicBezTo>
                    <a:pt x="1844" y="17246"/>
                    <a:pt x="4823" y="19282"/>
                    <a:pt x="8805" y="19647"/>
                  </a:cubicBezTo>
                  <a:cubicBezTo>
                    <a:pt x="9238" y="19687"/>
                    <a:pt x="9687" y="19707"/>
                    <a:pt x="10144" y="19707"/>
                  </a:cubicBezTo>
                  <a:cubicBezTo>
                    <a:pt x="13866" y="19707"/>
                    <a:pt x="18175" y="18392"/>
                    <a:pt x="19231" y="15847"/>
                  </a:cubicBezTo>
                  <a:cubicBezTo>
                    <a:pt x="20447" y="12960"/>
                    <a:pt x="20902" y="10984"/>
                    <a:pt x="20538" y="8066"/>
                  </a:cubicBezTo>
                  <a:cubicBezTo>
                    <a:pt x="20173" y="5148"/>
                    <a:pt x="20021" y="3841"/>
                    <a:pt x="17316" y="2534"/>
                  </a:cubicBezTo>
                  <a:cubicBezTo>
                    <a:pt x="15996" y="1896"/>
                    <a:pt x="11797" y="0"/>
                    <a:pt x="7888"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0"/>
            <p:cNvSpPr/>
            <p:nvPr/>
          </p:nvSpPr>
          <p:spPr>
            <a:xfrm>
              <a:off x="-898425" y="6736563"/>
              <a:ext cx="28900" cy="34975"/>
            </a:xfrm>
            <a:custGeom>
              <a:avLst/>
              <a:gdLst/>
              <a:ahLst/>
              <a:cxnLst/>
              <a:rect l="l" t="t" r="r" b="b"/>
              <a:pathLst>
                <a:path w="1156" h="1399" extrusionOk="0">
                  <a:moveTo>
                    <a:pt x="578" y="1"/>
                  </a:moveTo>
                  <a:cubicBezTo>
                    <a:pt x="243" y="1"/>
                    <a:pt x="0" y="304"/>
                    <a:pt x="0" y="700"/>
                  </a:cubicBezTo>
                  <a:cubicBezTo>
                    <a:pt x="0" y="1095"/>
                    <a:pt x="243" y="1399"/>
                    <a:pt x="578" y="1399"/>
                  </a:cubicBezTo>
                  <a:cubicBezTo>
                    <a:pt x="912" y="1399"/>
                    <a:pt x="1155" y="1095"/>
                    <a:pt x="1155" y="700"/>
                  </a:cubicBezTo>
                  <a:cubicBezTo>
                    <a:pt x="1155" y="304"/>
                    <a:pt x="912" y="1"/>
                    <a:pt x="57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0"/>
            <p:cNvSpPr/>
            <p:nvPr/>
          </p:nvSpPr>
          <p:spPr>
            <a:xfrm>
              <a:off x="-658300" y="6736563"/>
              <a:ext cx="29650" cy="35750"/>
            </a:xfrm>
            <a:custGeom>
              <a:avLst/>
              <a:gdLst/>
              <a:ahLst/>
              <a:cxnLst/>
              <a:rect l="l" t="t" r="r" b="b"/>
              <a:pathLst>
                <a:path w="1186" h="1430" extrusionOk="0">
                  <a:moveTo>
                    <a:pt x="608" y="1"/>
                  </a:moveTo>
                  <a:cubicBezTo>
                    <a:pt x="274" y="1"/>
                    <a:pt x="0" y="335"/>
                    <a:pt x="0" y="700"/>
                  </a:cubicBezTo>
                  <a:cubicBezTo>
                    <a:pt x="0" y="1095"/>
                    <a:pt x="274" y="1429"/>
                    <a:pt x="608" y="1429"/>
                  </a:cubicBezTo>
                  <a:cubicBezTo>
                    <a:pt x="912" y="1429"/>
                    <a:pt x="1186" y="1095"/>
                    <a:pt x="1186" y="700"/>
                  </a:cubicBezTo>
                  <a:cubicBezTo>
                    <a:pt x="1186" y="335"/>
                    <a:pt x="912" y="1"/>
                    <a:pt x="60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0"/>
            <p:cNvSpPr/>
            <p:nvPr/>
          </p:nvSpPr>
          <p:spPr>
            <a:xfrm>
              <a:off x="-779900" y="6720038"/>
              <a:ext cx="36500" cy="63000"/>
            </a:xfrm>
            <a:custGeom>
              <a:avLst/>
              <a:gdLst/>
              <a:ahLst/>
              <a:cxnLst/>
              <a:rect l="l" t="t" r="r" b="b"/>
              <a:pathLst>
                <a:path w="1460" h="2520" extrusionOk="0">
                  <a:moveTo>
                    <a:pt x="324" y="0"/>
                  </a:moveTo>
                  <a:cubicBezTo>
                    <a:pt x="312" y="0"/>
                    <a:pt x="305" y="8"/>
                    <a:pt x="305" y="23"/>
                  </a:cubicBezTo>
                  <a:cubicBezTo>
                    <a:pt x="214" y="327"/>
                    <a:pt x="153" y="692"/>
                    <a:pt x="92" y="1026"/>
                  </a:cubicBezTo>
                  <a:cubicBezTo>
                    <a:pt x="62" y="1239"/>
                    <a:pt x="1" y="1482"/>
                    <a:pt x="122" y="1695"/>
                  </a:cubicBezTo>
                  <a:cubicBezTo>
                    <a:pt x="177" y="1831"/>
                    <a:pt x="304" y="1943"/>
                    <a:pt x="440" y="1943"/>
                  </a:cubicBezTo>
                  <a:cubicBezTo>
                    <a:pt x="455" y="1943"/>
                    <a:pt x="471" y="1941"/>
                    <a:pt x="487" y="1938"/>
                  </a:cubicBezTo>
                  <a:cubicBezTo>
                    <a:pt x="578" y="1938"/>
                    <a:pt x="670" y="1877"/>
                    <a:pt x="730" y="1847"/>
                  </a:cubicBezTo>
                  <a:cubicBezTo>
                    <a:pt x="761" y="1817"/>
                    <a:pt x="822" y="1756"/>
                    <a:pt x="852" y="1756"/>
                  </a:cubicBezTo>
                  <a:cubicBezTo>
                    <a:pt x="903" y="1715"/>
                    <a:pt x="943" y="1695"/>
                    <a:pt x="975" y="1695"/>
                  </a:cubicBezTo>
                  <a:cubicBezTo>
                    <a:pt x="1038" y="1695"/>
                    <a:pt x="1065" y="1776"/>
                    <a:pt x="1065" y="1938"/>
                  </a:cubicBezTo>
                  <a:cubicBezTo>
                    <a:pt x="1217" y="2151"/>
                    <a:pt x="1186" y="2272"/>
                    <a:pt x="943" y="2333"/>
                  </a:cubicBezTo>
                  <a:cubicBezTo>
                    <a:pt x="831" y="2361"/>
                    <a:pt x="848" y="2519"/>
                    <a:pt x="947" y="2519"/>
                  </a:cubicBezTo>
                  <a:cubicBezTo>
                    <a:pt x="955" y="2519"/>
                    <a:pt x="964" y="2518"/>
                    <a:pt x="974" y="2516"/>
                  </a:cubicBezTo>
                  <a:cubicBezTo>
                    <a:pt x="1217" y="2424"/>
                    <a:pt x="1460" y="2181"/>
                    <a:pt x="1460" y="1908"/>
                  </a:cubicBezTo>
                  <a:cubicBezTo>
                    <a:pt x="1429" y="1695"/>
                    <a:pt x="1217" y="1513"/>
                    <a:pt x="1004" y="1513"/>
                  </a:cubicBezTo>
                  <a:cubicBezTo>
                    <a:pt x="852" y="1513"/>
                    <a:pt x="791" y="1634"/>
                    <a:pt x="639" y="1695"/>
                  </a:cubicBezTo>
                  <a:cubicBezTo>
                    <a:pt x="563" y="1724"/>
                    <a:pt x="500" y="1738"/>
                    <a:pt x="448" y="1738"/>
                  </a:cubicBezTo>
                  <a:cubicBezTo>
                    <a:pt x="125" y="1738"/>
                    <a:pt x="222" y="1231"/>
                    <a:pt x="274" y="996"/>
                  </a:cubicBezTo>
                  <a:cubicBezTo>
                    <a:pt x="305" y="722"/>
                    <a:pt x="518" y="297"/>
                    <a:pt x="366" y="23"/>
                  </a:cubicBezTo>
                  <a:cubicBezTo>
                    <a:pt x="350" y="8"/>
                    <a:pt x="335" y="0"/>
                    <a:pt x="324"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0"/>
            <p:cNvSpPr/>
            <p:nvPr/>
          </p:nvSpPr>
          <p:spPr>
            <a:xfrm>
              <a:off x="-785200" y="6820163"/>
              <a:ext cx="53975" cy="25900"/>
            </a:xfrm>
            <a:custGeom>
              <a:avLst/>
              <a:gdLst/>
              <a:ahLst/>
              <a:cxnLst/>
              <a:rect l="l" t="t" r="r" b="b"/>
              <a:pathLst>
                <a:path w="2159" h="1036" extrusionOk="0">
                  <a:moveTo>
                    <a:pt x="2048" y="0"/>
                  </a:moveTo>
                  <a:cubicBezTo>
                    <a:pt x="1991" y="0"/>
                    <a:pt x="1930" y="30"/>
                    <a:pt x="1915" y="91"/>
                  </a:cubicBezTo>
                  <a:cubicBezTo>
                    <a:pt x="1857" y="526"/>
                    <a:pt x="1578" y="823"/>
                    <a:pt x="1156" y="823"/>
                  </a:cubicBezTo>
                  <a:cubicBezTo>
                    <a:pt x="1136" y="823"/>
                    <a:pt x="1115" y="822"/>
                    <a:pt x="1094" y="821"/>
                  </a:cubicBezTo>
                  <a:cubicBezTo>
                    <a:pt x="882" y="821"/>
                    <a:pt x="669" y="760"/>
                    <a:pt x="517" y="608"/>
                  </a:cubicBezTo>
                  <a:cubicBezTo>
                    <a:pt x="365" y="486"/>
                    <a:pt x="334" y="304"/>
                    <a:pt x="213" y="152"/>
                  </a:cubicBezTo>
                  <a:cubicBezTo>
                    <a:pt x="213" y="152"/>
                    <a:pt x="182" y="152"/>
                    <a:pt x="152" y="182"/>
                  </a:cubicBezTo>
                  <a:cubicBezTo>
                    <a:pt x="0" y="669"/>
                    <a:pt x="730" y="1033"/>
                    <a:pt x="1125" y="1033"/>
                  </a:cubicBezTo>
                  <a:cubicBezTo>
                    <a:pt x="1144" y="1035"/>
                    <a:pt x="1164" y="1035"/>
                    <a:pt x="1184" y="1035"/>
                  </a:cubicBezTo>
                  <a:cubicBezTo>
                    <a:pt x="1706" y="1035"/>
                    <a:pt x="2158" y="648"/>
                    <a:pt x="2158" y="91"/>
                  </a:cubicBezTo>
                  <a:cubicBezTo>
                    <a:pt x="2158" y="30"/>
                    <a:pt x="2105" y="0"/>
                    <a:pt x="2048"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0"/>
            <p:cNvSpPr/>
            <p:nvPr/>
          </p:nvSpPr>
          <p:spPr>
            <a:xfrm>
              <a:off x="-944500" y="6652888"/>
              <a:ext cx="49125" cy="34375"/>
            </a:xfrm>
            <a:custGeom>
              <a:avLst/>
              <a:gdLst/>
              <a:ahLst/>
              <a:cxnLst/>
              <a:rect l="l" t="t" r="r" b="b"/>
              <a:pathLst>
                <a:path w="1965" h="1375" extrusionOk="0">
                  <a:moveTo>
                    <a:pt x="1756" y="0"/>
                  </a:moveTo>
                  <a:cubicBezTo>
                    <a:pt x="1088" y="0"/>
                    <a:pt x="136" y="642"/>
                    <a:pt x="19" y="1311"/>
                  </a:cubicBezTo>
                  <a:cubicBezTo>
                    <a:pt x="1" y="1349"/>
                    <a:pt x="28" y="1375"/>
                    <a:pt x="52" y="1375"/>
                  </a:cubicBezTo>
                  <a:cubicBezTo>
                    <a:pt x="67" y="1375"/>
                    <a:pt x="80" y="1365"/>
                    <a:pt x="80" y="1341"/>
                  </a:cubicBezTo>
                  <a:cubicBezTo>
                    <a:pt x="567" y="703"/>
                    <a:pt x="1083" y="308"/>
                    <a:pt x="1874" y="156"/>
                  </a:cubicBezTo>
                  <a:cubicBezTo>
                    <a:pt x="1965" y="126"/>
                    <a:pt x="1934" y="4"/>
                    <a:pt x="1843" y="4"/>
                  </a:cubicBezTo>
                  <a:cubicBezTo>
                    <a:pt x="1815" y="1"/>
                    <a:pt x="1786" y="0"/>
                    <a:pt x="1756"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0"/>
            <p:cNvSpPr/>
            <p:nvPr/>
          </p:nvSpPr>
          <p:spPr>
            <a:xfrm>
              <a:off x="-652225" y="6647038"/>
              <a:ext cx="52625" cy="23800"/>
            </a:xfrm>
            <a:custGeom>
              <a:avLst/>
              <a:gdLst/>
              <a:ahLst/>
              <a:cxnLst/>
              <a:rect l="l" t="t" r="r" b="b"/>
              <a:pathLst>
                <a:path w="2105" h="952" extrusionOk="0">
                  <a:moveTo>
                    <a:pt x="322" y="0"/>
                  </a:moveTo>
                  <a:cubicBezTo>
                    <a:pt x="222" y="0"/>
                    <a:pt x="124" y="8"/>
                    <a:pt x="31" y="25"/>
                  </a:cubicBezTo>
                  <a:cubicBezTo>
                    <a:pt x="0" y="25"/>
                    <a:pt x="0" y="116"/>
                    <a:pt x="31" y="116"/>
                  </a:cubicBezTo>
                  <a:cubicBezTo>
                    <a:pt x="699" y="299"/>
                    <a:pt x="1368" y="390"/>
                    <a:pt x="1885" y="907"/>
                  </a:cubicBezTo>
                  <a:cubicBezTo>
                    <a:pt x="1909" y="938"/>
                    <a:pt x="1936" y="951"/>
                    <a:pt x="1963" y="951"/>
                  </a:cubicBezTo>
                  <a:cubicBezTo>
                    <a:pt x="2039" y="951"/>
                    <a:pt x="2104" y="845"/>
                    <a:pt x="2037" y="755"/>
                  </a:cubicBezTo>
                  <a:cubicBezTo>
                    <a:pt x="1671" y="310"/>
                    <a:pt x="944" y="0"/>
                    <a:pt x="322"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0"/>
            <p:cNvSpPr/>
            <p:nvPr/>
          </p:nvSpPr>
          <p:spPr>
            <a:xfrm>
              <a:off x="-943275" y="6798113"/>
              <a:ext cx="97300" cy="91200"/>
            </a:xfrm>
            <a:custGeom>
              <a:avLst/>
              <a:gdLst/>
              <a:ahLst/>
              <a:cxnLst/>
              <a:rect l="l" t="t" r="r" b="b"/>
              <a:pathLst>
                <a:path w="3892" h="3648" extrusionOk="0">
                  <a:moveTo>
                    <a:pt x="1946" y="1"/>
                  </a:moveTo>
                  <a:cubicBezTo>
                    <a:pt x="882" y="1"/>
                    <a:pt x="1" y="821"/>
                    <a:pt x="1" y="1824"/>
                  </a:cubicBezTo>
                  <a:cubicBezTo>
                    <a:pt x="1" y="2827"/>
                    <a:pt x="882" y="3648"/>
                    <a:pt x="1946" y="3648"/>
                  </a:cubicBezTo>
                  <a:cubicBezTo>
                    <a:pt x="3010" y="3648"/>
                    <a:pt x="3891" y="2827"/>
                    <a:pt x="3891" y="1824"/>
                  </a:cubicBezTo>
                  <a:cubicBezTo>
                    <a:pt x="3891" y="821"/>
                    <a:pt x="3040" y="1"/>
                    <a:pt x="1946"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0"/>
            <p:cNvSpPr/>
            <p:nvPr/>
          </p:nvSpPr>
          <p:spPr>
            <a:xfrm>
              <a:off x="-677300" y="6798113"/>
              <a:ext cx="97275" cy="91200"/>
            </a:xfrm>
            <a:custGeom>
              <a:avLst/>
              <a:gdLst/>
              <a:ahLst/>
              <a:cxnLst/>
              <a:rect l="l" t="t" r="r" b="b"/>
              <a:pathLst>
                <a:path w="3891" h="3648" extrusionOk="0">
                  <a:moveTo>
                    <a:pt x="1946" y="1"/>
                  </a:moveTo>
                  <a:cubicBezTo>
                    <a:pt x="882" y="1"/>
                    <a:pt x="0" y="821"/>
                    <a:pt x="0" y="1824"/>
                  </a:cubicBezTo>
                  <a:cubicBezTo>
                    <a:pt x="0" y="2827"/>
                    <a:pt x="882" y="3648"/>
                    <a:pt x="1946" y="3648"/>
                  </a:cubicBezTo>
                  <a:cubicBezTo>
                    <a:pt x="3009" y="3648"/>
                    <a:pt x="3891" y="2827"/>
                    <a:pt x="3891" y="1824"/>
                  </a:cubicBezTo>
                  <a:cubicBezTo>
                    <a:pt x="3891" y="821"/>
                    <a:pt x="3009" y="1"/>
                    <a:pt x="1946"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0"/>
            <p:cNvSpPr/>
            <p:nvPr/>
          </p:nvSpPr>
          <p:spPr>
            <a:xfrm>
              <a:off x="-915900" y="6823188"/>
              <a:ext cx="8375" cy="10675"/>
            </a:xfrm>
            <a:custGeom>
              <a:avLst/>
              <a:gdLst/>
              <a:ahLst/>
              <a:cxnLst/>
              <a:rect l="l" t="t" r="r" b="b"/>
              <a:pathLst>
                <a:path w="335" h="427" extrusionOk="0">
                  <a:moveTo>
                    <a:pt x="152" y="1"/>
                  </a:moveTo>
                  <a:cubicBezTo>
                    <a:pt x="61" y="1"/>
                    <a:pt x="0" y="92"/>
                    <a:pt x="0" y="213"/>
                  </a:cubicBezTo>
                  <a:cubicBezTo>
                    <a:pt x="0" y="335"/>
                    <a:pt x="61" y="426"/>
                    <a:pt x="152" y="426"/>
                  </a:cubicBezTo>
                  <a:cubicBezTo>
                    <a:pt x="274" y="426"/>
                    <a:pt x="334" y="335"/>
                    <a:pt x="334" y="213"/>
                  </a:cubicBezTo>
                  <a:cubicBezTo>
                    <a:pt x="334" y="92"/>
                    <a:pt x="274" y="1"/>
                    <a:pt x="15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0"/>
            <p:cNvSpPr/>
            <p:nvPr/>
          </p:nvSpPr>
          <p:spPr>
            <a:xfrm>
              <a:off x="-884750" y="6852838"/>
              <a:ext cx="9125" cy="9900"/>
            </a:xfrm>
            <a:custGeom>
              <a:avLst/>
              <a:gdLst/>
              <a:ahLst/>
              <a:cxnLst/>
              <a:rect l="l" t="t" r="r" b="b"/>
              <a:pathLst>
                <a:path w="365" h="396" extrusionOk="0">
                  <a:moveTo>
                    <a:pt x="183" y="0"/>
                  </a:moveTo>
                  <a:cubicBezTo>
                    <a:pt x="61" y="0"/>
                    <a:pt x="0" y="91"/>
                    <a:pt x="0" y="213"/>
                  </a:cubicBezTo>
                  <a:cubicBezTo>
                    <a:pt x="0" y="304"/>
                    <a:pt x="61" y="395"/>
                    <a:pt x="183" y="395"/>
                  </a:cubicBezTo>
                  <a:cubicBezTo>
                    <a:pt x="274" y="395"/>
                    <a:pt x="365" y="304"/>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0"/>
            <p:cNvSpPr/>
            <p:nvPr/>
          </p:nvSpPr>
          <p:spPr>
            <a:xfrm>
              <a:off x="-922750" y="6872588"/>
              <a:ext cx="9150" cy="9900"/>
            </a:xfrm>
            <a:custGeom>
              <a:avLst/>
              <a:gdLst/>
              <a:ahLst/>
              <a:cxnLst/>
              <a:rect l="l" t="t" r="r" b="b"/>
              <a:pathLst>
                <a:path w="366" h="396" extrusionOk="0">
                  <a:moveTo>
                    <a:pt x="183" y="0"/>
                  </a:moveTo>
                  <a:cubicBezTo>
                    <a:pt x="61" y="0"/>
                    <a:pt x="0" y="91"/>
                    <a:pt x="0" y="213"/>
                  </a:cubicBezTo>
                  <a:cubicBezTo>
                    <a:pt x="0" y="304"/>
                    <a:pt x="61" y="395"/>
                    <a:pt x="183" y="395"/>
                  </a:cubicBezTo>
                  <a:cubicBezTo>
                    <a:pt x="274" y="395"/>
                    <a:pt x="365" y="304"/>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0"/>
            <p:cNvSpPr/>
            <p:nvPr/>
          </p:nvSpPr>
          <p:spPr>
            <a:xfrm>
              <a:off x="-862725" y="6815588"/>
              <a:ext cx="9150" cy="10675"/>
            </a:xfrm>
            <a:custGeom>
              <a:avLst/>
              <a:gdLst/>
              <a:ahLst/>
              <a:cxnLst/>
              <a:rect l="l" t="t" r="r" b="b"/>
              <a:pathLst>
                <a:path w="366" h="427" extrusionOk="0">
                  <a:moveTo>
                    <a:pt x="183" y="1"/>
                  </a:moveTo>
                  <a:cubicBezTo>
                    <a:pt x="92" y="1"/>
                    <a:pt x="1" y="92"/>
                    <a:pt x="1" y="213"/>
                  </a:cubicBezTo>
                  <a:cubicBezTo>
                    <a:pt x="1" y="335"/>
                    <a:pt x="92" y="426"/>
                    <a:pt x="183" y="426"/>
                  </a:cubicBezTo>
                  <a:cubicBezTo>
                    <a:pt x="274" y="426"/>
                    <a:pt x="365" y="335"/>
                    <a:pt x="365" y="21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0"/>
            <p:cNvSpPr/>
            <p:nvPr/>
          </p:nvSpPr>
          <p:spPr>
            <a:xfrm>
              <a:off x="-836125" y="6862713"/>
              <a:ext cx="9150" cy="10650"/>
            </a:xfrm>
            <a:custGeom>
              <a:avLst/>
              <a:gdLst/>
              <a:ahLst/>
              <a:cxnLst/>
              <a:rect l="l" t="t" r="r" b="b"/>
              <a:pathLst>
                <a:path w="366" h="426" extrusionOk="0">
                  <a:moveTo>
                    <a:pt x="183" y="0"/>
                  </a:moveTo>
                  <a:cubicBezTo>
                    <a:pt x="92" y="0"/>
                    <a:pt x="1" y="91"/>
                    <a:pt x="1" y="213"/>
                  </a:cubicBezTo>
                  <a:cubicBezTo>
                    <a:pt x="1" y="335"/>
                    <a:pt x="92" y="426"/>
                    <a:pt x="183" y="426"/>
                  </a:cubicBezTo>
                  <a:cubicBezTo>
                    <a:pt x="274" y="426"/>
                    <a:pt x="365" y="335"/>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0"/>
            <p:cNvSpPr/>
            <p:nvPr/>
          </p:nvSpPr>
          <p:spPr>
            <a:xfrm>
              <a:off x="-684150" y="6823188"/>
              <a:ext cx="9150" cy="10675"/>
            </a:xfrm>
            <a:custGeom>
              <a:avLst/>
              <a:gdLst/>
              <a:ahLst/>
              <a:cxnLst/>
              <a:rect l="l" t="t" r="r" b="b"/>
              <a:pathLst>
                <a:path w="366" h="427" extrusionOk="0">
                  <a:moveTo>
                    <a:pt x="183" y="1"/>
                  </a:moveTo>
                  <a:cubicBezTo>
                    <a:pt x="62" y="1"/>
                    <a:pt x="1" y="92"/>
                    <a:pt x="1" y="213"/>
                  </a:cubicBezTo>
                  <a:cubicBezTo>
                    <a:pt x="1" y="335"/>
                    <a:pt x="62" y="426"/>
                    <a:pt x="183" y="426"/>
                  </a:cubicBezTo>
                  <a:cubicBezTo>
                    <a:pt x="274" y="426"/>
                    <a:pt x="365" y="335"/>
                    <a:pt x="365" y="21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0"/>
            <p:cNvSpPr/>
            <p:nvPr/>
          </p:nvSpPr>
          <p:spPr>
            <a:xfrm>
              <a:off x="-665900" y="6872588"/>
              <a:ext cx="9125" cy="9900"/>
            </a:xfrm>
            <a:custGeom>
              <a:avLst/>
              <a:gdLst/>
              <a:ahLst/>
              <a:cxnLst/>
              <a:rect l="l" t="t" r="r" b="b"/>
              <a:pathLst>
                <a:path w="365" h="396" extrusionOk="0">
                  <a:moveTo>
                    <a:pt x="183" y="0"/>
                  </a:moveTo>
                  <a:cubicBezTo>
                    <a:pt x="91" y="0"/>
                    <a:pt x="0" y="91"/>
                    <a:pt x="0" y="213"/>
                  </a:cubicBezTo>
                  <a:cubicBezTo>
                    <a:pt x="0" y="304"/>
                    <a:pt x="91" y="395"/>
                    <a:pt x="183" y="395"/>
                  </a:cubicBezTo>
                  <a:cubicBezTo>
                    <a:pt x="274" y="395"/>
                    <a:pt x="365" y="304"/>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0"/>
            <p:cNvSpPr/>
            <p:nvPr/>
          </p:nvSpPr>
          <p:spPr>
            <a:xfrm>
              <a:off x="-627925" y="6826238"/>
              <a:ext cx="9150" cy="9900"/>
            </a:xfrm>
            <a:custGeom>
              <a:avLst/>
              <a:gdLst/>
              <a:ahLst/>
              <a:cxnLst/>
              <a:rect l="l" t="t" r="r" b="b"/>
              <a:pathLst>
                <a:path w="366" h="396" extrusionOk="0">
                  <a:moveTo>
                    <a:pt x="183" y="0"/>
                  </a:moveTo>
                  <a:cubicBezTo>
                    <a:pt x="92" y="0"/>
                    <a:pt x="1" y="91"/>
                    <a:pt x="1" y="183"/>
                  </a:cubicBezTo>
                  <a:cubicBezTo>
                    <a:pt x="1" y="304"/>
                    <a:pt x="92" y="395"/>
                    <a:pt x="183" y="395"/>
                  </a:cubicBezTo>
                  <a:cubicBezTo>
                    <a:pt x="275" y="395"/>
                    <a:pt x="366" y="304"/>
                    <a:pt x="366" y="183"/>
                  </a:cubicBezTo>
                  <a:cubicBezTo>
                    <a:pt x="366" y="91"/>
                    <a:pt x="275"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0"/>
            <p:cNvSpPr/>
            <p:nvPr/>
          </p:nvSpPr>
          <p:spPr>
            <a:xfrm>
              <a:off x="-600550" y="6862713"/>
              <a:ext cx="9125" cy="10650"/>
            </a:xfrm>
            <a:custGeom>
              <a:avLst/>
              <a:gdLst/>
              <a:ahLst/>
              <a:cxnLst/>
              <a:rect l="l" t="t" r="r" b="b"/>
              <a:pathLst>
                <a:path w="365" h="426" extrusionOk="0">
                  <a:moveTo>
                    <a:pt x="183" y="0"/>
                  </a:moveTo>
                  <a:cubicBezTo>
                    <a:pt x="61" y="0"/>
                    <a:pt x="0" y="91"/>
                    <a:pt x="0" y="213"/>
                  </a:cubicBezTo>
                  <a:cubicBezTo>
                    <a:pt x="0" y="335"/>
                    <a:pt x="91" y="426"/>
                    <a:pt x="183" y="426"/>
                  </a:cubicBezTo>
                  <a:cubicBezTo>
                    <a:pt x="274" y="426"/>
                    <a:pt x="365" y="335"/>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0"/>
            <p:cNvSpPr/>
            <p:nvPr/>
          </p:nvSpPr>
          <p:spPr>
            <a:xfrm>
              <a:off x="-637800" y="6858138"/>
              <a:ext cx="9150" cy="9900"/>
            </a:xfrm>
            <a:custGeom>
              <a:avLst/>
              <a:gdLst/>
              <a:ahLst/>
              <a:cxnLst/>
              <a:rect l="l" t="t" r="r" b="b"/>
              <a:pathLst>
                <a:path w="366" h="396" extrusionOk="0">
                  <a:moveTo>
                    <a:pt x="183" y="1"/>
                  </a:moveTo>
                  <a:cubicBezTo>
                    <a:pt x="62" y="1"/>
                    <a:pt x="1" y="92"/>
                    <a:pt x="1" y="183"/>
                  </a:cubicBezTo>
                  <a:cubicBezTo>
                    <a:pt x="1" y="305"/>
                    <a:pt x="92" y="396"/>
                    <a:pt x="183" y="396"/>
                  </a:cubicBezTo>
                  <a:cubicBezTo>
                    <a:pt x="274" y="396"/>
                    <a:pt x="366" y="305"/>
                    <a:pt x="366" y="183"/>
                  </a:cubicBezTo>
                  <a:cubicBezTo>
                    <a:pt x="366"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0"/>
            <p:cNvSpPr/>
            <p:nvPr/>
          </p:nvSpPr>
          <p:spPr>
            <a:xfrm>
              <a:off x="-970625" y="6659063"/>
              <a:ext cx="423275" cy="177825"/>
            </a:xfrm>
            <a:custGeom>
              <a:avLst/>
              <a:gdLst/>
              <a:ahLst/>
              <a:cxnLst/>
              <a:rect l="l" t="t" r="r" b="b"/>
              <a:pathLst>
                <a:path w="16931" h="7113" extrusionOk="0">
                  <a:moveTo>
                    <a:pt x="3587" y="335"/>
                  </a:moveTo>
                  <a:cubicBezTo>
                    <a:pt x="5350" y="335"/>
                    <a:pt x="6779" y="1793"/>
                    <a:pt x="6779" y="3556"/>
                  </a:cubicBezTo>
                  <a:cubicBezTo>
                    <a:pt x="6779" y="5319"/>
                    <a:pt x="5350" y="6748"/>
                    <a:pt x="3587" y="6748"/>
                  </a:cubicBezTo>
                  <a:cubicBezTo>
                    <a:pt x="1794" y="6748"/>
                    <a:pt x="365" y="5319"/>
                    <a:pt x="365" y="3556"/>
                  </a:cubicBezTo>
                  <a:cubicBezTo>
                    <a:pt x="365" y="1793"/>
                    <a:pt x="1794" y="335"/>
                    <a:pt x="3587" y="335"/>
                  </a:cubicBezTo>
                  <a:close/>
                  <a:moveTo>
                    <a:pt x="13375" y="335"/>
                  </a:moveTo>
                  <a:cubicBezTo>
                    <a:pt x="15138" y="335"/>
                    <a:pt x="16566" y="1793"/>
                    <a:pt x="16566" y="3556"/>
                  </a:cubicBezTo>
                  <a:cubicBezTo>
                    <a:pt x="16566" y="5319"/>
                    <a:pt x="15138" y="6748"/>
                    <a:pt x="13375" y="6748"/>
                  </a:cubicBezTo>
                  <a:cubicBezTo>
                    <a:pt x="11612" y="6748"/>
                    <a:pt x="10183" y="5319"/>
                    <a:pt x="10183" y="3556"/>
                  </a:cubicBezTo>
                  <a:cubicBezTo>
                    <a:pt x="10183" y="1793"/>
                    <a:pt x="11612" y="335"/>
                    <a:pt x="13375" y="335"/>
                  </a:cubicBezTo>
                  <a:close/>
                  <a:moveTo>
                    <a:pt x="3557" y="0"/>
                  </a:moveTo>
                  <a:cubicBezTo>
                    <a:pt x="1612" y="0"/>
                    <a:pt x="1" y="1581"/>
                    <a:pt x="1" y="3556"/>
                  </a:cubicBezTo>
                  <a:cubicBezTo>
                    <a:pt x="1" y="5502"/>
                    <a:pt x="1612" y="7113"/>
                    <a:pt x="3557" y="7113"/>
                  </a:cubicBezTo>
                  <a:cubicBezTo>
                    <a:pt x="5411" y="7113"/>
                    <a:pt x="6931" y="5684"/>
                    <a:pt x="7113" y="3891"/>
                  </a:cubicBezTo>
                  <a:cubicBezTo>
                    <a:pt x="7223" y="3781"/>
                    <a:pt x="7573" y="3497"/>
                    <a:pt x="8203" y="3497"/>
                  </a:cubicBezTo>
                  <a:cubicBezTo>
                    <a:pt x="8623" y="3497"/>
                    <a:pt x="9168" y="3623"/>
                    <a:pt x="9849" y="4012"/>
                  </a:cubicBezTo>
                  <a:cubicBezTo>
                    <a:pt x="10062" y="5745"/>
                    <a:pt x="11581" y="7113"/>
                    <a:pt x="13375" y="7113"/>
                  </a:cubicBezTo>
                  <a:cubicBezTo>
                    <a:pt x="15350" y="7113"/>
                    <a:pt x="16931" y="5502"/>
                    <a:pt x="16931" y="3556"/>
                  </a:cubicBezTo>
                  <a:cubicBezTo>
                    <a:pt x="16931" y="1581"/>
                    <a:pt x="15350" y="0"/>
                    <a:pt x="13375" y="0"/>
                  </a:cubicBezTo>
                  <a:cubicBezTo>
                    <a:pt x="11399" y="0"/>
                    <a:pt x="9818" y="1581"/>
                    <a:pt x="9818" y="3556"/>
                  </a:cubicBezTo>
                  <a:lnTo>
                    <a:pt x="7113" y="3435"/>
                  </a:lnTo>
                  <a:cubicBezTo>
                    <a:pt x="7052" y="1520"/>
                    <a:pt x="5502" y="0"/>
                    <a:pt x="3557"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0"/>
            <p:cNvSpPr/>
            <p:nvPr/>
          </p:nvSpPr>
          <p:spPr>
            <a:xfrm>
              <a:off x="-1109675" y="6510888"/>
              <a:ext cx="172500" cy="168700"/>
            </a:xfrm>
            <a:custGeom>
              <a:avLst/>
              <a:gdLst/>
              <a:ahLst/>
              <a:cxnLst/>
              <a:rect l="l" t="t" r="r" b="b"/>
              <a:pathLst>
                <a:path w="6900" h="6748" extrusionOk="0">
                  <a:moveTo>
                    <a:pt x="1763" y="0"/>
                  </a:moveTo>
                  <a:cubicBezTo>
                    <a:pt x="882" y="881"/>
                    <a:pt x="122" y="2128"/>
                    <a:pt x="0" y="3860"/>
                  </a:cubicBezTo>
                  <a:cubicBezTo>
                    <a:pt x="0" y="3921"/>
                    <a:pt x="0" y="3982"/>
                    <a:pt x="0" y="4073"/>
                  </a:cubicBezTo>
                  <a:cubicBezTo>
                    <a:pt x="1641" y="5471"/>
                    <a:pt x="3708" y="6383"/>
                    <a:pt x="5897" y="6748"/>
                  </a:cubicBezTo>
                  <a:cubicBezTo>
                    <a:pt x="6231" y="6353"/>
                    <a:pt x="6596" y="5927"/>
                    <a:pt x="6900" y="5471"/>
                  </a:cubicBezTo>
                  <a:cubicBezTo>
                    <a:pt x="4863" y="4012"/>
                    <a:pt x="3192" y="2097"/>
                    <a:pt x="1763"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0"/>
            <p:cNvSpPr/>
            <p:nvPr/>
          </p:nvSpPr>
          <p:spPr>
            <a:xfrm>
              <a:off x="-1065600" y="6362388"/>
              <a:ext cx="416425" cy="323275"/>
            </a:xfrm>
            <a:custGeom>
              <a:avLst/>
              <a:gdLst/>
              <a:ahLst/>
              <a:cxnLst/>
              <a:rect l="l" t="t" r="r" b="b"/>
              <a:pathLst>
                <a:path w="16657" h="12931" extrusionOk="0">
                  <a:moveTo>
                    <a:pt x="5001" y="0"/>
                  </a:moveTo>
                  <a:cubicBezTo>
                    <a:pt x="4967" y="0"/>
                    <a:pt x="4932" y="4"/>
                    <a:pt x="4894" y="13"/>
                  </a:cubicBezTo>
                  <a:cubicBezTo>
                    <a:pt x="3830" y="286"/>
                    <a:pt x="4164" y="3356"/>
                    <a:pt x="4164" y="3356"/>
                  </a:cubicBezTo>
                  <a:cubicBezTo>
                    <a:pt x="4164" y="3356"/>
                    <a:pt x="3462" y="1251"/>
                    <a:pt x="2924" y="1251"/>
                  </a:cubicBezTo>
                  <a:cubicBezTo>
                    <a:pt x="2869" y="1251"/>
                    <a:pt x="2816" y="1272"/>
                    <a:pt x="2766" y="1320"/>
                  </a:cubicBezTo>
                  <a:cubicBezTo>
                    <a:pt x="2189" y="1806"/>
                    <a:pt x="3374" y="4055"/>
                    <a:pt x="3374" y="4055"/>
                  </a:cubicBezTo>
                  <a:cubicBezTo>
                    <a:pt x="3374" y="4055"/>
                    <a:pt x="1459" y="4481"/>
                    <a:pt x="0" y="5940"/>
                  </a:cubicBezTo>
                  <a:cubicBezTo>
                    <a:pt x="1429" y="8037"/>
                    <a:pt x="3100" y="9952"/>
                    <a:pt x="5137" y="11411"/>
                  </a:cubicBezTo>
                  <a:cubicBezTo>
                    <a:pt x="5745" y="10560"/>
                    <a:pt x="6201" y="9648"/>
                    <a:pt x="6322" y="8858"/>
                  </a:cubicBezTo>
                  <a:cubicBezTo>
                    <a:pt x="6322" y="8858"/>
                    <a:pt x="8389" y="10925"/>
                    <a:pt x="10395" y="11837"/>
                  </a:cubicBezTo>
                  <a:cubicBezTo>
                    <a:pt x="10952" y="12087"/>
                    <a:pt x="11534" y="12236"/>
                    <a:pt x="12048" y="12236"/>
                  </a:cubicBezTo>
                  <a:cubicBezTo>
                    <a:pt x="12096" y="12236"/>
                    <a:pt x="12143" y="12234"/>
                    <a:pt x="12189" y="12232"/>
                  </a:cubicBezTo>
                  <a:cubicBezTo>
                    <a:pt x="14195" y="12080"/>
                    <a:pt x="13526" y="10074"/>
                    <a:pt x="13313" y="9527"/>
                  </a:cubicBezTo>
                  <a:lnTo>
                    <a:pt x="13313" y="9527"/>
                  </a:lnTo>
                  <a:cubicBezTo>
                    <a:pt x="13587" y="10165"/>
                    <a:pt x="14864" y="12809"/>
                    <a:pt x="16657" y="12931"/>
                  </a:cubicBezTo>
                  <a:cubicBezTo>
                    <a:pt x="16049" y="8706"/>
                    <a:pt x="14468" y="4633"/>
                    <a:pt x="11581" y="1502"/>
                  </a:cubicBezTo>
                  <a:cubicBezTo>
                    <a:pt x="7933" y="1745"/>
                    <a:pt x="5167" y="3052"/>
                    <a:pt x="5167" y="3052"/>
                  </a:cubicBezTo>
                  <a:cubicBezTo>
                    <a:pt x="5167" y="3052"/>
                    <a:pt x="5902" y="0"/>
                    <a:pt x="5001"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0"/>
            <p:cNvSpPr/>
            <p:nvPr/>
          </p:nvSpPr>
          <p:spPr>
            <a:xfrm>
              <a:off x="-775325" y="6398788"/>
              <a:ext cx="174800" cy="287225"/>
            </a:xfrm>
            <a:custGeom>
              <a:avLst/>
              <a:gdLst/>
              <a:ahLst/>
              <a:cxnLst/>
              <a:rect l="l" t="t" r="r" b="b"/>
              <a:pathLst>
                <a:path w="6992" h="11489" extrusionOk="0">
                  <a:moveTo>
                    <a:pt x="1197" y="1"/>
                  </a:moveTo>
                  <a:cubicBezTo>
                    <a:pt x="783" y="1"/>
                    <a:pt x="380" y="16"/>
                    <a:pt x="0" y="46"/>
                  </a:cubicBezTo>
                  <a:cubicBezTo>
                    <a:pt x="2857" y="3177"/>
                    <a:pt x="4438" y="7250"/>
                    <a:pt x="5046" y="11475"/>
                  </a:cubicBezTo>
                  <a:cubicBezTo>
                    <a:pt x="5107" y="11475"/>
                    <a:pt x="5154" y="11489"/>
                    <a:pt x="5206" y="11489"/>
                  </a:cubicBezTo>
                  <a:cubicBezTo>
                    <a:pt x="5232" y="11489"/>
                    <a:pt x="5259" y="11485"/>
                    <a:pt x="5289" y="11475"/>
                  </a:cubicBezTo>
                  <a:cubicBezTo>
                    <a:pt x="5958" y="11445"/>
                    <a:pt x="6383" y="11201"/>
                    <a:pt x="6657" y="10867"/>
                  </a:cubicBezTo>
                  <a:cubicBezTo>
                    <a:pt x="6991" y="7372"/>
                    <a:pt x="6626" y="3846"/>
                    <a:pt x="5289" y="685"/>
                  </a:cubicBezTo>
                  <a:cubicBezTo>
                    <a:pt x="4438" y="381"/>
                    <a:pt x="3496" y="137"/>
                    <a:pt x="2462" y="46"/>
                  </a:cubicBezTo>
                  <a:cubicBezTo>
                    <a:pt x="2037" y="16"/>
                    <a:pt x="1611" y="1"/>
                    <a:pt x="1197" y="1"/>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0"/>
            <p:cNvSpPr/>
            <p:nvPr/>
          </p:nvSpPr>
          <p:spPr>
            <a:xfrm>
              <a:off x="-643875" y="6415888"/>
              <a:ext cx="205200" cy="312475"/>
            </a:xfrm>
            <a:custGeom>
              <a:avLst/>
              <a:gdLst/>
              <a:ahLst/>
              <a:cxnLst/>
              <a:rect l="l" t="t" r="r" b="b"/>
              <a:pathLst>
                <a:path w="8208" h="12499" extrusionOk="0">
                  <a:moveTo>
                    <a:pt x="1" y="1"/>
                  </a:moveTo>
                  <a:lnTo>
                    <a:pt x="1" y="1"/>
                  </a:lnTo>
                  <a:cubicBezTo>
                    <a:pt x="1338" y="3162"/>
                    <a:pt x="1733" y="6688"/>
                    <a:pt x="1399" y="10183"/>
                  </a:cubicBezTo>
                  <a:cubicBezTo>
                    <a:pt x="2007" y="9484"/>
                    <a:pt x="1855" y="8390"/>
                    <a:pt x="1855" y="8390"/>
                  </a:cubicBezTo>
                  <a:lnTo>
                    <a:pt x="1855" y="8390"/>
                  </a:lnTo>
                  <a:cubicBezTo>
                    <a:pt x="1855" y="8390"/>
                    <a:pt x="3079" y="12499"/>
                    <a:pt x="5498" y="12499"/>
                  </a:cubicBezTo>
                  <a:cubicBezTo>
                    <a:pt x="5550" y="12499"/>
                    <a:pt x="5602" y="12497"/>
                    <a:pt x="5654" y="12493"/>
                  </a:cubicBezTo>
                  <a:cubicBezTo>
                    <a:pt x="8208" y="12311"/>
                    <a:pt x="6293" y="6627"/>
                    <a:pt x="5502" y="4925"/>
                  </a:cubicBezTo>
                  <a:cubicBezTo>
                    <a:pt x="4894" y="3587"/>
                    <a:pt x="3101" y="1156"/>
                    <a:pt x="1"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0"/>
            <p:cNvSpPr/>
            <p:nvPr/>
          </p:nvSpPr>
          <p:spPr>
            <a:xfrm>
              <a:off x="-1116525" y="6612713"/>
              <a:ext cx="154275" cy="123875"/>
            </a:xfrm>
            <a:custGeom>
              <a:avLst/>
              <a:gdLst/>
              <a:ahLst/>
              <a:cxnLst/>
              <a:rect l="l" t="t" r="r" b="b"/>
              <a:pathLst>
                <a:path w="6171" h="4955" extrusionOk="0">
                  <a:moveTo>
                    <a:pt x="274" y="0"/>
                  </a:moveTo>
                  <a:cubicBezTo>
                    <a:pt x="1" y="4468"/>
                    <a:pt x="456" y="4955"/>
                    <a:pt x="456" y="4955"/>
                  </a:cubicBezTo>
                  <a:cubicBezTo>
                    <a:pt x="456" y="4955"/>
                    <a:pt x="1256" y="4285"/>
                    <a:pt x="2393" y="4285"/>
                  </a:cubicBezTo>
                  <a:cubicBezTo>
                    <a:pt x="2900" y="4285"/>
                    <a:pt x="3474" y="4418"/>
                    <a:pt x="4074" y="4803"/>
                  </a:cubicBezTo>
                  <a:cubicBezTo>
                    <a:pt x="4074" y="4803"/>
                    <a:pt x="5107" y="3891"/>
                    <a:pt x="6171" y="2675"/>
                  </a:cubicBezTo>
                  <a:cubicBezTo>
                    <a:pt x="3982" y="2310"/>
                    <a:pt x="1915" y="1398"/>
                    <a:pt x="274" y="0"/>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0"/>
            <p:cNvSpPr/>
            <p:nvPr/>
          </p:nvSpPr>
          <p:spPr>
            <a:xfrm>
              <a:off x="-734300" y="6596738"/>
              <a:ext cx="1550" cy="3825"/>
            </a:xfrm>
            <a:custGeom>
              <a:avLst/>
              <a:gdLst/>
              <a:ahLst/>
              <a:cxnLst/>
              <a:rect l="l" t="t" r="r" b="b"/>
              <a:pathLst>
                <a:path w="62" h="153" extrusionOk="0">
                  <a:moveTo>
                    <a:pt x="61" y="153"/>
                  </a:moveTo>
                  <a:cubicBezTo>
                    <a:pt x="31" y="62"/>
                    <a:pt x="1" y="1"/>
                    <a:pt x="1" y="1"/>
                  </a:cubicBezTo>
                  <a:cubicBezTo>
                    <a:pt x="1" y="1"/>
                    <a:pt x="31" y="62"/>
                    <a:pt x="61" y="153"/>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0"/>
            <p:cNvSpPr/>
            <p:nvPr/>
          </p:nvSpPr>
          <p:spPr>
            <a:xfrm>
              <a:off x="-949350" y="7032563"/>
              <a:ext cx="113250" cy="409200"/>
            </a:xfrm>
            <a:custGeom>
              <a:avLst/>
              <a:gdLst/>
              <a:ahLst/>
              <a:cxnLst/>
              <a:rect l="l" t="t" r="r" b="b"/>
              <a:pathLst>
                <a:path w="4530" h="16368" extrusionOk="0">
                  <a:moveTo>
                    <a:pt x="3347" y="0"/>
                  </a:moveTo>
                  <a:cubicBezTo>
                    <a:pt x="2651" y="0"/>
                    <a:pt x="1675" y="330"/>
                    <a:pt x="700" y="927"/>
                  </a:cubicBezTo>
                  <a:cubicBezTo>
                    <a:pt x="700" y="927"/>
                    <a:pt x="1520" y="4088"/>
                    <a:pt x="1368" y="6033"/>
                  </a:cubicBezTo>
                  <a:cubicBezTo>
                    <a:pt x="1216" y="7978"/>
                    <a:pt x="305" y="12416"/>
                    <a:pt x="305" y="12416"/>
                  </a:cubicBezTo>
                  <a:cubicBezTo>
                    <a:pt x="305" y="12416"/>
                    <a:pt x="1" y="15000"/>
                    <a:pt x="153" y="16368"/>
                  </a:cubicBezTo>
                  <a:cubicBezTo>
                    <a:pt x="2402" y="13602"/>
                    <a:pt x="4043" y="11656"/>
                    <a:pt x="4378" y="6641"/>
                  </a:cubicBezTo>
                  <a:cubicBezTo>
                    <a:pt x="4530" y="4270"/>
                    <a:pt x="3922" y="1322"/>
                    <a:pt x="3587" y="15"/>
                  </a:cubicBezTo>
                  <a:cubicBezTo>
                    <a:pt x="3512" y="5"/>
                    <a:pt x="3431" y="0"/>
                    <a:pt x="3347"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0"/>
            <p:cNvSpPr/>
            <p:nvPr/>
          </p:nvSpPr>
          <p:spPr>
            <a:xfrm>
              <a:off x="-945550" y="7032913"/>
              <a:ext cx="137575" cy="426325"/>
            </a:xfrm>
            <a:custGeom>
              <a:avLst/>
              <a:gdLst/>
              <a:ahLst/>
              <a:cxnLst/>
              <a:rect l="l" t="t" r="r" b="b"/>
              <a:pathLst>
                <a:path w="5503" h="17053" extrusionOk="0">
                  <a:moveTo>
                    <a:pt x="3435" y="1"/>
                  </a:moveTo>
                  <a:lnTo>
                    <a:pt x="3435" y="1"/>
                  </a:lnTo>
                  <a:cubicBezTo>
                    <a:pt x="3770" y="1308"/>
                    <a:pt x="4378" y="4256"/>
                    <a:pt x="4226" y="6627"/>
                  </a:cubicBezTo>
                  <a:cubicBezTo>
                    <a:pt x="3891" y="11642"/>
                    <a:pt x="2250" y="13588"/>
                    <a:pt x="1" y="16354"/>
                  </a:cubicBezTo>
                  <a:cubicBezTo>
                    <a:pt x="31" y="16688"/>
                    <a:pt x="92" y="16931"/>
                    <a:pt x="183" y="17053"/>
                  </a:cubicBezTo>
                  <a:cubicBezTo>
                    <a:pt x="183" y="17053"/>
                    <a:pt x="3709" y="13983"/>
                    <a:pt x="4590" y="9332"/>
                  </a:cubicBezTo>
                  <a:cubicBezTo>
                    <a:pt x="5502" y="4651"/>
                    <a:pt x="4469" y="1338"/>
                    <a:pt x="4195" y="517"/>
                  </a:cubicBezTo>
                  <a:cubicBezTo>
                    <a:pt x="4104" y="214"/>
                    <a:pt x="3830" y="62"/>
                    <a:pt x="3435"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0"/>
            <p:cNvSpPr/>
            <p:nvPr/>
          </p:nvSpPr>
          <p:spPr>
            <a:xfrm>
              <a:off x="-1040525" y="7241888"/>
              <a:ext cx="112475" cy="120100"/>
            </a:xfrm>
            <a:custGeom>
              <a:avLst/>
              <a:gdLst/>
              <a:ahLst/>
              <a:cxnLst/>
              <a:rect l="l" t="t" r="r" b="b"/>
              <a:pathLst>
                <a:path w="4499" h="4804" extrusionOk="0">
                  <a:moveTo>
                    <a:pt x="1216" y="1"/>
                  </a:moveTo>
                  <a:cubicBezTo>
                    <a:pt x="1216" y="1"/>
                    <a:pt x="608" y="1551"/>
                    <a:pt x="0" y="3435"/>
                  </a:cubicBezTo>
                  <a:cubicBezTo>
                    <a:pt x="1828" y="4433"/>
                    <a:pt x="1913" y="4706"/>
                    <a:pt x="1863" y="4778"/>
                  </a:cubicBezTo>
                  <a:lnTo>
                    <a:pt x="1863" y="4778"/>
                  </a:lnTo>
                  <a:cubicBezTo>
                    <a:pt x="2984" y="4059"/>
                    <a:pt x="4499" y="2128"/>
                    <a:pt x="4499" y="2128"/>
                  </a:cubicBezTo>
                  <a:lnTo>
                    <a:pt x="4256" y="821"/>
                  </a:lnTo>
                  <a:cubicBezTo>
                    <a:pt x="4256" y="821"/>
                    <a:pt x="2614" y="608"/>
                    <a:pt x="1216" y="1"/>
                  </a:cubicBezTo>
                  <a:close/>
                  <a:moveTo>
                    <a:pt x="1863" y="4778"/>
                  </a:moveTo>
                  <a:cubicBezTo>
                    <a:pt x="1850" y="4787"/>
                    <a:pt x="1837" y="4795"/>
                    <a:pt x="1824" y="4803"/>
                  </a:cubicBezTo>
                  <a:cubicBezTo>
                    <a:pt x="1824" y="4803"/>
                    <a:pt x="1849" y="4799"/>
                    <a:pt x="1863" y="4778"/>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0"/>
            <p:cNvSpPr/>
            <p:nvPr/>
          </p:nvSpPr>
          <p:spPr>
            <a:xfrm>
              <a:off x="-1062400" y="7185363"/>
              <a:ext cx="290900" cy="300275"/>
            </a:xfrm>
            <a:custGeom>
              <a:avLst/>
              <a:gdLst/>
              <a:ahLst/>
              <a:cxnLst/>
              <a:rect l="l" t="t" r="r" b="b"/>
              <a:pathLst>
                <a:path w="11636" h="12011" extrusionOk="0">
                  <a:moveTo>
                    <a:pt x="9430" y="0"/>
                  </a:moveTo>
                  <a:cubicBezTo>
                    <a:pt x="8925" y="0"/>
                    <a:pt x="8171" y="929"/>
                    <a:pt x="7927" y="1228"/>
                  </a:cubicBezTo>
                  <a:cubicBezTo>
                    <a:pt x="7732" y="1091"/>
                    <a:pt x="7486" y="842"/>
                    <a:pt x="7328" y="842"/>
                  </a:cubicBezTo>
                  <a:cubicBezTo>
                    <a:pt x="7239" y="842"/>
                    <a:pt x="7178" y="919"/>
                    <a:pt x="7167" y="1137"/>
                  </a:cubicBezTo>
                  <a:cubicBezTo>
                    <a:pt x="7137" y="1775"/>
                    <a:pt x="7258" y="2140"/>
                    <a:pt x="7258" y="2140"/>
                  </a:cubicBezTo>
                  <a:cubicBezTo>
                    <a:pt x="7258" y="2140"/>
                    <a:pt x="3915" y="6274"/>
                    <a:pt x="2729" y="7034"/>
                  </a:cubicBezTo>
                  <a:cubicBezTo>
                    <a:pt x="2790" y="6973"/>
                    <a:pt x="2699" y="6699"/>
                    <a:pt x="875" y="5696"/>
                  </a:cubicBezTo>
                  <a:cubicBezTo>
                    <a:pt x="450" y="7003"/>
                    <a:pt x="85" y="8310"/>
                    <a:pt x="54" y="8979"/>
                  </a:cubicBezTo>
                  <a:cubicBezTo>
                    <a:pt x="1" y="10483"/>
                    <a:pt x="1062" y="12011"/>
                    <a:pt x="2400" y="12011"/>
                  </a:cubicBezTo>
                  <a:cubicBezTo>
                    <a:pt x="2577" y="12011"/>
                    <a:pt x="2758" y="11984"/>
                    <a:pt x="2942" y="11927"/>
                  </a:cubicBezTo>
                  <a:cubicBezTo>
                    <a:pt x="4523" y="11441"/>
                    <a:pt x="6985" y="9131"/>
                    <a:pt x="9264" y="5514"/>
                  </a:cubicBezTo>
                  <a:cubicBezTo>
                    <a:pt x="9264" y="5514"/>
                    <a:pt x="9933" y="4724"/>
                    <a:pt x="10298" y="3842"/>
                  </a:cubicBezTo>
                  <a:cubicBezTo>
                    <a:pt x="10298" y="3842"/>
                    <a:pt x="11635" y="1684"/>
                    <a:pt x="11331" y="1167"/>
                  </a:cubicBezTo>
                  <a:cubicBezTo>
                    <a:pt x="11278" y="1066"/>
                    <a:pt x="11207" y="1026"/>
                    <a:pt x="11128" y="1026"/>
                  </a:cubicBezTo>
                  <a:cubicBezTo>
                    <a:pt x="10800" y="1026"/>
                    <a:pt x="10328" y="1714"/>
                    <a:pt x="10328" y="1714"/>
                  </a:cubicBezTo>
                  <a:cubicBezTo>
                    <a:pt x="10328" y="1714"/>
                    <a:pt x="10784" y="772"/>
                    <a:pt x="10450" y="559"/>
                  </a:cubicBezTo>
                  <a:cubicBezTo>
                    <a:pt x="10418" y="537"/>
                    <a:pt x="10382" y="527"/>
                    <a:pt x="10344" y="527"/>
                  </a:cubicBezTo>
                  <a:cubicBezTo>
                    <a:pt x="10013" y="527"/>
                    <a:pt x="9477" y="1259"/>
                    <a:pt x="9477" y="1259"/>
                  </a:cubicBezTo>
                  <a:cubicBezTo>
                    <a:pt x="9477" y="1259"/>
                    <a:pt x="10024" y="286"/>
                    <a:pt x="9599" y="43"/>
                  </a:cubicBezTo>
                  <a:cubicBezTo>
                    <a:pt x="9547" y="13"/>
                    <a:pt x="9490" y="0"/>
                    <a:pt x="943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6" name="Google Shape;3966;p80"/>
          <p:cNvGrpSpPr/>
          <p:nvPr/>
        </p:nvGrpSpPr>
        <p:grpSpPr>
          <a:xfrm>
            <a:off x="6956525" y="1802363"/>
            <a:ext cx="857950" cy="1857075"/>
            <a:chOff x="1608450" y="6283988"/>
            <a:chExt cx="857950" cy="1857075"/>
          </a:xfrm>
        </p:grpSpPr>
        <p:sp>
          <p:nvSpPr>
            <p:cNvPr id="3967" name="Google Shape;3967;p80"/>
            <p:cNvSpPr/>
            <p:nvPr/>
          </p:nvSpPr>
          <p:spPr>
            <a:xfrm>
              <a:off x="1796150" y="6841363"/>
              <a:ext cx="449875" cy="498975"/>
            </a:xfrm>
            <a:custGeom>
              <a:avLst/>
              <a:gdLst/>
              <a:ahLst/>
              <a:cxnLst/>
              <a:rect l="l" t="t" r="r" b="b"/>
              <a:pathLst>
                <a:path w="17995" h="19959" extrusionOk="0">
                  <a:moveTo>
                    <a:pt x="7679" y="1"/>
                  </a:moveTo>
                  <a:cubicBezTo>
                    <a:pt x="7562" y="1"/>
                    <a:pt x="7444" y="1"/>
                    <a:pt x="7325" y="3"/>
                  </a:cubicBezTo>
                  <a:cubicBezTo>
                    <a:pt x="7325" y="3"/>
                    <a:pt x="7324" y="3"/>
                    <a:pt x="7321" y="3"/>
                  </a:cubicBezTo>
                  <a:cubicBezTo>
                    <a:pt x="7128" y="3"/>
                    <a:pt x="1215" y="32"/>
                    <a:pt x="1186" y="3650"/>
                  </a:cubicBezTo>
                  <a:cubicBezTo>
                    <a:pt x="1155" y="7328"/>
                    <a:pt x="0" y="15596"/>
                    <a:pt x="1641" y="18818"/>
                  </a:cubicBezTo>
                  <a:cubicBezTo>
                    <a:pt x="2054" y="19642"/>
                    <a:pt x="6015" y="19958"/>
                    <a:pt x="9618" y="19958"/>
                  </a:cubicBezTo>
                  <a:cubicBezTo>
                    <a:pt x="11858" y="19958"/>
                    <a:pt x="13960" y="19836"/>
                    <a:pt x="14985" y="19638"/>
                  </a:cubicBezTo>
                  <a:cubicBezTo>
                    <a:pt x="17660" y="19122"/>
                    <a:pt x="17994" y="16720"/>
                    <a:pt x="17964" y="14228"/>
                  </a:cubicBezTo>
                  <a:cubicBezTo>
                    <a:pt x="17934" y="11705"/>
                    <a:pt x="17751" y="5778"/>
                    <a:pt x="17143" y="3042"/>
                  </a:cubicBezTo>
                  <a:cubicBezTo>
                    <a:pt x="16757" y="1318"/>
                    <a:pt x="12910" y="1"/>
                    <a:pt x="7679"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0"/>
            <p:cNvSpPr/>
            <p:nvPr/>
          </p:nvSpPr>
          <p:spPr>
            <a:xfrm>
              <a:off x="1812850" y="6842163"/>
              <a:ext cx="449900" cy="498925"/>
            </a:xfrm>
            <a:custGeom>
              <a:avLst/>
              <a:gdLst/>
              <a:ahLst/>
              <a:cxnLst/>
              <a:rect l="l" t="t" r="r" b="b"/>
              <a:pathLst>
                <a:path w="17996" h="19957" extrusionOk="0">
                  <a:moveTo>
                    <a:pt x="7481" y="1"/>
                  </a:moveTo>
                  <a:cubicBezTo>
                    <a:pt x="7420" y="1"/>
                    <a:pt x="7358" y="1"/>
                    <a:pt x="7296" y="1"/>
                  </a:cubicBezTo>
                  <a:cubicBezTo>
                    <a:pt x="7296" y="1"/>
                    <a:pt x="7294" y="1"/>
                    <a:pt x="7291" y="1"/>
                  </a:cubicBezTo>
                  <a:cubicBezTo>
                    <a:pt x="7100" y="1"/>
                    <a:pt x="1216" y="31"/>
                    <a:pt x="1186" y="3649"/>
                  </a:cubicBezTo>
                  <a:cubicBezTo>
                    <a:pt x="1156" y="7326"/>
                    <a:pt x="1" y="15594"/>
                    <a:pt x="1612" y="18816"/>
                  </a:cubicBezTo>
                  <a:cubicBezTo>
                    <a:pt x="2043" y="19641"/>
                    <a:pt x="6011" y="19957"/>
                    <a:pt x="9617" y="19957"/>
                  </a:cubicBezTo>
                  <a:cubicBezTo>
                    <a:pt x="11859" y="19957"/>
                    <a:pt x="13961" y="19835"/>
                    <a:pt x="14986" y="19637"/>
                  </a:cubicBezTo>
                  <a:cubicBezTo>
                    <a:pt x="17661" y="19120"/>
                    <a:pt x="17995" y="16719"/>
                    <a:pt x="17965" y="14226"/>
                  </a:cubicBezTo>
                  <a:cubicBezTo>
                    <a:pt x="17934" y="11703"/>
                    <a:pt x="17721" y="5776"/>
                    <a:pt x="17144" y="3041"/>
                  </a:cubicBezTo>
                  <a:cubicBezTo>
                    <a:pt x="16753" y="1298"/>
                    <a:pt x="12828" y="1"/>
                    <a:pt x="7481" y="1"/>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0"/>
            <p:cNvSpPr/>
            <p:nvPr/>
          </p:nvSpPr>
          <p:spPr>
            <a:xfrm>
              <a:off x="1866800" y="7749488"/>
              <a:ext cx="156575" cy="67100"/>
            </a:xfrm>
            <a:custGeom>
              <a:avLst/>
              <a:gdLst/>
              <a:ahLst/>
              <a:cxnLst/>
              <a:rect l="l" t="t" r="r" b="b"/>
              <a:pathLst>
                <a:path w="6263" h="2684" extrusionOk="0">
                  <a:moveTo>
                    <a:pt x="6262" y="0"/>
                  </a:moveTo>
                  <a:lnTo>
                    <a:pt x="6262" y="0"/>
                  </a:lnTo>
                  <a:cubicBezTo>
                    <a:pt x="4226" y="1034"/>
                    <a:pt x="2189" y="1946"/>
                    <a:pt x="1" y="2189"/>
                  </a:cubicBezTo>
                  <a:cubicBezTo>
                    <a:pt x="1" y="2250"/>
                    <a:pt x="1" y="2280"/>
                    <a:pt x="1" y="2341"/>
                  </a:cubicBezTo>
                  <a:cubicBezTo>
                    <a:pt x="1382" y="2547"/>
                    <a:pt x="2791" y="2683"/>
                    <a:pt x="4199" y="2683"/>
                  </a:cubicBezTo>
                  <a:cubicBezTo>
                    <a:pt x="4868" y="2683"/>
                    <a:pt x="5536" y="2653"/>
                    <a:pt x="6202" y="2584"/>
                  </a:cubicBezTo>
                  <a:lnTo>
                    <a:pt x="6262" y="0"/>
                  </a:ln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0"/>
            <p:cNvSpPr/>
            <p:nvPr/>
          </p:nvSpPr>
          <p:spPr>
            <a:xfrm>
              <a:off x="1866800" y="7806488"/>
              <a:ext cx="155800" cy="260825"/>
            </a:xfrm>
            <a:custGeom>
              <a:avLst/>
              <a:gdLst/>
              <a:ahLst/>
              <a:cxnLst/>
              <a:rect l="l" t="t" r="r" b="b"/>
              <a:pathLst>
                <a:path w="6232" h="10433" extrusionOk="0">
                  <a:moveTo>
                    <a:pt x="1" y="0"/>
                  </a:moveTo>
                  <a:lnTo>
                    <a:pt x="1" y="0"/>
                  </a:lnTo>
                  <a:cubicBezTo>
                    <a:pt x="183" y="4286"/>
                    <a:pt x="518" y="9666"/>
                    <a:pt x="670" y="10091"/>
                  </a:cubicBezTo>
                  <a:cubicBezTo>
                    <a:pt x="670" y="10091"/>
                    <a:pt x="1793" y="10433"/>
                    <a:pt x="3165" y="10433"/>
                  </a:cubicBezTo>
                  <a:cubicBezTo>
                    <a:pt x="4072" y="10433"/>
                    <a:pt x="5087" y="10284"/>
                    <a:pt x="5958" y="9787"/>
                  </a:cubicBezTo>
                  <a:lnTo>
                    <a:pt x="6232" y="304"/>
                  </a:lnTo>
                  <a:lnTo>
                    <a:pt x="6232" y="304"/>
                  </a:lnTo>
                  <a:cubicBezTo>
                    <a:pt x="5660" y="364"/>
                    <a:pt x="5078" y="390"/>
                    <a:pt x="4492" y="390"/>
                  </a:cubicBezTo>
                  <a:cubicBezTo>
                    <a:pt x="2992" y="390"/>
                    <a:pt x="1465" y="219"/>
                    <a:pt x="1"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0"/>
            <p:cNvSpPr/>
            <p:nvPr/>
          </p:nvSpPr>
          <p:spPr>
            <a:xfrm>
              <a:off x="1869850" y="7839163"/>
              <a:ext cx="152000" cy="16000"/>
            </a:xfrm>
            <a:custGeom>
              <a:avLst/>
              <a:gdLst/>
              <a:ahLst/>
              <a:cxnLst/>
              <a:rect l="l" t="t" r="r" b="b"/>
              <a:pathLst>
                <a:path w="6080" h="640" extrusionOk="0">
                  <a:moveTo>
                    <a:pt x="61" y="0"/>
                  </a:moveTo>
                  <a:cubicBezTo>
                    <a:pt x="31" y="0"/>
                    <a:pt x="0" y="61"/>
                    <a:pt x="31" y="61"/>
                  </a:cubicBezTo>
                  <a:cubicBezTo>
                    <a:pt x="968" y="458"/>
                    <a:pt x="2047" y="639"/>
                    <a:pt x="3128" y="639"/>
                  </a:cubicBezTo>
                  <a:cubicBezTo>
                    <a:pt x="4115" y="639"/>
                    <a:pt x="5104" y="488"/>
                    <a:pt x="5988" y="213"/>
                  </a:cubicBezTo>
                  <a:cubicBezTo>
                    <a:pt x="6080" y="182"/>
                    <a:pt x="6049" y="61"/>
                    <a:pt x="5958" y="61"/>
                  </a:cubicBezTo>
                  <a:cubicBezTo>
                    <a:pt x="4955" y="285"/>
                    <a:pt x="3997" y="407"/>
                    <a:pt x="3042" y="407"/>
                  </a:cubicBezTo>
                  <a:cubicBezTo>
                    <a:pt x="2059" y="407"/>
                    <a:pt x="1080" y="278"/>
                    <a:pt x="6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0"/>
            <p:cNvSpPr/>
            <p:nvPr/>
          </p:nvSpPr>
          <p:spPr>
            <a:xfrm>
              <a:off x="1874400" y="7808938"/>
              <a:ext cx="6100" cy="32700"/>
            </a:xfrm>
            <a:custGeom>
              <a:avLst/>
              <a:gdLst/>
              <a:ahLst/>
              <a:cxnLst/>
              <a:rect l="l" t="t" r="r" b="b"/>
              <a:pathLst>
                <a:path w="244" h="1308" extrusionOk="0">
                  <a:moveTo>
                    <a:pt x="122" y="1"/>
                  </a:moveTo>
                  <a:cubicBezTo>
                    <a:pt x="107" y="1"/>
                    <a:pt x="92" y="8"/>
                    <a:pt x="92" y="24"/>
                  </a:cubicBezTo>
                  <a:cubicBezTo>
                    <a:pt x="31" y="145"/>
                    <a:pt x="31" y="328"/>
                    <a:pt x="31" y="480"/>
                  </a:cubicBezTo>
                  <a:cubicBezTo>
                    <a:pt x="31" y="723"/>
                    <a:pt x="1" y="1027"/>
                    <a:pt x="62" y="1240"/>
                  </a:cubicBezTo>
                  <a:cubicBezTo>
                    <a:pt x="62" y="1285"/>
                    <a:pt x="92" y="1308"/>
                    <a:pt x="126" y="1308"/>
                  </a:cubicBezTo>
                  <a:cubicBezTo>
                    <a:pt x="160" y="1308"/>
                    <a:pt x="198" y="1285"/>
                    <a:pt x="214" y="1240"/>
                  </a:cubicBezTo>
                  <a:cubicBezTo>
                    <a:pt x="244" y="996"/>
                    <a:pt x="214" y="723"/>
                    <a:pt x="183" y="480"/>
                  </a:cubicBezTo>
                  <a:cubicBezTo>
                    <a:pt x="183" y="328"/>
                    <a:pt x="214" y="145"/>
                    <a:pt x="153" y="24"/>
                  </a:cubicBezTo>
                  <a:cubicBezTo>
                    <a:pt x="153" y="8"/>
                    <a:pt x="138" y="1"/>
                    <a:pt x="1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0"/>
            <p:cNvSpPr/>
            <p:nvPr/>
          </p:nvSpPr>
          <p:spPr>
            <a:xfrm>
              <a:off x="1897975" y="7812563"/>
              <a:ext cx="4575" cy="35350"/>
            </a:xfrm>
            <a:custGeom>
              <a:avLst/>
              <a:gdLst/>
              <a:ahLst/>
              <a:cxnLst/>
              <a:rect l="l" t="t" r="r" b="b"/>
              <a:pathLst>
                <a:path w="183" h="1414" extrusionOk="0">
                  <a:moveTo>
                    <a:pt x="91" y="0"/>
                  </a:moveTo>
                  <a:cubicBezTo>
                    <a:pt x="46" y="0"/>
                    <a:pt x="0" y="31"/>
                    <a:pt x="0" y="91"/>
                  </a:cubicBezTo>
                  <a:cubicBezTo>
                    <a:pt x="0" y="517"/>
                    <a:pt x="30" y="943"/>
                    <a:pt x="30" y="1368"/>
                  </a:cubicBezTo>
                  <a:cubicBezTo>
                    <a:pt x="30" y="1398"/>
                    <a:pt x="61" y="1414"/>
                    <a:pt x="91" y="1414"/>
                  </a:cubicBezTo>
                  <a:cubicBezTo>
                    <a:pt x="122" y="1414"/>
                    <a:pt x="152" y="1398"/>
                    <a:pt x="152" y="1368"/>
                  </a:cubicBezTo>
                  <a:cubicBezTo>
                    <a:pt x="182" y="943"/>
                    <a:pt x="152" y="517"/>
                    <a:pt x="182" y="91"/>
                  </a:cubicBezTo>
                  <a:cubicBezTo>
                    <a:pt x="182" y="31"/>
                    <a:pt x="137" y="0"/>
                    <a:pt x="91"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0"/>
            <p:cNvSpPr/>
            <p:nvPr/>
          </p:nvSpPr>
          <p:spPr>
            <a:xfrm>
              <a:off x="1921525" y="7814638"/>
              <a:ext cx="6100" cy="36125"/>
            </a:xfrm>
            <a:custGeom>
              <a:avLst/>
              <a:gdLst/>
              <a:ahLst/>
              <a:cxnLst/>
              <a:rect l="l" t="t" r="r" b="b"/>
              <a:pathLst>
                <a:path w="244" h="1445" extrusionOk="0">
                  <a:moveTo>
                    <a:pt x="126" y="1"/>
                  </a:moveTo>
                  <a:cubicBezTo>
                    <a:pt x="92" y="1"/>
                    <a:pt x="61" y="24"/>
                    <a:pt x="61" y="69"/>
                  </a:cubicBezTo>
                  <a:cubicBezTo>
                    <a:pt x="0" y="495"/>
                    <a:pt x="31" y="951"/>
                    <a:pt x="61" y="1376"/>
                  </a:cubicBezTo>
                  <a:cubicBezTo>
                    <a:pt x="61" y="1422"/>
                    <a:pt x="92" y="1445"/>
                    <a:pt x="122" y="1445"/>
                  </a:cubicBezTo>
                  <a:cubicBezTo>
                    <a:pt x="152" y="1445"/>
                    <a:pt x="183" y="1422"/>
                    <a:pt x="183" y="1376"/>
                  </a:cubicBezTo>
                  <a:cubicBezTo>
                    <a:pt x="213" y="981"/>
                    <a:pt x="244" y="495"/>
                    <a:pt x="213" y="69"/>
                  </a:cubicBezTo>
                  <a:cubicBezTo>
                    <a:pt x="198" y="24"/>
                    <a:pt x="160" y="1"/>
                    <a:pt x="126"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0"/>
            <p:cNvSpPr/>
            <p:nvPr/>
          </p:nvSpPr>
          <p:spPr>
            <a:xfrm>
              <a:off x="1946600" y="7815788"/>
              <a:ext cx="7625" cy="36650"/>
            </a:xfrm>
            <a:custGeom>
              <a:avLst/>
              <a:gdLst/>
              <a:ahLst/>
              <a:cxnLst/>
              <a:rect l="l" t="t" r="r" b="b"/>
              <a:pathLst>
                <a:path w="305" h="1466" extrusionOk="0">
                  <a:moveTo>
                    <a:pt x="168" y="0"/>
                  </a:moveTo>
                  <a:cubicBezTo>
                    <a:pt x="114" y="0"/>
                    <a:pt x="61" y="38"/>
                    <a:pt x="61" y="114"/>
                  </a:cubicBezTo>
                  <a:cubicBezTo>
                    <a:pt x="92" y="540"/>
                    <a:pt x="0" y="996"/>
                    <a:pt x="61" y="1452"/>
                  </a:cubicBezTo>
                  <a:cubicBezTo>
                    <a:pt x="71" y="1462"/>
                    <a:pt x="85" y="1465"/>
                    <a:pt x="98" y="1465"/>
                  </a:cubicBezTo>
                  <a:cubicBezTo>
                    <a:pt x="125" y="1465"/>
                    <a:pt x="152" y="1452"/>
                    <a:pt x="152" y="1452"/>
                  </a:cubicBezTo>
                  <a:cubicBezTo>
                    <a:pt x="304" y="1057"/>
                    <a:pt x="304" y="510"/>
                    <a:pt x="274" y="114"/>
                  </a:cubicBezTo>
                  <a:cubicBezTo>
                    <a:pt x="274" y="38"/>
                    <a:pt x="221" y="0"/>
                    <a:pt x="168"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0"/>
            <p:cNvSpPr/>
            <p:nvPr/>
          </p:nvSpPr>
          <p:spPr>
            <a:xfrm>
              <a:off x="1974725" y="7817113"/>
              <a:ext cx="6100" cy="33525"/>
            </a:xfrm>
            <a:custGeom>
              <a:avLst/>
              <a:gdLst/>
              <a:ahLst/>
              <a:cxnLst/>
              <a:rect l="l" t="t" r="r" b="b"/>
              <a:pathLst>
                <a:path w="244" h="1341" extrusionOk="0">
                  <a:moveTo>
                    <a:pt x="91" y="1"/>
                  </a:moveTo>
                  <a:cubicBezTo>
                    <a:pt x="46" y="1"/>
                    <a:pt x="0" y="31"/>
                    <a:pt x="0" y="92"/>
                  </a:cubicBezTo>
                  <a:cubicBezTo>
                    <a:pt x="0" y="487"/>
                    <a:pt x="30" y="882"/>
                    <a:pt x="91" y="1277"/>
                  </a:cubicBezTo>
                  <a:cubicBezTo>
                    <a:pt x="91" y="1315"/>
                    <a:pt x="126" y="1341"/>
                    <a:pt x="160" y="1341"/>
                  </a:cubicBezTo>
                  <a:cubicBezTo>
                    <a:pt x="181" y="1341"/>
                    <a:pt x="201" y="1331"/>
                    <a:pt x="213" y="1308"/>
                  </a:cubicBezTo>
                  <a:cubicBezTo>
                    <a:pt x="243" y="913"/>
                    <a:pt x="182" y="487"/>
                    <a:pt x="182" y="92"/>
                  </a:cubicBezTo>
                  <a:cubicBezTo>
                    <a:pt x="182" y="31"/>
                    <a:pt x="137" y="1"/>
                    <a:pt x="9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0"/>
            <p:cNvSpPr/>
            <p:nvPr/>
          </p:nvSpPr>
          <p:spPr>
            <a:xfrm>
              <a:off x="1995225" y="7816013"/>
              <a:ext cx="9150" cy="30375"/>
            </a:xfrm>
            <a:custGeom>
              <a:avLst/>
              <a:gdLst/>
              <a:ahLst/>
              <a:cxnLst/>
              <a:rect l="l" t="t" r="r" b="b"/>
              <a:pathLst>
                <a:path w="366" h="1215" extrusionOk="0">
                  <a:moveTo>
                    <a:pt x="243" y="1"/>
                  </a:moveTo>
                  <a:cubicBezTo>
                    <a:pt x="217" y="1"/>
                    <a:pt x="193" y="14"/>
                    <a:pt x="183" y="45"/>
                  </a:cubicBezTo>
                  <a:cubicBezTo>
                    <a:pt x="1" y="409"/>
                    <a:pt x="214" y="805"/>
                    <a:pt x="183" y="1169"/>
                  </a:cubicBezTo>
                  <a:cubicBezTo>
                    <a:pt x="183" y="1200"/>
                    <a:pt x="206" y="1215"/>
                    <a:pt x="229" y="1215"/>
                  </a:cubicBezTo>
                  <a:cubicBezTo>
                    <a:pt x="252" y="1215"/>
                    <a:pt x="274" y="1200"/>
                    <a:pt x="274" y="1169"/>
                  </a:cubicBezTo>
                  <a:cubicBezTo>
                    <a:pt x="365" y="835"/>
                    <a:pt x="244" y="470"/>
                    <a:pt x="335" y="136"/>
                  </a:cubicBezTo>
                  <a:cubicBezTo>
                    <a:pt x="355" y="55"/>
                    <a:pt x="295" y="1"/>
                    <a:pt x="243"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0"/>
            <p:cNvSpPr/>
            <p:nvPr/>
          </p:nvSpPr>
          <p:spPr>
            <a:xfrm>
              <a:off x="1864525" y="7804188"/>
              <a:ext cx="160350" cy="15225"/>
            </a:xfrm>
            <a:custGeom>
              <a:avLst/>
              <a:gdLst/>
              <a:ahLst/>
              <a:cxnLst/>
              <a:rect l="l" t="t" r="r" b="b"/>
              <a:pathLst>
                <a:path w="6414" h="609" extrusionOk="0">
                  <a:moveTo>
                    <a:pt x="122" y="1"/>
                  </a:moveTo>
                  <a:cubicBezTo>
                    <a:pt x="31" y="1"/>
                    <a:pt x="1" y="92"/>
                    <a:pt x="92" y="123"/>
                  </a:cubicBezTo>
                  <a:cubicBezTo>
                    <a:pt x="1244" y="495"/>
                    <a:pt x="2469" y="609"/>
                    <a:pt x="3694" y="609"/>
                  </a:cubicBezTo>
                  <a:cubicBezTo>
                    <a:pt x="4569" y="609"/>
                    <a:pt x="5444" y="551"/>
                    <a:pt x="6293" y="487"/>
                  </a:cubicBezTo>
                  <a:cubicBezTo>
                    <a:pt x="6406" y="487"/>
                    <a:pt x="6414" y="302"/>
                    <a:pt x="6315" y="302"/>
                  </a:cubicBezTo>
                  <a:cubicBezTo>
                    <a:pt x="6308" y="302"/>
                    <a:pt x="6301" y="303"/>
                    <a:pt x="6293" y="305"/>
                  </a:cubicBezTo>
                  <a:cubicBezTo>
                    <a:pt x="5609" y="344"/>
                    <a:pt x="4933" y="368"/>
                    <a:pt x="4260" y="368"/>
                  </a:cubicBezTo>
                  <a:cubicBezTo>
                    <a:pt x="2869" y="368"/>
                    <a:pt x="1495" y="267"/>
                    <a:pt x="1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0"/>
            <p:cNvSpPr/>
            <p:nvPr/>
          </p:nvSpPr>
          <p:spPr>
            <a:xfrm>
              <a:off x="1860725" y="7668938"/>
              <a:ext cx="164925" cy="135275"/>
            </a:xfrm>
            <a:custGeom>
              <a:avLst/>
              <a:gdLst/>
              <a:ahLst/>
              <a:cxnLst/>
              <a:rect l="l" t="t" r="r" b="b"/>
              <a:pathLst>
                <a:path w="6597" h="5411" extrusionOk="0">
                  <a:moveTo>
                    <a:pt x="6597" y="1"/>
                  </a:moveTo>
                  <a:lnTo>
                    <a:pt x="1" y="122"/>
                  </a:lnTo>
                  <a:cubicBezTo>
                    <a:pt x="1" y="122"/>
                    <a:pt x="92" y="2493"/>
                    <a:pt x="244" y="5411"/>
                  </a:cubicBezTo>
                  <a:cubicBezTo>
                    <a:pt x="2432" y="5168"/>
                    <a:pt x="4469" y="4256"/>
                    <a:pt x="6505" y="3222"/>
                  </a:cubicBezTo>
                  <a:lnTo>
                    <a:pt x="6597"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0"/>
            <p:cNvSpPr/>
            <p:nvPr/>
          </p:nvSpPr>
          <p:spPr>
            <a:xfrm>
              <a:off x="1787775" y="8100138"/>
              <a:ext cx="229275" cy="40925"/>
            </a:xfrm>
            <a:custGeom>
              <a:avLst/>
              <a:gdLst/>
              <a:ahLst/>
              <a:cxnLst/>
              <a:rect l="l" t="t" r="r" b="b"/>
              <a:pathLst>
                <a:path w="9171" h="1637" extrusionOk="0">
                  <a:moveTo>
                    <a:pt x="6828" y="0"/>
                  </a:moveTo>
                  <a:cubicBezTo>
                    <a:pt x="4145" y="0"/>
                    <a:pt x="92" y="230"/>
                    <a:pt x="92" y="230"/>
                  </a:cubicBezTo>
                  <a:cubicBezTo>
                    <a:pt x="92" y="230"/>
                    <a:pt x="1" y="990"/>
                    <a:pt x="1186" y="1263"/>
                  </a:cubicBezTo>
                  <a:cubicBezTo>
                    <a:pt x="2007" y="1458"/>
                    <a:pt x="3350" y="1637"/>
                    <a:pt x="4713" y="1637"/>
                  </a:cubicBezTo>
                  <a:cubicBezTo>
                    <a:pt x="5268" y="1637"/>
                    <a:pt x="5826" y="1607"/>
                    <a:pt x="6353" y="1537"/>
                  </a:cubicBezTo>
                  <a:cubicBezTo>
                    <a:pt x="8208" y="1263"/>
                    <a:pt x="9028" y="1081"/>
                    <a:pt x="9028" y="1081"/>
                  </a:cubicBezTo>
                  <a:cubicBezTo>
                    <a:pt x="9028" y="1081"/>
                    <a:pt x="9119" y="747"/>
                    <a:pt x="9150" y="230"/>
                  </a:cubicBezTo>
                  <a:cubicBezTo>
                    <a:pt x="9170" y="58"/>
                    <a:pt x="8170" y="0"/>
                    <a:pt x="6828" y="0"/>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0"/>
            <p:cNvSpPr/>
            <p:nvPr/>
          </p:nvSpPr>
          <p:spPr>
            <a:xfrm>
              <a:off x="1787025" y="8070913"/>
              <a:ext cx="85900" cy="60050"/>
            </a:xfrm>
            <a:custGeom>
              <a:avLst/>
              <a:gdLst/>
              <a:ahLst/>
              <a:cxnLst/>
              <a:rect l="l" t="t" r="r" b="b"/>
              <a:pathLst>
                <a:path w="3436" h="2402" extrusionOk="0">
                  <a:moveTo>
                    <a:pt x="2158" y="1"/>
                  </a:moveTo>
                  <a:cubicBezTo>
                    <a:pt x="1247" y="335"/>
                    <a:pt x="243" y="821"/>
                    <a:pt x="122" y="1399"/>
                  </a:cubicBezTo>
                  <a:cubicBezTo>
                    <a:pt x="0" y="1946"/>
                    <a:pt x="1520" y="2311"/>
                    <a:pt x="3435" y="2402"/>
                  </a:cubicBezTo>
                  <a:cubicBezTo>
                    <a:pt x="3192" y="1521"/>
                    <a:pt x="2797" y="730"/>
                    <a:pt x="2158"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0"/>
            <p:cNvSpPr/>
            <p:nvPr/>
          </p:nvSpPr>
          <p:spPr>
            <a:xfrm>
              <a:off x="1841725" y="8051163"/>
              <a:ext cx="180125" cy="80450"/>
            </a:xfrm>
            <a:custGeom>
              <a:avLst/>
              <a:gdLst/>
              <a:ahLst/>
              <a:cxnLst/>
              <a:rect l="l" t="t" r="r" b="b"/>
              <a:pathLst>
                <a:path w="7205" h="3218" extrusionOk="0">
                  <a:moveTo>
                    <a:pt x="6931" y="0"/>
                  </a:moveTo>
                  <a:cubicBezTo>
                    <a:pt x="6931" y="0"/>
                    <a:pt x="5668" y="591"/>
                    <a:pt x="3828" y="591"/>
                  </a:cubicBezTo>
                  <a:cubicBezTo>
                    <a:pt x="3164" y="591"/>
                    <a:pt x="2424" y="514"/>
                    <a:pt x="1642" y="304"/>
                  </a:cubicBezTo>
                  <a:cubicBezTo>
                    <a:pt x="1642" y="304"/>
                    <a:pt x="852" y="487"/>
                    <a:pt x="1" y="791"/>
                  </a:cubicBezTo>
                  <a:cubicBezTo>
                    <a:pt x="609" y="1520"/>
                    <a:pt x="1004" y="2311"/>
                    <a:pt x="1247" y="3192"/>
                  </a:cubicBezTo>
                  <a:cubicBezTo>
                    <a:pt x="1604" y="3209"/>
                    <a:pt x="1973" y="3217"/>
                    <a:pt x="2348" y="3217"/>
                  </a:cubicBezTo>
                  <a:cubicBezTo>
                    <a:pt x="4019" y="3217"/>
                    <a:pt x="5789" y="3048"/>
                    <a:pt x="6931" y="2675"/>
                  </a:cubicBezTo>
                  <a:cubicBezTo>
                    <a:pt x="6931" y="2675"/>
                    <a:pt x="7205" y="1125"/>
                    <a:pt x="6931"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0"/>
            <p:cNvSpPr/>
            <p:nvPr/>
          </p:nvSpPr>
          <p:spPr>
            <a:xfrm>
              <a:off x="1833925" y="8020763"/>
              <a:ext cx="46525" cy="50000"/>
            </a:xfrm>
            <a:custGeom>
              <a:avLst/>
              <a:gdLst/>
              <a:ahLst/>
              <a:cxnLst/>
              <a:rect l="l" t="t" r="r" b="b"/>
              <a:pathLst>
                <a:path w="1861" h="2000" extrusionOk="0">
                  <a:moveTo>
                    <a:pt x="1155" y="184"/>
                  </a:moveTo>
                  <a:cubicBezTo>
                    <a:pt x="1181" y="184"/>
                    <a:pt x="1214" y="193"/>
                    <a:pt x="1255" y="213"/>
                  </a:cubicBezTo>
                  <a:cubicBezTo>
                    <a:pt x="1498" y="335"/>
                    <a:pt x="1468" y="882"/>
                    <a:pt x="1498" y="1095"/>
                  </a:cubicBezTo>
                  <a:cubicBezTo>
                    <a:pt x="1498" y="1229"/>
                    <a:pt x="1498" y="1357"/>
                    <a:pt x="1495" y="1484"/>
                  </a:cubicBezTo>
                  <a:lnTo>
                    <a:pt x="1495" y="1484"/>
                  </a:lnTo>
                  <a:cubicBezTo>
                    <a:pt x="1420" y="1362"/>
                    <a:pt x="1348" y="1237"/>
                    <a:pt x="1285" y="1095"/>
                  </a:cubicBezTo>
                  <a:cubicBezTo>
                    <a:pt x="1230" y="1012"/>
                    <a:pt x="902" y="184"/>
                    <a:pt x="1155" y="184"/>
                  </a:cubicBezTo>
                  <a:close/>
                  <a:moveTo>
                    <a:pt x="609" y="961"/>
                  </a:moveTo>
                  <a:cubicBezTo>
                    <a:pt x="630" y="961"/>
                    <a:pt x="653" y="965"/>
                    <a:pt x="678" y="973"/>
                  </a:cubicBezTo>
                  <a:cubicBezTo>
                    <a:pt x="799" y="1004"/>
                    <a:pt x="921" y="1156"/>
                    <a:pt x="1012" y="1247"/>
                  </a:cubicBezTo>
                  <a:cubicBezTo>
                    <a:pt x="1097" y="1320"/>
                    <a:pt x="1172" y="1407"/>
                    <a:pt x="1241" y="1501"/>
                  </a:cubicBezTo>
                  <a:lnTo>
                    <a:pt x="1241" y="1501"/>
                  </a:lnTo>
                  <a:cubicBezTo>
                    <a:pt x="1297" y="1602"/>
                    <a:pt x="1351" y="1694"/>
                    <a:pt x="1395" y="1770"/>
                  </a:cubicBezTo>
                  <a:lnTo>
                    <a:pt x="1395" y="1770"/>
                  </a:lnTo>
                  <a:cubicBezTo>
                    <a:pt x="1055" y="1680"/>
                    <a:pt x="699" y="1545"/>
                    <a:pt x="526" y="1247"/>
                  </a:cubicBezTo>
                  <a:cubicBezTo>
                    <a:pt x="420" y="1115"/>
                    <a:pt x="474" y="961"/>
                    <a:pt x="609" y="961"/>
                  </a:cubicBezTo>
                  <a:close/>
                  <a:moveTo>
                    <a:pt x="1185" y="0"/>
                  </a:moveTo>
                  <a:cubicBezTo>
                    <a:pt x="1178" y="0"/>
                    <a:pt x="1171" y="0"/>
                    <a:pt x="1164" y="1"/>
                  </a:cubicBezTo>
                  <a:cubicBezTo>
                    <a:pt x="716" y="16"/>
                    <a:pt x="770" y="447"/>
                    <a:pt x="952" y="903"/>
                  </a:cubicBezTo>
                  <a:lnTo>
                    <a:pt x="952" y="903"/>
                  </a:lnTo>
                  <a:cubicBezTo>
                    <a:pt x="912" y="873"/>
                    <a:pt x="871" y="846"/>
                    <a:pt x="830" y="821"/>
                  </a:cubicBezTo>
                  <a:cubicBezTo>
                    <a:pt x="748" y="780"/>
                    <a:pt x="642" y="752"/>
                    <a:pt x="544" y="752"/>
                  </a:cubicBezTo>
                  <a:cubicBezTo>
                    <a:pt x="423" y="752"/>
                    <a:pt x="316" y="795"/>
                    <a:pt x="282" y="913"/>
                  </a:cubicBezTo>
                  <a:cubicBezTo>
                    <a:pt x="1" y="1561"/>
                    <a:pt x="973" y="1869"/>
                    <a:pt x="1480" y="1935"/>
                  </a:cubicBezTo>
                  <a:lnTo>
                    <a:pt x="1480" y="1935"/>
                  </a:lnTo>
                  <a:cubicBezTo>
                    <a:pt x="1502" y="1978"/>
                    <a:pt x="1553" y="1999"/>
                    <a:pt x="1605" y="1999"/>
                  </a:cubicBezTo>
                  <a:cubicBezTo>
                    <a:pt x="1673" y="1999"/>
                    <a:pt x="1741" y="1961"/>
                    <a:pt x="1741" y="1885"/>
                  </a:cubicBezTo>
                  <a:cubicBezTo>
                    <a:pt x="1741" y="1464"/>
                    <a:pt x="1861" y="0"/>
                    <a:pt x="1185" y="0"/>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0"/>
            <p:cNvSpPr/>
            <p:nvPr/>
          </p:nvSpPr>
          <p:spPr>
            <a:xfrm>
              <a:off x="2103125" y="7749488"/>
              <a:ext cx="157325" cy="67100"/>
            </a:xfrm>
            <a:custGeom>
              <a:avLst/>
              <a:gdLst/>
              <a:ahLst/>
              <a:cxnLst/>
              <a:rect l="l" t="t" r="r" b="b"/>
              <a:pathLst>
                <a:path w="6293" h="2684" extrusionOk="0">
                  <a:moveTo>
                    <a:pt x="1" y="0"/>
                  </a:moveTo>
                  <a:lnTo>
                    <a:pt x="92" y="2584"/>
                  </a:lnTo>
                  <a:cubicBezTo>
                    <a:pt x="748" y="2653"/>
                    <a:pt x="1409" y="2683"/>
                    <a:pt x="2075" y="2683"/>
                  </a:cubicBezTo>
                  <a:cubicBezTo>
                    <a:pt x="3476" y="2683"/>
                    <a:pt x="4891" y="2547"/>
                    <a:pt x="6293" y="2341"/>
                  </a:cubicBezTo>
                  <a:cubicBezTo>
                    <a:pt x="6293" y="2280"/>
                    <a:pt x="6293" y="2250"/>
                    <a:pt x="6293" y="2189"/>
                  </a:cubicBezTo>
                  <a:cubicBezTo>
                    <a:pt x="4104" y="1946"/>
                    <a:pt x="2037" y="1034"/>
                    <a:pt x="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0"/>
            <p:cNvSpPr/>
            <p:nvPr/>
          </p:nvSpPr>
          <p:spPr>
            <a:xfrm>
              <a:off x="2104650" y="7806488"/>
              <a:ext cx="155800" cy="260825"/>
            </a:xfrm>
            <a:custGeom>
              <a:avLst/>
              <a:gdLst/>
              <a:ahLst/>
              <a:cxnLst/>
              <a:rect l="l" t="t" r="r" b="b"/>
              <a:pathLst>
                <a:path w="6232" h="10433" extrusionOk="0">
                  <a:moveTo>
                    <a:pt x="6232" y="0"/>
                  </a:moveTo>
                  <a:cubicBezTo>
                    <a:pt x="4768" y="219"/>
                    <a:pt x="3241" y="390"/>
                    <a:pt x="1741" y="390"/>
                  </a:cubicBezTo>
                  <a:cubicBezTo>
                    <a:pt x="1155" y="390"/>
                    <a:pt x="573" y="364"/>
                    <a:pt x="1" y="304"/>
                  </a:cubicBezTo>
                  <a:lnTo>
                    <a:pt x="1" y="304"/>
                  </a:lnTo>
                  <a:lnTo>
                    <a:pt x="274" y="9787"/>
                  </a:lnTo>
                  <a:cubicBezTo>
                    <a:pt x="1145" y="10284"/>
                    <a:pt x="2156" y="10433"/>
                    <a:pt x="3058" y="10433"/>
                  </a:cubicBezTo>
                  <a:cubicBezTo>
                    <a:pt x="4420" y="10433"/>
                    <a:pt x="5533" y="10091"/>
                    <a:pt x="5533" y="10091"/>
                  </a:cubicBezTo>
                  <a:cubicBezTo>
                    <a:pt x="5715" y="9666"/>
                    <a:pt x="6019" y="4286"/>
                    <a:pt x="6232" y="0"/>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0"/>
            <p:cNvSpPr/>
            <p:nvPr/>
          </p:nvSpPr>
          <p:spPr>
            <a:xfrm>
              <a:off x="2104650" y="7839163"/>
              <a:ext cx="152775" cy="16000"/>
            </a:xfrm>
            <a:custGeom>
              <a:avLst/>
              <a:gdLst/>
              <a:ahLst/>
              <a:cxnLst/>
              <a:rect l="l" t="t" r="r" b="b"/>
              <a:pathLst>
                <a:path w="6111" h="640" extrusionOk="0">
                  <a:moveTo>
                    <a:pt x="6019" y="0"/>
                  </a:moveTo>
                  <a:cubicBezTo>
                    <a:pt x="5001" y="278"/>
                    <a:pt x="4022" y="407"/>
                    <a:pt x="3038" y="407"/>
                  </a:cubicBezTo>
                  <a:cubicBezTo>
                    <a:pt x="2084" y="407"/>
                    <a:pt x="1125" y="285"/>
                    <a:pt x="122" y="61"/>
                  </a:cubicBezTo>
                  <a:cubicBezTo>
                    <a:pt x="31" y="61"/>
                    <a:pt x="1" y="182"/>
                    <a:pt x="92" y="213"/>
                  </a:cubicBezTo>
                  <a:cubicBezTo>
                    <a:pt x="977" y="488"/>
                    <a:pt x="1965" y="639"/>
                    <a:pt x="2952" y="639"/>
                  </a:cubicBezTo>
                  <a:cubicBezTo>
                    <a:pt x="4033" y="639"/>
                    <a:pt x="5112" y="458"/>
                    <a:pt x="6049" y="61"/>
                  </a:cubicBezTo>
                  <a:cubicBezTo>
                    <a:pt x="6110" y="61"/>
                    <a:pt x="6080" y="0"/>
                    <a:pt x="6019"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0"/>
            <p:cNvSpPr/>
            <p:nvPr/>
          </p:nvSpPr>
          <p:spPr>
            <a:xfrm>
              <a:off x="2246000" y="7808938"/>
              <a:ext cx="6850" cy="32700"/>
            </a:xfrm>
            <a:custGeom>
              <a:avLst/>
              <a:gdLst/>
              <a:ahLst/>
              <a:cxnLst/>
              <a:rect l="l" t="t" r="r" b="b"/>
              <a:pathLst>
                <a:path w="274" h="1308" extrusionOk="0">
                  <a:moveTo>
                    <a:pt x="137" y="1"/>
                  </a:moveTo>
                  <a:cubicBezTo>
                    <a:pt x="122" y="1"/>
                    <a:pt x="107" y="8"/>
                    <a:pt x="92" y="24"/>
                  </a:cubicBezTo>
                  <a:cubicBezTo>
                    <a:pt x="31" y="145"/>
                    <a:pt x="61" y="328"/>
                    <a:pt x="61" y="480"/>
                  </a:cubicBezTo>
                  <a:cubicBezTo>
                    <a:pt x="61" y="723"/>
                    <a:pt x="0" y="996"/>
                    <a:pt x="61" y="1240"/>
                  </a:cubicBezTo>
                  <a:cubicBezTo>
                    <a:pt x="61" y="1285"/>
                    <a:pt x="92" y="1308"/>
                    <a:pt x="126" y="1308"/>
                  </a:cubicBezTo>
                  <a:cubicBezTo>
                    <a:pt x="160" y="1308"/>
                    <a:pt x="198" y="1285"/>
                    <a:pt x="213" y="1240"/>
                  </a:cubicBezTo>
                  <a:cubicBezTo>
                    <a:pt x="274" y="1027"/>
                    <a:pt x="213" y="723"/>
                    <a:pt x="213" y="480"/>
                  </a:cubicBezTo>
                  <a:cubicBezTo>
                    <a:pt x="213" y="328"/>
                    <a:pt x="243" y="145"/>
                    <a:pt x="183" y="24"/>
                  </a:cubicBezTo>
                  <a:cubicBezTo>
                    <a:pt x="168" y="8"/>
                    <a:pt x="152" y="1"/>
                    <a:pt x="13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0"/>
            <p:cNvSpPr/>
            <p:nvPr/>
          </p:nvSpPr>
          <p:spPr>
            <a:xfrm>
              <a:off x="2223950" y="7812563"/>
              <a:ext cx="5350" cy="35350"/>
            </a:xfrm>
            <a:custGeom>
              <a:avLst/>
              <a:gdLst/>
              <a:ahLst/>
              <a:cxnLst/>
              <a:rect l="l" t="t" r="r" b="b"/>
              <a:pathLst>
                <a:path w="214" h="1414" extrusionOk="0">
                  <a:moveTo>
                    <a:pt x="92" y="0"/>
                  </a:moveTo>
                  <a:cubicBezTo>
                    <a:pt x="46" y="0"/>
                    <a:pt x="1" y="31"/>
                    <a:pt x="1" y="91"/>
                  </a:cubicBezTo>
                  <a:cubicBezTo>
                    <a:pt x="31" y="517"/>
                    <a:pt x="1" y="943"/>
                    <a:pt x="31" y="1368"/>
                  </a:cubicBezTo>
                  <a:cubicBezTo>
                    <a:pt x="46" y="1398"/>
                    <a:pt x="77" y="1414"/>
                    <a:pt x="107" y="1414"/>
                  </a:cubicBezTo>
                  <a:cubicBezTo>
                    <a:pt x="138" y="1414"/>
                    <a:pt x="168" y="1398"/>
                    <a:pt x="183" y="1368"/>
                  </a:cubicBezTo>
                  <a:cubicBezTo>
                    <a:pt x="183" y="943"/>
                    <a:pt x="214" y="517"/>
                    <a:pt x="183" y="91"/>
                  </a:cubicBezTo>
                  <a:cubicBezTo>
                    <a:pt x="183" y="31"/>
                    <a:pt x="138" y="0"/>
                    <a:pt x="9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0"/>
            <p:cNvSpPr/>
            <p:nvPr/>
          </p:nvSpPr>
          <p:spPr>
            <a:xfrm>
              <a:off x="2198875" y="7814638"/>
              <a:ext cx="6100" cy="36125"/>
            </a:xfrm>
            <a:custGeom>
              <a:avLst/>
              <a:gdLst/>
              <a:ahLst/>
              <a:cxnLst/>
              <a:rect l="l" t="t" r="r" b="b"/>
              <a:pathLst>
                <a:path w="244" h="1445" extrusionOk="0">
                  <a:moveTo>
                    <a:pt x="138" y="1"/>
                  </a:moveTo>
                  <a:cubicBezTo>
                    <a:pt x="100" y="1"/>
                    <a:pt x="62" y="24"/>
                    <a:pt x="62" y="69"/>
                  </a:cubicBezTo>
                  <a:cubicBezTo>
                    <a:pt x="1" y="495"/>
                    <a:pt x="31" y="951"/>
                    <a:pt x="62" y="1376"/>
                  </a:cubicBezTo>
                  <a:cubicBezTo>
                    <a:pt x="62" y="1422"/>
                    <a:pt x="92" y="1445"/>
                    <a:pt x="122" y="1445"/>
                  </a:cubicBezTo>
                  <a:cubicBezTo>
                    <a:pt x="153" y="1445"/>
                    <a:pt x="183" y="1422"/>
                    <a:pt x="183" y="1376"/>
                  </a:cubicBezTo>
                  <a:cubicBezTo>
                    <a:pt x="244" y="981"/>
                    <a:pt x="244" y="495"/>
                    <a:pt x="214" y="69"/>
                  </a:cubicBezTo>
                  <a:cubicBezTo>
                    <a:pt x="214" y="24"/>
                    <a:pt x="176" y="1"/>
                    <a:pt x="13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0"/>
            <p:cNvSpPr/>
            <p:nvPr/>
          </p:nvSpPr>
          <p:spPr>
            <a:xfrm>
              <a:off x="2172275" y="7815788"/>
              <a:ext cx="7625" cy="36650"/>
            </a:xfrm>
            <a:custGeom>
              <a:avLst/>
              <a:gdLst/>
              <a:ahLst/>
              <a:cxnLst/>
              <a:rect l="l" t="t" r="r" b="b"/>
              <a:pathLst>
                <a:path w="305" h="1466" extrusionOk="0">
                  <a:moveTo>
                    <a:pt x="138" y="0"/>
                  </a:moveTo>
                  <a:cubicBezTo>
                    <a:pt x="85" y="0"/>
                    <a:pt x="31" y="38"/>
                    <a:pt x="31" y="114"/>
                  </a:cubicBezTo>
                  <a:cubicBezTo>
                    <a:pt x="31" y="510"/>
                    <a:pt x="1" y="1057"/>
                    <a:pt x="153" y="1452"/>
                  </a:cubicBezTo>
                  <a:cubicBezTo>
                    <a:pt x="173" y="1452"/>
                    <a:pt x="207" y="1465"/>
                    <a:pt x="227" y="1465"/>
                  </a:cubicBezTo>
                  <a:cubicBezTo>
                    <a:pt x="237" y="1465"/>
                    <a:pt x="244" y="1462"/>
                    <a:pt x="244" y="1452"/>
                  </a:cubicBezTo>
                  <a:cubicBezTo>
                    <a:pt x="305" y="996"/>
                    <a:pt x="244" y="540"/>
                    <a:pt x="244" y="114"/>
                  </a:cubicBezTo>
                  <a:cubicBezTo>
                    <a:pt x="244" y="38"/>
                    <a:pt x="191" y="0"/>
                    <a:pt x="138"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0"/>
            <p:cNvSpPr/>
            <p:nvPr/>
          </p:nvSpPr>
          <p:spPr>
            <a:xfrm>
              <a:off x="2145700" y="7817688"/>
              <a:ext cx="6850" cy="32950"/>
            </a:xfrm>
            <a:custGeom>
              <a:avLst/>
              <a:gdLst/>
              <a:ahLst/>
              <a:cxnLst/>
              <a:rect l="l" t="t" r="r" b="b"/>
              <a:pathLst>
                <a:path w="274" h="1318" extrusionOk="0">
                  <a:moveTo>
                    <a:pt x="182" y="0"/>
                  </a:moveTo>
                  <a:cubicBezTo>
                    <a:pt x="137" y="0"/>
                    <a:pt x="91" y="23"/>
                    <a:pt x="91" y="69"/>
                  </a:cubicBezTo>
                  <a:cubicBezTo>
                    <a:pt x="61" y="464"/>
                    <a:pt x="0" y="890"/>
                    <a:pt x="61" y="1285"/>
                  </a:cubicBezTo>
                  <a:cubicBezTo>
                    <a:pt x="61" y="1308"/>
                    <a:pt x="74" y="1318"/>
                    <a:pt x="92" y="1318"/>
                  </a:cubicBezTo>
                  <a:cubicBezTo>
                    <a:pt x="122" y="1318"/>
                    <a:pt x="164" y="1292"/>
                    <a:pt x="182" y="1254"/>
                  </a:cubicBezTo>
                  <a:cubicBezTo>
                    <a:pt x="213" y="890"/>
                    <a:pt x="274" y="464"/>
                    <a:pt x="274" y="69"/>
                  </a:cubicBezTo>
                  <a:cubicBezTo>
                    <a:pt x="274" y="23"/>
                    <a:pt x="228" y="0"/>
                    <a:pt x="182"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0"/>
            <p:cNvSpPr/>
            <p:nvPr/>
          </p:nvSpPr>
          <p:spPr>
            <a:xfrm>
              <a:off x="2122125" y="7815988"/>
              <a:ext cx="9150" cy="30400"/>
            </a:xfrm>
            <a:custGeom>
              <a:avLst/>
              <a:gdLst/>
              <a:ahLst/>
              <a:cxnLst/>
              <a:rect l="l" t="t" r="r" b="b"/>
              <a:pathLst>
                <a:path w="366" h="1216" extrusionOk="0">
                  <a:moveTo>
                    <a:pt x="128" y="1"/>
                  </a:moveTo>
                  <a:cubicBezTo>
                    <a:pt x="69" y="1"/>
                    <a:pt x="11" y="47"/>
                    <a:pt x="31" y="106"/>
                  </a:cubicBezTo>
                  <a:cubicBezTo>
                    <a:pt x="122" y="471"/>
                    <a:pt x="1" y="836"/>
                    <a:pt x="92" y="1170"/>
                  </a:cubicBezTo>
                  <a:cubicBezTo>
                    <a:pt x="107" y="1201"/>
                    <a:pt x="130" y="1216"/>
                    <a:pt x="149" y="1216"/>
                  </a:cubicBezTo>
                  <a:cubicBezTo>
                    <a:pt x="168" y="1216"/>
                    <a:pt x="183" y="1201"/>
                    <a:pt x="183" y="1170"/>
                  </a:cubicBezTo>
                  <a:cubicBezTo>
                    <a:pt x="183" y="806"/>
                    <a:pt x="366" y="380"/>
                    <a:pt x="214" y="46"/>
                  </a:cubicBezTo>
                  <a:cubicBezTo>
                    <a:pt x="192" y="14"/>
                    <a:pt x="160" y="1"/>
                    <a:pt x="128"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0"/>
            <p:cNvSpPr/>
            <p:nvPr/>
          </p:nvSpPr>
          <p:spPr>
            <a:xfrm>
              <a:off x="2101625" y="7804188"/>
              <a:ext cx="160350" cy="15225"/>
            </a:xfrm>
            <a:custGeom>
              <a:avLst/>
              <a:gdLst/>
              <a:ahLst/>
              <a:cxnLst/>
              <a:rect l="l" t="t" r="r" b="b"/>
              <a:pathLst>
                <a:path w="6414" h="609" extrusionOk="0">
                  <a:moveTo>
                    <a:pt x="6322" y="1"/>
                  </a:moveTo>
                  <a:cubicBezTo>
                    <a:pt x="4929" y="267"/>
                    <a:pt x="3563" y="368"/>
                    <a:pt x="2178" y="368"/>
                  </a:cubicBezTo>
                  <a:cubicBezTo>
                    <a:pt x="1509" y="368"/>
                    <a:pt x="835" y="344"/>
                    <a:pt x="152" y="305"/>
                  </a:cubicBezTo>
                  <a:cubicBezTo>
                    <a:pt x="142" y="303"/>
                    <a:pt x="133" y="302"/>
                    <a:pt x="124" y="302"/>
                  </a:cubicBezTo>
                  <a:cubicBezTo>
                    <a:pt x="1" y="302"/>
                    <a:pt x="10" y="487"/>
                    <a:pt x="152" y="487"/>
                  </a:cubicBezTo>
                  <a:cubicBezTo>
                    <a:pt x="1001" y="551"/>
                    <a:pt x="1876" y="609"/>
                    <a:pt x="2751" y="609"/>
                  </a:cubicBezTo>
                  <a:cubicBezTo>
                    <a:pt x="3975" y="609"/>
                    <a:pt x="5200" y="495"/>
                    <a:pt x="6353" y="123"/>
                  </a:cubicBezTo>
                  <a:cubicBezTo>
                    <a:pt x="6414" y="92"/>
                    <a:pt x="6383" y="1"/>
                    <a:pt x="6322"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0"/>
            <p:cNvSpPr/>
            <p:nvPr/>
          </p:nvSpPr>
          <p:spPr>
            <a:xfrm>
              <a:off x="2100850" y="7668938"/>
              <a:ext cx="165700" cy="135275"/>
            </a:xfrm>
            <a:custGeom>
              <a:avLst/>
              <a:gdLst/>
              <a:ahLst/>
              <a:cxnLst/>
              <a:rect l="l" t="t" r="r" b="b"/>
              <a:pathLst>
                <a:path w="6628" h="5411" extrusionOk="0">
                  <a:moveTo>
                    <a:pt x="1" y="1"/>
                  </a:moveTo>
                  <a:lnTo>
                    <a:pt x="92" y="3222"/>
                  </a:lnTo>
                  <a:cubicBezTo>
                    <a:pt x="2128" y="4256"/>
                    <a:pt x="4195" y="5168"/>
                    <a:pt x="6384" y="5411"/>
                  </a:cubicBezTo>
                  <a:cubicBezTo>
                    <a:pt x="6505" y="2493"/>
                    <a:pt x="6627" y="122"/>
                    <a:pt x="6627" y="122"/>
                  </a:cubicBezTo>
                  <a:lnTo>
                    <a:pt x="1"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0"/>
            <p:cNvSpPr/>
            <p:nvPr/>
          </p:nvSpPr>
          <p:spPr>
            <a:xfrm>
              <a:off x="2109725" y="8100138"/>
              <a:ext cx="229000" cy="40925"/>
            </a:xfrm>
            <a:custGeom>
              <a:avLst/>
              <a:gdLst/>
              <a:ahLst/>
              <a:cxnLst/>
              <a:rect l="l" t="t" r="r" b="b"/>
              <a:pathLst>
                <a:path w="9160" h="1637" extrusionOk="0">
                  <a:moveTo>
                    <a:pt x="2345" y="0"/>
                  </a:moveTo>
                  <a:cubicBezTo>
                    <a:pt x="1003" y="0"/>
                    <a:pt x="0" y="58"/>
                    <a:pt x="10" y="230"/>
                  </a:cubicBezTo>
                  <a:cubicBezTo>
                    <a:pt x="71" y="747"/>
                    <a:pt x="132" y="1081"/>
                    <a:pt x="132" y="1081"/>
                  </a:cubicBezTo>
                  <a:cubicBezTo>
                    <a:pt x="132" y="1081"/>
                    <a:pt x="983" y="1263"/>
                    <a:pt x="2807" y="1537"/>
                  </a:cubicBezTo>
                  <a:cubicBezTo>
                    <a:pt x="3334" y="1607"/>
                    <a:pt x="3892" y="1637"/>
                    <a:pt x="4448" y="1637"/>
                  </a:cubicBezTo>
                  <a:cubicBezTo>
                    <a:pt x="5813" y="1637"/>
                    <a:pt x="7162" y="1458"/>
                    <a:pt x="8005" y="1263"/>
                  </a:cubicBezTo>
                  <a:cubicBezTo>
                    <a:pt x="9160" y="990"/>
                    <a:pt x="9068" y="230"/>
                    <a:pt x="9068" y="230"/>
                  </a:cubicBezTo>
                  <a:cubicBezTo>
                    <a:pt x="9068" y="230"/>
                    <a:pt x="5029" y="0"/>
                    <a:pt x="2345" y="0"/>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0"/>
            <p:cNvSpPr/>
            <p:nvPr/>
          </p:nvSpPr>
          <p:spPr>
            <a:xfrm>
              <a:off x="2253600" y="8070913"/>
              <a:ext cx="85875" cy="60050"/>
            </a:xfrm>
            <a:custGeom>
              <a:avLst/>
              <a:gdLst/>
              <a:ahLst/>
              <a:cxnLst/>
              <a:rect l="l" t="t" r="r" b="b"/>
              <a:pathLst>
                <a:path w="3435" h="2402" extrusionOk="0">
                  <a:moveTo>
                    <a:pt x="1277" y="1"/>
                  </a:moveTo>
                  <a:cubicBezTo>
                    <a:pt x="669" y="730"/>
                    <a:pt x="243" y="1521"/>
                    <a:pt x="0" y="2402"/>
                  </a:cubicBezTo>
                  <a:cubicBezTo>
                    <a:pt x="1915" y="2311"/>
                    <a:pt x="3435" y="1946"/>
                    <a:pt x="3313" y="1399"/>
                  </a:cubicBezTo>
                  <a:cubicBezTo>
                    <a:pt x="3192" y="821"/>
                    <a:pt x="2189" y="335"/>
                    <a:pt x="1277"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0"/>
            <p:cNvSpPr/>
            <p:nvPr/>
          </p:nvSpPr>
          <p:spPr>
            <a:xfrm>
              <a:off x="2104650" y="8051163"/>
              <a:ext cx="180875" cy="80450"/>
            </a:xfrm>
            <a:custGeom>
              <a:avLst/>
              <a:gdLst/>
              <a:ahLst/>
              <a:cxnLst/>
              <a:rect l="l" t="t" r="r" b="b"/>
              <a:pathLst>
                <a:path w="7235" h="3218" extrusionOk="0">
                  <a:moveTo>
                    <a:pt x="305" y="0"/>
                  </a:moveTo>
                  <a:cubicBezTo>
                    <a:pt x="1" y="1125"/>
                    <a:pt x="305" y="2675"/>
                    <a:pt x="305" y="2675"/>
                  </a:cubicBezTo>
                  <a:cubicBezTo>
                    <a:pt x="1447" y="3048"/>
                    <a:pt x="3197" y="3217"/>
                    <a:pt x="4860" y="3217"/>
                  </a:cubicBezTo>
                  <a:cubicBezTo>
                    <a:pt x="5233" y="3217"/>
                    <a:pt x="5602" y="3209"/>
                    <a:pt x="5958" y="3192"/>
                  </a:cubicBezTo>
                  <a:cubicBezTo>
                    <a:pt x="6201" y="2311"/>
                    <a:pt x="6627" y="1520"/>
                    <a:pt x="7235" y="791"/>
                  </a:cubicBezTo>
                  <a:cubicBezTo>
                    <a:pt x="6384" y="487"/>
                    <a:pt x="5563" y="304"/>
                    <a:pt x="5563" y="304"/>
                  </a:cubicBezTo>
                  <a:cubicBezTo>
                    <a:pt x="4789" y="514"/>
                    <a:pt x="4055" y="591"/>
                    <a:pt x="3396" y="591"/>
                  </a:cubicBezTo>
                  <a:cubicBezTo>
                    <a:pt x="1568" y="591"/>
                    <a:pt x="305" y="0"/>
                    <a:pt x="305" y="0"/>
                  </a:cubicBezTo>
                  <a:close/>
                </a:path>
              </a:pathLst>
            </a:custGeom>
            <a:solidFill>
              <a:srgbClr val="FFCC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0"/>
            <p:cNvSpPr/>
            <p:nvPr/>
          </p:nvSpPr>
          <p:spPr>
            <a:xfrm>
              <a:off x="2246050" y="8020763"/>
              <a:ext cx="46575" cy="50000"/>
            </a:xfrm>
            <a:custGeom>
              <a:avLst/>
              <a:gdLst/>
              <a:ahLst/>
              <a:cxnLst/>
              <a:rect l="l" t="t" r="r" b="b"/>
              <a:pathLst>
                <a:path w="1863" h="2000" extrusionOk="0">
                  <a:moveTo>
                    <a:pt x="714" y="184"/>
                  </a:moveTo>
                  <a:cubicBezTo>
                    <a:pt x="985" y="184"/>
                    <a:pt x="634" y="1012"/>
                    <a:pt x="606" y="1095"/>
                  </a:cubicBezTo>
                  <a:cubicBezTo>
                    <a:pt x="553" y="1215"/>
                    <a:pt x="493" y="1324"/>
                    <a:pt x="431" y="1429"/>
                  </a:cubicBezTo>
                  <a:lnTo>
                    <a:pt x="431" y="1429"/>
                  </a:lnTo>
                  <a:cubicBezTo>
                    <a:pt x="414" y="1452"/>
                    <a:pt x="398" y="1475"/>
                    <a:pt x="382" y="1499"/>
                  </a:cubicBezTo>
                  <a:lnTo>
                    <a:pt x="382" y="1499"/>
                  </a:lnTo>
                  <a:cubicBezTo>
                    <a:pt x="378" y="1367"/>
                    <a:pt x="378" y="1235"/>
                    <a:pt x="393" y="1095"/>
                  </a:cubicBezTo>
                  <a:cubicBezTo>
                    <a:pt x="393" y="882"/>
                    <a:pt x="393" y="335"/>
                    <a:pt x="606" y="213"/>
                  </a:cubicBezTo>
                  <a:cubicBezTo>
                    <a:pt x="650" y="193"/>
                    <a:pt x="685" y="184"/>
                    <a:pt x="714" y="184"/>
                  </a:cubicBezTo>
                  <a:close/>
                  <a:moveTo>
                    <a:pt x="1262" y="961"/>
                  </a:moveTo>
                  <a:cubicBezTo>
                    <a:pt x="1410" y="961"/>
                    <a:pt x="1445" y="1115"/>
                    <a:pt x="1366" y="1247"/>
                  </a:cubicBezTo>
                  <a:cubicBezTo>
                    <a:pt x="1169" y="1543"/>
                    <a:pt x="811" y="1679"/>
                    <a:pt x="472" y="1768"/>
                  </a:cubicBezTo>
                  <a:lnTo>
                    <a:pt x="472" y="1768"/>
                  </a:lnTo>
                  <a:cubicBezTo>
                    <a:pt x="589" y="1577"/>
                    <a:pt x="711" y="1386"/>
                    <a:pt x="849" y="1247"/>
                  </a:cubicBezTo>
                  <a:cubicBezTo>
                    <a:pt x="941" y="1156"/>
                    <a:pt x="1062" y="1004"/>
                    <a:pt x="1184" y="973"/>
                  </a:cubicBezTo>
                  <a:cubicBezTo>
                    <a:pt x="1213" y="965"/>
                    <a:pt x="1239" y="961"/>
                    <a:pt x="1262" y="961"/>
                  </a:cubicBezTo>
                  <a:close/>
                  <a:moveTo>
                    <a:pt x="706" y="0"/>
                  </a:moveTo>
                  <a:cubicBezTo>
                    <a:pt x="1" y="0"/>
                    <a:pt x="120" y="1464"/>
                    <a:pt x="150" y="1885"/>
                  </a:cubicBezTo>
                  <a:cubicBezTo>
                    <a:pt x="150" y="1961"/>
                    <a:pt x="211" y="1999"/>
                    <a:pt x="272" y="1999"/>
                  </a:cubicBezTo>
                  <a:cubicBezTo>
                    <a:pt x="318" y="1999"/>
                    <a:pt x="363" y="1978"/>
                    <a:pt x="383" y="1935"/>
                  </a:cubicBezTo>
                  <a:lnTo>
                    <a:pt x="383" y="1935"/>
                  </a:lnTo>
                  <a:cubicBezTo>
                    <a:pt x="890" y="1869"/>
                    <a:pt x="1863" y="1560"/>
                    <a:pt x="1609" y="913"/>
                  </a:cubicBezTo>
                  <a:cubicBezTo>
                    <a:pt x="1559" y="795"/>
                    <a:pt x="1444" y="752"/>
                    <a:pt x="1325" y="752"/>
                  </a:cubicBezTo>
                  <a:cubicBezTo>
                    <a:pt x="1229" y="752"/>
                    <a:pt x="1130" y="780"/>
                    <a:pt x="1062" y="821"/>
                  </a:cubicBezTo>
                  <a:cubicBezTo>
                    <a:pt x="1014" y="847"/>
                    <a:pt x="967" y="877"/>
                    <a:pt x="922" y="909"/>
                  </a:cubicBezTo>
                  <a:lnTo>
                    <a:pt x="922" y="909"/>
                  </a:lnTo>
                  <a:cubicBezTo>
                    <a:pt x="1113" y="451"/>
                    <a:pt x="1177" y="16"/>
                    <a:pt x="728" y="1"/>
                  </a:cubicBezTo>
                  <a:cubicBezTo>
                    <a:pt x="720" y="0"/>
                    <a:pt x="713" y="0"/>
                    <a:pt x="706" y="0"/>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0"/>
            <p:cNvSpPr/>
            <p:nvPr/>
          </p:nvSpPr>
          <p:spPr>
            <a:xfrm>
              <a:off x="1840225" y="7405275"/>
              <a:ext cx="395150" cy="138210"/>
            </a:xfrm>
            <a:custGeom>
              <a:avLst/>
              <a:gdLst/>
              <a:ahLst/>
              <a:cxnLst/>
              <a:rect l="l" t="t" r="r" b="b"/>
              <a:pathLst>
                <a:path w="15806" h="5411" extrusionOk="0">
                  <a:moveTo>
                    <a:pt x="15441" y="0"/>
                  </a:moveTo>
                  <a:lnTo>
                    <a:pt x="730" y="456"/>
                  </a:lnTo>
                  <a:cubicBezTo>
                    <a:pt x="730" y="456"/>
                    <a:pt x="365" y="2705"/>
                    <a:pt x="0" y="5411"/>
                  </a:cubicBezTo>
                  <a:cubicBezTo>
                    <a:pt x="5380" y="4985"/>
                    <a:pt x="10730" y="3739"/>
                    <a:pt x="15806" y="1824"/>
                  </a:cubicBezTo>
                  <a:cubicBezTo>
                    <a:pt x="15593" y="699"/>
                    <a:pt x="15441" y="0"/>
                    <a:pt x="15441"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0"/>
            <p:cNvSpPr/>
            <p:nvPr/>
          </p:nvSpPr>
          <p:spPr>
            <a:xfrm>
              <a:off x="1820450" y="7450088"/>
              <a:ext cx="471925" cy="341975"/>
            </a:xfrm>
            <a:custGeom>
              <a:avLst/>
              <a:gdLst/>
              <a:ahLst/>
              <a:cxnLst/>
              <a:rect l="l" t="t" r="r" b="b"/>
              <a:pathLst>
                <a:path w="18877" h="13679" extrusionOk="0">
                  <a:moveTo>
                    <a:pt x="16627" y="1"/>
                  </a:moveTo>
                  <a:cubicBezTo>
                    <a:pt x="11521" y="1946"/>
                    <a:pt x="6201" y="3192"/>
                    <a:pt x="791" y="3618"/>
                  </a:cubicBezTo>
                  <a:cubicBezTo>
                    <a:pt x="365" y="6992"/>
                    <a:pt x="1" y="11095"/>
                    <a:pt x="457" y="12584"/>
                  </a:cubicBezTo>
                  <a:cubicBezTo>
                    <a:pt x="673" y="13377"/>
                    <a:pt x="2022" y="13679"/>
                    <a:pt x="3971" y="13679"/>
                  </a:cubicBezTo>
                  <a:cubicBezTo>
                    <a:pt x="5309" y="13679"/>
                    <a:pt x="6931" y="13537"/>
                    <a:pt x="8664" y="13314"/>
                  </a:cubicBezTo>
                  <a:lnTo>
                    <a:pt x="8208" y="6627"/>
                  </a:lnTo>
                  <a:lnTo>
                    <a:pt x="8208" y="6627"/>
                  </a:lnTo>
                  <a:cubicBezTo>
                    <a:pt x="8208" y="6627"/>
                    <a:pt x="9161" y="7094"/>
                    <a:pt x="10071" y="7094"/>
                  </a:cubicBezTo>
                  <a:cubicBezTo>
                    <a:pt x="10299" y="7094"/>
                    <a:pt x="10524" y="7065"/>
                    <a:pt x="10730" y="6992"/>
                  </a:cubicBezTo>
                  <a:lnTo>
                    <a:pt x="10730" y="6992"/>
                  </a:lnTo>
                  <a:lnTo>
                    <a:pt x="10609" y="13314"/>
                  </a:lnTo>
                  <a:cubicBezTo>
                    <a:pt x="10609" y="13314"/>
                    <a:pt x="11988" y="13477"/>
                    <a:pt x="13605" y="13477"/>
                  </a:cubicBezTo>
                  <a:cubicBezTo>
                    <a:pt x="15685" y="13477"/>
                    <a:pt x="18158" y="13207"/>
                    <a:pt x="18603" y="11976"/>
                  </a:cubicBezTo>
                  <a:cubicBezTo>
                    <a:pt x="18876" y="11247"/>
                    <a:pt x="17357" y="3587"/>
                    <a:pt x="16627"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0"/>
            <p:cNvSpPr/>
            <p:nvPr/>
          </p:nvSpPr>
          <p:spPr>
            <a:xfrm>
              <a:off x="1961800" y="7610438"/>
              <a:ext cx="189225" cy="8000"/>
            </a:xfrm>
            <a:custGeom>
              <a:avLst/>
              <a:gdLst/>
              <a:ahLst/>
              <a:cxnLst/>
              <a:rect l="l" t="t" r="r" b="b"/>
              <a:pathLst>
                <a:path w="7569" h="320" extrusionOk="0">
                  <a:moveTo>
                    <a:pt x="0" y="0"/>
                  </a:moveTo>
                  <a:lnTo>
                    <a:pt x="1134" y="46"/>
                  </a:lnTo>
                  <a:lnTo>
                    <a:pt x="1134" y="46"/>
                  </a:lnTo>
                  <a:cubicBezTo>
                    <a:pt x="752" y="26"/>
                    <a:pt x="373" y="10"/>
                    <a:pt x="0" y="0"/>
                  </a:cubicBezTo>
                  <a:close/>
                  <a:moveTo>
                    <a:pt x="1134" y="46"/>
                  </a:moveTo>
                  <a:cubicBezTo>
                    <a:pt x="2920" y="139"/>
                    <a:pt x="4796" y="320"/>
                    <a:pt x="6657" y="320"/>
                  </a:cubicBezTo>
                  <a:cubicBezTo>
                    <a:pt x="6962" y="320"/>
                    <a:pt x="7266" y="315"/>
                    <a:pt x="7569" y="304"/>
                  </a:cubicBezTo>
                  <a:lnTo>
                    <a:pt x="1134" y="46"/>
                  </a:ln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0"/>
            <p:cNvSpPr/>
            <p:nvPr/>
          </p:nvSpPr>
          <p:spPr>
            <a:xfrm>
              <a:off x="1956475" y="7606638"/>
              <a:ext cx="200650" cy="18300"/>
            </a:xfrm>
            <a:custGeom>
              <a:avLst/>
              <a:gdLst/>
              <a:ahLst/>
              <a:cxnLst/>
              <a:rect l="l" t="t" r="r" b="b"/>
              <a:pathLst>
                <a:path w="8026" h="732" extrusionOk="0">
                  <a:moveTo>
                    <a:pt x="213" y="0"/>
                  </a:moveTo>
                  <a:cubicBezTo>
                    <a:pt x="1" y="0"/>
                    <a:pt x="1" y="304"/>
                    <a:pt x="213" y="334"/>
                  </a:cubicBezTo>
                  <a:cubicBezTo>
                    <a:pt x="2095" y="403"/>
                    <a:pt x="4063" y="732"/>
                    <a:pt x="5975" y="732"/>
                  </a:cubicBezTo>
                  <a:cubicBezTo>
                    <a:pt x="6595" y="732"/>
                    <a:pt x="7209" y="697"/>
                    <a:pt x="7812" y="608"/>
                  </a:cubicBezTo>
                  <a:cubicBezTo>
                    <a:pt x="8025" y="578"/>
                    <a:pt x="7964" y="274"/>
                    <a:pt x="7782" y="274"/>
                  </a:cubicBezTo>
                  <a:cubicBezTo>
                    <a:pt x="5289" y="30"/>
                    <a:pt x="2706" y="0"/>
                    <a:pt x="213"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0"/>
            <p:cNvSpPr/>
            <p:nvPr/>
          </p:nvSpPr>
          <p:spPr>
            <a:xfrm>
              <a:off x="1840486" y="7161672"/>
              <a:ext cx="327525" cy="276025"/>
            </a:xfrm>
            <a:custGeom>
              <a:avLst/>
              <a:gdLst/>
              <a:ahLst/>
              <a:cxnLst/>
              <a:rect l="l" t="t" r="r" b="b"/>
              <a:pathLst>
                <a:path w="13101" h="11041" extrusionOk="0">
                  <a:moveTo>
                    <a:pt x="791" y="0"/>
                  </a:moveTo>
                  <a:lnTo>
                    <a:pt x="0" y="9970"/>
                  </a:lnTo>
                  <a:cubicBezTo>
                    <a:pt x="0" y="9970"/>
                    <a:pt x="4585" y="11041"/>
                    <a:pt x="9307" y="11041"/>
                  </a:cubicBezTo>
                  <a:cubicBezTo>
                    <a:pt x="10591" y="11041"/>
                    <a:pt x="11886" y="10962"/>
                    <a:pt x="13101" y="10760"/>
                  </a:cubicBezTo>
                  <a:cubicBezTo>
                    <a:pt x="8481" y="7721"/>
                    <a:pt x="4256" y="4255"/>
                    <a:pt x="791" y="0"/>
                  </a:cubicBezTo>
                  <a:close/>
                </a:path>
              </a:pathLst>
            </a:custGeom>
            <a:solidFill>
              <a:srgbClr val="009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0"/>
            <p:cNvSpPr/>
            <p:nvPr/>
          </p:nvSpPr>
          <p:spPr>
            <a:xfrm>
              <a:off x="1873650" y="7038988"/>
              <a:ext cx="306250" cy="49625"/>
            </a:xfrm>
            <a:custGeom>
              <a:avLst/>
              <a:gdLst/>
              <a:ahLst/>
              <a:cxnLst/>
              <a:rect l="l" t="t" r="r" b="b"/>
              <a:pathLst>
                <a:path w="12250" h="1985" extrusionOk="0">
                  <a:moveTo>
                    <a:pt x="11733" y="1"/>
                  </a:moveTo>
                  <a:cubicBezTo>
                    <a:pt x="7873" y="365"/>
                    <a:pt x="4013" y="639"/>
                    <a:pt x="122" y="700"/>
                  </a:cubicBezTo>
                  <a:cubicBezTo>
                    <a:pt x="92" y="1095"/>
                    <a:pt x="61" y="1460"/>
                    <a:pt x="0" y="1794"/>
                  </a:cubicBezTo>
                  <a:cubicBezTo>
                    <a:pt x="2183" y="1924"/>
                    <a:pt x="4366" y="1985"/>
                    <a:pt x="6553" y="1985"/>
                  </a:cubicBezTo>
                  <a:cubicBezTo>
                    <a:pt x="8448" y="1985"/>
                    <a:pt x="10345" y="1939"/>
                    <a:pt x="12250" y="1855"/>
                  </a:cubicBezTo>
                  <a:cubicBezTo>
                    <a:pt x="12068" y="1368"/>
                    <a:pt x="11885" y="760"/>
                    <a:pt x="11733"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0"/>
            <p:cNvSpPr/>
            <p:nvPr/>
          </p:nvSpPr>
          <p:spPr>
            <a:xfrm>
              <a:off x="1858450" y="7131688"/>
              <a:ext cx="350325" cy="80825"/>
            </a:xfrm>
            <a:custGeom>
              <a:avLst/>
              <a:gdLst/>
              <a:ahLst/>
              <a:cxnLst/>
              <a:rect l="l" t="t" r="r" b="b"/>
              <a:pathLst>
                <a:path w="14013" h="3233" extrusionOk="0">
                  <a:moveTo>
                    <a:pt x="122" y="1"/>
                  </a:moveTo>
                  <a:cubicBezTo>
                    <a:pt x="122" y="62"/>
                    <a:pt x="92" y="92"/>
                    <a:pt x="92" y="122"/>
                  </a:cubicBezTo>
                  <a:lnTo>
                    <a:pt x="1" y="1247"/>
                  </a:lnTo>
                  <a:cubicBezTo>
                    <a:pt x="183" y="1490"/>
                    <a:pt x="396" y="1733"/>
                    <a:pt x="608" y="1977"/>
                  </a:cubicBezTo>
                  <a:cubicBezTo>
                    <a:pt x="4736" y="2683"/>
                    <a:pt x="8942" y="3232"/>
                    <a:pt x="13080" y="3232"/>
                  </a:cubicBezTo>
                  <a:cubicBezTo>
                    <a:pt x="13392" y="3232"/>
                    <a:pt x="13702" y="3229"/>
                    <a:pt x="14013" y="3223"/>
                  </a:cubicBezTo>
                  <a:lnTo>
                    <a:pt x="13648" y="518"/>
                  </a:lnTo>
                  <a:cubicBezTo>
                    <a:pt x="12132" y="610"/>
                    <a:pt x="10612" y="661"/>
                    <a:pt x="9091" y="661"/>
                  </a:cubicBezTo>
                  <a:cubicBezTo>
                    <a:pt x="6099" y="661"/>
                    <a:pt x="3104" y="464"/>
                    <a:pt x="122" y="1"/>
                  </a:cubicBezTo>
                  <a:close/>
                </a:path>
              </a:pathLst>
            </a:custGeom>
            <a:solidFill>
              <a:srgbClr val="FFB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0"/>
            <p:cNvSpPr/>
            <p:nvPr/>
          </p:nvSpPr>
          <p:spPr>
            <a:xfrm>
              <a:off x="1873650" y="7181088"/>
              <a:ext cx="362500" cy="250800"/>
            </a:xfrm>
            <a:custGeom>
              <a:avLst/>
              <a:gdLst/>
              <a:ahLst/>
              <a:cxnLst/>
              <a:rect l="l" t="t" r="r" b="b"/>
              <a:pathLst>
                <a:path w="14500" h="10032" extrusionOk="0">
                  <a:moveTo>
                    <a:pt x="0" y="1"/>
                  </a:moveTo>
                  <a:cubicBezTo>
                    <a:pt x="3344" y="3891"/>
                    <a:pt x="7356" y="7174"/>
                    <a:pt x="11703" y="10031"/>
                  </a:cubicBezTo>
                  <a:cubicBezTo>
                    <a:pt x="12706" y="9849"/>
                    <a:pt x="13648" y="9606"/>
                    <a:pt x="14499" y="9241"/>
                  </a:cubicBezTo>
                  <a:lnTo>
                    <a:pt x="13405" y="1247"/>
                  </a:lnTo>
                  <a:cubicBezTo>
                    <a:pt x="13094" y="1253"/>
                    <a:pt x="12784" y="1256"/>
                    <a:pt x="12472" y="1256"/>
                  </a:cubicBezTo>
                  <a:cubicBezTo>
                    <a:pt x="8334" y="1256"/>
                    <a:pt x="4128" y="707"/>
                    <a:pt x="0"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0"/>
            <p:cNvSpPr/>
            <p:nvPr/>
          </p:nvSpPr>
          <p:spPr>
            <a:xfrm>
              <a:off x="1861500" y="7083813"/>
              <a:ext cx="338175" cy="64075"/>
            </a:xfrm>
            <a:custGeom>
              <a:avLst/>
              <a:gdLst/>
              <a:ahLst/>
              <a:cxnLst/>
              <a:rect l="l" t="t" r="r" b="b"/>
              <a:pathLst>
                <a:path w="13527" h="2563" extrusionOk="0">
                  <a:moveTo>
                    <a:pt x="486" y="1"/>
                  </a:moveTo>
                  <a:cubicBezTo>
                    <a:pt x="365" y="730"/>
                    <a:pt x="213" y="1399"/>
                    <a:pt x="0" y="1916"/>
                  </a:cubicBezTo>
                  <a:cubicBezTo>
                    <a:pt x="3001" y="2379"/>
                    <a:pt x="5989" y="2562"/>
                    <a:pt x="8972" y="2562"/>
                  </a:cubicBezTo>
                  <a:cubicBezTo>
                    <a:pt x="10491" y="2562"/>
                    <a:pt x="12008" y="2515"/>
                    <a:pt x="13526" y="2433"/>
                  </a:cubicBezTo>
                  <a:lnTo>
                    <a:pt x="13405" y="1460"/>
                  </a:lnTo>
                  <a:cubicBezTo>
                    <a:pt x="13405" y="1460"/>
                    <a:pt x="13070" y="1034"/>
                    <a:pt x="12736" y="62"/>
                  </a:cubicBezTo>
                  <a:cubicBezTo>
                    <a:pt x="10831" y="146"/>
                    <a:pt x="8934" y="192"/>
                    <a:pt x="7039" y="192"/>
                  </a:cubicBezTo>
                  <a:cubicBezTo>
                    <a:pt x="4852" y="192"/>
                    <a:pt x="2669" y="131"/>
                    <a:pt x="486" y="1"/>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0"/>
            <p:cNvSpPr/>
            <p:nvPr/>
          </p:nvSpPr>
          <p:spPr>
            <a:xfrm>
              <a:off x="1876700" y="6904663"/>
              <a:ext cx="291050" cy="151825"/>
            </a:xfrm>
            <a:custGeom>
              <a:avLst/>
              <a:gdLst/>
              <a:ahLst/>
              <a:cxnLst/>
              <a:rect l="l" t="t" r="r" b="b"/>
              <a:pathLst>
                <a:path w="11642" h="6073" extrusionOk="0">
                  <a:moveTo>
                    <a:pt x="4269" y="0"/>
                  </a:moveTo>
                  <a:cubicBezTo>
                    <a:pt x="3121" y="0"/>
                    <a:pt x="2249" y="14"/>
                    <a:pt x="2219" y="54"/>
                  </a:cubicBezTo>
                  <a:cubicBezTo>
                    <a:pt x="2158" y="176"/>
                    <a:pt x="0" y="480"/>
                    <a:pt x="0" y="480"/>
                  </a:cubicBezTo>
                  <a:cubicBezTo>
                    <a:pt x="0" y="480"/>
                    <a:pt x="213" y="3428"/>
                    <a:pt x="0" y="6073"/>
                  </a:cubicBezTo>
                  <a:cubicBezTo>
                    <a:pt x="3891" y="6012"/>
                    <a:pt x="7781" y="5738"/>
                    <a:pt x="11642" y="5374"/>
                  </a:cubicBezTo>
                  <a:cubicBezTo>
                    <a:pt x="11398" y="4127"/>
                    <a:pt x="11277" y="2486"/>
                    <a:pt x="11459" y="389"/>
                  </a:cubicBezTo>
                  <a:lnTo>
                    <a:pt x="9970" y="54"/>
                  </a:lnTo>
                  <a:cubicBezTo>
                    <a:pt x="9970" y="54"/>
                    <a:pt x="6565" y="0"/>
                    <a:pt x="4269" y="0"/>
                  </a:cubicBezTo>
                  <a:close/>
                </a:path>
              </a:pathLst>
            </a:custGeom>
            <a:solidFill>
              <a:srgbClr val="09B1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0"/>
            <p:cNvSpPr/>
            <p:nvPr/>
          </p:nvSpPr>
          <p:spPr>
            <a:xfrm>
              <a:off x="1932150" y="6812538"/>
              <a:ext cx="196850" cy="93500"/>
            </a:xfrm>
            <a:custGeom>
              <a:avLst/>
              <a:gdLst/>
              <a:ahLst/>
              <a:cxnLst/>
              <a:rect l="l" t="t" r="r" b="b"/>
              <a:pathLst>
                <a:path w="7874" h="3740" extrusionOk="0">
                  <a:moveTo>
                    <a:pt x="7873" y="1"/>
                  </a:moveTo>
                  <a:lnTo>
                    <a:pt x="1" y="244"/>
                  </a:lnTo>
                  <a:cubicBezTo>
                    <a:pt x="1" y="244"/>
                    <a:pt x="730" y="2645"/>
                    <a:pt x="974" y="3739"/>
                  </a:cubicBezTo>
                  <a:cubicBezTo>
                    <a:pt x="3010" y="2858"/>
                    <a:pt x="5259" y="2220"/>
                    <a:pt x="7478" y="1946"/>
                  </a:cubicBezTo>
                  <a:cubicBezTo>
                    <a:pt x="7569" y="1186"/>
                    <a:pt x="7691" y="548"/>
                    <a:pt x="7873"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0"/>
            <p:cNvSpPr/>
            <p:nvPr/>
          </p:nvSpPr>
          <p:spPr>
            <a:xfrm>
              <a:off x="1944325" y="6861188"/>
              <a:ext cx="199950" cy="132225"/>
            </a:xfrm>
            <a:custGeom>
              <a:avLst/>
              <a:gdLst/>
              <a:ahLst/>
              <a:cxnLst/>
              <a:rect l="l" t="t" r="r" b="b"/>
              <a:pathLst>
                <a:path w="7998" h="5289" extrusionOk="0">
                  <a:moveTo>
                    <a:pt x="6991" y="0"/>
                  </a:moveTo>
                  <a:lnTo>
                    <a:pt x="6991" y="0"/>
                  </a:lnTo>
                  <a:cubicBezTo>
                    <a:pt x="4772" y="274"/>
                    <a:pt x="2523" y="912"/>
                    <a:pt x="487" y="1793"/>
                  </a:cubicBezTo>
                  <a:cubicBezTo>
                    <a:pt x="547" y="2067"/>
                    <a:pt x="608" y="2280"/>
                    <a:pt x="578" y="2310"/>
                  </a:cubicBezTo>
                  <a:lnTo>
                    <a:pt x="547" y="2310"/>
                  </a:lnTo>
                  <a:cubicBezTo>
                    <a:pt x="547" y="2310"/>
                    <a:pt x="493" y="2301"/>
                    <a:pt x="418" y="2301"/>
                  </a:cubicBezTo>
                  <a:cubicBezTo>
                    <a:pt x="256" y="2301"/>
                    <a:pt x="0" y="2344"/>
                    <a:pt x="0" y="2614"/>
                  </a:cubicBezTo>
                  <a:cubicBezTo>
                    <a:pt x="0" y="2979"/>
                    <a:pt x="1672" y="5289"/>
                    <a:pt x="3192" y="5289"/>
                  </a:cubicBezTo>
                  <a:cubicBezTo>
                    <a:pt x="6292" y="5289"/>
                    <a:pt x="7295" y="3009"/>
                    <a:pt x="7721" y="2310"/>
                  </a:cubicBezTo>
                  <a:cubicBezTo>
                    <a:pt x="7997" y="1876"/>
                    <a:pt x="7606" y="1788"/>
                    <a:pt x="7257" y="1788"/>
                  </a:cubicBezTo>
                  <a:cubicBezTo>
                    <a:pt x="7069" y="1788"/>
                    <a:pt x="6892" y="1813"/>
                    <a:pt x="6839" y="1824"/>
                  </a:cubicBezTo>
                  <a:cubicBezTo>
                    <a:pt x="6870" y="1155"/>
                    <a:pt x="6930" y="547"/>
                    <a:pt x="6991"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0"/>
            <p:cNvSpPr/>
            <p:nvPr/>
          </p:nvSpPr>
          <p:spPr>
            <a:xfrm>
              <a:off x="1677600" y="6632488"/>
              <a:ext cx="103375" cy="65650"/>
            </a:xfrm>
            <a:custGeom>
              <a:avLst/>
              <a:gdLst/>
              <a:ahLst/>
              <a:cxnLst/>
              <a:rect l="l" t="t" r="r" b="b"/>
              <a:pathLst>
                <a:path w="4135" h="2626" extrusionOk="0">
                  <a:moveTo>
                    <a:pt x="2262" y="1"/>
                  </a:moveTo>
                  <a:cubicBezTo>
                    <a:pt x="1467" y="1"/>
                    <a:pt x="669" y="230"/>
                    <a:pt x="0" y="698"/>
                  </a:cubicBezTo>
                  <a:cubicBezTo>
                    <a:pt x="137" y="1679"/>
                    <a:pt x="925" y="2626"/>
                    <a:pt x="2414" y="2626"/>
                  </a:cubicBezTo>
                  <a:cubicBezTo>
                    <a:pt x="2910" y="2626"/>
                    <a:pt x="3482" y="2521"/>
                    <a:pt x="4134" y="2279"/>
                  </a:cubicBezTo>
                  <a:lnTo>
                    <a:pt x="4134" y="455"/>
                  </a:lnTo>
                  <a:cubicBezTo>
                    <a:pt x="3560" y="154"/>
                    <a:pt x="2912" y="1"/>
                    <a:pt x="2262"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0"/>
            <p:cNvSpPr/>
            <p:nvPr/>
          </p:nvSpPr>
          <p:spPr>
            <a:xfrm>
              <a:off x="1674550" y="6595338"/>
              <a:ext cx="106425" cy="54625"/>
            </a:xfrm>
            <a:custGeom>
              <a:avLst/>
              <a:gdLst/>
              <a:ahLst/>
              <a:cxnLst/>
              <a:rect l="l" t="t" r="r" b="b"/>
              <a:pathLst>
                <a:path w="4257" h="2185" extrusionOk="0">
                  <a:moveTo>
                    <a:pt x="2228" y="0"/>
                  </a:moveTo>
                  <a:cubicBezTo>
                    <a:pt x="1803" y="0"/>
                    <a:pt x="1344" y="97"/>
                    <a:pt x="882" y="360"/>
                  </a:cubicBezTo>
                  <a:cubicBezTo>
                    <a:pt x="274" y="725"/>
                    <a:pt x="1" y="1455"/>
                    <a:pt x="122" y="2184"/>
                  </a:cubicBezTo>
                  <a:cubicBezTo>
                    <a:pt x="791" y="1716"/>
                    <a:pt x="1589" y="1487"/>
                    <a:pt x="2384" y="1487"/>
                  </a:cubicBezTo>
                  <a:cubicBezTo>
                    <a:pt x="3034" y="1487"/>
                    <a:pt x="3682" y="1640"/>
                    <a:pt x="4256" y="1941"/>
                  </a:cubicBezTo>
                  <a:lnTo>
                    <a:pt x="4256" y="695"/>
                  </a:lnTo>
                  <a:cubicBezTo>
                    <a:pt x="4256" y="695"/>
                    <a:pt x="3368" y="0"/>
                    <a:pt x="2228"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0"/>
            <p:cNvSpPr/>
            <p:nvPr/>
          </p:nvSpPr>
          <p:spPr>
            <a:xfrm>
              <a:off x="1708000" y="6635388"/>
              <a:ext cx="64600" cy="54275"/>
            </a:xfrm>
            <a:custGeom>
              <a:avLst/>
              <a:gdLst/>
              <a:ahLst/>
              <a:cxnLst/>
              <a:rect l="l" t="t" r="r" b="b"/>
              <a:pathLst>
                <a:path w="2584" h="2171" extrusionOk="0">
                  <a:moveTo>
                    <a:pt x="1111" y="1"/>
                  </a:moveTo>
                  <a:cubicBezTo>
                    <a:pt x="743" y="1"/>
                    <a:pt x="358" y="82"/>
                    <a:pt x="31" y="157"/>
                  </a:cubicBezTo>
                  <a:cubicBezTo>
                    <a:pt x="0" y="157"/>
                    <a:pt x="0" y="217"/>
                    <a:pt x="61" y="217"/>
                  </a:cubicBezTo>
                  <a:cubicBezTo>
                    <a:pt x="395" y="217"/>
                    <a:pt x="790" y="134"/>
                    <a:pt x="1163" y="134"/>
                  </a:cubicBezTo>
                  <a:cubicBezTo>
                    <a:pt x="1535" y="134"/>
                    <a:pt x="1885" y="217"/>
                    <a:pt x="2128" y="552"/>
                  </a:cubicBezTo>
                  <a:cubicBezTo>
                    <a:pt x="2462" y="1008"/>
                    <a:pt x="2401" y="1585"/>
                    <a:pt x="2432" y="2102"/>
                  </a:cubicBezTo>
                  <a:cubicBezTo>
                    <a:pt x="2432" y="2147"/>
                    <a:pt x="2462" y="2170"/>
                    <a:pt x="2496" y="2170"/>
                  </a:cubicBezTo>
                  <a:cubicBezTo>
                    <a:pt x="2531" y="2170"/>
                    <a:pt x="2569" y="2147"/>
                    <a:pt x="2584" y="2102"/>
                  </a:cubicBezTo>
                  <a:cubicBezTo>
                    <a:pt x="2584" y="1524"/>
                    <a:pt x="2584" y="795"/>
                    <a:pt x="2128" y="369"/>
                  </a:cubicBezTo>
                  <a:cubicBezTo>
                    <a:pt x="1864" y="90"/>
                    <a:pt x="1497" y="1"/>
                    <a:pt x="111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0"/>
            <p:cNvSpPr/>
            <p:nvPr/>
          </p:nvSpPr>
          <p:spPr>
            <a:xfrm>
              <a:off x="1735550" y="6650738"/>
              <a:ext cx="37375" cy="22200"/>
            </a:xfrm>
            <a:custGeom>
              <a:avLst/>
              <a:gdLst/>
              <a:ahLst/>
              <a:cxnLst/>
              <a:rect l="l" t="t" r="r" b="b"/>
              <a:pathLst>
                <a:path w="1495" h="888" extrusionOk="0">
                  <a:moveTo>
                    <a:pt x="528" y="0"/>
                  </a:moveTo>
                  <a:cubicBezTo>
                    <a:pt x="374" y="0"/>
                    <a:pt x="214" y="54"/>
                    <a:pt x="53" y="181"/>
                  </a:cubicBezTo>
                  <a:cubicBezTo>
                    <a:pt x="1" y="207"/>
                    <a:pt x="39" y="278"/>
                    <a:pt x="89" y="278"/>
                  </a:cubicBezTo>
                  <a:cubicBezTo>
                    <a:pt x="97" y="278"/>
                    <a:pt x="106" y="276"/>
                    <a:pt x="114" y="272"/>
                  </a:cubicBezTo>
                  <a:cubicBezTo>
                    <a:pt x="260" y="199"/>
                    <a:pt x="392" y="154"/>
                    <a:pt x="520" y="154"/>
                  </a:cubicBezTo>
                  <a:cubicBezTo>
                    <a:pt x="659" y="154"/>
                    <a:pt x="793" y="207"/>
                    <a:pt x="935" y="333"/>
                  </a:cubicBezTo>
                  <a:cubicBezTo>
                    <a:pt x="1087" y="485"/>
                    <a:pt x="1178" y="698"/>
                    <a:pt x="1330" y="850"/>
                  </a:cubicBezTo>
                  <a:cubicBezTo>
                    <a:pt x="1348" y="876"/>
                    <a:pt x="1371" y="887"/>
                    <a:pt x="1393" y="887"/>
                  </a:cubicBezTo>
                  <a:cubicBezTo>
                    <a:pt x="1446" y="887"/>
                    <a:pt x="1494" y="823"/>
                    <a:pt x="1451" y="758"/>
                  </a:cubicBezTo>
                  <a:cubicBezTo>
                    <a:pt x="1276" y="363"/>
                    <a:pt x="926" y="0"/>
                    <a:pt x="528"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0"/>
            <p:cNvSpPr/>
            <p:nvPr/>
          </p:nvSpPr>
          <p:spPr>
            <a:xfrm>
              <a:off x="2249800" y="6632488"/>
              <a:ext cx="103375" cy="65650"/>
            </a:xfrm>
            <a:custGeom>
              <a:avLst/>
              <a:gdLst/>
              <a:ahLst/>
              <a:cxnLst/>
              <a:rect l="l" t="t" r="r" b="b"/>
              <a:pathLst>
                <a:path w="4135" h="2626" extrusionOk="0">
                  <a:moveTo>
                    <a:pt x="1873" y="1"/>
                  </a:moveTo>
                  <a:cubicBezTo>
                    <a:pt x="1223" y="1"/>
                    <a:pt x="575" y="154"/>
                    <a:pt x="0" y="455"/>
                  </a:cubicBezTo>
                  <a:lnTo>
                    <a:pt x="0" y="2279"/>
                  </a:lnTo>
                  <a:cubicBezTo>
                    <a:pt x="652" y="2521"/>
                    <a:pt x="1225" y="2626"/>
                    <a:pt x="1720" y="2626"/>
                  </a:cubicBezTo>
                  <a:cubicBezTo>
                    <a:pt x="3210" y="2626"/>
                    <a:pt x="3997" y="1679"/>
                    <a:pt x="4134" y="698"/>
                  </a:cubicBezTo>
                  <a:cubicBezTo>
                    <a:pt x="3465" y="230"/>
                    <a:pt x="2668" y="1"/>
                    <a:pt x="1873"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0"/>
            <p:cNvSpPr/>
            <p:nvPr/>
          </p:nvSpPr>
          <p:spPr>
            <a:xfrm>
              <a:off x="2249800" y="6595338"/>
              <a:ext cx="106400" cy="54625"/>
            </a:xfrm>
            <a:custGeom>
              <a:avLst/>
              <a:gdLst/>
              <a:ahLst/>
              <a:cxnLst/>
              <a:rect l="l" t="t" r="r" b="b"/>
              <a:pathLst>
                <a:path w="4256" h="2185" extrusionOk="0">
                  <a:moveTo>
                    <a:pt x="2029" y="0"/>
                  </a:moveTo>
                  <a:cubicBezTo>
                    <a:pt x="888" y="0"/>
                    <a:pt x="0" y="695"/>
                    <a:pt x="0" y="695"/>
                  </a:cubicBezTo>
                  <a:lnTo>
                    <a:pt x="0" y="1941"/>
                  </a:lnTo>
                  <a:cubicBezTo>
                    <a:pt x="575" y="1640"/>
                    <a:pt x="1223" y="1487"/>
                    <a:pt x="1873" y="1487"/>
                  </a:cubicBezTo>
                  <a:cubicBezTo>
                    <a:pt x="2668" y="1487"/>
                    <a:pt x="3465" y="1716"/>
                    <a:pt x="4134" y="2184"/>
                  </a:cubicBezTo>
                  <a:cubicBezTo>
                    <a:pt x="4256" y="1455"/>
                    <a:pt x="3982" y="725"/>
                    <a:pt x="3374" y="360"/>
                  </a:cubicBezTo>
                  <a:cubicBezTo>
                    <a:pt x="2913" y="97"/>
                    <a:pt x="2453" y="0"/>
                    <a:pt x="2029"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0"/>
            <p:cNvSpPr/>
            <p:nvPr/>
          </p:nvSpPr>
          <p:spPr>
            <a:xfrm>
              <a:off x="2258150" y="6635388"/>
              <a:ext cx="64625" cy="54275"/>
            </a:xfrm>
            <a:custGeom>
              <a:avLst/>
              <a:gdLst/>
              <a:ahLst/>
              <a:cxnLst/>
              <a:rect l="l" t="t" r="r" b="b"/>
              <a:pathLst>
                <a:path w="2585" h="2171" extrusionOk="0">
                  <a:moveTo>
                    <a:pt x="1473" y="1"/>
                  </a:moveTo>
                  <a:cubicBezTo>
                    <a:pt x="1088" y="1"/>
                    <a:pt x="721" y="90"/>
                    <a:pt x="457" y="369"/>
                  </a:cubicBezTo>
                  <a:cubicBezTo>
                    <a:pt x="1" y="795"/>
                    <a:pt x="1" y="1524"/>
                    <a:pt x="1" y="2102"/>
                  </a:cubicBezTo>
                  <a:cubicBezTo>
                    <a:pt x="16" y="2147"/>
                    <a:pt x="54" y="2170"/>
                    <a:pt x="88" y="2170"/>
                  </a:cubicBezTo>
                  <a:cubicBezTo>
                    <a:pt x="122" y="2170"/>
                    <a:pt x="153" y="2147"/>
                    <a:pt x="153" y="2102"/>
                  </a:cubicBezTo>
                  <a:cubicBezTo>
                    <a:pt x="183" y="1585"/>
                    <a:pt x="153" y="1008"/>
                    <a:pt x="457" y="552"/>
                  </a:cubicBezTo>
                  <a:cubicBezTo>
                    <a:pt x="680" y="210"/>
                    <a:pt x="1019" y="122"/>
                    <a:pt x="1390" y="122"/>
                  </a:cubicBezTo>
                  <a:cubicBezTo>
                    <a:pt x="1777" y="122"/>
                    <a:pt x="2197" y="217"/>
                    <a:pt x="2554" y="217"/>
                  </a:cubicBezTo>
                  <a:cubicBezTo>
                    <a:pt x="2554" y="217"/>
                    <a:pt x="2584" y="157"/>
                    <a:pt x="2554" y="157"/>
                  </a:cubicBezTo>
                  <a:cubicBezTo>
                    <a:pt x="2227" y="82"/>
                    <a:pt x="1842" y="1"/>
                    <a:pt x="147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0"/>
            <p:cNvSpPr/>
            <p:nvPr/>
          </p:nvSpPr>
          <p:spPr>
            <a:xfrm>
              <a:off x="2257850" y="6650738"/>
              <a:ext cx="37350" cy="22200"/>
            </a:xfrm>
            <a:custGeom>
              <a:avLst/>
              <a:gdLst/>
              <a:ahLst/>
              <a:cxnLst/>
              <a:rect l="l" t="t" r="r" b="b"/>
              <a:pathLst>
                <a:path w="1494" h="888" extrusionOk="0">
                  <a:moveTo>
                    <a:pt x="967" y="0"/>
                  </a:moveTo>
                  <a:cubicBezTo>
                    <a:pt x="568" y="0"/>
                    <a:pt x="219" y="363"/>
                    <a:pt x="43" y="758"/>
                  </a:cubicBezTo>
                  <a:cubicBezTo>
                    <a:pt x="0" y="823"/>
                    <a:pt x="48" y="887"/>
                    <a:pt x="102" y="887"/>
                  </a:cubicBezTo>
                  <a:cubicBezTo>
                    <a:pt x="124" y="887"/>
                    <a:pt x="147" y="876"/>
                    <a:pt x="165" y="850"/>
                  </a:cubicBezTo>
                  <a:cubicBezTo>
                    <a:pt x="286" y="698"/>
                    <a:pt x="408" y="485"/>
                    <a:pt x="560" y="333"/>
                  </a:cubicBezTo>
                  <a:cubicBezTo>
                    <a:pt x="702" y="207"/>
                    <a:pt x="836" y="154"/>
                    <a:pt x="974" y="154"/>
                  </a:cubicBezTo>
                  <a:cubicBezTo>
                    <a:pt x="1102" y="154"/>
                    <a:pt x="1234" y="199"/>
                    <a:pt x="1380" y="272"/>
                  </a:cubicBezTo>
                  <a:cubicBezTo>
                    <a:pt x="1389" y="276"/>
                    <a:pt x="1397" y="278"/>
                    <a:pt x="1406" y="278"/>
                  </a:cubicBezTo>
                  <a:cubicBezTo>
                    <a:pt x="1456" y="278"/>
                    <a:pt x="1494" y="207"/>
                    <a:pt x="1441" y="181"/>
                  </a:cubicBezTo>
                  <a:cubicBezTo>
                    <a:pt x="1281" y="54"/>
                    <a:pt x="1120" y="0"/>
                    <a:pt x="96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0"/>
            <p:cNvSpPr/>
            <p:nvPr/>
          </p:nvSpPr>
          <p:spPr>
            <a:xfrm>
              <a:off x="1769425" y="6359363"/>
              <a:ext cx="500900" cy="472000"/>
            </a:xfrm>
            <a:custGeom>
              <a:avLst/>
              <a:gdLst/>
              <a:ahLst/>
              <a:cxnLst/>
              <a:rect l="l" t="t" r="r" b="b"/>
              <a:pathLst>
                <a:path w="20036" h="18880" extrusionOk="0">
                  <a:moveTo>
                    <a:pt x="7566" y="1"/>
                  </a:moveTo>
                  <a:cubicBezTo>
                    <a:pt x="3633" y="1"/>
                    <a:pt x="1" y="1999"/>
                    <a:pt x="188" y="9495"/>
                  </a:cubicBezTo>
                  <a:cubicBezTo>
                    <a:pt x="188" y="9495"/>
                    <a:pt x="96" y="13021"/>
                    <a:pt x="947" y="14784"/>
                  </a:cubicBezTo>
                  <a:cubicBezTo>
                    <a:pt x="1799" y="16517"/>
                    <a:pt x="4625" y="18462"/>
                    <a:pt x="8425" y="18827"/>
                  </a:cubicBezTo>
                  <a:cubicBezTo>
                    <a:pt x="8828" y="18862"/>
                    <a:pt x="9245" y="18880"/>
                    <a:pt x="9670" y="18880"/>
                  </a:cubicBezTo>
                  <a:cubicBezTo>
                    <a:pt x="13251" y="18880"/>
                    <a:pt x="17393" y="17625"/>
                    <a:pt x="18425" y="15179"/>
                  </a:cubicBezTo>
                  <a:cubicBezTo>
                    <a:pt x="19580" y="12413"/>
                    <a:pt x="20036" y="10529"/>
                    <a:pt x="19671" y="7732"/>
                  </a:cubicBezTo>
                  <a:cubicBezTo>
                    <a:pt x="19337" y="4906"/>
                    <a:pt x="19185" y="3659"/>
                    <a:pt x="16571" y="2413"/>
                  </a:cubicBezTo>
                  <a:cubicBezTo>
                    <a:pt x="15312" y="1806"/>
                    <a:pt x="11303" y="1"/>
                    <a:pt x="7566"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0"/>
            <p:cNvSpPr/>
            <p:nvPr/>
          </p:nvSpPr>
          <p:spPr>
            <a:xfrm>
              <a:off x="1998275" y="6596163"/>
              <a:ext cx="35725" cy="60700"/>
            </a:xfrm>
            <a:custGeom>
              <a:avLst/>
              <a:gdLst/>
              <a:ahLst/>
              <a:cxnLst/>
              <a:rect l="l" t="t" r="r" b="b"/>
              <a:pathLst>
                <a:path w="1429" h="2428" extrusionOk="0">
                  <a:moveTo>
                    <a:pt x="323" y="1"/>
                  </a:moveTo>
                  <a:cubicBezTo>
                    <a:pt x="312" y="1"/>
                    <a:pt x="304" y="8"/>
                    <a:pt x="304" y="23"/>
                  </a:cubicBezTo>
                  <a:cubicBezTo>
                    <a:pt x="213" y="327"/>
                    <a:pt x="183" y="662"/>
                    <a:pt x="122" y="966"/>
                  </a:cubicBezTo>
                  <a:cubicBezTo>
                    <a:pt x="61" y="1178"/>
                    <a:pt x="0" y="1422"/>
                    <a:pt x="122" y="1634"/>
                  </a:cubicBezTo>
                  <a:cubicBezTo>
                    <a:pt x="183" y="1786"/>
                    <a:pt x="335" y="1877"/>
                    <a:pt x="487" y="1877"/>
                  </a:cubicBezTo>
                  <a:cubicBezTo>
                    <a:pt x="578" y="1877"/>
                    <a:pt x="639" y="1817"/>
                    <a:pt x="699" y="1756"/>
                  </a:cubicBezTo>
                  <a:cubicBezTo>
                    <a:pt x="760" y="1756"/>
                    <a:pt x="791" y="1695"/>
                    <a:pt x="851" y="1695"/>
                  </a:cubicBezTo>
                  <a:cubicBezTo>
                    <a:pt x="892" y="1655"/>
                    <a:pt x="926" y="1634"/>
                    <a:pt x="953" y="1634"/>
                  </a:cubicBezTo>
                  <a:cubicBezTo>
                    <a:pt x="1007" y="1634"/>
                    <a:pt x="1034" y="1715"/>
                    <a:pt x="1034" y="1877"/>
                  </a:cubicBezTo>
                  <a:cubicBezTo>
                    <a:pt x="1186" y="2060"/>
                    <a:pt x="1125" y="2181"/>
                    <a:pt x="912" y="2242"/>
                  </a:cubicBezTo>
                  <a:cubicBezTo>
                    <a:pt x="800" y="2270"/>
                    <a:pt x="843" y="2428"/>
                    <a:pt x="922" y="2428"/>
                  </a:cubicBezTo>
                  <a:cubicBezTo>
                    <a:pt x="929" y="2428"/>
                    <a:pt x="936" y="2427"/>
                    <a:pt x="943" y="2425"/>
                  </a:cubicBezTo>
                  <a:cubicBezTo>
                    <a:pt x="1186" y="2333"/>
                    <a:pt x="1429" y="2121"/>
                    <a:pt x="1399" y="1817"/>
                  </a:cubicBezTo>
                  <a:cubicBezTo>
                    <a:pt x="1368" y="1604"/>
                    <a:pt x="1186" y="1452"/>
                    <a:pt x="973" y="1452"/>
                  </a:cubicBezTo>
                  <a:cubicBezTo>
                    <a:pt x="821" y="1452"/>
                    <a:pt x="760" y="1574"/>
                    <a:pt x="639" y="1634"/>
                  </a:cubicBezTo>
                  <a:cubicBezTo>
                    <a:pt x="562" y="1664"/>
                    <a:pt x="499" y="1677"/>
                    <a:pt x="447" y="1677"/>
                  </a:cubicBezTo>
                  <a:cubicBezTo>
                    <a:pt x="124" y="1677"/>
                    <a:pt x="217" y="1175"/>
                    <a:pt x="243" y="966"/>
                  </a:cubicBezTo>
                  <a:cubicBezTo>
                    <a:pt x="304" y="692"/>
                    <a:pt x="487" y="297"/>
                    <a:pt x="365" y="23"/>
                  </a:cubicBezTo>
                  <a:cubicBezTo>
                    <a:pt x="350" y="8"/>
                    <a:pt x="335" y="1"/>
                    <a:pt x="32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0"/>
            <p:cNvSpPr/>
            <p:nvPr/>
          </p:nvSpPr>
          <p:spPr>
            <a:xfrm>
              <a:off x="1977750" y="6662438"/>
              <a:ext cx="79050" cy="30125"/>
            </a:xfrm>
            <a:custGeom>
              <a:avLst/>
              <a:gdLst/>
              <a:ahLst/>
              <a:cxnLst/>
              <a:rect l="l" t="t" r="r" b="b"/>
              <a:pathLst>
                <a:path w="3162" h="1205" extrusionOk="0">
                  <a:moveTo>
                    <a:pt x="3048" y="0"/>
                  </a:moveTo>
                  <a:cubicBezTo>
                    <a:pt x="3005" y="0"/>
                    <a:pt x="2962" y="24"/>
                    <a:pt x="2949" y="78"/>
                  </a:cubicBezTo>
                  <a:cubicBezTo>
                    <a:pt x="2827" y="777"/>
                    <a:pt x="2189" y="1020"/>
                    <a:pt x="1551" y="1020"/>
                  </a:cubicBezTo>
                  <a:cubicBezTo>
                    <a:pt x="943" y="989"/>
                    <a:pt x="517" y="807"/>
                    <a:pt x="183" y="321"/>
                  </a:cubicBezTo>
                  <a:cubicBezTo>
                    <a:pt x="183" y="306"/>
                    <a:pt x="175" y="298"/>
                    <a:pt x="164" y="298"/>
                  </a:cubicBezTo>
                  <a:cubicBezTo>
                    <a:pt x="153" y="298"/>
                    <a:pt x="137" y="306"/>
                    <a:pt x="122" y="321"/>
                  </a:cubicBezTo>
                  <a:cubicBezTo>
                    <a:pt x="1" y="959"/>
                    <a:pt x="1125" y="1202"/>
                    <a:pt x="1551" y="1202"/>
                  </a:cubicBezTo>
                  <a:cubicBezTo>
                    <a:pt x="1584" y="1204"/>
                    <a:pt x="1616" y="1204"/>
                    <a:pt x="1649" y="1204"/>
                  </a:cubicBezTo>
                  <a:cubicBezTo>
                    <a:pt x="2350" y="1204"/>
                    <a:pt x="3075" y="892"/>
                    <a:pt x="3162" y="108"/>
                  </a:cubicBezTo>
                  <a:cubicBezTo>
                    <a:pt x="3162" y="40"/>
                    <a:pt x="3104" y="0"/>
                    <a:pt x="3048"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0"/>
            <p:cNvSpPr/>
            <p:nvPr/>
          </p:nvSpPr>
          <p:spPr>
            <a:xfrm>
              <a:off x="1849325" y="6556438"/>
              <a:ext cx="47150" cy="33225"/>
            </a:xfrm>
            <a:custGeom>
              <a:avLst/>
              <a:gdLst/>
              <a:ahLst/>
              <a:cxnLst/>
              <a:rect l="l" t="t" r="r" b="b"/>
              <a:pathLst>
                <a:path w="1886" h="1329" extrusionOk="0">
                  <a:moveTo>
                    <a:pt x="1719" y="0"/>
                  </a:moveTo>
                  <a:cubicBezTo>
                    <a:pt x="1081" y="0"/>
                    <a:pt x="149" y="625"/>
                    <a:pt x="1" y="1278"/>
                  </a:cubicBezTo>
                  <a:cubicBezTo>
                    <a:pt x="1" y="1314"/>
                    <a:pt x="22" y="1328"/>
                    <a:pt x="45" y="1328"/>
                  </a:cubicBezTo>
                  <a:cubicBezTo>
                    <a:pt x="62" y="1328"/>
                    <a:pt x="79" y="1321"/>
                    <a:pt x="92" y="1308"/>
                  </a:cubicBezTo>
                  <a:cubicBezTo>
                    <a:pt x="548" y="670"/>
                    <a:pt x="1034" y="336"/>
                    <a:pt x="1794" y="184"/>
                  </a:cubicBezTo>
                  <a:cubicBezTo>
                    <a:pt x="1885" y="153"/>
                    <a:pt x="1855" y="32"/>
                    <a:pt x="1764" y="1"/>
                  </a:cubicBezTo>
                  <a:cubicBezTo>
                    <a:pt x="1749" y="1"/>
                    <a:pt x="1734" y="0"/>
                    <a:pt x="171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0"/>
            <p:cNvSpPr/>
            <p:nvPr/>
          </p:nvSpPr>
          <p:spPr>
            <a:xfrm>
              <a:off x="2128975" y="6551263"/>
              <a:ext cx="51200" cy="22650"/>
            </a:xfrm>
            <a:custGeom>
              <a:avLst/>
              <a:gdLst/>
              <a:ahLst/>
              <a:cxnLst/>
              <a:rect l="l" t="t" r="r" b="b"/>
              <a:pathLst>
                <a:path w="2048" h="906" extrusionOk="0">
                  <a:moveTo>
                    <a:pt x="330" y="1"/>
                  </a:moveTo>
                  <a:cubicBezTo>
                    <a:pt x="237" y="1"/>
                    <a:pt x="146" y="9"/>
                    <a:pt x="61" y="26"/>
                  </a:cubicBezTo>
                  <a:cubicBezTo>
                    <a:pt x="0" y="26"/>
                    <a:pt x="0" y="117"/>
                    <a:pt x="61" y="117"/>
                  </a:cubicBezTo>
                  <a:cubicBezTo>
                    <a:pt x="699" y="300"/>
                    <a:pt x="1338" y="391"/>
                    <a:pt x="1794" y="877"/>
                  </a:cubicBezTo>
                  <a:cubicBezTo>
                    <a:pt x="1820" y="897"/>
                    <a:pt x="1848" y="905"/>
                    <a:pt x="1874" y="905"/>
                  </a:cubicBezTo>
                  <a:cubicBezTo>
                    <a:pt x="1970" y="905"/>
                    <a:pt x="2048" y="797"/>
                    <a:pt x="1976" y="725"/>
                  </a:cubicBezTo>
                  <a:cubicBezTo>
                    <a:pt x="1610" y="307"/>
                    <a:pt x="907" y="1"/>
                    <a:pt x="33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0"/>
            <p:cNvSpPr/>
            <p:nvPr/>
          </p:nvSpPr>
          <p:spPr>
            <a:xfrm>
              <a:off x="1842500" y="6671213"/>
              <a:ext cx="92725" cy="87400"/>
            </a:xfrm>
            <a:custGeom>
              <a:avLst/>
              <a:gdLst/>
              <a:ahLst/>
              <a:cxnLst/>
              <a:rect l="l" t="t" r="r" b="b"/>
              <a:pathLst>
                <a:path w="3709" h="3496" extrusionOk="0">
                  <a:moveTo>
                    <a:pt x="1854" y="0"/>
                  </a:moveTo>
                  <a:cubicBezTo>
                    <a:pt x="821" y="0"/>
                    <a:pt x="0" y="760"/>
                    <a:pt x="0" y="1733"/>
                  </a:cubicBezTo>
                  <a:cubicBezTo>
                    <a:pt x="0" y="2705"/>
                    <a:pt x="821" y="3496"/>
                    <a:pt x="1854" y="3496"/>
                  </a:cubicBezTo>
                  <a:cubicBezTo>
                    <a:pt x="2888" y="3496"/>
                    <a:pt x="3708" y="2705"/>
                    <a:pt x="3708" y="1733"/>
                  </a:cubicBezTo>
                  <a:cubicBezTo>
                    <a:pt x="3708" y="760"/>
                    <a:pt x="2888" y="0"/>
                    <a:pt x="1854"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0"/>
            <p:cNvSpPr/>
            <p:nvPr/>
          </p:nvSpPr>
          <p:spPr>
            <a:xfrm>
              <a:off x="2097050" y="6671213"/>
              <a:ext cx="92750" cy="87400"/>
            </a:xfrm>
            <a:custGeom>
              <a:avLst/>
              <a:gdLst/>
              <a:ahLst/>
              <a:cxnLst/>
              <a:rect l="l" t="t" r="r" b="b"/>
              <a:pathLst>
                <a:path w="3710" h="3496" extrusionOk="0">
                  <a:moveTo>
                    <a:pt x="1855" y="0"/>
                  </a:moveTo>
                  <a:cubicBezTo>
                    <a:pt x="821" y="0"/>
                    <a:pt x="1" y="760"/>
                    <a:pt x="1" y="1733"/>
                  </a:cubicBezTo>
                  <a:cubicBezTo>
                    <a:pt x="1" y="2705"/>
                    <a:pt x="821" y="3496"/>
                    <a:pt x="1855" y="3496"/>
                  </a:cubicBezTo>
                  <a:cubicBezTo>
                    <a:pt x="2888" y="3496"/>
                    <a:pt x="3709" y="2705"/>
                    <a:pt x="3709" y="1733"/>
                  </a:cubicBezTo>
                  <a:cubicBezTo>
                    <a:pt x="3709" y="760"/>
                    <a:pt x="2888" y="0"/>
                    <a:pt x="1855"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0"/>
            <p:cNvSpPr/>
            <p:nvPr/>
          </p:nvSpPr>
          <p:spPr>
            <a:xfrm>
              <a:off x="2007400" y="6699938"/>
              <a:ext cx="27175" cy="6725"/>
            </a:xfrm>
            <a:custGeom>
              <a:avLst/>
              <a:gdLst/>
              <a:ahLst/>
              <a:cxnLst/>
              <a:rect l="l" t="t" r="r" b="b"/>
              <a:pathLst>
                <a:path w="1087" h="269" extrusionOk="0">
                  <a:moveTo>
                    <a:pt x="1007" y="0"/>
                  </a:moveTo>
                  <a:cubicBezTo>
                    <a:pt x="997" y="0"/>
                    <a:pt x="985" y="2"/>
                    <a:pt x="973" y="6"/>
                  </a:cubicBezTo>
                  <a:cubicBezTo>
                    <a:pt x="810" y="88"/>
                    <a:pt x="664" y="117"/>
                    <a:pt x="512" y="117"/>
                  </a:cubicBezTo>
                  <a:cubicBezTo>
                    <a:pt x="382" y="117"/>
                    <a:pt x="246" y="95"/>
                    <a:pt x="91" y="67"/>
                  </a:cubicBezTo>
                  <a:cubicBezTo>
                    <a:pt x="61" y="67"/>
                    <a:pt x="0" y="158"/>
                    <a:pt x="61" y="158"/>
                  </a:cubicBezTo>
                  <a:cubicBezTo>
                    <a:pt x="206" y="231"/>
                    <a:pt x="372" y="269"/>
                    <a:pt x="535" y="269"/>
                  </a:cubicBezTo>
                  <a:cubicBezTo>
                    <a:pt x="714" y="269"/>
                    <a:pt x="891" y="223"/>
                    <a:pt x="1034" y="128"/>
                  </a:cubicBezTo>
                  <a:cubicBezTo>
                    <a:pt x="1086" y="75"/>
                    <a:pt x="1071" y="0"/>
                    <a:pt x="1007"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0"/>
            <p:cNvSpPr/>
            <p:nvPr/>
          </p:nvSpPr>
          <p:spPr>
            <a:xfrm>
              <a:off x="1907850" y="6601288"/>
              <a:ext cx="29650" cy="35750"/>
            </a:xfrm>
            <a:custGeom>
              <a:avLst/>
              <a:gdLst/>
              <a:ahLst/>
              <a:cxnLst/>
              <a:rect l="l" t="t" r="r" b="b"/>
              <a:pathLst>
                <a:path w="1186" h="1430" extrusionOk="0">
                  <a:moveTo>
                    <a:pt x="578" y="1"/>
                  </a:moveTo>
                  <a:cubicBezTo>
                    <a:pt x="243" y="31"/>
                    <a:pt x="0" y="335"/>
                    <a:pt x="0" y="730"/>
                  </a:cubicBezTo>
                  <a:cubicBezTo>
                    <a:pt x="0" y="1125"/>
                    <a:pt x="274" y="1429"/>
                    <a:pt x="608" y="1429"/>
                  </a:cubicBezTo>
                  <a:cubicBezTo>
                    <a:pt x="943" y="1399"/>
                    <a:pt x="1186" y="1095"/>
                    <a:pt x="1186" y="700"/>
                  </a:cubicBezTo>
                  <a:cubicBezTo>
                    <a:pt x="1155" y="305"/>
                    <a:pt x="882" y="1"/>
                    <a:pt x="57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0"/>
            <p:cNvSpPr/>
            <p:nvPr/>
          </p:nvSpPr>
          <p:spPr>
            <a:xfrm>
              <a:off x="2090225" y="6595963"/>
              <a:ext cx="29650" cy="35750"/>
            </a:xfrm>
            <a:custGeom>
              <a:avLst/>
              <a:gdLst/>
              <a:ahLst/>
              <a:cxnLst/>
              <a:rect l="l" t="t" r="r" b="b"/>
              <a:pathLst>
                <a:path w="1186" h="1430" extrusionOk="0">
                  <a:moveTo>
                    <a:pt x="578" y="1"/>
                  </a:moveTo>
                  <a:cubicBezTo>
                    <a:pt x="243" y="1"/>
                    <a:pt x="0" y="335"/>
                    <a:pt x="0" y="730"/>
                  </a:cubicBezTo>
                  <a:cubicBezTo>
                    <a:pt x="31" y="1126"/>
                    <a:pt x="274" y="1430"/>
                    <a:pt x="608" y="1430"/>
                  </a:cubicBezTo>
                  <a:cubicBezTo>
                    <a:pt x="942" y="1399"/>
                    <a:pt x="1186" y="1095"/>
                    <a:pt x="1186" y="700"/>
                  </a:cubicBezTo>
                  <a:cubicBezTo>
                    <a:pt x="1155" y="305"/>
                    <a:pt x="912" y="1"/>
                    <a:pt x="578"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0"/>
            <p:cNvSpPr/>
            <p:nvPr/>
          </p:nvSpPr>
          <p:spPr>
            <a:xfrm>
              <a:off x="1860725" y="6680313"/>
              <a:ext cx="8400" cy="9900"/>
            </a:xfrm>
            <a:custGeom>
              <a:avLst/>
              <a:gdLst/>
              <a:ahLst/>
              <a:cxnLst/>
              <a:rect l="l" t="t" r="r" b="b"/>
              <a:pathLst>
                <a:path w="336" h="396" extrusionOk="0">
                  <a:moveTo>
                    <a:pt x="183" y="1"/>
                  </a:moveTo>
                  <a:cubicBezTo>
                    <a:pt x="61" y="1"/>
                    <a:pt x="1" y="92"/>
                    <a:pt x="1" y="183"/>
                  </a:cubicBezTo>
                  <a:cubicBezTo>
                    <a:pt x="1" y="305"/>
                    <a:pt x="61" y="396"/>
                    <a:pt x="183" y="396"/>
                  </a:cubicBezTo>
                  <a:cubicBezTo>
                    <a:pt x="274" y="396"/>
                    <a:pt x="335" y="305"/>
                    <a:pt x="335" y="183"/>
                  </a:cubicBezTo>
                  <a:cubicBezTo>
                    <a:pt x="33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0"/>
            <p:cNvSpPr/>
            <p:nvPr/>
          </p:nvSpPr>
          <p:spPr>
            <a:xfrm>
              <a:off x="1891875" y="6709188"/>
              <a:ext cx="9150" cy="10675"/>
            </a:xfrm>
            <a:custGeom>
              <a:avLst/>
              <a:gdLst/>
              <a:ahLst/>
              <a:cxnLst/>
              <a:rect l="l" t="t" r="r" b="b"/>
              <a:pathLst>
                <a:path w="366" h="427" extrusionOk="0">
                  <a:moveTo>
                    <a:pt x="183" y="1"/>
                  </a:moveTo>
                  <a:cubicBezTo>
                    <a:pt x="62" y="1"/>
                    <a:pt x="1" y="92"/>
                    <a:pt x="1" y="214"/>
                  </a:cubicBezTo>
                  <a:cubicBezTo>
                    <a:pt x="1" y="335"/>
                    <a:pt x="62" y="426"/>
                    <a:pt x="183" y="426"/>
                  </a:cubicBezTo>
                  <a:cubicBezTo>
                    <a:pt x="274" y="426"/>
                    <a:pt x="366" y="335"/>
                    <a:pt x="366" y="214"/>
                  </a:cubicBezTo>
                  <a:cubicBezTo>
                    <a:pt x="366"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0"/>
            <p:cNvSpPr/>
            <p:nvPr/>
          </p:nvSpPr>
          <p:spPr>
            <a:xfrm>
              <a:off x="1853900" y="6729713"/>
              <a:ext cx="9125" cy="9900"/>
            </a:xfrm>
            <a:custGeom>
              <a:avLst/>
              <a:gdLst/>
              <a:ahLst/>
              <a:cxnLst/>
              <a:rect l="l" t="t" r="r" b="b"/>
              <a:pathLst>
                <a:path w="365" h="396" extrusionOk="0">
                  <a:moveTo>
                    <a:pt x="183" y="1"/>
                  </a:moveTo>
                  <a:cubicBezTo>
                    <a:pt x="61" y="1"/>
                    <a:pt x="0" y="92"/>
                    <a:pt x="0" y="183"/>
                  </a:cubicBezTo>
                  <a:cubicBezTo>
                    <a:pt x="0" y="305"/>
                    <a:pt x="61" y="396"/>
                    <a:pt x="183" y="396"/>
                  </a:cubicBezTo>
                  <a:cubicBezTo>
                    <a:pt x="274" y="396"/>
                    <a:pt x="365" y="305"/>
                    <a:pt x="365" y="18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0"/>
            <p:cNvSpPr/>
            <p:nvPr/>
          </p:nvSpPr>
          <p:spPr>
            <a:xfrm>
              <a:off x="1913925" y="6672713"/>
              <a:ext cx="9150" cy="9925"/>
            </a:xfrm>
            <a:custGeom>
              <a:avLst/>
              <a:gdLst/>
              <a:ahLst/>
              <a:cxnLst/>
              <a:rect l="l" t="t" r="r" b="b"/>
              <a:pathLst>
                <a:path w="366" h="397" extrusionOk="0">
                  <a:moveTo>
                    <a:pt x="183" y="1"/>
                  </a:moveTo>
                  <a:cubicBezTo>
                    <a:pt x="92" y="1"/>
                    <a:pt x="0" y="92"/>
                    <a:pt x="0" y="214"/>
                  </a:cubicBezTo>
                  <a:cubicBezTo>
                    <a:pt x="0" y="305"/>
                    <a:pt x="92" y="396"/>
                    <a:pt x="183" y="396"/>
                  </a:cubicBezTo>
                  <a:cubicBezTo>
                    <a:pt x="274" y="396"/>
                    <a:pt x="365" y="305"/>
                    <a:pt x="365" y="214"/>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0"/>
            <p:cNvSpPr/>
            <p:nvPr/>
          </p:nvSpPr>
          <p:spPr>
            <a:xfrm>
              <a:off x="1940525" y="6719838"/>
              <a:ext cx="9125" cy="9900"/>
            </a:xfrm>
            <a:custGeom>
              <a:avLst/>
              <a:gdLst/>
              <a:ahLst/>
              <a:cxnLst/>
              <a:rect l="l" t="t" r="r" b="b"/>
              <a:pathLst>
                <a:path w="365" h="396" extrusionOk="0">
                  <a:moveTo>
                    <a:pt x="183" y="0"/>
                  </a:moveTo>
                  <a:cubicBezTo>
                    <a:pt x="91" y="0"/>
                    <a:pt x="0" y="92"/>
                    <a:pt x="0" y="213"/>
                  </a:cubicBezTo>
                  <a:cubicBezTo>
                    <a:pt x="0" y="304"/>
                    <a:pt x="91" y="396"/>
                    <a:pt x="183" y="396"/>
                  </a:cubicBezTo>
                  <a:cubicBezTo>
                    <a:pt x="274" y="396"/>
                    <a:pt x="365" y="304"/>
                    <a:pt x="365" y="213"/>
                  </a:cubicBezTo>
                  <a:cubicBezTo>
                    <a:pt x="365" y="92"/>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0"/>
            <p:cNvSpPr/>
            <p:nvPr/>
          </p:nvSpPr>
          <p:spPr>
            <a:xfrm>
              <a:off x="2092500" y="6680313"/>
              <a:ext cx="9150" cy="9900"/>
            </a:xfrm>
            <a:custGeom>
              <a:avLst/>
              <a:gdLst/>
              <a:ahLst/>
              <a:cxnLst/>
              <a:rect l="l" t="t" r="r" b="b"/>
              <a:pathLst>
                <a:path w="366" h="396" extrusionOk="0">
                  <a:moveTo>
                    <a:pt x="183" y="1"/>
                  </a:moveTo>
                  <a:cubicBezTo>
                    <a:pt x="61" y="1"/>
                    <a:pt x="0" y="92"/>
                    <a:pt x="0" y="183"/>
                  </a:cubicBezTo>
                  <a:cubicBezTo>
                    <a:pt x="0" y="305"/>
                    <a:pt x="61" y="396"/>
                    <a:pt x="183" y="396"/>
                  </a:cubicBezTo>
                  <a:cubicBezTo>
                    <a:pt x="274" y="396"/>
                    <a:pt x="365" y="305"/>
                    <a:pt x="365" y="18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0"/>
            <p:cNvSpPr/>
            <p:nvPr/>
          </p:nvSpPr>
          <p:spPr>
            <a:xfrm>
              <a:off x="2110725" y="6729713"/>
              <a:ext cx="9150" cy="9900"/>
            </a:xfrm>
            <a:custGeom>
              <a:avLst/>
              <a:gdLst/>
              <a:ahLst/>
              <a:cxnLst/>
              <a:rect l="l" t="t" r="r" b="b"/>
              <a:pathLst>
                <a:path w="366" h="396" extrusionOk="0">
                  <a:moveTo>
                    <a:pt x="183" y="1"/>
                  </a:moveTo>
                  <a:cubicBezTo>
                    <a:pt x="92" y="1"/>
                    <a:pt x="1" y="92"/>
                    <a:pt x="1" y="183"/>
                  </a:cubicBezTo>
                  <a:cubicBezTo>
                    <a:pt x="1" y="305"/>
                    <a:pt x="92" y="396"/>
                    <a:pt x="183" y="396"/>
                  </a:cubicBezTo>
                  <a:cubicBezTo>
                    <a:pt x="274" y="396"/>
                    <a:pt x="366" y="305"/>
                    <a:pt x="366" y="183"/>
                  </a:cubicBezTo>
                  <a:cubicBezTo>
                    <a:pt x="366"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0"/>
            <p:cNvSpPr/>
            <p:nvPr/>
          </p:nvSpPr>
          <p:spPr>
            <a:xfrm>
              <a:off x="2148725" y="6682613"/>
              <a:ext cx="9150" cy="10650"/>
            </a:xfrm>
            <a:custGeom>
              <a:avLst/>
              <a:gdLst/>
              <a:ahLst/>
              <a:cxnLst/>
              <a:rect l="l" t="t" r="r" b="b"/>
              <a:pathLst>
                <a:path w="366" h="426" extrusionOk="0">
                  <a:moveTo>
                    <a:pt x="183" y="0"/>
                  </a:moveTo>
                  <a:cubicBezTo>
                    <a:pt x="92" y="0"/>
                    <a:pt x="1" y="91"/>
                    <a:pt x="1" y="213"/>
                  </a:cubicBezTo>
                  <a:cubicBezTo>
                    <a:pt x="1" y="334"/>
                    <a:pt x="92" y="426"/>
                    <a:pt x="183" y="426"/>
                  </a:cubicBezTo>
                  <a:cubicBezTo>
                    <a:pt x="274" y="426"/>
                    <a:pt x="365" y="334"/>
                    <a:pt x="365" y="213"/>
                  </a:cubicBezTo>
                  <a:cubicBezTo>
                    <a:pt x="365" y="91"/>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0"/>
            <p:cNvSpPr/>
            <p:nvPr/>
          </p:nvSpPr>
          <p:spPr>
            <a:xfrm>
              <a:off x="2176075" y="6719838"/>
              <a:ext cx="9150" cy="9900"/>
            </a:xfrm>
            <a:custGeom>
              <a:avLst/>
              <a:gdLst/>
              <a:ahLst/>
              <a:cxnLst/>
              <a:rect l="l" t="t" r="r" b="b"/>
              <a:pathLst>
                <a:path w="366" h="396" extrusionOk="0">
                  <a:moveTo>
                    <a:pt x="183" y="0"/>
                  </a:moveTo>
                  <a:cubicBezTo>
                    <a:pt x="92" y="0"/>
                    <a:pt x="1" y="92"/>
                    <a:pt x="1" y="213"/>
                  </a:cubicBezTo>
                  <a:cubicBezTo>
                    <a:pt x="1" y="304"/>
                    <a:pt x="92" y="396"/>
                    <a:pt x="183" y="396"/>
                  </a:cubicBezTo>
                  <a:cubicBezTo>
                    <a:pt x="274" y="396"/>
                    <a:pt x="366" y="304"/>
                    <a:pt x="366" y="213"/>
                  </a:cubicBezTo>
                  <a:cubicBezTo>
                    <a:pt x="366" y="92"/>
                    <a:pt x="274"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0"/>
            <p:cNvSpPr/>
            <p:nvPr/>
          </p:nvSpPr>
          <p:spPr>
            <a:xfrm>
              <a:off x="2138850" y="6714513"/>
              <a:ext cx="9150" cy="10675"/>
            </a:xfrm>
            <a:custGeom>
              <a:avLst/>
              <a:gdLst/>
              <a:ahLst/>
              <a:cxnLst/>
              <a:rect l="l" t="t" r="r" b="b"/>
              <a:pathLst>
                <a:path w="366" h="427" extrusionOk="0">
                  <a:moveTo>
                    <a:pt x="183" y="1"/>
                  </a:moveTo>
                  <a:cubicBezTo>
                    <a:pt x="92" y="1"/>
                    <a:pt x="1" y="92"/>
                    <a:pt x="1" y="213"/>
                  </a:cubicBezTo>
                  <a:cubicBezTo>
                    <a:pt x="1" y="335"/>
                    <a:pt x="92" y="426"/>
                    <a:pt x="183" y="426"/>
                  </a:cubicBezTo>
                  <a:cubicBezTo>
                    <a:pt x="274" y="426"/>
                    <a:pt x="365" y="335"/>
                    <a:pt x="365" y="213"/>
                  </a:cubicBezTo>
                  <a:cubicBezTo>
                    <a:pt x="365" y="92"/>
                    <a:pt x="274"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0"/>
            <p:cNvSpPr/>
            <p:nvPr/>
          </p:nvSpPr>
          <p:spPr>
            <a:xfrm>
              <a:off x="1815125" y="6333063"/>
              <a:ext cx="207475" cy="230250"/>
            </a:xfrm>
            <a:custGeom>
              <a:avLst/>
              <a:gdLst/>
              <a:ahLst/>
              <a:cxnLst/>
              <a:rect l="l" t="t" r="r" b="b"/>
              <a:pathLst>
                <a:path w="8299" h="9210" extrusionOk="0">
                  <a:moveTo>
                    <a:pt x="8299" y="0"/>
                  </a:moveTo>
                  <a:lnTo>
                    <a:pt x="8299" y="0"/>
                  </a:lnTo>
                  <a:cubicBezTo>
                    <a:pt x="7326" y="91"/>
                    <a:pt x="6262" y="122"/>
                    <a:pt x="5138" y="122"/>
                  </a:cubicBezTo>
                  <a:cubicBezTo>
                    <a:pt x="2767" y="2614"/>
                    <a:pt x="943" y="5593"/>
                    <a:pt x="1" y="8906"/>
                  </a:cubicBezTo>
                  <a:lnTo>
                    <a:pt x="62" y="9210"/>
                  </a:lnTo>
                  <a:cubicBezTo>
                    <a:pt x="62" y="9210"/>
                    <a:pt x="1399" y="8967"/>
                    <a:pt x="3132" y="8298"/>
                  </a:cubicBezTo>
                  <a:cubicBezTo>
                    <a:pt x="3375" y="8207"/>
                    <a:pt x="3588" y="8116"/>
                    <a:pt x="3800" y="7994"/>
                  </a:cubicBezTo>
                  <a:cubicBezTo>
                    <a:pt x="4530" y="5076"/>
                    <a:pt x="6293" y="2432"/>
                    <a:pt x="8299"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0"/>
            <p:cNvSpPr/>
            <p:nvPr/>
          </p:nvSpPr>
          <p:spPr>
            <a:xfrm>
              <a:off x="1910125" y="6283988"/>
              <a:ext cx="417975" cy="321900"/>
            </a:xfrm>
            <a:custGeom>
              <a:avLst/>
              <a:gdLst/>
              <a:ahLst/>
              <a:cxnLst/>
              <a:rect l="l" t="t" r="r" b="b"/>
              <a:pathLst>
                <a:path w="16719" h="12876" extrusionOk="0">
                  <a:moveTo>
                    <a:pt x="7596" y="1"/>
                  </a:moveTo>
                  <a:cubicBezTo>
                    <a:pt x="7501" y="1"/>
                    <a:pt x="7410" y="25"/>
                    <a:pt x="7326" y="79"/>
                  </a:cubicBezTo>
                  <a:cubicBezTo>
                    <a:pt x="6536" y="565"/>
                    <a:pt x="7691" y="1264"/>
                    <a:pt x="7691" y="1264"/>
                  </a:cubicBezTo>
                  <a:cubicBezTo>
                    <a:pt x="6809" y="1629"/>
                    <a:pt x="5715" y="1842"/>
                    <a:pt x="4499" y="1963"/>
                  </a:cubicBezTo>
                  <a:cubicBezTo>
                    <a:pt x="2493" y="4425"/>
                    <a:pt x="730" y="7039"/>
                    <a:pt x="0" y="9957"/>
                  </a:cubicBezTo>
                  <a:cubicBezTo>
                    <a:pt x="1490" y="9197"/>
                    <a:pt x="2857" y="7951"/>
                    <a:pt x="2858" y="7951"/>
                  </a:cubicBezTo>
                  <a:lnTo>
                    <a:pt x="2858" y="7951"/>
                  </a:lnTo>
                  <a:cubicBezTo>
                    <a:pt x="2128" y="8893"/>
                    <a:pt x="1855" y="9440"/>
                    <a:pt x="1855" y="9440"/>
                  </a:cubicBezTo>
                  <a:cubicBezTo>
                    <a:pt x="4560" y="9440"/>
                    <a:pt x="7873" y="6431"/>
                    <a:pt x="7873" y="6431"/>
                  </a:cubicBezTo>
                  <a:cubicBezTo>
                    <a:pt x="7873" y="6431"/>
                    <a:pt x="9324" y="9807"/>
                    <a:pt x="9712" y="9807"/>
                  </a:cubicBezTo>
                  <a:cubicBezTo>
                    <a:pt x="9717" y="9807"/>
                    <a:pt x="9722" y="9806"/>
                    <a:pt x="9727" y="9805"/>
                  </a:cubicBezTo>
                  <a:cubicBezTo>
                    <a:pt x="10061" y="9714"/>
                    <a:pt x="9940" y="8498"/>
                    <a:pt x="9940" y="8498"/>
                  </a:cubicBezTo>
                  <a:cubicBezTo>
                    <a:pt x="9940" y="8498"/>
                    <a:pt x="9970" y="8407"/>
                    <a:pt x="10001" y="8346"/>
                  </a:cubicBezTo>
                  <a:lnTo>
                    <a:pt x="10001" y="8346"/>
                  </a:lnTo>
                  <a:cubicBezTo>
                    <a:pt x="9941" y="8494"/>
                    <a:pt x="11178" y="11118"/>
                    <a:pt x="11384" y="11118"/>
                  </a:cubicBezTo>
                  <a:cubicBezTo>
                    <a:pt x="11390" y="11118"/>
                    <a:pt x="11395" y="11116"/>
                    <a:pt x="11399" y="11112"/>
                  </a:cubicBezTo>
                  <a:cubicBezTo>
                    <a:pt x="11581" y="10930"/>
                    <a:pt x="11672" y="10261"/>
                    <a:pt x="11672" y="10261"/>
                  </a:cubicBezTo>
                  <a:cubicBezTo>
                    <a:pt x="12645" y="12419"/>
                    <a:pt x="14165" y="12875"/>
                    <a:pt x="14165" y="12875"/>
                  </a:cubicBezTo>
                  <a:lnTo>
                    <a:pt x="14773" y="11872"/>
                  </a:lnTo>
                  <a:cubicBezTo>
                    <a:pt x="16718" y="8407"/>
                    <a:pt x="15685" y="5489"/>
                    <a:pt x="13223" y="3270"/>
                  </a:cubicBezTo>
                  <a:cubicBezTo>
                    <a:pt x="12402" y="2510"/>
                    <a:pt x="10335" y="2358"/>
                    <a:pt x="10335" y="2358"/>
                  </a:cubicBezTo>
                  <a:cubicBezTo>
                    <a:pt x="10335" y="2358"/>
                    <a:pt x="12493" y="565"/>
                    <a:pt x="11429" y="231"/>
                  </a:cubicBezTo>
                  <a:cubicBezTo>
                    <a:pt x="11334" y="200"/>
                    <a:pt x="11238" y="186"/>
                    <a:pt x="11143" y="186"/>
                  </a:cubicBezTo>
                  <a:cubicBezTo>
                    <a:pt x="10214" y="186"/>
                    <a:pt x="9362" y="1538"/>
                    <a:pt x="9362" y="1538"/>
                  </a:cubicBezTo>
                  <a:cubicBezTo>
                    <a:pt x="9362" y="1538"/>
                    <a:pt x="8354" y="1"/>
                    <a:pt x="7596"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0"/>
            <p:cNvSpPr/>
            <p:nvPr/>
          </p:nvSpPr>
          <p:spPr>
            <a:xfrm>
              <a:off x="1696600" y="6336038"/>
              <a:ext cx="246975" cy="272125"/>
            </a:xfrm>
            <a:custGeom>
              <a:avLst/>
              <a:gdLst/>
              <a:ahLst/>
              <a:cxnLst/>
              <a:rect l="l" t="t" r="r" b="b"/>
              <a:pathLst>
                <a:path w="9879" h="10885" extrusionOk="0">
                  <a:moveTo>
                    <a:pt x="8151" y="1"/>
                  </a:moveTo>
                  <a:cubicBezTo>
                    <a:pt x="5142" y="1"/>
                    <a:pt x="2615" y="1305"/>
                    <a:pt x="1338" y="5048"/>
                  </a:cubicBezTo>
                  <a:cubicBezTo>
                    <a:pt x="0" y="8878"/>
                    <a:pt x="3101" y="10884"/>
                    <a:pt x="3101" y="10884"/>
                  </a:cubicBezTo>
                  <a:cubicBezTo>
                    <a:pt x="3921" y="10884"/>
                    <a:pt x="4438" y="7571"/>
                    <a:pt x="4438" y="7571"/>
                  </a:cubicBezTo>
                  <a:lnTo>
                    <a:pt x="4742" y="8787"/>
                  </a:lnTo>
                  <a:cubicBezTo>
                    <a:pt x="5684" y="5474"/>
                    <a:pt x="7508" y="2495"/>
                    <a:pt x="9879" y="3"/>
                  </a:cubicBezTo>
                  <a:lnTo>
                    <a:pt x="8359" y="3"/>
                  </a:lnTo>
                  <a:cubicBezTo>
                    <a:pt x="8289" y="1"/>
                    <a:pt x="8220" y="1"/>
                    <a:pt x="8151" y="1"/>
                  </a:cubicBezTo>
                  <a:close/>
                </a:path>
              </a:pathLst>
            </a:custGeom>
            <a:solidFill>
              <a:srgbClr val="F1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0"/>
            <p:cNvSpPr/>
            <p:nvPr/>
          </p:nvSpPr>
          <p:spPr>
            <a:xfrm>
              <a:off x="2112250" y="6892738"/>
              <a:ext cx="112500" cy="400850"/>
            </a:xfrm>
            <a:custGeom>
              <a:avLst/>
              <a:gdLst/>
              <a:ahLst/>
              <a:cxnLst/>
              <a:rect l="l" t="t" r="r" b="b"/>
              <a:pathLst>
                <a:path w="4500" h="16034" extrusionOk="0">
                  <a:moveTo>
                    <a:pt x="1061" y="1"/>
                  </a:moveTo>
                  <a:cubicBezTo>
                    <a:pt x="897" y="1"/>
                    <a:pt x="745" y="15"/>
                    <a:pt x="609" y="45"/>
                  </a:cubicBezTo>
                  <a:cubicBezTo>
                    <a:pt x="396" y="1382"/>
                    <a:pt x="1" y="4361"/>
                    <a:pt x="365" y="6732"/>
                  </a:cubicBezTo>
                  <a:cubicBezTo>
                    <a:pt x="1125" y="11687"/>
                    <a:pt x="1976" y="13480"/>
                    <a:pt x="4469" y="16033"/>
                  </a:cubicBezTo>
                  <a:cubicBezTo>
                    <a:pt x="4499" y="14665"/>
                    <a:pt x="4104" y="10805"/>
                    <a:pt x="4104" y="10805"/>
                  </a:cubicBezTo>
                  <a:cubicBezTo>
                    <a:pt x="4104" y="10805"/>
                    <a:pt x="3618" y="7796"/>
                    <a:pt x="3314" y="5851"/>
                  </a:cubicBezTo>
                  <a:cubicBezTo>
                    <a:pt x="3010" y="3936"/>
                    <a:pt x="3557" y="714"/>
                    <a:pt x="3557" y="714"/>
                  </a:cubicBezTo>
                  <a:cubicBezTo>
                    <a:pt x="2627" y="249"/>
                    <a:pt x="1737" y="1"/>
                    <a:pt x="1061" y="1"/>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0"/>
            <p:cNvSpPr/>
            <p:nvPr/>
          </p:nvSpPr>
          <p:spPr>
            <a:xfrm>
              <a:off x="2085650" y="6893863"/>
              <a:ext cx="138325" cy="418700"/>
            </a:xfrm>
            <a:custGeom>
              <a:avLst/>
              <a:gdLst/>
              <a:ahLst/>
              <a:cxnLst/>
              <a:rect l="l" t="t" r="r" b="b"/>
              <a:pathLst>
                <a:path w="5533" h="16748" extrusionOk="0">
                  <a:moveTo>
                    <a:pt x="1673" y="0"/>
                  </a:moveTo>
                  <a:cubicBezTo>
                    <a:pt x="1308" y="91"/>
                    <a:pt x="1034" y="274"/>
                    <a:pt x="973" y="578"/>
                  </a:cubicBezTo>
                  <a:cubicBezTo>
                    <a:pt x="761" y="1429"/>
                    <a:pt x="1" y="4803"/>
                    <a:pt x="1277" y="9392"/>
                  </a:cubicBezTo>
                  <a:cubicBezTo>
                    <a:pt x="2554" y="13952"/>
                    <a:pt x="5381" y="16748"/>
                    <a:pt x="5381" y="16748"/>
                  </a:cubicBezTo>
                  <a:cubicBezTo>
                    <a:pt x="5472" y="16596"/>
                    <a:pt x="5533" y="16322"/>
                    <a:pt x="5533" y="15988"/>
                  </a:cubicBezTo>
                  <a:cubicBezTo>
                    <a:pt x="3040" y="13435"/>
                    <a:pt x="2189" y="11642"/>
                    <a:pt x="1429" y="6687"/>
                  </a:cubicBezTo>
                  <a:cubicBezTo>
                    <a:pt x="1065" y="4316"/>
                    <a:pt x="1460" y="1337"/>
                    <a:pt x="1673"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0"/>
            <p:cNvSpPr/>
            <p:nvPr/>
          </p:nvSpPr>
          <p:spPr>
            <a:xfrm>
              <a:off x="1844000" y="6896713"/>
              <a:ext cx="117050" cy="405225"/>
            </a:xfrm>
            <a:custGeom>
              <a:avLst/>
              <a:gdLst/>
              <a:ahLst/>
              <a:cxnLst/>
              <a:rect l="l" t="t" r="r" b="b"/>
              <a:pathLst>
                <a:path w="4682" h="16209" extrusionOk="0">
                  <a:moveTo>
                    <a:pt x="3665" y="0"/>
                  </a:moveTo>
                  <a:cubicBezTo>
                    <a:pt x="2999" y="0"/>
                    <a:pt x="2147" y="211"/>
                    <a:pt x="1278" y="646"/>
                  </a:cubicBezTo>
                  <a:cubicBezTo>
                    <a:pt x="1278" y="646"/>
                    <a:pt x="1703" y="3868"/>
                    <a:pt x="1338" y="5783"/>
                  </a:cubicBezTo>
                  <a:cubicBezTo>
                    <a:pt x="974" y="7667"/>
                    <a:pt x="366" y="10281"/>
                    <a:pt x="366" y="10281"/>
                  </a:cubicBezTo>
                  <a:cubicBezTo>
                    <a:pt x="366" y="10281"/>
                    <a:pt x="31" y="14871"/>
                    <a:pt x="1" y="16208"/>
                  </a:cubicBezTo>
                  <a:cubicBezTo>
                    <a:pt x="2554" y="13746"/>
                    <a:pt x="3314" y="11680"/>
                    <a:pt x="4256" y="6725"/>
                  </a:cubicBezTo>
                  <a:cubicBezTo>
                    <a:pt x="4682" y="4385"/>
                    <a:pt x="4408" y="1406"/>
                    <a:pt x="4256" y="68"/>
                  </a:cubicBezTo>
                  <a:cubicBezTo>
                    <a:pt x="4083" y="23"/>
                    <a:pt x="3884" y="0"/>
                    <a:pt x="3665"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0"/>
            <p:cNvSpPr/>
            <p:nvPr/>
          </p:nvSpPr>
          <p:spPr>
            <a:xfrm>
              <a:off x="1844000" y="6898413"/>
              <a:ext cx="143650" cy="422525"/>
            </a:xfrm>
            <a:custGeom>
              <a:avLst/>
              <a:gdLst/>
              <a:ahLst/>
              <a:cxnLst/>
              <a:rect l="l" t="t" r="r" b="b"/>
              <a:pathLst>
                <a:path w="5746" h="16901" extrusionOk="0">
                  <a:moveTo>
                    <a:pt x="4256" y="0"/>
                  </a:moveTo>
                  <a:cubicBezTo>
                    <a:pt x="4408" y="1338"/>
                    <a:pt x="4682" y="4317"/>
                    <a:pt x="4256" y="6687"/>
                  </a:cubicBezTo>
                  <a:cubicBezTo>
                    <a:pt x="3314" y="11612"/>
                    <a:pt x="2585" y="13678"/>
                    <a:pt x="1" y="16171"/>
                  </a:cubicBezTo>
                  <a:cubicBezTo>
                    <a:pt x="1" y="16505"/>
                    <a:pt x="31" y="16748"/>
                    <a:pt x="123" y="16900"/>
                  </a:cubicBezTo>
                  <a:cubicBezTo>
                    <a:pt x="123" y="16900"/>
                    <a:pt x="2889" y="13922"/>
                    <a:pt x="4317" y="9393"/>
                  </a:cubicBezTo>
                  <a:cubicBezTo>
                    <a:pt x="5746" y="4864"/>
                    <a:pt x="5107" y="1429"/>
                    <a:pt x="4925" y="578"/>
                  </a:cubicBezTo>
                  <a:cubicBezTo>
                    <a:pt x="4864" y="274"/>
                    <a:pt x="4621" y="92"/>
                    <a:pt x="4256" y="0"/>
                  </a:cubicBezTo>
                  <a:close/>
                </a:path>
              </a:pathLst>
            </a:custGeom>
            <a:solidFill>
              <a:srgbClr val="3A30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0"/>
            <p:cNvSpPr/>
            <p:nvPr/>
          </p:nvSpPr>
          <p:spPr>
            <a:xfrm>
              <a:off x="1608450" y="6912088"/>
              <a:ext cx="325250" cy="420950"/>
            </a:xfrm>
            <a:custGeom>
              <a:avLst/>
              <a:gdLst/>
              <a:ahLst/>
              <a:cxnLst/>
              <a:rect l="l" t="t" r="r" b="b"/>
              <a:pathLst>
                <a:path w="13010" h="16838" extrusionOk="0">
                  <a:moveTo>
                    <a:pt x="10700" y="1"/>
                  </a:moveTo>
                  <a:cubicBezTo>
                    <a:pt x="10700" y="1"/>
                    <a:pt x="5168" y="3891"/>
                    <a:pt x="3040" y="6140"/>
                  </a:cubicBezTo>
                  <a:cubicBezTo>
                    <a:pt x="943" y="8420"/>
                    <a:pt x="0" y="11976"/>
                    <a:pt x="3040" y="13466"/>
                  </a:cubicBezTo>
                  <a:cubicBezTo>
                    <a:pt x="5259" y="14530"/>
                    <a:pt x="7356" y="15502"/>
                    <a:pt x="8329" y="15958"/>
                  </a:cubicBezTo>
                  <a:cubicBezTo>
                    <a:pt x="8481" y="16049"/>
                    <a:pt x="8633" y="16110"/>
                    <a:pt x="8724" y="16141"/>
                  </a:cubicBezTo>
                  <a:lnTo>
                    <a:pt x="8754" y="16141"/>
                  </a:lnTo>
                  <a:cubicBezTo>
                    <a:pt x="9413" y="16394"/>
                    <a:pt x="10705" y="16837"/>
                    <a:pt x="11469" y="16837"/>
                  </a:cubicBezTo>
                  <a:cubicBezTo>
                    <a:pt x="11622" y="16837"/>
                    <a:pt x="11753" y="16819"/>
                    <a:pt x="11855" y="16779"/>
                  </a:cubicBezTo>
                  <a:cubicBezTo>
                    <a:pt x="12675" y="16475"/>
                    <a:pt x="11125" y="15715"/>
                    <a:pt x="11125" y="15715"/>
                  </a:cubicBezTo>
                  <a:lnTo>
                    <a:pt x="11125" y="15715"/>
                  </a:lnTo>
                  <a:cubicBezTo>
                    <a:pt x="11125" y="15715"/>
                    <a:pt x="11384" y="15791"/>
                    <a:pt x="11691" y="15791"/>
                  </a:cubicBezTo>
                  <a:cubicBezTo>
                    <a:pt x="11999" y="15791"/>
                    <a:pt x="12356" y="15715"/>
                    <a:pt x="12554" y="15411"/>
                  </a:cubicBezTo>
                  <a:cubicBezTo>
                    <a:pt x="12949" y="14803"/>
                    <a:pt x="11490" y="14590"/>
                    <a:pt x="11490" y="14590"/>
                  </a:cubicBezTo>
                  <a:cubicBezTo>
                    <a:pt x="11490" y="14590"/>
                    <a:pt x="12432" y="14408"/>
                    <a:pt x="12706" y="13952"/>
                  </a:cubicBezTo>
                  <a:cubicBezTo>
                    <a:pt x="13010" y="13496"/>
                    <a:pt x="11125" y="12797"/>
                    <a:pt x="11125" y="12797"/>
                  </a:cubicBezTo>
                  <a:cubicBezTo>
                    <a:pt x="11125" y="12797"/>
                    <a:pt x="11855" y="11642"/>
                    <a:pt x="11490" y="11429"/>
                  </a:cubicBezTo>
                  <a:cubicBezTo>
                    <a:pt x="11460" y="11412"/>
                    <a:pt x="11424" y="11404"/>
                    <a:pt x="11384" y="11404"/>
                  </a:cubicBezTo>
                  <a:cubicBezTo>
                    <a:pt x="10938" y="11404"/>
                    <a:pt x="9940" y="12402"/>
                    <a:pt x="9940" y="12402"/>
                  </a:cubicBezTo>
                  <a:cubicBezTo>
                    <a:pt x="9362" y="12068"/>
                    <a:pt x="5836" y="11125"/>
                    <a:pt x="6596" y="10274"/>
                  </a:cubicBezTo>
                  <a:cubicBezTo>
                    <a:pt x="7386" y="9423"/>
                    <a:pt x="10760" y="6779"/>
                    <a:pt x="10760" y="6779"/>
                  </a:cubicBezTo>
                  <a:cubicBezTo>
                    <a:pt x="10760" y="6779"/>
                    <a:pt x="11368" y="2098"/>
                    <a:pt x="1070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0"/>
            <p:cNvSpPr/>
            <p:nvPr/>
          </p:nvSpPr>
          <p:spPr>
            <a:xfrm>
              <a:off x="2141125" y="6912088"/>
              <a:ext cx="325275" cy="420950"/>
            </a:xfrm>
            <a:custGeom>
              <a:avLst/>
              <a:gdLst/>
              <a:ahLst/>
              <a:cxnLst/>
              <a:rect l="l" t="t" r="r" b="b"/>
              <a:pathLst>
                <a:path w="13011" h="16838" extrusionOk="0">
                  <a:moveTo>
                    <a:pt x="2311" y="1"/>
                  </a:moveTo>
                  <a:cubicBezTo>
                    <a:pt x="1642" y="2098"/>
                    <a:pt x="2250" y="6779"/>
                    <a:pt x="2250" y="6779"/>
                  </a:cubicBezTo>
                  <a:cubicBezTo>
                    <a:pt x="2250" y="6779"/>
                    <a:pt x="5624" y="9423"/>
                    <a:pt x="6384" y="10274"/>
                  </a:cubicBezTo>
                  <a:cubicBezTo>
                    <a:pt x="7174" y="11125"/>
                    <a:pt x="3618" y="12068"/>
                    <a:pt x="3071" y="12402"/>
                  </a:cubicBezTo>
                  <a:cubicBezTo>
                    <a:pt x="3071" y="12402"/>
                    <a:pt x="2047" y="11404"/>
                    <a:pt x="1620" y="11404"/>
                  </a:cubicBezTo>
                  <a:cubicBezTo>
                    <a:pt x="1582" y="11404"/>
                    <a:pt x="1548" y="11412"/>
                    <a:pt x="1521" y="11429"/>
                  </a:cubicBezTo>
                  <a:cubicBezTo>
                    <a:pt x="1156" y="11642"/>
                    <a:pt x="1885" y="12797"/>
                    <a:pt x="1885" y="12797"/>
                  </a:cubicBezTo>
                  <a:cubicBezTo>
                    <a:pt x="1885" y="12797"/>
                    <a:pt x="1" y="13496"/>
                    <a:pt x="305" y="13952"/>
                  </a:cubicBezTo>
                  <a:cubicBezTo>
                    <a:pt x="578" y="14408"/>
                    <a:pt x="1521" y="14590"/>
                    <a:pt x="1521" y="14590"/>
                  </a:cubicBezTo>
                  <a:cubicBezTo>
                    <a:pt x="1521" y="14590"/>
                    <a:pt x="62" y="14803"/>
                    <a:pt x="457" y="15411"/>
                  </a:cubicBezTo>
                  <a:cubicBezTo>
                    <a:pt x="639" y="15715"/>
                    <a:pt x="996" y="15791"/>
                    <a:pt x="1308" y="15791"/>
                  </a:cubicBezTo>
                  <a:cubicBezTo>
                    <a:pt x="1619" y="15791"/>
                    <a:pt x="1885" y="15715"/>
                    <a:pt x="1885" y="15715"/>
                  </a:cubicBezTo>
                  <a:lnTo>
                    <a:pt x="1885" y="15715"/>
                  </a:lnTo>
                  <a:cubicBezTo>
                    <a:pt x="1885" y="15715"/>
                    <a:pt x="335" y="16475"/>
                    <a:pt x="1156" y="16779"/>
                  </a:cubicBezTo>
                  <a:cubicBezTo>
                    <a:pt x="1257" y="16819"/>
                    <a:pt x="1389" y="16837"/>
                    <a:pt x="1542" y="16837"/>
                  </a:cubicBezTo>
                  <a:cubicBezTo>
                    <a:pt x="2306" y="16837"/>
                    <a:pt x="3598" y="16394"/>
                    <a:pt x="4256" y="16141"/>
                  </a:cubicBezTo>
                  <a:lnTo>
                    <a:pt x="4287" y="16141"/>
                  </a:lnTo>
                  <a:cubicBezTo>
                    <a:pt x="4378" y="16110"/>
                    <a:pt x="4530" y="16049"/>
                    <a:pt x="4682" y="15958"/>
                  </a:cubicBezTo>
                  <a:cubicBezTo>
                    <a:pt x="5654" y="15502"/>
                    <a:pt x="7721" y="14530"/>
                    <a:pt x="9940" y="13466"/>
                  </a:cubicBezTo>
                  <a:cubicBezTo>
                    <a:pt x="13010" y="11976"/>
                    <a:pt x="12068" y="8420"/>
                    <a:pt x="9940" y="6140"/>
                  </a:cubicBezTo>
                  <a:cubicBezTo>
                    <a:pt x="7843" y="3891"/>
                    <a:pt x="2311" y="1"/>
                    <a:pt x="2311"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8" name="Google Shape;4048;p80"/>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4049" name="Google Shape;4049;p80"/>
          <p:cNvGrpSpPr/>
          <p:nvPr/>
        </p:nvGrpSpPr>
        <p:grpSpPr>
          <a:xfrm>
            <a:off x="3597370" y="3975767"/>
            <a:ext cx="895906" cy="653079"/>
            <a:chOff x="-437750" y="1965325"/>
            <a:chExt cx="1231825" cy="897950"/>
          </a:xfrm>
        </p:grpSpPr>
        <p:sp>
          <p:nvSpPr>
            <p:cNvPr id="4050" name="Google Shape;4050;p80"/>
            <p:cNvSpPr/>
            <p:nvPr/>
          </p:nvSpPr>
          <p:spPr>
            <a:xfrm>
              <a:off x="-267372" y="2214675"/>
              <a:ext cx="461275" cy="525125"/>
            </a:xfrm>
            <a:custGeom>
              <a:avLst/>
              <a:gdLst/>
              <a:ahLst/>
              <a:cxnLst/>
              <a:rect l="l" t="t" r="r" b="b"/>
              <a:pathLst>
                <a:path w="18451" h="21005" extrusionOk="0">
                  <a:moveTo>
                    <a:pt x="15381" y="1"/>
                  </a:moveTo>
                  <a:lnTo>
                    <a:pt x="1" y="3527"/>
                  </a:lnTo>
                  <a:lnTo>
                    <a:pt x="1672" y="17752"/>
                  </a:lnTo>
                  <a:cubicBezTo>
                    <a:pt x="1672" y="17752"/>
                    <a:pt x="15320" y="19545"/>
                    <a:pt x="18238" y="21004"/>
                  </a:cubicBezTo>
                  <a:cubicBezTo>
                    <a:pt x="18238" y="21004"/>
                    <a:pt x="18329" y="20943"/>
                    <a:pt x="18451" y="20852"/>
                  </a:cubicBezTo>
                  <a:cubicBezTo>
                    <a:pt x="17660" y="13800"/>
                    <a:pt x="16597" y="6901"/>
                    <a:pt x="15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0"/>
            <p:cNvSpPr/>
            <p:nvPr/>
          </p:nvSpPr>
          <p:spPr>
            <a:xfrm>
              <a:off x="111650" y="2134125"/>
              <a:ext cx="421000" cy="601100"/>
            </a:xfrm>
            <a:custGeom>
              <a:avLst/>
              <a:gdLst/>
              <a:ahLst/>
              <a:cxnLst/>
              <a:rect l="l" t="t" r="r" b="b"/>
              <a:pathLst>
                <a:path w="16840" h="24044" extrusionOk="0">
                  <a:moveTo>
                    <a:pt x="13983" y="1"/>
                  </a:moveTo>
                  <a:lnTo>
                    <a:pt x="1" y="3223"/>
                  </a:lnTo>
                  <a:cubicBezTo>
                    <a:pt x="1217" y="10123"/>
                    <a:pt x="2280" y="17022"/>
                    <a:pt x="3071" y="24044"/>
                  </a:cubicBezTo>
                  <a:cubicBezTo>
                    <a:pt x="4651" y="22828"/>
                    <a:pt x="14378" y="15320"/>
                    <a:pt x="16840" y="15290"/>
                  </a:cubicBezTo>
                  <a:lnTo>
                    <a:pt x="13983" y="1"/>
                  </a:ln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0"/>
            <p:cNvSpPr/>
            <p:nvPr/>
          </p:nvSpPr>
          <p:spPr>
            <a:xfrm>
              <a:off x="-437750" y="1965325"/>
              <a:ext cx="1090475" cy="440900"/>
            </a:xfrm>
            <a:custGeom>
              <a:avLst/>
              <a:gdLst/>
              <a:ahLst/>
              <a:cxnLst/>
              <a:rect l="l" t="t" r="r" b="b"/>
              <a:pathLst>
                <a:path w="43619" h="17636" extrusionOk="0">
                  <a:moveTo>
                    <a:pt x="22928" y="1"/>
                  </a:moveTo>
                  <a:cubicBezTo>
                    <a:pt x="22100" y="1"/>
                    <a:pt x="21013" y="134"/>
                    <a:pt x="20092" y="689"/>
                  </a:cubicBezTo>
                  <a:cubicBezTo>
                    <a:pt x="18329" y="1783"/>
                    <a:pt x="3314" y="10355"/>
                    <a:pt x="3314" y="10355"/>
                  </a:cubicBezTo>
                  <a:cubicBezTo>
                    <a:pt x="3314" y="10355"/>
                    <a:pt x="1" y="11784"/>
                    <a:pt x="1551" y="12939"/>
                  </a:cubicBezTo>
                  <a:lnTo>
                    <a:pt x="21399" y="17255"/>
                  </a:lnTo>
                  <a:cubicBezTo>
                    <a:pt x="21399" y="17255"/>
                    <a:pt x="22130" y="17636"/>
                    <a:pt x="23141" y="17636"/>
                  </a:cubicBezTo>
                  <a:cubicBezTo>
                    <a:pt x="23843" y="17636"/>
                    <a:pt x="24680" y="17452"/>
                    <a:pt x="25503" y="16829"/>
                  </a:cubicBezTo>
                  <a:cubicBezTo>
                    <a:pt x="27478" y="15279"/>
                    <a:pt x="41552" y="6495"/>
                    <a:pt x="41552" y="6495"/>
                  </a:cubicBezTo>
                  <a:cubicBezTo>
                    <a:pt x="41552" y="6495"/>
                    <a:pt x="43618" y="4914"/>
                    <a:pt x="42129" y="4094"/>
                  </a:cubicBezTo>
                  <a:cubicBezTo>
                    <a:pt x="40609" y="3242"/>
                    <a:pt x="24226" y="112"/>
                    <a:pt x="24226" y="112"/>
                  </a:cubicBezTo>
                  <a:cubicBezTo>
                    <a:pt x="24226" y="112"/>
                    <a:pt x="23685" y="1"/>
                    <a:pt x="22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0"/>
            <p:cNvSpPr/>
            <p:nvPr/>
          </p:nvSpPr>
          <p:spPr>
            <a:xfrm>
              <a:off x="96700" y="2134125"/>
              <a:ext cx="549175" cy="624400"/>
            </a:xfrm>
            <a:custGeom>
              <a:avLst/>
              <a:gdLst/>
              <a:ahLst/>
              <a:cxnLst/>
              <a:rect l="l" t="t" r="r" b="b"/>
              <a:pathLst>
                <a:path w="21967" h="24976" extrusionOk="0">
                  <a:moveTo>
                    <a:pt x="2086" y="0"/>
                  </a:moveTo>
                  <a:cubicBezTo>
                    <a:pt x="1458" y="0"/>
                    <a:pt x="815" y="224"/>
                    <a:pt x="173" y="746"/>
                  </a:cubicBezTo>
                  <a:cubicBezTo>
                    <a:pt x="0" y="890"/>
                    <a:pt x="155" y="1143"/>
                    <a:pt x="353" y="1143"/>
                  </a:cubicBezTo>
                  <a:cubicBezTo>
                    <a:pt x="364" y="1143"/>
                    <a:pt x="375" y="1143"/>
                    <a:pt x="386" y="1141"/>
                  </a:cubicBezTo>
                  <a:cubicBezTo>
                    <a:pt x="854" y="1025"/>
                    <a:pt x="1294" y="971"/>
                    <a:pt x="1708" y="971"/>
                  </a:cubicBezTo>
                  <a:cubicBezTo>
                    <a:pt x="6621" y="971"/>
                    <a:pt x="7873" y="8638"/>
                    <a:pt x="8350" y="12479"/>
                  </a:cubicBezTo>
                  <a:cubicBezTo>
                    <a:pt x="9098" y="18948"/>
                    <a:pt x="14186" y="24975"/>
                    <a:pt x="21053" y="24975"/>
                  </a:cubicBezTo>
                  <a:cubicBezTo>
                    <a:pt x="21154" y="24975"/>
                    <a:pt x="21257" y="24974"/>
                    <a:pt x="21359" y="24971"/>
                  </a:cubicBezTo>
                  <a:cubicBezTo>
                    <a:pt x="21937" y="24971"/>
                    <a:pt x="21967" y="24120"/>
                    <a:pt x="21389" y="24090"/>
                  </a:cubicBezTo>
                  <a:cubicBezTo>
                    <a:pt x="16800" y="23847"/>
                    <a:pt x="12848" y="21324"/>
                    <a:pt x="10629" y="17311"/>
                  </a:cubicBezTo>
                  <a:cubicBezTo>
                    <a:pt x="8836" y="14059"/>
                    <a:pt x="9444" y="10229"/>
                    <a:pt x="8258" y="6825"/>
                  </a:cubicBezTo>
                  <a:cubicBezTo>
                    <a:pt x="7535" y="4704"/>
                    <a:pt x="4967" y="0"/>
                    <a:pt x="2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0"/>
            <p:cNvSpPr/>
            <p:nvPr/>
          </p:nvSpPr>
          <p:spPr>
            <a:xfrm>
              <a:off x="620175" y="2702925"/>
              <a:ext cx="173900" cy="160350"/>
            </a:xfrm>
            <a:custGeom>
              <a:avLst/>
              <a:gdLst/>
              <a:ahLst/>
              <a:cxnLst/>
              <a:rect l="l" t="t" r="r" b="b"/>
              <a:pathLst>
                <a:path w="6956" h="6414" extrusionOk="0">
                  <a:moveTo>
                    <a:pt x="6621" y="0"/>
                  </a:moveTo>
                  <a:cubicBezTo>
                    <a:pt x="6621" y="0"/>
                    <a:pt x="5739" y="395"/>
                    <a:pt x="4523" y="395"/>
                  </a:cubicBezTo>
                  <a:cubicBezTo>
                    <a:pt x="4413" y="395"/>
                    <a:pt x="4284" y="394"/>
                    <a:pt x="4141" y="394"/>
                  </a:cubicBezTo>
                  <a:cubicBezTo>
                    <a:pt x="2743" y="394"/>
                    <a:pt x="1" y="494"/>
                    <a:pt x="359" y="2645"/>
                  </a:cubicBezTo>
                  <a:cubicBezTo>
                    <a:pt x="359" y="2645"/>
                    <a:pt x="754" y="4104"/>
                    <a:pt x="3216" y="5046"/>
                  </a:cubicBezTo>
                  <a:cubicBezTo>
                    <a:pt x="4311" y="5532"/>
                    <a:pt x="4827" y="6414"/>
                    <a:pt x="4827" y="6414"/>
                  </a:cubicBezTo>
                  <a:cubicBezTo>
                    <a:pt x="4827" y="6414"/>
                    <a:pt x="5770" y="5654"/>
                    <a:pt x="6104" y="4286"/>
                  </a:cubicBezTo>
                  <a:lnTo>
                    <a:pt x="4463" y="3526"/>
                  </a:lnTo>
                  <a:lnTo>
                    <a:pt x="4463" y="3526"/>
                  </a:lnTo>
                  <a:lnTo>
                    <a:pt x="6347" y="3769"/>
                  </a:lnTo>
                  <a:cubicBezTo>
                    <a:pt x="6347" y="3769"/>
                    <a:pt x="6773" y="2705"/>
                    <a:pt x="6682" y="1824"/>
                  </a:cubicBezTo>
                  <a:lnTo>
                    <a:pt x="6682" y="1824"/>
                  </a:lnTo>
                  <a:cubicBezTo>
                    <a:pt x="6627" y="1836"/>
                    <a:pt x="6547" y="1841"/>
                    <a:pt x="6453" y="1841"/>
                  </a:cubicBezTo>
                  <a:cubicBezTo>
                    <a:pt x="6080" y="1841"/>
                    <a:pt x="5496" y="1763"/>
                    <a:pt x="5496" y="1763"/>
                  </a:cubicBezTo>
                  <a:lnTo>
                    <a:pt x="6955" y="1307"/>
                  </a:lnTo>
                  <a:cubicBezTo>
                    <a:pt x="6955" y="1307"/>
                    <a:pt x="6894" y="730"/>
                    <a:pt x="6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058"/>
        <p:cNvGrpSpPr/>
        <p:nvPr/>
      </p:nvGrpSpPr>
      <p:grpSpPr>
        <a:xfrm>
          <a:off x="0" y="0"/>
          <a:ext cx="0" cy="0"/>
          <a:chOff x="0" y="0"/>
          <a:chExt cx="0" cy="0"/>
        </a:xfrm>
      </p:grpSpPr>
      <p:sp>
        <p:nvSpPr>
          <p:cNvPr id="4059" name="Google Shape;4059;p81"/>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4060" name="Google Shape;4060;p81"/>
          <p:cNvGrpSpPr/>
          <p:nvPr/>
        </p:nvGrpSpPr>
        <p:grpSpPr>
          <a:xfrm>
            <a:off x="4034987" y="1980539"/>
            <a:ext cx="960819" cy="1259260"/>
            <a:chOff x="4874750" y="9112950"/>
            <a:chExt cx="1463325" cy="1917850"/>
          </a:xfrm>
        </p:grpSpPr>
        <p:sp>
          <p:nvSpPr>
            <p:cNvPr id="4061" name="Google Shape;4061;p81"/>
            <p:cNvSpPr/>
            <p:nvPr/>
          </p:nvSpPr>
          <p:spPr>
            <a:xfrm>
              <a:off x="4950750" y="10078950"/>
              <a:ext cx="316900" cy="762200"/>
            </a:xfrm>
            <a:custGeom>
              <a:avLst/>
              <a:gdLst/>
              <a:ahLst/>
              <a:cxnLst/>
              <a:rect l="l" t="t" r="r" b="b"/>
              <a:pathLst>
                <a:path w="12676" h="30488" extrusionOk="0">
                  <a:moveTo>
                    <a:pt x="7691" y="1"/>
                  </a:moveTo>
                  <a:cubicBezTo>
                    <a:pt x="7691" y="1"/>
                    <a:pt x="0" y="22372"/>
                    <a:pt x="639" y="30244"/>
                  </a:cubicBezTo>
                  <a:cubicBezTo>
                    <a:pt x="1500" y="30414"/>
                    <a:pt x="2317" y="30488"/>
                    <a:pt x="3086" y="30488"/>
                  </a:cubicBezTo>
                  <a:cubicBezTo>
                    <a:pt x="7964" y="30488"/>
                    <a:pt x="10913" y="27539"/>
                    <a:pt x="10913" y="27539"/>
                  </a:cubicBezTo>
                  <a:lnTo>
                    <a:pt x="12676" y="1794"/>
                  </a:lnTo>
                  <a:lnTo>
                    <a:pt x="7691" y="1"/>
                  </a:ln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1"/>
            <p:cNvSpPr/>
            <p:nvPr/>
          </p:nvSpPr>
          <p:spPr>
            <a:xfrm>
              <a:off x="5851225" y="10341875"/>
              <a:ext cx="447600" cy="519650"/>
            </a:xfrm>
            <a:custGeom>
              <a:avLst/>
              <a:gdLst/>
              <a:ahLst/>
              <a:cxnLst/>
              <a:rect l="l" t="t" r="r" b="b"/>
              <a:pathLst>
                <a:path w="17904" h="20786" extrusionOk="0">
                  <a:moveTo>
                    <a:pt x="15593" y="1"/>
                  </a:moveTo>
                  <a:cubicBezTo>
                    <a:pt x="14560" y="122"/>
                    <a:pt x="14195" y="1612"/>
                    <a:pt x="13982" y="2432"/>
                  </a:cubicBezTo>
                  <a:cubicBezTo>
                    <a:pt x="13770" y="3405"/>
                    <a:pt x="13800" y="4378"/>
                    <a:pt x="13952" y="5350"/>
                  </a:cubicBezTo>
                  <a:cubicBezTo>
                    <a:pt x="14226" y="7296"/>
                    <a:pt x="14955" y="9119"/>
                    <a:pt x="15563" y="10974"/>
                  </a:cubicBezTo>
                  <a:cubicBezTo>
                    <a:pt x="17634" y="17545"/>
                    <a:pt x="11453" y="17846"/>
                    <a:pt x="10303" y="17846"/>
                  </a:cubicBezTo>
                  <a:cubicBezTo>
                    <a:pt x="10187" y="17846"/>
                    <a:pt x="10122" y="17843"/>
                    <a:pt x="10122" y="17843"/>
                  </a:cubicBezTo>
                  <a:cubicBezTo>
                    <a:pt x="10122" y="17843"/>
                    <a:pt x="0" y="19788"/>
                    <a:pt x="10122" y="20731"/>
                  </a:cubicBezTo>
                  <a:cubicBezTo>
                    <a:pt x="10509" y="20766"/>
                    <a:pt x="10902" y="20786"/>
                    <a:pt x="11297" y="20786"/>
                  </a:cubicBezTo>
                  <a:cubicBezTo>
                    <a:pt x="13601" y="20786"/>
                    <a:pt x="15932" y="20105"/>
                    <a:pt x="17022" y="17873"/>
                  </a:cubicBezTo>
                  <a:cubicBezTo>
                    <a:pt x="17903" y="16110"/>
                    <a:pt x="17812" y="13952"/>
                    <a:pt x="17478" y="12068"/>
                  </a:cubicBezTo>
                  <a:cubicBezTo>
                    <a:pt x="17083" y="9758"/>
                    <a:pt x="15837" y="7721"/>
                    <a:pt x="15381" y="5411"/>
                  </a:cubicBezTo>
                  <a:cubicBezTo>
                    <a:pt x="15016" y="3618"/>
                    <a:pt x="14985" y="1733"/>
                    <a:pt x="15593"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1"/>
            <p:cNvSpPr/>
            <p:nvPr/>
          </p:nvSpPr>
          <p:spPr>
            <a:xfrm>
              <a:off x="5127800" y="10009925"/>
              <a:ext cx="1050950" cy="951300"/>
            </a:xfrm>
            <a:custGeom>
              <a:avLst/>
              <a:gdLst/>
              <a:ahLst/>
              <a:cxnLst/>
              <a:rect l="l" t="t" r="r" b="b"/>
              <a:pathLst>
                <a:path w="42038" h="38052" extrusionOk="0">
                  <a:moveTo>
                    <a:pt x="8888" y="1"/>
                  </a:moveTo>
                  <a:cubicBezTo>
                    <a:pt x="6678" y="1"/>
                    <a:pt x="4862" y="744"/>
                    <a:pt x="3952" y="2731"/>
                  </a:cubicBezTo>
                  <a:cubicBezTo>
                    <a:pt x="3283" y="4160"/>
                    <a:pt x="2736" y="6136"/>
                    <a:pt x="2280" y="8415"/>
                  </a:cubicBezTo>
                  <a:cubicBezTo>
                    <a:pt x="669" y="16470"/>
                    <a:pt x="183" y="28233"/>
                    <a:pt x="61" y="32793"/>
                  </a:cubicBezTo>
                  <a:cubicBezTo>
                    <a:pt x="1" y="34009"/>
                    <a:pt x="1" y="34708"/>
                    <a:pt x="1" y="34708"/>
                  </a:cubicBezTo>
                  <a:cubicBezTo>
                    <a:pt x="1" y="34708"/>
                    <a:pt x="1399" y="34495"/>
                    <a:pt x="3405" y="34221"/>
                  </a:cubicBezTo>
                  <a:cubicBezTo>
                    <a:pt x="3679" y="34191"/>
                    <a:pt x="4013" y="34160"/>
                    <a:pt x="4317" y="34100"/>
                  </a:cubicBezTo>
                  <a:cubicBezTo>
                    <a:pt x="7186" y="33737"/>
                    <a:pt x="10899" y="33354"/>
                    <a:pt x="13570" y="33354"/>
                  </a:cubicBezTo>
                  <a:cubicBezTo>
                    <a:pt x="15596" y="33354"/>
                    <a:pt x="17022" y="33575"/>
                    <a:pt x="17022" y="34191"/>
                  </a:cubicBezTo>
                  <a:cubicBezTo>
                    <a:pt x="10670" y="34464"/>
                    <a:pt x="9332" y="38051"/>
                    <a:pt x="9332" y="38051"/>
                  </a:cubicBezTo>
                  <a:cubicBezTo>
                    <a:pt x="9332" y="38051"/>
                    <a:pt x="30062" y="37443"/>
                    <a:pt x="42038" y="37443"/>
                  </a:cubicBezTo>
                  <a:cubicBezTo>
                    <a:pt x="41773" y="17058"/>
                    <a:pt x="28545" y="16744"/>
                    <a:pt x="27481" y="16744"/>
                  </a:cubicBezTo>
                  <a:cubicBezTo>
                    <a:pt x="27448" y="16744"/>
                    <a:pt x="27426" y="16744"/>
                    <a:pt x="27418" y="16744"/>
                  </a:cubicBezTo>
                  <a:cubicBezTo>
                    <a:pt x="27174" y="16744"/>
                    <a:pt x="25533" y="6592"/>
                    <a:pt x="25533" y="6592"/>
                  </a:cubicBezTo>
                  <a:cubicBezTo>
                    <a:pt x="25533" y="6592"/>
                    <a:pt x="15467" y="1"/>
                    <a:pt x="8888" y="1"/>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1"/>
            <p:cNvSpPr/>
            <p:nvPr/>
          </p:nvSpPr>
          <p:spPr>
            <a:xfrm>
              <a:off x="6183300" y="10231675"/>
              <a:ext cx="154775" cy="151000"/>
            </a:xfrm>
            <a:custGeom>
              <a:avLst/>
              <a:gdLst/>
              <a:ahLst/>
              <a:cxnLst/>
              <a:rect l="l" t="t" r="r" b="b"/>
              <a:pathLst>
                <a:path w="6191" h="6040" extrusionOk="0">
                  <a:moveTo>
                    <a:pt x="1644" y="1"/>
                  </a:moveTo>
                  <a:cubicBezTo>
                    <a:pt x="1633" y="1"/>
                    <a:pt x="1622" y="1"/>
                    <a:pt x="1611" y="1"/>
                  </a:cubicBezTo>
                  <a:cubicBezTo>
                    <a:pt x="0" y="32"/>
                    <a:pt x="1186" y="5351"/>
                    <a:pt x="1186" y="5351"/>
                  </a:cubicBezTo>
                  <a:cubicBezTo>
                    <a:pt x="1186" y="5351"/>
                    <a:pt x="3131" y="6040"/>
                    <a:pt x="4383" y="6040"/>
                  </a:cubicBezTo>
                  <a:cubicBezTo>
                    <a:pt x="5009" y="6040"/>
                    <a:pt x="5461" y="5868"/>
                    <a:pt x="5411" y="5351"/>
                  </a:cubicBezTo>
                  <a:cubicBezTo>
                    <a:pt x="5339" y="4634"/>
                    <a:pt x="4848" y="4445"/>
                    <a:pt x="4349" y="4445"/>
                  </a:cubicBezTo>
                  <a:cubicBezTo>
                    <a:pt x="3886" y="4445"/>
                    <a:pt x="3416" y="4608"/>
                    <a:pt x="3269" y="4664"/>
                  </a:cubicBezTo>
                  <a:lnTo>
                    <a:pt x="3269" y="4664"/>
                  </a:lnTo>
                  <a:cubicBezTo>
                    <a:pt x="3649" y="4513"/>
                    <a:pt x="6191" y="3464"/>
                    <a:pt x="5684" y="2676"/>
                  </a:cubicBezTo>
                  <a:cubicBezTo>
                    <a:pt x="5600" y="2545"/>
                    <a:pt x="5469" y="2490"/>
                    <a:pt x="5308" y="2490"/>
                  </a:cubicBezTo>
                  <a:cubicBezTo>
                    <a:pt x="4799" y="2490"/>
                    <a:pt x="3988" y="3041"/>
                    <a:pt x="3388" y="3511"/>
                  </a:cubicBezTo>
                  <a:lnTo>
                    <a:pt x="3388" y="3511"/>
                  </a:lnTo>
                  <a:cubicBezTo>
                    <a:pt x="4149" y="2796"/>
                    <a:pt x="5106" y="1649"/>
                    <a:pt x="4438" y="883"/>
                  </a:cubicBezTo>
                  <a:cubicBezTo>
                    <a:pt x="4325" y="756"/>
                    <a:pt x="4202" y="700"/>
                    <a:pt x="4073" y="700"/>
                  </a:cubicBezTo>
                  <a:cubicBezTo>
                    <a:pt x="3032" y="700"/>
                    <a:pt x="1611" y="4409"/>
                    <a:pt x="1611" y="4409"/>
                  </a:cubicBezTo>
                  <a:cubicBezTo>
                    <a:pt x="1611" y="4409"/>
                    <a:pt x="3201" y="1"/>
                    <a:pt x="164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1"/>
            <p:cNvSpPr/>
            <p:nvPr/>
          </p:nvSpPr>
          <p:spPr>
            <a:xfrm>
              <a:off x="4874750" y="9113150"/>
              <a:ext cx="1302500" cy="1193800"/>
            </a:xfrm>
            <a:custGeom>
              <a:avLst/>
              <a:gdLst/>
              <a:ahLst/>
              <a:cxnLst/>
              <a:rect l="l" t="t" r="r" b="b"/>
              <a:pathLst>
                <a:path w="52100" h="47752" extrusionOk="0">
                  <a:moveTo>
                    <a:pt x="28846" y="0"/>
                  </a:moveTo>
                  <a:cubicBezTo>
                    <a:pt x="27205" y="0"/>
                    <a:pt x="25624" y="30"/>
                    <a:pt x="24166" y="152"/>
                  </a:cubicBezTo>
                  <a:cubicBezTo>
                    <a:pt x="21855" y="334"/>
                    <a:pt x="19789" y="669"/>
                    <a:pt x="17904" y="1125"/>
                  </a:cubicBezTo>
                  <a:lnTo>
                    <a:pt x="18482" y="7325"/>
                  </a:lnTo>
                  <a:cubicBezTo>
                    <a:pt x="18482" y="7325"/>
                    <a:pt x="16840" y="3404"/>
                    <a:pt x="16080" y="1672"/>
                  </a:cubicBezTo>
                  <a:cubicBezTo>
                    <a:pt x="14013" y="2280"/>
                    <a:pt x="12190" y="3161"/>
                    <a:pt x="10609" y="4225"/>
                  </a:cubicBezTo>
                  <a:cubicBezTo>
                    <a:pt x="10366" y="4377"/>
                    <a:pt x="10123" y="4529"/>
                    <a:pt x="9910" y="4711"/>
                  </a:cubicBezTo>
                  <a:cubicBezTo>
                    <a:pt x="7478" y="6535"/>
                    <a:pt x="5655" y="8784"/>
                    <a:pt x="4287" y="11186"/>
                  </a:cubicBezTo>
                  <a:cubicBezTo>
                    <a:pt x="4135" y="11459"/>
                    <a:pt x="3983" y="11763"/>
                    <a:pt x="3831" y="12037"/>
                  </a:cubicBezTo>
                  <a:cubicBezTo>
                    <a:pt x="1" y="19575"/>
                    <a:pt x="366" y="28146"/>
                    <a:pt x="700" y="28694"/>
                  </a:cubicBezTo>
                  <a:lnTo>
                    <a:pt x="6688" y="26566"/>
                  </a:lnTo>
                  <a:lnTo>
                    <a:pt x="6688" y="26566"/>
                  </a:lnTo>
                  <a:lnTo>
                    <a:pt x="1764" y="30304"/>
                  </a:lnTo>
                  <a:cubicBezTo>
                    <a:pt x="3861" y="33283"/>
                    <a:pt x="6779" y="36353"/>
                    <a:pt x="10001" y="39089"/>
                  </a:cubicBezTo>
                  <a:cubicBezTo>
                    <a:pt x="10305" y="39302"/>
                    <a:pt x="10579" y="39545"/>
                    <a:pt x="10883" y="39788"/>
                  </a:cubicBezTo>
                  <a:cubicBezTo>
                    <a:pt x="11399" y="40244"/>
                    <a:pt x="11946" y="40639"/>
                    <a:pt x="12494" y="41065"/>
                  </a:cubicBezTo>
                  <a:cubicBezTo>
                    <a:pt x="12646" y="41186"/>
                    <a:pt x="12828" y="41338"/>
                    <a:pt x="13010" y="41460"/>
                  </a:cubicBezTo>
                  <a:cubicBezTo>
                    <a:pt x="13375" y="41733"/>
                    <a:pt x="13740" y="41976"/>
                    <a:pt x="14105" y="42250"/>
                  </a:cubicBezTo>
                  <a:cubicBezTo>
                    <a:pt x="14196" y="42311"/>
                    <a:pt x="14287" y="42372"/>
                    <a:pt x="14378" y="42432"/>
                  </a:cubicBezTo>
                  <a:cubicBezTo>
                    <a:pt x="15685" y="43344"/>
                    <a:pt x="17023" y="44195"/>
                    <a:pt x="18330" y="44925"/>
                  </a:cubicBezTo>
                  <a:cubicBezTo>
                    <a:pt x="18542" y="45046"/>
                    <a:pt x="18755" y="45168"/>
                    <a:pt x="18998" y="45289"/>
                  </a:cubicBezTo>
                  <a:cubicBezTo>
                    <a:pt x="20336" y="46019"/>
                    <a:pt x="21643" y="46657"/>
                    <a:pt x="22889" y="47144"/>
                  </a:cubicBezTo>
                  <a:cubicBezTo>
                    <a:pt x="23679" y="45168"/>
                    <a:pt x="25655" y="40548"/>
                    <a:pt x="26384" y="38815"/>
                  </a:cubicBezTo>
                  <a:cubicBezTo>
                    <a:pt x="26567" y="38390"/>
                    <a:pt x="26688" y="38116"/>
                    <a:pt x="26688" y="38116"/>
                  </a:cubicBezTo>
                  <a:lnTo>
                    <a:pt x="26688" y="47752"/>
                  </a:lnTo>
                  <a:cubicBezTo>
                    <a:pt x="29850" y="46657"/>
                    <a:pt x="40397" y="42523"/>
                    <a:pt x="44835" y="40761"/>
                  </a:cubicBezTo>
                  <a:lnTo>
                    <a:pt x="44561" y="35988"/>
                  </a:lnTo>
                  <a:lnTo>
                    <a:pt x="46871" y="39879"/>
                  </a:lnTo>
                  <a:lnTo>
                    <a:pt x="46871" y="39879"/>
                  </a:lnTo>
                  <a:cubicBezTo>
                    <a:pt x="47114" y="38542"/>
                    <a:pt x="52099" y="12432"/>
                    <a:pt x="39394" y="3222"/>
                  </a:cubicBezTo>
                  <a:lnTo>
                    <a:pt x="32220" y="11064"/>
                  </a:lnTo>
                  <a:cubicBezTo>
                    <a:pt x="32220" y="11064"/>
                    <a:pt x="34530" y="4012"/>
                    <a:pt x="35533" y="1185"/>
                  </a:cubicBezTo>
                  <a:cubicBezTo>
                    <a:pt x="33619" y="456"/>
                    <a:pt x="31400" y="61"/>
                    <a:pt x="28846"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1"/>
            <p:cNvSpPr/>
            <p:nvPr/>
          </p:nvSpPr>
          <p:spPr>
            <a:xfrm>
              <a:off x="5472800" y="9112950"/>
              <a:ext cx="647450" cy="1194000"/>
            </a:xfrm>
            <a:custGeom>
              <a:avLst/>
              <a:gdLst/>
              <a:ahLst/>
              <a:cxnLst/>
              <a:rect l="l" t="t" r="r" b="b"/>
              <a:pathLst>
                <a:path w="25898" h="47760" extrusionOk="0">
                  <a:moveTo>
                    <a:pt x="4075" y="0"/>
                  </a:moveTo>
                  <a:cubicBezTo>
                    <a:pt x="2723" y="0"/>
                    <a:pt x="1452" y="59"/>
                    <a:pt x="244" y="160"/>
                  </a:cubicBezTo>
                  <a:cubicBezTo>
                    <a:pt x="426" y="768"/>
                    <a:pt x="760" y="1406"/>
                    <a:pt x="882" y="1862"/>
                  </a:cubicBezTo>
                  <a:cubicBezTo>
                    <a:pt x="1794" y="4993"/>
                    <a:pt x="1733" y="8397"/>
                    <a:pt x="669" y="11467"/>
                  </a:cubicBezTo>
                  <a:cubicBezTo>
                    <a:pt x="365" y="12349"/>
                    <a:pt x="0" y="13321"/>
                    <a:pt x="395" y="14142"/>
                  </a:cubicBezTo>
                  <a:cubicBezTo>
                    <a:pt x="639" y="14689"/>
                    <a:pt x="1186" y="15023"/>
                    <a:pt x="1672" y="15327"/>
                  </a:cubicBezTo>
                  <a:cubicBezTo>
                    <a:pt x="2918" y="16087"/>
                    <a:pt x="4134" y="16817"/>
                    <a:pt x="5411" y="17486"/>
                  </a:cubicBezTo>
                  <a:cubicBezTo>
                    <a:pt x="6566" y="18124"/>
                    <a:pt x="7751" y="18762"/>
                    <a:pt x="8694" y="19704"/>
                  </a:cubicBezTo>
                  <a:cubicBezTo>
                    <a:pt x="10061" y="21103"/>
                    <a:pt x="10730" y="23078"/>
                    <a:pt x="10639" y="25024"/>
                  </a:cubicBezTo>
                  <a:cubicBezTo>
                    <a:pt x="10548" y="26969"/>
                    <a:pt x="9727" y="28853"/>
                    <a:pt x="8481" y="30343"/>
                  </a:cubicBezTo>
                  <a:cubicBezTo>
                    <a:pt x="7295" y="31802"/>
                    <a:pt x="5441" y="31863"/>
                    <a:pt x="4681" y="33565"/>
                  </a:cubicBezTo>
                  <a:cubicBezTo>
                    <a:pt x="3861" y="35449"/>
                    <a:pt x="2766" y="38124"/>
                    <a:pt x="2766" y="38124"/>
                  </a:cubicBezTo>
                  <a:lnTo>
                    <a:pt x="2766" y="47760"/>
                  </a:lnTo>
                  <a:cubicBezTo>
                    <a:pt x="3709" y="47456"/>
                    <a:pt x="5320" y="46848"/>
                    <a:pt x="7204" y="46118"/>
                  </a:cubicBezTo>
                  <a:cubicBezTo>
                    <a:pt x="7508" y="45997"/>
                    <a:pt x="7812" y="45875"/>
                    <a:pt x="8146" y="45753"/>
                  </a:cubicBezTo>
                  <a:cubicBezTo>
                    <a:pt x="10365" y="44902"/>
                    <a:pt x="12888" y="43930"/>
                    <a:pt x="15229" y="43018"/>
                  </a:cubicBezTo>
                  <a:cubicBezTo>
                    <a:pt x="15563" y="42866"/>
                    <a:pt x="15897" y="42744"/>
                    <a:pt x="16262" y="42592"/>
                  </a:cubicBezTo>
                  <a:cubicBezTo>
                    <a:pt x="18055" y="41893"/>
                    <a:pt x="19697" y="41224"/>
                    <a:pt x="20913" y="40769"/>
                  </a:cubicBezTo>
                  <a:lnTo>
                    <a:pt x="20639" y="35996"/>
                  </a:lnTo>
                  <a:lnTo>
                    <a:pt x="22949" y="39887"/>
                  </a:lnTo>
                  <a:cubicBezTo>
                    <a:pt x="24651" y="36088"/>
                    <a:pt x="25897" y="30282"/>
                    <a:pt x="25594" y="24142"/>
                  </a:cubicBezTo>
                  <a:cubicBezTo>
                    <a:pt x="25594" y="23929"/>
                    <a:pt x="25594" y="23686"/>
                    <a:pt x="25563" y="23473"/>
                  </a:cubicBezTo>
                  <a:cubicBezTo>
                    <a:pt x="25533" y="22926"/>
                    <a:pt x="25472" y="22379"/>
                    <a:pt x="25411" y="21832"/>
                  </a:cubicBezTo>
                  <a:cubicBezTo>
                    <a:pt x="25381" y="21559"/>
                    <a:pt x="25350" y="21285"/>
                    <a:pt x="25320" y="21042"/>
                  </a:cubicBezTo>
                  <a:cubicBezTo>
                    <a:pt x="24651" y="16057"/>
                    <a:pt x="22919" y="11102"/>
                    <a:pt x="19545" y="7029"/>
                  </a:cubicBezTo>
                  <a:cubicBezTo>
                    <a:pt x="19302" y="6725"/>
                    <a:pt x="19058" y="6422"/>
                    <a:pt x="18754" y="6148"/>
                  </a:cubicBezTo>
                  <a:cubicBezTo>
                    <a:pt x="17782" y="5084"/>
                    <a:pt x="16688" y="4081"/>
                    <a:pt x="15472" y="3200"/>
                  </a:cubicBezTo>
                  <a:lnTo>
                    <a:pt x="8268" y="11072"/>
                  </a:lnTo>
                  <a:cubicBezTo>
                    <a:pt x="8268" y="11072"/>
                    <a:pt x="10608" y="4020"/>
                    <a:pt x="11611" y="1163"/>
                  </a:cubicBezTo>
                  <a:cubicBezTo>
                    <a:pt x="9697" y="464"/>
                    <a:pt x="7478" y="38"/>
                    <a:pt x="4924" y="8"/>
                  </a:cubicBezTo>
                  <a:cubicBezTo>
                    <a:pt x="4638" y="3"/>
                    <a:pt x="4354" y="0"/>
                    <a:pt x="407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1"/>
            <p:cNvSpPr/>
            <p:nvPr/>
          </p:nvSpPr>
          <p:spPr>
            <a:xfrm>
              <a:off x="5133125" y="9442825"/>
              <a:ext cx="764475" cy="523875"/>
            </a:xfrm>
            <a:custGeom>
              <a:avLst/>
              <a:gdLst/>
              <a:ahLst/>
              <a:cxnLst/>
              <a:rect l="l" t="t" r="r" b="b"/>
              <a:pathLst>
                <a:path w="30579" h="20955" extrusionOk="0">
                  <a:moveTo>
                    <a:pt x="15145" y="1"/>
                  </a:moveTo>
                  <a:cubicBezTo>
                    <a:pt x="14688" y="1"/>
                    <a:pt x="14237" y="23"/>
                    <a:pt x="13800" y="66"/>
                  </a:cubicBezTo>
                  <a:cubicBezTo>
                    <a:pt x="6991" y="673"/>
                    <a:pt x="1307" y="5993"/>
                    <a:pt x="517" y="13044"/>
                  </a:cubicBezTo>
                  <a:cubicBezTo>
                    <a:pt x="0" y="17725"/>
                    <a:pt x="9666" y="20795"/>
                    <a:pt x="18025" y="20947"/>
                  </a:cubicBezTo>
                  <a:cubicBezTo>
                    <a:pt x="18262" y="20952"/>
                    <a:pt x="18498" y="20955"/>
                    <a:pt x="18732" y="20955"/>
                  </a:cubicBezTo>
                  <a:cubicBezTo>
                    <a:pt x="24398" y="20955"/>
                    <a:pt x="29316" y="19537"/>
                    <a:pt x="29667" y="16297"/>
                  </a:cubicBezTo>
                  <a:cubicBezTo>
                    <a:pt x="30579" y="8272"/>
                    <a:pt x="24773" y="1008"/>
                    <a:pt x="16748" y="96"/>
                  </a:cubicBezTo>
                  <a:cubicBezTo>
                    <a:pt x="16211" y="31"/>
                    <a:pt x="15673" y="1"/>
                    <a:pt x="15145" y="1"/>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1"/>
            <p:cNvSpPr/>
            <p:nvPr/>
          </p:nvSpPr>
          <p:spPr>
            <a:xfrm>
              <a:off x="5263825" y="9629100"/>
              <a:ext cx="101850" cy="123275"/>
            </a:xfrm>
            <a:custGeom>
              <a:avLst/>
              <a:gdLst/>
              <a:ahLst/>
              <a:cxnLst/>
              <a:rect l="l" t="t" r="r" b="b"/>
              <a:pathLst>
                <a:path w="4074" h="4931" extrusionOk="0">
                  <a:moveTo>
                    <a:pt x="912" y="1"/>
                  </a:moveTo>
                  <a:lnTo>
                    <a:pt x="912" y="1"/>
                  </a:lnTo>
                  <a:cubicBezTo>
                    <a:pt x="487" y="730"/>
                    <a:pt x="213" y="1520"/>
                    <a:pt x="92" y="2372"/>
                  </a:cubicBezTo>
                  <a:cubicBezTo>
                    <a:pt x="1" y="2767"/>
                    <a:pt x="1" y="3223"/>
                    <a:pt x="92" y="3709"/>
                  </a:cubicBezTo>
                  <a:cubicBezTo>
                    <a:pt x="122" y="3952"/>
                    <a:pt x="213" y="4195"/>
                    <a:pt x="396" y="4438"/>
                  </a:cubicBezTo>
                  <a:cubicBezTo>
                    <a:pt x="608" y="4712"/>
                    <a:pt x="943" y="4894"/>
                    <a:pt x="1247" y="4925"/>
                  </a:cubicBezTo>
                  <a:cubicBezTo>
                    <a:pt x="1290" y="4929"/>
                    <a:pt x="1333" y="4931"/>
                    <a:pt x="1375" y="4931"/>
                  </a:cubicBezTo>
                  <a:cubicBezTo>
                    <a:pt x="1659" y="4931"/>
                    <a:pt x="1916" y="4844"/>
                    <a:pt x="2128" y="4712"/>
                  </a:cubicBezTo>
                  <a:cubicBezTo>
                    <a:pt x="2371" y="4590"/>
                    <a:pt x="2523" y="4408"/>
                    <a:pt x="2706" y="4226"/>
                  </a:cubicBezTo>
                  <a:cubicBezTo>
                    <a:pt x="2979" y="3861"/>
                    <a:pt x="3222" y="3496"/>
                    <a:pt x="3405" y="3131"/>
                  </a:cubicBezTo>
                  <a:cubicBezTo>
                    <a:pt x="3770" y="2341"/>
                    <a:pt x="3982" y="1551"/>
                    <a:pt x="4074" y="700"/>
                  </a:cubicBezTo>
                  <a:lnTo>
                    <a:pt x="4074" y="700"/>
                  </a:lnTo>
                  <a:cubicBezTo>
                    <a:pt x="3587" y="1399"/>
                    <a:pt x="3192" y="2098"/>
                    <a:pt x="2736" y="2736"/>
                  </a:cubicBezTo>
                  <a:cubicBezTo>
                    <a:pt x="2493" y="3040"/>
                    <a:pt x="2280" y="3344"/>
                    <a:pt x="2007" y="3587"/>
                  </a:cubicBezTo>
                  <a:cubicBezTo>
                    <a:pt x="1784" y="3810"/>
                    <a:pt x="1536" y="3956"/>
                    <a:pt x="1379" y="3956"/>
                  </a:cubicBezTo>
                  <a:cubicBezTo>
                    <a:pt x="1365" y="3956"/>
                    <a:pt x="1351" y="3955"/>
                    <a:pt x="1338" y="3952"/>
                  </a:cubicBezTo>
                  <a:cubicBezTo>
                    <a:pt x="1277" y="3922"/>
                    <a:pt x="1216" y="3891"/>
                    <a:pt x="1156" y="3831"/>
                  </a:cubicBezTo>
                  <a:cubicBezTo>
                    <a:pt x="1095" y="3770"/>
                    <a:pt x="1034" y="3648"/>
                    <a:pt x="973" y="3496"/>
                  </a:cubicBezTo>
                  <a:cubicBezTo>
                    <a:pt x="882" y="3192"/>
                    <a:pt x="852" y="2797"/>
                    <a:pt x="852" y="2402"/>
                  </a:cubicBezTo>
                  <a:cubicBezTo>
                    <a:pt x="821" y="1642"/>
                    <a:pt x="882" y="821"/>
                    <a:pt x="91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1"/>
            <p:cNvSpPr/>
            <p:nvPr/>
          </p:nvSpPr>
          <p:spPr>
            <a:xfrm>
              <a:off x="5155925" y="9723325"/>
              <a:ext cx="120850" cy="120850"/>
            </a:xfrm>
            <a:custGeom>
              <a:avLst/>
              <a:gdLst/>
              <a:ahLst/>
              <a:cxnLst/>
              <a:rect l="l" t="t" r="r" b="b"/>
              <a:pathLst>
                <a:path w="4834" h="4834" extrusionOk="0">
                  <a:moveTo>
                    <a:pt x="2432" y="1"/>
                  </a:moveTo>
                  <a:cubicBezTo>
                    <a:pt x="1095" y="1"/>
                    <a:pt x="0" y="1095"/>
                    <a:pt x="0" y="2432"/>
                  </a:cubicBezTo>
                  <a:cubicBezTo>
                    <a:pt x="0" y="3739"/>
                    <a:pt x="1095" y="4834"/>
                    <a:pt x="2432" y="4834"/>
                  </a:cubicBezTo>
                  <a:cubicBezTo>
                    <a:pt x="3739" y="4834"/>
                    <a:pt x="4833" y="3739"/>
                    <a:pt x="4833" y="2432"/>
                  </a:cubicBezTo>
                  <a:cubicBezTo>
                    <a:pt x="4833" y="1095"/>
                    <a:pt x="3739" y="1"/>
                    <a:pt x="243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1"/>
            <p:cNvSpPr/>
            <p:nvPr/>
          </p:nvSpPr>
          <p:spPr>
            <a:xfrm>
              <a:off x="5788025" y="9423125"/>
              <a:ext cx="230400" cy="186650"/>
            </a:xfrm>
            <a:custGeom>
              <a:avLst/>
              <a:gdLst/>
              <a:ahLst/>
              <a:cxnLst/>
              <a:rect l="l" t="t" r="r" b="b"/>
              <a:pathLst>
                <a:path w="9216" h="7466" extrusionOk="0">
                  <a:moveTo>
                    <a:pt x="5746" y="0"/>
                  </a:moveTo>
                  <a:cubicBezTo>
                    <a:pt x="2898" y="0"/>
                    <a:pt x="0" y="3022"/>
                    <a:pt x="1708" y="5808"/>
                  </a:cubicBezTo>
                  <a:cubicBezTo>
                    <a:pt x="2133" y="6538"/>
                    <a:pt x="2650" y="7267"/>
                    <a:pt x="3531" y="7389"/>
                  </a:cubicBezTo>
                  <a:cubicBezTo>
                    <a:pt x="3794" y="7441"/>
                    <a:pt x="4071" y="7466"/>
                    <a:pt x="4354" y="7466"/>
                  </a:cubicBezTo>
                  <a:cubicBezTo>
                    <a:pt x="5053" y="7466"/>
                    <a:pt x="5783" y="7314"/>
                    <a:pt x="6389" y="7054"/>
                  </a:cubicBezTo>
                  <a:cubicBezTo>
                    <a:pt x="7361" y="6659"/>
                    <a:pt x="8243" y="5930"/>
                    <a:pt x="8668" y="4987"/>
                  </a:cubicBezTo>
                  <a:cubicBezTo>
                    <a:pt x="8820" y="4683"/>
                    <a:pt x="8911" y="4349"/>
                    <a:pt x="8972" y="4015"/>
                  </a:cubicBezTo>
                  <a:cubicBezTo>
                    <a:pt x="9215" y="2951"/>
                    <a:pt x="9063" y="1674"/>
                    <a:pt x="8243" y="884"/>
                  </a:cubicBezTo>
                  <a:cubicBezTo>
                    <a:pt x="7635" y="276"/>
                    <a:pt x="6723" y="33"/>
                    <a:pt x="5872" y="2"/>
                  </a:cubicBezTo>
                  <a:cubicBezTo>
                    <a:pt x="5830" y="1"/>
                    <a:pt x="5788" y="0"/>
                    <a:pt x="5746" y="0"/>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1"/>
            <p:cNvSpPr/>
            <p:nvPr/>
          </p:nvSpPr>
          <p:spPr>
            <a:xfrm>
              <a:off x="5855775" y="9469850"/>
              <a:ext cx="118500" cy="95475"/>
            </a:xfrm>
            <a:custGeom>
              <a:avLst/>
              <a:gdLst/>
              <a:ahLst/>
              <a:cxnLst/>
              <a:rect l="l" t="t" r="r" b="b"/>
              <a:pathLst>
                <a:path w="4740" h="3819" extrusionOk="0">
                  <a:moveTo>
                    <a:pt x="3078" y="0"/>
                  </a:moveTo>
                  <a:cubicBezTo>
                    <a:pt x="1879" y="0"/>
                    <a:pt x="1" y="3392"/>
                    <a:pt x="1" y="3392"/>
                  </a:cubicBezTo>
                  <a:cubicBezTo>
                    <a:pt x="532" y="3695"/>
                    <a:pt x="1135" y="3819"/>
                    <a:pt x="1727" y="3819"/>
                  </a:cubicBezTo>
                  <a:cubicBezTo>
                    <a:pt x="3271" y="3819"/>
                    <a:pt x="4739" y="2979"/>
                    <a:pt x="4651" y="2298"/>
                  </a:cubicBezTo>
                  <a:cubicBezTo>
                    <a:pt x="4578" y="1856"/>
                    <a:pt x="4113" y="1743"/>
                    <a:pt x="3652" y="1743"/>
                  </a:cubicBezTo>
                  <a:cubicBezTo>
                    <a:pt x="3161" y="1743"/>
                    <a:pt x="2676" y="1872"/>
                    <a:pt x="2676" y="1872"/>
                  </a:cubicBezTo>
                  <a:cubicBezTo>
                    <a:pt x="2676" y="1872"/>
                    <a:pt x="4408" y="322"/>
                    <a:pt x="3223" y="18"/>
                  </a:cubicBezTo>
                  <a:cubicBezTo>
                    <a:pt x="3176" y="6"/>
                    <a:pt x="3127" y="0"/>
                    <a:pt x="307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1"/>
            <p:cNvSpPr/>
            <p:nvPr/>
          </p:nvSpPr>
          <p:spPr>
            <a:xfrm>
              <a:off x="5478125" y="9443400"/>
              <a:ext cx="419475" cy="523300"/>
            </a:xfrm>
            <a:custGeom>
              <a:avLst/>
              <a:gdLst/>
              <a:ahLst/>
              <a:cxnLst/>
              <a:rect l="l" t="t" r="r" b="b"/>
              <a:pathLst>
                <a:path w="16779" h="20932" extrusionOk="0">
                  <a:moveTo>
                    <a:pt x="1299" y="0"/>
                  </a:moveTo>
                  <a:cubicBezTo>
                    <a:pt x="859" y="0"/>
                    <a:pt x="424" y="15"/>
                    <a:pt x="0" y="43"/>
                  </a:cubicBezTo>
                  <a:cubicBezTo>
                    <a:pt x="2401" y="1076"/>
                    <a:pt x="7052" y="4146"/>
                    <a:pt x="6353" y="11775"/>
                  </a:cubicBezTo>
                  <a:cubicBezTo>
                    <a:pt x="5927" y="16183"/>
                    <a:pt x="5046" y="19070"/>
                    <a:pt x="4225" y="20924"/>
                  </a:cubicBezTo>
                  <a:cubicBezTo>
                    <a:pt x="4462" y="20929"/>
                    <a:pt x="4698" y="20932"/>
                    <a:pt x="4932" y="20932"/>
                  </a:cubicBezTo>
                  <a:cubicBezTo>
                    <a:pt x="10598" y="20932"/>
                    <a:pt x="15516" y="19514"/>
                    <a:pt x="15867" y="16274"/>
                  </a:cubicBezTo>
                  <a:cubicBezTo>
                    <a:pt x="16779" y="8249"/>
                    <a:pt x="10973" y="985"/>
                    <a:pt x="2918" y="73"/>
                  </a:cubicBezTo>
                  <a:cubicBezTo>
                    <a:pt x="2383" y="23"/>
                    <a:pt x="1838" y="0"/>
                    <a:pt x="1299"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1"/>
            <p:cNvSpPr/>
            <p:nvPr/>
          </p:nvSpPr>
          <p:spPr>
            <a:xfrm>
              <a:off x="5652125" y="9684575"/>
              <a:ext cx="96525" cy="107500"/>
            </a:xfrm>
            <a:custGeom>
              <a:avLst/>
              <a:gdLst/>
              <a:ahLst/>
              <a:cxnLst/>
              <a:rect l="l" t="t" r="r" b="b"/>
              <a:pathLst>
                <a:path w="3861" h="4300" extrusionOk="0">
                  <a:moveTo>
                    <a:pt x="365" y="1"/>
                  </a:moveTo>
                  <a:cubicBezTo>
                    <a:pt x="92" y="700"/>
                    <a:pt x="1" y="1490"/>
                    <a:pt x="62" y="2280"/>
                  </a:cubicBezTo>
                  <a:cubicBezTo>
                    <a:pt x="122" y="2675"/>
                    <a:pt x="213" y="3101"/>
                    <a:pt x="457" y="3496"/>
                  </a:cubicBezTo>
                  <a:cubicBezTo>
                    <a:pt x="517" y="3587"/>
                    <a:pt x="578" y="3709"/>
                    <a:pt x="669" y="3800"/>
                  </a:cubicBezTo>
                  <a:cubicBezTo>
                    <a:pt x="761" y="3891"/>
                    <a:pt x="852" y="3952"/>
                    <a:pt x="973" y="4043"/>
                  </a:cubicBezTo>
                  <a:cubicBezTo>
                    <a:pt x="1065" y="4104"/>
                    <a:pt x="1217" y="4165"/>
                    <a:pt x="1338" y="4226"/>
                  </a:cubicBezTo>
                  <a:cubicBezTo>
                    <a:pt x="1460" y="4256"/>
                    <a:pt x="1581" y="4256"/>
                    <a:pt x="1703" y="4286"/>
                  </a:cubicBezTo>
                  <a:cubicBezTo>
                    <a:pt x="1754" y="4296"/>
                    <a:pt x="1801" y="4300"/>
                    <a:pt x="1846" y="4300"/>
                  </a:cubicBezTo>
                  <a:cubicBezTo>
                    <a:pt x="1936" y="4300"/>
                    <a:pt x="2017" y="4286"/>
                    <a:pt x="2098" y="4286"/>
                  </a:cubicBezTo>
                  <a:cubicBezTo>
                    <a:pt x="2220" y="4256"/>
                    <a:pt x="2341" y="4256"/>
                    <a:pt x="2463" y="4195"/>
                  </a:cubicBezTo>
                  <a:cubicBezTo>
                    <a:pt x="2706" y="4104"/>
                    <a:pt x="2919" y="3952"/>
                    <a:pt x="3101" y="3770"/>
                  </a:cubicBezTo>
                  <a:cubicBezTo>
                    <a:pt x="3435" y="3405"/>
                    <a:pt x="3587" y="3010"/>
                    <a:pt x="3679" y="2615"/>
                  </a:cubicBezTo>
                  <a:cubicBezTo>
                    <a:pt x="3861" y="1824"/>
                    <a:pt x="3800" y="1034"/>
                    <a:pt x="3587" y="274"/>
                  </a:cubicBezTo>
                  <a:cubicBezTo>
                    <a:pt x="3405" y="1034"/>
                    <a:pt x="3223" y="1764"/>
                    <a:pt x="2949" y="2371"/>
                  </a:cubicBezTo>
                  <a:cubicBezTo>
                    <a:pt x="2797" y="2675"/>
                    <a:pt x="2645" y="2949"/>
                    <a:pt x="2432" y="3101"/>
                  </a:cubicBezTo>
                  <a:cubicBezTo>
                    <a:pt x="2250" y="3253"/>
                    <a:pt x="2037" y="3314"/>
                    <a:pt x="1794" y="3314"/>
                  </a:cubicBezTo>
                  <a:cubicBezTo>
                    <a:pt x="1551" y="3283"/>
                    <a:pt x="1399" y="3192"/>
                    <a:pt x="1217" y="2979"/>
                  </a:cubicBezTo>
                  <a:cubicBezTo>
                    <a:pt x="1034" y="2767"/>
                    <a:pt x="943" y="2463"/>
                    <a:pt x="821" y="2128"/>
                  </a:cubicBezTo>
                  <a:cubicBezTo>
                    <a:pt x="639" y="1460"/>
                    <a:pt x="487" y="730"/>
                    <a:pt x="36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1"/>
            <p:cNvSpPr/>
            <p:nvPr/>
          </p:nvSpPr>
          <p:spPr>
            <a:xfrm>
              <a:off x="5707600" y="9790950"/>
              <a:ext cx="120850" cy="120100"/>
            </a:xfrm>
            <a:custGeom>
              <a:avLst/>
              <a:gdLst/>
              <a:ahLst/>
              <a:cxnLst/>
              <a:rect l="l" t="t" r="r" b="b"/>
              <a:pathLst>
                <a:path w="4834" h="4804" extrusionOk="0">
                  <a:moveTo>
                    <a:pt x="2432" y="1"/>
                  </a:moveTo>
                  <a:cubicBezTo>
                    <a:pt x="1095" y="1"/>
                    <a:pt x="1" y="1065"/>
                    <a:pt x="1" y="2402"/>
                  </a:cubicBezTo>
                  <a:cubicBezTo>
                    <a:pt x="1" y="3740"/>
                    <a:pt x="1095" y="4803"/>
                    <a:pt x="2432" y="4803"/>
                  </a:cubicBezTo>
                  <a:cubicBezTo>
                    <a:pt x="3739" y="4803"/>
                    <a:pt x="4834" y="3740"/>
                    <a:pt x="4834" y="2402"/>
                  </a:cubicBezTo>
                  <a:cubicBezTo>
                    <a:pt x="4834" y="1065"/>
                    <a:pt x="3739" y="1"/>
                    <a:pt x="243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1"/>
            <p:cNvSpPr/>
            <p:nvPr/>
          </p:nvSpPr>
          <p:spPr>
            <a:xfrm>
              <a:off x="5445450" y="9581200"/>
              <a:ext cx="147425" cy="195775"/>
            </a:xfrm>
            <a:custGeom>
              <a:avLst/>
              <a:gdLst/>
              <a:ahLst/>
              <a:cxnLst/>
              <a:rect l="l" t="t" r="r" b="b"/>
              <a:pathLst>
                <a:path w="5897" h="7831" extrusionOk="0">
                  <a:moveTo>
                    <a:pt x="3752" y="0"/>
                  </a:moveTo>
                  <a:cubicBezTo>
                    <a:pt x="1971" y="0"/>
                    <a:pt x="0" y="6719"/>
                    <a:pt x="0" y="6719"/>
                  </a:cubicBezTo>
                  <a:cubicBezTo>
                    <a:pt x="0" y="6719"/>
                    <a:pt x="3125" y="7830"/>
                    <a:pt x="5113" y="7830"/>
                  </a:cubicBezTo>
                  <a:cubicBezTo>
                    <a:pt x="5403" y="7830"/>
                    <a:pt x="5669" y="7807"/>
                    <a:pt x="5897" y="7753"/>
                  </a:cubicBezTo>
                  <a:cubicBezTo>
                    <a:pt x="5897" y="7753"/>
                    <a:pt x="5593" y="123"/>
                    <a:pt x="3800" y="2"/>
                  </a:cubicBezTo>
                  <a:cubicBezTo>
                    <a:pt x="3784" y="1"/>
                    <a:pt x="3768" y="0"/>
                    <a:pt x="3752"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1"/>
            <p:cNvSpPr/>
            <p:nvPr/>
          </p:nvSpPr>
          <p:spPr>
            <a:xfrm>
              <a:off x="5377800" y="9767475"/>
              <a:ext cx="272825" cy="158900"/>
            </a:xfrm>
            <a:custGeom>
              <a:avLst/>
              <a:gdLst/>
              <a:ahLst/>
              <a:cxnLst/>
              <a:rect l="l" t="t" r="r" b="b"/>
              <a:pathLst>
                <a:path w="10913" h="6356" extrusionOk="0">
                  <a:moveTo>
                    <a:pt x="4436" y="1"/>
                  </a:moveTo>
                  <a:cubicBezTo>
                    <a:pt x="3855" y="1"/>
                    <a:pt x="3060" y="268"/>
                    <a:pt x="2098" y="1244"/>
                  </a:cubicBezTo>
                  <a:cubicBezTo>
                    <a:pt x="1" y="3402"/>
                    <a:pt x="1429" y="5590"/>
                    <a:pt x="2585" y="5773"/>
                  </a:cubicBezTo>
                  <a:cubicBezTo>
                    <a:pt x="2691" y="5788"/>
                    <a:pt x="2795" y="5795"/>
                    <a:pt x="2895" y="5795"/>
                  </a:cubicBezTo>
                  <a:cubicBezTo>
                    <a:pt x="4662" y="5795"/>
                    <a:pt x="5533" y="3645"/>
                    <a:pt x="5533" y="3645"/>
                  </a:cubicBezTo>
                  <a:cubicBezTo>
                    <a:pt x="5533" y="3645"/>
                    <a:pt x="5801" y="6355"/>
                    <a:pt x="7951" y="6355"/>
                  </a:cubicBezTo>
                  <a:cubicBezTo>
                    <a:pt x="8090" y="6355"/>
                    <a:pt x="8236" y="6344"/>
                    <a:pt x="8390" y="6320"/>
                  </a:cubicBezTo>
                  <a:cubicBezTo>
                    <a:pt x="10913" y="5894"/>
                    <a:pt x="9332" y="1001"/>
                    <a:pt x="7235" y="575"/>
                  </a:cubicBezTo>
                  <a:cubicBezTo>
                    <a:pt x="6268" y="368"/>
                    <a:pt x="5828" y="311"/>
                    <a:pt x="5636" y="311"/>
                  </a:cubicBezTo>
                  <a:cubicBezTo>
                    <a:pt x="5490" y="311"/>
                    <a:pt x="5488" y="344"/>
                    <a:pt x="5506" y="368"/>
                  </a:cubicBezTo>
                  <a:lnTo>
                    <a:pt x="5506" y="368"/>
                  </a:lnTo>
                  <a:cubicBezTo>
                    <a:pt x="5406" y="282"/>
                    <a:pt x="5033" y="1"/>
                    <a:pt x="4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1"/>
            <p:cNvSpPr/>
            <p:nvPr/>
          </p:nvSpPr>
          <p:spPr>
            <a:xfrm>
              <a:off x="5424925" y="9737275"/>
              <a:ext cx="171750" cy="75750"/>
            </a:xfrm>
            <a:custGeom>
              <a:avLst/>
              <a:gdLst/>
              <a:ahLst/>
              <a:cxnLst/>
              <a:rect l="l" t="t" r="r" b="b"/>
              <a:pathLst>
                <a:path w="6870" h="3030" extrusionOk="0">
                  <a:moveTo>
                    <a:pt x="1367" y="1"/>
                  </a:moveTo>
                  <a:cubicBezTo>
                    <a:pt x="1200" y="1"/>
                    <a:pt x="1045" y="34"/>
                    <a:pt x="912" y="111"/>
                  </a:cubicBezTo>
                  <a:cubicBezTo>
                    <a:pt x="0" y="628"/>
                    <a:pt x="3891" y="3029"/>
                    <a:pt x="3891" y="3029"/>
                  </a:cubicBezTo>
                  <a:cubicBezTo>
                    <a:pt x="3891" y="3029"/>
                    <a:pt x="6870" y="1753"/>
                    <a:pt x="6687" y="1054"/>
                  </a:cubicBezTo>
                  <a:cubicBezTo>
                    <a:pt x="6637" y="811"/>
                    <a:pt x="6282" y="729"/>
                    <a:pt x="5832" y="729"/>
                  </a:cubicBezTo>
                  <a:cubicBezTo>
                    <a:pt x="4931" y="729"/>
                    <a:pt x="3648" y="1054"/>
                    <a:pt x="3648" y="1054"/>
                  </a:cubicBezTo>
                  <a:cubicBezTo>
                    <a:pt x="3648" y="1054"/>
                    <a:pt x="2310" y="1"/>
                    <a:pt x="13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1"/>
            <p:cNvSpPr/>
            <p:nvPr/>
          </p:nvSpPr>
          <p:spPr>
            <a:xfrm>
              <a:off x="5433275" y="9890500"/>
              <a:ext cx="5350" cy="5350"/>
            </a:xfrm>
            <a:custGeom>
              <a:avLst/>
              <a:gdLst/>
              <a:ahLst/>
              <a:cxnLst/>
              <a:rect l="l" t="t" r="r" b="b"/>
              <a:pathLst>
                <a:path w="214" h="214" extrusionOk="0">
                  <a:moveTo>
                    <a:pt x="92" y="1"/>
                  </a:moveTo>
                  <a:cubicBezTo>
                    <a:pt x="31" y="1"/>
                    <a:pt x="1" y="31"/>
                    <a:pt x="1" y="122"/>
                  </a:cubicBezTo>
                  <a:cubicBezTo>
                    <a:pt x="1" y="183"/>
                    <a:pt x="31" y="214"/>
                    <a:pt x="92" y="214"/>
                  </a:cubicBezTo>
                  <a:cubicBezTo>
                    <a:pt x="153" y="214"/>
                    <a:pt x="214" y="183"/>
                    <a:pt x="214" y="122"/>
                  </a:cubicBezTo>
                  <a:cubicBezTo>
                    <a:pt x="214" y="31"/>
                    <a:pt x="153" y="1"/>
                    <a:pt x="9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1"/>
            <p:cNvSpPr/>
            <p:nvPr/>
          </p:nvSpPr>
          <p:spPr>
            <a:xfrm>
              <a:off x="5435550" y="9841125"/>
              <a:ext cx="6125" cy="5325"/>
            </a:xfrm>
            <a:custGeom>
              <a:avLst/>
              <a:gdLst/>
              <a:ahLst/>
              <a:cxnLst/>
              <a:rect l="l" t="t" r="r" b="b"/>
              <a:pathLst>
                <a:path w="245" h="213" extrusionOk="0">
                  <a:moveTo>
                    <a:pt x="123" y="0"/>
                  </a:moveTo>
                  <a:cubicBezTo>
                    <a:pt x="62" y="0"/>
                    <a:pt x="1" y="61"/>
                    <a:pt x="1" y="122"/>
                  </a:cubicBezTo>
                  <a:cubicBezTo>
                    <a:pt x="1" y="182"/>
                    <a:pt x="62" y="213"/>
                    <a:pt x="123" y="213"/>
                  </a:cubicBezTo>
                  <a:cubicBezTo>
                    <a:pt x="183" y="213"/>
                    <a:pt x="244" y="182"/>
                    <a:pt x="244" y="122"/>
                  </a:cubicBezTo>
                  <a:cubicBezTo>
                    <a:pt x="244" y="61"/>
                    <a:pt x="183" y="0"/>
                    <a:pt x="12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1"/>
            <p:cNvSpPr/>
            <p:nvPr/>
          </p:nvSpPr>
          <p:spPr>
            <a:xfrm>
              <a:off x="5467475" y="9851000"/>
              <a:ext cx="5350" cy="5325"/>
            </a:xfrm>
            <a:custGeom>
              <a:avLst/>
              <a:gdLst/>
              <a:ahLst/>
              <a:cxnLst/>
              <a:rect l="l" t="t" r="r" b="b"/>
              <a:pathLst>
                <a:path w="214" h="213" extrusionOk="0">
                  <a:moveTo>
                    <a:pt x="122" y="0"/>
                  </a:moveTo>
                  <a:cubicBezTo>
                    <a:pt x="61" y="0"/>
                    <a:pt x="1" y="61"/>
                    <a:pt x="1" y="122"/>
                  </a:cubicBezTo>
                  <a:cubicBezTo>
                    <a:pt x="1" y="183"/>
                    <a:pt x="61" y="213"/>
                    <a:pt x="122" y="213"/>
                  </a:cubicBezTo>
                  <a:cubicBezTo>
                    <a:pt x="183" y="213"/>
                    <a:pt x="213" y="183"/>
                    <a:pt x="213" y="122"/>
                  </a:cubicBezTo>
                  <a:cubicBezTo>
                    <a:pt x="213" y="61"/>
                    <a:pt x="183" y="0"/>
                    <a:pt x="12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1"/>
            <p:cNvSpPr/>
            <p:nvPr/>
          </p:nvSpPr>
          <p:spPr>
            <a:xfrm>
              <a:off x="5573100" y="9835800"/>
              <a:ext cx="5350" cy="5325"/>
            </a:xfrm>
            <a:custGeom>
              <a:avLst/>
              <a:gdLst/>
              <a:ahLst/>
              <a:cxnLst/>
              <a:rect l="l" t="t" r="r" b="b"/>
              <a:pathLst>
                <a:path w="214" h="213" extrusionOk="0">
                  <a:moveTo>
                    <a:pt x="122" y="0"/>
                  </a:moveTo>
                  <a:cubicBezTo>
                    <a:pt x="61" y="0"/>
                    <a:pt x="1" y="31"/>
                    <a:pt x="1" y="91"/>
                  </a:cubicBezTo>
                  <a:cubicBezTo>
                    <a:pt x="1" y="152"/>
                    <a:pt x="61" y="213"/>
                    <a:pt x="122" y="213"/>
                  </a:cubicBezTo>
                  <a:cubicBezTo>
                    <a:pt x="183" y="213"/>
                    <a:pt x="213" y="152"/>
                    <a:pt x="213" y="91"/>
                  </a:cubicBezTo>
                  <a:cubicBezTo>
                    <a:pt x="213" y="31"/>
                    <a:pt x="183" y="0"/>
                    <a:pt x="12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1"/>
            <p:cNvSpPr/>
            <p:nvPr/>
          </p:nvSpPr>
          <p:spPr>
            <a:xfrm>
              <a:off x="5548025" y="9876075"/>
              <a:ext cx="5350" cy="5325"/>
            </a:xfrm>
            <a:custGeom>
              <a:avLst/>
              <a:gdLst/>
              <a:ahLst/>
              <a:cxnLst/>
              <a:rect l="l" t="t" r="r" b="b"/>
              <a:pathLst>
                <a:path w="214" h="213" extrusionOk="0">
                  <a:moveTo>
                    <a:pt x="122" y="0"/>
                  </a:moveTo>
                  <a:cubicBezTo>
                    <a:pt x="61" y="0"/>
                    <a:pt x="1" y="31"/>
                    <a:pt x="1" y="91"/>
                  </a:cubicBezTo>
                  <a:cubicBezTo>
                    <a:pt x="1" y="152"/>
                    <a:pt x="61" y="213"/>
                    <a:pt x="122" y="213"/>
                  </a:cubicBezTo>
                  <a:cubicBezTo>
                    <a:pt x="183" y="213"/>
                    <a:pt x="213" y="152"/>
                    <a:pt x="213" y="91"/>
                  </a:cubicBezTo>
                  <a:cubicBezTo>
                    <a:pt x="213" y="31"/>
                    <a:pt x="183" y="0"/>
                    <a:pt x="12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1"/>
            <p:cNvSpPr/>
            <p:nvPr/>
          </p:nvSpPr>
          <p:spPr>
            <a:xfrm>
              <a:off x="5576150" y="9887475"/>
              <a:ext cx="5325" cy="5325"/>
            </a:xfrm>
            <a:custGeom>
              <a:avLst/>
              <a:gdLst/>
              <a:ahLst/>
              <a:cxnLst/>
              <a:rect l="l" t="t" r="r" b="b"/>
              <a:pathLst>
                <a:path w="213" h="213" extrusionOk="0">
                  <a:moveTo>
                    <a:pt x="91" y="0"/>
                  </a:moveTo>
                  <a:cubicBezTo>
                    <a:pt x="31" y="0"/>
                    <a:pt x="0" y="61"/>
                    <a:pt x="0" y="122"/>
                  </a:cubicBezTo>
                  <a:cubicBezTo>
                    <a:pt x="0" y="183"/>
                    <a:pt x="31" y="213"/>
                    <a:pt x="91" y="213"/>
                  </a:cubicBezTo>
                  <a:cubicBezTo>
                    <a:pt x="152" y="213"/>
                    <a:pt x="213" y="183"/>
                    <a:pt x="213" y="122"/>
                  </a:cubicBezTo>
                  <a:cubicBezTo>
                    <a:pt x="213" y="61"/>
                    <a:pt x="152" y="0"/>
                    <a:pt x="9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1"/>
            <p:cNvSpPr/>
            <p:nvPr/>
          </p:nvSpPr>
          <p:spPr>
            <a:xfrm>
              <a:off x="5380850" y="9379350"/>
              <a:ext cx="120850" cy="94750"/>
            </a:xfrm>
            <a:custGeom>
              <a:avLst/>
              <a:gdLst/>
              <a:ahLst/>
              <a:cxnLst/>
              <a:rect l="l" t="t" r="r" b="b"/>
              <a:pathLst>
                <a:path w="4834" h="3790" extrusionOk="0">
                  <a:moveTo>
                    <a:pt x="3773" y="0"/>
                  </a:moveTo>
                  <a:cubicBezTo>
                    <a:pt x="3023" y="0"/>
                    <a:pt x="3466" y="2848"/>
                    <a:pt x="3466" y="2848"/>
                  </a:cubicBezTo>
                  <a:cubicBezTo>
                    <a:pt x="3466" y="2848"/>
                    <a:pt x="2769" y="382"/>
                    <a:pt x="1915" y="382"/>
                  </a:cubicBezTo>
                  <a:cubicBezTo>
                    <a:pt x="1895" y="382"/>
                    <a:pt x="1875" y="383"/>
                    <a:pt x="1855" y="386"/>
                  </a:cubicBezTo>
                  <a:cubicBezTo>
                    <a:pt x="1220" y="495"/>
                    <a:pt x="2239" y="1896"/>
                    <a:pt x="2860" y="2672"/>
                  </a:cubicBezTo>
                  <a:lnTo>
                    <a:pt x="2860" y="2672"/>
                  </a:lnTo>
                  <a:cubicBezTo>
                    <a:pt x="2428" y="2193"/>
                    <a:pt x="1741" y="1549"/>
                    <a:pt x="1173" y="1549"/>
                  </a:cubicBezTo>
                  <a:cubicBezTo>
                    <a:pt x="1083" y="1549"/>
                    <a:pt x="995" y="1566"/>
                    <a:pt x="912" y="1601"/>
                  </a:cubicBezTo>
                  <a:cubicBezTo>
                    <a:pt x="0" y="1966"/>
                    <a:pt x="3678" y="3790"/>
                    <a:pt x="3678" y="3790"/>
                  </a:cubicBezTo>
                  <a:lnTo>
                    <a:pt x="3891" y="2605"/>
                  </a:lnTo>
                  <a:cubicBezTo>
                    <a:pt x="3891" y="2605"/>
                    <a:pt x="4833" y="325"/>
                    <a:pt x="3891" y="21"/>
                  </a:cubicBezTo>
                  <a:cubicBezTo>
                    <a:pt x="3849" y="7"/>
                    <a:pt x="3810" y="0"/>
                    <a:pt x="3773" y="0"/>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1"/>
            <p:cNvSpPr/>
            <p:nvPr/>
          </p:nvSpPr>
          <p:spPr>
            <a:xfrm>
              <a:off x="5332975" y="10179275"/>
              <a:ext cx="46375" cy="66125"/>
            </a:xfrm>
            <a:custGeom>
              <a:avLst/>
              <a:gdLst/>
              <a:ahLst/>
              <a:cxnLst/>
              <a:rect l="l" t="t" r="r" b="b"/>
              <a:pathLst>
                <a:path w="1855" h="2645" extrusionOk="0">
                  <a:moveTo>
                    <a:pt x="1855" y="0"/>
                  </a:moveTo>
                  <a:lnTo>
                    <a:pt x="1" y="2280"/>
                  </a:lnTo>
                  <a:cubicBezTo>
                    <a:pt x="213" y="2401"/>
                    <a:pt x="426" y="2523"/>
                    <a:pt x="669" y="2644"/>
                  </a:cubicBezTo>
                  <a:lnTo>
                    <a:pt x="1855"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1"/>
            <p:cNvSpPr/>
            <p:nvPr/>
          </p:nvSpPr>
          <p:spPr>
            <a:xfrm>
              <a:off x="5200000" y="10031850"/>
              <a:ext cx="114775" cy="137550"/>
            </a:xfrm>
            <a:custGeom>
              <a:avLst/>
              <a:gdLst/>
              <a:ahLst/>
              <a:cxnLst/>
              <a:rect l="l" t="t" r="r" b="b"/>
              <a:pathLst>
                <a:path w="4591" h="5502" extrusionOk="0">
                  <a:moveTo>
                    <a:pt x="4590" y="0"/>
                  </a:moveTo>
                  <a:lnTo>
                    <a:pt x="0" y="4712"/>
                  </a:lnTo>
                  <a:cubicBezTo>
                    <a:pt x="365" y="4985"/>
                    <a:pt x="730" y="5228"/>
                    <a:pt x="1095" y="5502"/>
                  </a:cubicBezTo>
                  <a:lnTo>
                    <a:pt x="4590"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1"/>
            <p:cNvSpPr/>
            <p:nvPr/>
          </p:nvSpPr>
          <p:spPr>
            <a:xfrm>
              <a:off x="5124775" y="10012850"/>
              <a:ext cx="122350" cy="95000"/>
            </a:xfrm>
            <a:custGeom>
              <a:avLst/>
              <a:gdLst/>
              <a:ahLst/>
              <a:cxnLst/>
              <a:rect l="l" t="t" r="r" b="b"/>
              <a:pathLst>
                <a:path w="4894" h="3800" extrusionOk="0">
                  <a:moveTo>
                    <a:pt x="4894" y="0"/>
                  </a:moveTo>
                  <a:lnTo>
                    <a:pt x="0" y="3070"/>
                  </a:lnTo>
                  <a:cubicBezTo>
                    <a:pt x="304" y="3314"/>
                    <a:pt x="608" y="3557"/>
                    <a:pt x="882" y="3800"/>
                  </a:cubicBezTo>
                  <a:lnTo>
                    <a:pt x="4894"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1"/>
            <p:cNvSpPr/>
            <p:nvPr/>
          </p:nvSpPr>
          <p:spPr>
            <a:xfrm>
              <a:off x="4970500" y="9392775"/>
              <a:ext cx="125425" cy="76775"/>
            </a:xfrm>
            <a:custGeom>
              <a:avLst/>
              <a:gdLst/>
              <a:ahLst/>
              <a:cxnLst/>
              <a:rect l="l" t="t" r="r" b="b"/>
              <a:pathLst>
                <a:path w="5017" h="3071" extrusionOk="0">
                  <a:moveTo>
                    <a:pt x="457" y="1"/>
                  </a:moveTo>
                  <a:cubicBezTo>
                    <a:pt x="305" y="274"/>
                    <a:pt x="153" y="578"/>
                    <a:pt x="1" y="852"/>
                  </a:cubicBezTo>
                  <a:cubicBezTo>
                    <a:pt x="1673" y="1581"/>
                    <a:pt x="4651" y="2888"/>
                    <a:pt x="5016" y="3071"/>
                  </a:cubicBezTo>
                  <a:cubicBezTo>
                    <a:pt x="4682" y="2888"/>
                    <a:pt x="1855" y="943"/>
                    <a:pt x="45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1"/>
            <p:cNvSpPr/>
            <p:nvPr/>
          </p:nvSpPr>
          <p:spPr>
            <a:xfrm>
              <a:off x="5122475" y="9218000"/>
              <a:ext cx="80575" cy="101850"/>
            </a:xfrm>
            <a:custGeom>
              <a:avLst/>
              <a:gdLst/>
              <a:ahLst/>
              <a:cxnLst/>
              <a:rect l="l" t="t" r="r" b="b"/>
              <a:pathLst>
                <a:path w="3223" h="4074" extrusionOk="0">
                  <a:moveTo>
                    <a:pt x="700" y="1"/>
                  </a:moveTo>
                  <a:cubicBezTo>
                    <a:pt x="457" y="183"/>
                    <a:pt x="214" y="335"/>
                    <a:pt x="1" y="517"/>
                  </a:cubicBezTo>
                  <a:cubicBezTo>
                    <a:pt x="1034" y="1642"/>
                    <a:pt x="3071" y="3891"/>
                    <a:pt x="3223" y="4074"/>
                  </a:cubicBezTo>
                  <a:lnTo>
                    <a:pt x="700" y="1"/>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1"/>
            <p:cNvSpPr/>
            <p:nvPr/>
          </p:nvSpPr>
          <p:spPr>
            <a:xfrm>
              <a:off x="5056375" y="9366175"/>
              <a:ext cx="229500" cy="168750"/>
            </a:xfrm>
            <a:custGeom>
              <a:avLst/>
              <a:gdLst/>
              <a:ahLst/>
              <a:cxnLst/>
              <a:rect l="l" t="t" r="r" b="b"/>
              <a:pathLst>
                <a:path w="9180" h="6750" extrusionOk="0">
                  <a:moveTo>
                    <a:pt x="4742" y="1"/>
                  </a:moveTo>
                  <a:cubicBezTo>
                    <a:pt x="3830" y="1"/>
                    <a:pt x="2949" y="274"/>
                    <a:pt x="2128" y="730"/>
                  </a:cubicBezTo>
                  <a:cubicBezTo>
                    <a:pt x="1277" y="1217"/>
                    <a:pt x="456" y="1946"/>
                    <a:pt x="244" y="2919"/>
                  </a:cubicBezTo>
                  <a:cubicBezTo>
                    <a:pt x="0" y="4013"/>
                    <a:pt x="608" y="5198"/>
                    <a:pt x="1520" y="5837"/>
                  </a:cubicBezTo>
                  <a:cubicBezTo>
                    <a:pt x="2432" y="6505"/>
                    <a:pt x="3587" y="6718"/>
                    <a:pt x="4712" y="6749"/>
                  </a:cubicBezTo>
                  <a:cubicBezTo>
                    <a:pt x="4744" y="6749"/>
                    <a:pt x="4776" y="6750"/>
                    <a:pt x="4808" y="6750"/>
                  </a:cubicBezTo>
                  <a:cubicBezTo>
                    <a:pt x="5990" y="6750"/>
                    <a:pt x="7130" y="6205"/>
                    <a:pt x="7751" y="5198"/>
                  </a:cubicBezTo>
                  <a:cubicBezTo>
                    <a:pt x="9180" y="2919"/>
                    <a:pt x="7326" y="1"/>
                    <a:pt x="4742" y="1"/>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1"/>
            <p:cNvSpPr/>
            <p:nvPr/>
          </p:nvSpPr>
          <p:spPr>
            <a:xfrm>
              <a:off x="5098925" y="9401775"/>
              <a:ext cx="117700" cy="90300"/>
            </a:xfrm>
            <a:custGeom>
              <a:avLst/>
              <a:gdLst/>
              <a:ahLst/>
              <a:cxnLst/>
              <a:rect l="l" t="t" r="r" b="b"/>
              <a:pathLst>
                <a:path w="4708" h="3612" extrusionOk="0">
                  <a:moveTo>
                    <a:pt x="3167" y="1"/>
                  </a:moveTo>
                  <a:cubicBezTo>
                    <a:pt x="3136" y="1"/>
                    <a:pt x="3104" y="2"/>
                    <a:pt x="3071" y="5"/>
                  </a:cubicBezTo>
                  <a:cubicBezTo>
                    <a:pt x="1460" y="188"/>
                    <a:pt x="2523" y="1951"/>
                    <a:pt x="2523" y="1951"/>
                  </a:cubicBezTo>
                  <a:cubicBezTo>
                    <a:pt x="2523" y="1951"/>
                    <a:pt x="1842" y="1642"/>
                    <a:pt x="1214" y="1642"/>
                  </a:cubicBezTo>
                  <a:cubicBezTo>
                    <a:pt x="982" y="1642"/>
                    <a:pt x="758" y="1684"/>
                    <a:pt x="578" y="1799"/>
                  </a:cubicBezTo>
                  <a:cubicBezTo>
                    <a:pt x="0" y="2157"/>
                    <a:pt x="145" y="3612"/>
                    <a:pt x="3453" y="3612"/>
                  </a:cubicBezTo>
                  <a:cubicBezTo>
                    <a:pt x="3797" y="3612"/>
                    <a:pt x="4175" y="3596"/>
                    <a:pt x="4590" y="3562"/>
                  </a:cubicBezTo>
                  <a:cubicBezTo>
                    <a:pt x="4590" y="3562"/>
                    <a:pt x="4707" y="1"/>
                    <a:pt x="31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1"/>
            <p:cNvSpPr/>
            <p:nvPr/>
          </p:nvSpPr>
          <p:spPr>
            <a:xfrm>
              <a:off x="5650600" y="10107825"/>
              <a:ext cx="25875" cy="158100"/>
            </a:xfrm>
            <a:custGeom>
              <a:avLst/>
              <a:gdLst/>
              <a:ahLst/>
              <a:cxnLst/>
              <a:rect l="l" t="t" r="r" b="b"/>
              <a:pathLst>
                <a:path w="1035" h="6324" extrusionOk="0">
                  <a:moveTo>
                    <a:pt x="1" y="1"/>
                  </a:moveTo>
                  <a:lnTo>
                    <a:pt x="92" y="6323"/>
                  </a:lnTo>
                  <a:cubicBezTo>
                    <a:pt x="396" y="6202"/>
                    <a:pt x="700" y="6080"/>
                    <a:pt x="1034" y="5958"/>
                  </a:cubicBezTo>
                  <a:lnTo>
                    <a:pt x="1" y="1"/>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1"/>
            <p:cNvSpPr/>
            <p:nvPr/>
          </p:nvSpPr>
          <p:spPr>
            <a:xfrm>
              <a:off x="5839825" y="10070600"/>
              <a:ext cx="39550" cy="117800"/>
            </a:xfrm>
            <a:custGeom>
              <a:avLst/>
              <a:gdLst/>
              <a:ahLst/>
              <a:cxnLst/>
              <a:rect l="l" t="t" r="r" b="b"/>
              <a:pathLst>
                <a:path w="1582" h="4712" extrusionOk="0">
                  <a:moveTo>
                    <a:pt x="0" y="1"/>
                  </a:moveTo>
                  <a:cubicBezTo>
                    <a:pt x="1" y="1"/>
                    <a:pt x="365" y="3314"/>
                    <a:pt x="548" y="4712"/>
                  </a:cubicBezTo>
                  <a:cubicBezTo>
                    <a:pt x="882" y="4560"/>
                    <a:pt x="1216" y="4438"/>
                    <a:pt x="1581" y="4286"/>
                  </a:cubicBezTo>
                  <a:lnTo>
                    <a:pt x="0" y="1"/>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1"/>
            <p:cNvSpPr/>
            <p:nvPr/>
          </p:nvSpPr>
          <p:spPr>
            <a:xfrm>
              <a:off x="5952300" y="9638975"/>
              <a:ext cx="156550" cy="40300"/>
            </a:xfrm>
            <a:custGeom>
              <a:avLst/>
              <a:gdLst/>
              <a:ahLst/>
              <a:cxnLst/>
              <a:rect l="l" t="t" r="r" b="b"/>
              <a:pathLst>
                <a:path w="6262" h="1612" extrusionOk="0">
                  <a:moveTo>
                    <a:pt x="6140" y="1"/>
                  </a:moveTo>
                  <a:lnTo>
                    <a:pt x="0" y="1612"/>
                  </a:lnTo>
                  <a:lnTo>
                    <a:pt x="6262" y="791"/>
                  </a:lnTo>
                  <a:cubicBezTo>
                    <a:pt x="6231" y="518"/>
                    <a:pt x="6201" y="244"/>
                    <a:pt x="6140"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1"/>
            <p:cNvSpPr/>
            <p:nvPr/>
          </p:nvSpPr>
          <p:spPr>
            <a:xfrm>
              <a:off x="6015350" y="9699775"/>
              <a:ext cx="97300" cy="17500"/>
            </a:xfrm>
            <a:custGeom>
              <a:avLst/>
              <a:gdLst/>
              <a:ahLst/>
              <a:cxnLst/>
              <a:rect l="l" t="t" r="r" b="b"/>
              <a:pathLst>
                <a:path w="3892" h="700" extrusionOk="0">
                  <a:moveTo>
                    <a:pt x="3861" y="0"/>
                  </a:moveTo>
                  <a:lnTo>
                    <a:pt x="1" y="426"/>
                  </a:lnTo>
                  <a:lnTo>
                    <a:pt x="3892" y="700"/>
                  </a:lnTo>
                  <a:cubicBezTo>
                    <a:pt x="3892" y="456"/>
                    <a:pt x="3892" y="213"/>
                    <a:pt x="3861"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1"/>
            <p:cNvSpPr/>
            <p:nvPr/>
          </p:nvSpPr>
          <p:spPr>
            <a:xfrm>
              <a:off x="5855775" y="9266625"/>
              <a:ext cx="106425" cy="99575"/>
            </a:xfrm>
            <a:custGeom>
              <a:avLst/>
              <a:gdLst/>
              <a:ahLst/>
              <a:cxnLst/>
              <a:rect l="l" t="t" r="r" b="b"/>
              <a:pathLst>
                <a:path w="4257" h="3983" extrusionOk="0">
                  <a:moveTo>
                    <a:pt x="3435" y="1"/>
                  </a:moveTo>
                  <a:lnTo>
                    <a:pt x="1" y="3983"/>
                  </a:lnTo>
                  <a:lnTo>
                    <a:pt x="4256" y="913"/>
                  </a:lnTo>
                  <a:cubicBezTo>
                    <a:pt x="3983" y="578"/>
                    <a:pt x="3739" y="275"/>
                    <a:pt x="3435"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1"/>
            <p:cNvSpPr/>
            <p:nvPr/>
          </p:nvSpPr>
          <p:spPr>
            <a:xfrm>
              <a:off x="5788150" y="10341825"/>
              <a:ext cx="88175" cy="96575"/>
            </a:xfrm>
            <a:custGeom>
              <a:avLst/>
              <a:gdLst/>
              <a:ahLst/>
              <a:cxnLst/>
              <a:rect l="l" t="t" r="r" b="b"/>
              <a:pathLst>
                <a:path w="3527" h="3863" extrusionOk="0">
                  <a:moveTo>
                    <a:pt x="1923" y="1"/>
                  </a:moveTo>
                  <a:cubicBezTo>
                    <a:pt x="1361" y="1"/>
                    <a:pt x="1" y="3225"/>
                    <a:pt x="1" y="3225"/>
                  </a:cubicBezTo>
                  <a:lnTo>
                    <a:pt x="639" y="3863"/>
                  </a:lnTo>
                  <a:cubicBezTo>
                    <a:pt x="639" y="3863"/>
                    <a:pt x="3526" y="1523"/>
                    <a:pt x="3162" y="1219"/>
                  </a:cubicBezTo>
                  <a:cubicBezTo>
                    <a:pt x="3139" y="1196"/>
                    <a:pt x="3109" y="1186"/>
                    <a:pt x="3071" y="1186"/>
                  </a:cubicBezTo>
                  <a:cubicBezTo>
                    <a:pt x="2545" y="1186"/>
                    <a:pt x="639" y="3225"/>
                    <a:pt x="639" y="3225"/>
                  </a:cubicBezTo>
                  <a:cubicBezTo>
                    <a:pt x="639" y="3225"/>
                    <a:pt x="2523" y="64"/>
                    <a:pt x="1946" y="3"/>
                  </a:cubicBezTo>
                  <a:cubicBezTo>
                    <a:pt x="1938" y="1"/>
                    <a:pt x="1931" y="1"/>
                    <a:pt x="1923" y="1"/>
                  </a:cubicBez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1"/>
            <p:cNvSpPr/>
            <p:nvPr/>
          </p:nvSpPr>
          <p:spPr>
            <a:xfrm>
              <a:off x="5129325" y="10216550"/>
              <a:ext cx="364000" cy="652725"/>
            </a:xfrm>
            <a:custGeom>
              <a:avLst/>
              <a:gdLst/>
              <a:ahLst/>
              <a:cxnLst/>
              <a:rect l="l" t="t" r="r" b="b"/>
              <a:pathLst>
                <a:path w="14560" h="26109" extrusionOk="0">
                  <a:moveTo>
                    <a:pt x="3323" y="1"/>
                  </a:moveTo>
                  <a:cubicBezTo>
                    <a:pt x="2952" y="1"/>
                    <a:pt x="2579" y="54"/>
                    <a:pt x="2219" y="150"/>
                  </a:cubicBezTo>
                  <a:cubicBezTo>
                    <a:pt x="608" y="8205"/>
                    <a:pt x="122" y="19968"/>
                    <a:pt x="0" y="24528"/>
                  </a:cubicBezTo>
                  <a:lnTo>
                    <a:pt x="3344" y="25956"/>
                  </a:lnTo>
                  <a:lnTo>
                    <a:pt x="3648" y="26108"/>
                  </a:lnTo>
                  <a:lnTo>
                    <a:pt x="4286" y="25835"/>
                  </a:lnTo>
                  <a:lnTo>
                    <a:pt x="14560" y="21579"/>
                  </a:lnTo>
                  <a:lnTo>
                    <a:pt x="14560" y="21579"/>
                  </a:lnTo>
                  <a:cubicBezTo>
                    <a:pt x="14558" y="21580"/>
                    <a:pt x="14555" y="21581"/>
                    <a:pt x="14552" y="21581"/>
                  </a:cubicBezTo>
                  <a:cubicBezTo>
                    <a:pt x="14339" y="21581"/>
                    <a:pt x="12947" y="19450"/>
                    <a:pt x="12827" y="19330"/>
                  </a:cubicBezTo>
                  <a:cubicBezTo>
                    <a:pt x="11490" y="17415"/>
                    <a:pt x="10274" y="15409"/>
                    <a:pt x="9454" y="13221"/>
                  </a:cubicBezTo>
                  <a:cubicBezTo>
                    <a:pt x="8481" y="10667"/>
                    <a:pt x="8329" y="7992"/>
                    <a:pt x="7873" y="5348"/>
                  </a:cubicBezTo>
                  <a:cubicBezTo>
                    <a:pt x="7508" y="3342"/>
                    <a:pt x="6718" y="1032"/>
                    <a:pt x="4621" y="242"/>
                  </a:cubicBezTo>
                  <a:cubicBezTo>
                    <a:pt x="4207" y="76"/>
                    <a:pt x="3766" y="1"/>
                    <a:pt x="3323"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1"/>
            <p:cNvSpPr/>
            <p:nvPr/>
          </p:nvSpPr>
          <p:spPr>
            <a:xfrm>
              <a:off x="4936300" y="10389750"/>
              <a:ext cx="635300" cy="641050"/>
            </a:xfrm>
            <a:custGeom>
              <a:avLst/>
              <a:gdLst/>
              <a:ahLst/>
              <a:cxnLst/>
              <a:rect l="l" t="t" r="r" b="b"/>
              <a:pathLst>
                <a:path w="25412" h="25642" extrusionOk="0">
                  <a:moveTo>
                    <a:pt x="15868" y="1"/>
                  </a:moveTo>
                  <a:cubicBezTo>
                    <a:pt x="15868" y="1"/>
                    <a:pt x="14621" y="12250"/>
                    <a:pt x="14013" y="15928"/>
                  </a:cubicBezTo>
                  <a:cubicBezTo>
                    <a:pt x="2706" y="18876"/>
                    <a:pt x="1" y="24287"/>
                    <a:pt x="882" y="24439"/>
                  </a:cubicBezTo>
                  <a:cubicBezTo>
                    <a:pt x="923" y="24446"/>
                    <a:pt x="964" y="24449"/>
                    <a:pt x="1007" y="24449"/>
                  </a:cubicBezTo>
                  <a:cubicBezTo>
                    <a:pt x="1631" y="24449"/>
                    <a:pt x="2463" y="23733"/>
                    <a:pt x="2898" y="23311"/>
                  </a:cubicBezTo>
                  <a:lnTo>
                    <a:pt x="2898" y="23311"/>
                  </a:lnTo>
                  <a:cubicBezTo>
                    <a:pt x="2399" y="23846"/>
                    <a:pt x="1502" y="24934"/>
                    <a:pt x="2159" y="25229"/>
                  </a:cubicBezTo>
                  <a:cubicBezTo>
                    <a:pt x="2222" y="25257"/>
                    <a:pt x="2294" y="25271"/>
                    <a:pt x="2373" y="25271"/>
                  </a:cubicBezTo>
                  <a:cubicBezTo>
                    <a:pt x="3318" y="25271"/>
                    <a:pt x="5273" y="23386"/>
                    <a:pt x="5559" y="23106"/>
                  </a:cubicBezTo>
                  <a:lnTo>
                    <a:pt x="5559" y="23106"/>
                  </a:lnTo>
                  <a:cubicBezTo>
                    <a:pt x="5250" y="23412"/>
                    <a:pt x="3035" y="25642"/>
                    <a:pt x="3936" y="25642"/>
                  </a:cubicBezTo>
                  <a:cubicBezTo>
                    <a:pt x="4222" y="25642"/>
                    <a:pt x="4822" y="25417"/>
                    <a:pt x="5898" y="24834"/>
                  </a:cubicBezTo>
                  <a:cubicBezTo>
                    <a:pt x="10609" y="22281"/>
                    <a:pt x="25412" y="18147"/>
                    <a:pt x="25412" y="18147"/>
                  </a:cubicBezTo>
                  <a:lnTo>
                    <a:pt x="23831" y="6049"/>
                  </a:lnTo>
                  <a:lnTo>
                    <a:pt x="15868" y="1"/>
                  </a:lnTo>
                  <a:close/>
                </a:path>
              </a:pathLst>
            </a:custGeom>
            <a:solidFill>
              <a:srgbClr val="FFC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1"/>
            <p:cNvSpPr/>
            <p:nvPr/>
          </p:nvSpPr>
          <p:spPr>
            <a:xfrm>
              <a:off x="4966700" y="10743450"/>
              <a:ext cx="335900" cy="261275"/>
            </a:xfrm>
            <a:custGeom>
              <a:avLst/>
              <a:gdLst/>
              <a:ahLst/>
              <a:cxnLst/>
              <a:rect l="l" t="t" r="r" b="b"/>
              <a:pathLst>
                <a:path w="13436" h="10451" extrusionOk="0">
                  <a:moveTo>
                    <a:pt x="3729" y="0"/>
                  </a:moveTo>
                  <a:cubicBezTo>
                    <a:pt x="268" y="0"/>
                    <a:pt x="1" y="3664"/>
                    <a:pt x="1" y="3664"/>
                  </a:cubicBezTo>
                  <a:cubicBezTo>
                    <a:pt x="1" y="3664"/>
                    <a:pt x="6597" y="7099"/>
                    <a:pt x="8603" y="10048"/>
                  </a:cubicBezTo>
                  <a:cubicBezTo>
                    <a:pt x="8817" y="10327"/>
                    <a:pt x="9013" y="10451"/>
                    <a:pt x="9164" y="10451"/>
                  </a:cubicBezTo>
                  <a:cubicBezTo>
                    <a:pt x="9573" y="10451"/>
                    <a:pt x="9661" y="9551"/>
                    <a:pt x="8907" y="8376"/>
                  </a:cubicBezTo>
                  <a:lnTo>
                    <a:pt x="8907" y="8376"/>
                  </a:lnTo>
                  <a:cubicBezTo>
                    <a:pt x="10189" y="9697"/>
                    <a:pt x="10515" y="10112"/>
                    <a:pt x="10774" y="10112"/>
                  </a:cubicBezTo>
                  <a:cubicBezTo>
                    <a:pt x="10920" y="10112"/>
                    <a:pt x="11045" y="9980"/>
                    <a:pt x="11308" y="9804"/>
                  </a:cubicBezTo>
                  <a:cubicBezTo>
                    <a:pt x="11453" y="9703"/>
                    <a:pt x="11494" y="9565"/>
                    <a:pt x="11466" y="9411"/>
                  </a:cubicBezTo>
                  <a:lnTo>
                    <a:pt x="11466" y="9411"/>
                  </a:lnTo>
                  <a:cubicBezTo>
                    <a:pt x="11656" y="9527"/>
                    <a:pt x="11860" y="9600"/>
                    <a:pt x="12074" y="9600"/>
                  </a:cubicBezTo>
                  <a:cubicBezTo>
                    <a:pt x="12162" y="9600"/>
                    <a:pt x="12251" y="9588"/>
                    <a:pt x="12341" y="9561"/>
                  </a:cubicBezTo>
                  <a:cubicBezTo>
                    <a:pt x="13436" y="9257"/>
                    <a:pt x="9879" y="1263"/>
                    <a:pt x="5107" y="169"/>
                  </a:cubicBezTo>
                  <a:cubicBezTo>
                    <a:pt x="4599" y="52"/>
                    <a:pt x="4141" y="0"/>
                    <a:pt x="3729"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1"/>
            <p:cNvSpPr/>
            <p:nvPr/>
          </p:nvSpPr>
          <p:spPr>
            <a:xfrm>
              <a:off x="5465950" y="10631125"/>
              <a:ext cx="314625" cy="249550"/>
            </a:xfrm>
            <a:custGeom>
              <a:avLst/>
              <a:gdLst/>
              <a:ahLst/>
              <a:cxnLst/>
              <a:rect l="l" t="t" r="r" b="b"/>
              <a:pathLst>
                <a:path w="12585" h="9982" extrusionOk="0">
                  <a:moveTo>
                    <a:pt x="12309" y="1"/>
                  </a:moveTo>
                  <a:cubicBezTo>
                    <a:pt x="8367" y="1"/>
                    <a:pt x="951" y="6122"/>
                    <a:pt x="1" y="9981"/>
                  </a:cubicBezTo>
                  <a:cubicBezTo>
                    <a:pt x="1647" y="9415"/>
                    <a:pt x="3053" y="9372"/>
                    <a:pt x="3447" y="9372"/>
                  </a:cubicBezTo>
                  <a:cubicBezTo>
                    <a:pt x="3519" y="9372"/>
                    <a:pt x="3557" y="9373"/>
                    <a:pt x="3557" y="9373"/>
                  </a:cubicBezTo>
                  <a:cubicBezTo>
                    <a:pt x="3557" y="9373"/>
                    <a:pt x="4712" y="1014"/>
                    <a:pt x="12585" y="11"/>
                  </a:cubicBezTo>
                  <a:cubicBezTo>
                    <a:pt x="12495" y="4"/>
                    <a:pt x="12403" y="1"/>
                    <a:pt x="12309" y="1"/>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1"/>
            <p:cNvSpPr/>
            <p:nvPr/>
          </p:nvSpPr>
          <p:spPr>
            <a:xfrm>
              <a:off x="5030550" y="10758375"/>
              <a:ext cx="98800" cy="32625"/>
            </a:xfrm>
            <a:custGeom>
              <a:avLst/>
              <a:gdLst/>
              <a:ahLst/>
              <a:cxnLst/>
              <a:rect l="l" t="t" r="r" b="b"/>
              <a:pathLst>
                <a:path w="3952" h="1305" extrusionOk="0">
                  <a:moveTo>
                    <a:pt x="3331" y="0"/>
                  </a:moveTo>
                  <a:cubicBezTo>
                    <a:pt x="2693" y="0"/>
                    <a:pt x="1572" y="214"/>
                    <a:pt x="0" y="1305"/>
                  </a:cubicBezTo>
                  <a:lnTo>
                    <a:pt x="3951" y="89"/>
                  </a:lnTo>
                  <a:cubicBezTo>
                    <a:pt x="3951" y="89"/>
                    <a:pt x="3742" y="0"/>
                    <a:pt x="333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1"/>
            <p:cNvSpPr/>
            <p:nvPr/>
          </p:nvSpPr>
          <p:spPr>
            <a:xfrm>
              <a:off x="5551075" y="10476375"/>
              <a:ext cx="9900" cy="25875"/>
            </a:xfrm>
            <a:custGeom>
              <a:avLst/>
              <a:gdLst/>
              <a:ahLst/>
              <a:cxnLst/>
              <a:rect l="l" t="t" r="r" b="b"/>
              <a:pathLst>
                <a:path w="396" h="1035" extrusionOk="0">
                  <a:moveTo>
                    <a:pt x="198" y="1"/>
                  </a:moveTo>
                  <a:cubicBezTo>
                    <a:pt x="99" y="1"/>
                    <a:pt x="0" y="62"/>
                    <a:pt x="0" y="183"/>
                  </a:cubicBezTo>
                  <a:lnTo>
                    <a:pt x="0" y="852"/>
                  </a:lnTo>
                  <a:cubicBezTo>
                    <a:pt x="0" y="973"/>
                    <a:pt x="99" y="1034"/>
                    <a:pt x="198" y="1034"/>
                  </a:cubicBezTo>
                  <a:cubicBezTo>
                    <a:pt x="296" y="1034"/>
                    <a:pt x="395" y="973"/>
                    <a:pt x="395" y="852"/>
                  </a:cubicBezTo>
                  <a:lnTo>
                    <a:pt x="395" y="183"/>
                  </a:lnTo>
                  <a:cubicBezTo>
                    <a:pt x="395" y="62"/>
                    <a:pt x="296" y="1"/>
                    <a:pt x="19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1"/>
            <p:cNvSpPr/>
            <p:nvPr/>
          </p:nvSpPr>
          <p:spPr>
            <a:xfrm>
              <a:off x="5577800" y="10382925"/>
              <a:ext cx="12050" cy="22575"/>
            </a:xfrm>
            <a:custGeom>
              <a:avLst/>
              <a:gdLst/>
              <a:ahLst/>
              <a:cxnLst/>
              <a:rect l="l" t="t" r="r" b="b"/>
              <a:pathLst>
                <a:path w="482" h="903" extrusionOk="0">
                  <a:moveTo>
                    <a:pt x="221" y="1"/>
                  </a:moveTo>
                  <a:cubicBezTo>
                    <a:pt x="111" y="1"/>
                    <a:pt x="1" y="85"/>
                    <a:pt x="56" y="213"/>
                  </a:cubicBezTo>
                  <a:cubicBezTo>
                    <a:pt x="86" y="365"/>
                    <a:pt x="117" y="517"/>
                    <a:pt x="86" y="669"/>
                  </a:cubicBezTo>
                  <a:cubicBezTo>
                    <a:pt x="68" y="812"/>
                    <a:pt x="177" y="903"/>
                    <a:pt x="283" y="903"/>
                  </a:cubicBezTo>
                  <a:cubicBezTo>
                    <a:pt x="355" y="903"/>
                    <a:pt x="426" y="860"/>
                    <a:pt x="451" y="760"/>
                  </a:cubicBezTo>
                  <a:cubicBezTo>
                    <a:pt x="481" y="547"/>
                    <a:pt x="481" y="334"/>
                    <a:pt x="390" y="122"/>
                  </a:cubicBezTo>
                  <a:cubicBezTo>
                    <a:pt x="366" y="37"/>
                    <a:pt x="294" y="1"/>
                    <a:pt x="22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1"/>
            <p:cNvSpPr/>
            <p:nvPr/>
          </p:nvSpPr>
          <p:spPr>
            <a:xfrm>
              <a:off x="5618325" y="10433075"/>
              <a:ext cx="11425" cy="25850"/>
            </a:xfrm>
            <a:custGeom>
              <a:avLst/>
              <a:gdLst/>
              <a:ahLst/>
              <a:cxnLst/>
              <a:rect l="l" t="t" r="r" b="b"/>
              <a:pathLst>
                <a:path w="457" h="1034" extrusionOk="0">
                  <a:moveTo>
                    <a:pt x="175" y="0"/>
                  </a:moveTo>
                  <a:cubicBezTo>
                    <a:pt x="84" y="0"/>
                    <a:pt x="0" y="61"/>
                    <a:pt x="15" y="183"/>
                  </a:cubicBezTo>
                  <a:cubicBezTo>
                    <a:pt x="15" y="395"/>
                    <a:pt x="46" y="639"/>
                    <a:pt x="76" y="851"/>
                  </a:cubicBezTo>
                  <a:cubicBezTo>
                    <a:pt x="91" y="973"/>
                    <a:pt x="190" y="1034"/>
                    <a:pt x="281" y="1034"/>
                  </a:cubicBezTo>
                  <a:cubicBezTo>
                    <a:pt x="372" y="1034"/>
                    <a:pt x="456" y="973"/>
                    <a:pt x="441" y="851"/>
                  </a:cubicBezTo>
                  <a:cubicBezTo>
                    <a:pt x="410" y="639"/>
                    <a:pt x="410" y="395"/>
                    <a:pt x="380" y="183"/>
                  </a:cubicBezTo>
                  <a:cubicBezTo>
                    <a:pt x="365" y="61"/>
                    <a:pt x="266" y="0"/>
                    <a:pt x="17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1"/>
            <p:cNvSpPr/>
            <p:nvPr/>
          </p:nvSpPr>
          <p:spPr>
            <a:xfrm>
              <a:off x="5943925" y="10582000"/>
              <a:ext cx="9150" cy="27375"/>
            </a:xfrm>
            <a:custGeom>
              <a:avLst/>
              <a:gdLst/>
              <a:ahLst/>
              <a:cxnLst/>
              <a:rect l="l" t="t" r="r" b="b"/>
              <a:pathLst>
                <a:path w="366" h="1095" extrusionOk="0">
                  <a:moveTo>
                    <a:pt x="183" y="1"/>
                  </a:moveTo>
                  <a:cubicBezTo>
                    <a:pt x="92" y="1"/>
                    <a:pt x="1" y="62"/>
                    <a:pt x="1" y="183"/>
                  </a:cubicBezTo>
                  <a:lnTo>
                    <a:pt x="1" y="913"/>
                  </a:lnTo>
                  <a:cubicBezTo>
                    <a:pt x="1" y="1034"/>
                    <a:pt x="92" y="1095"/>
                    <a:pt x="183" y="1095"/>
                  </a:cubicBezTo>
                  <a:cubicBezTo>
                    <a:pt x="274" y="1095"/>
                    <a:pt x="365" y="1034"/>
                    <a:pt x="365" y="913"/>
                  </a:cubicBezTo>
                  <a:lnTo>
                    <a:pt x="365" y="183"/>
                  </a:lnTo>
                  <a:cubicBezTo>
                    <a:pt x="365" y="62"/>
                    <a:pt x="274" y="1"/>
                    <a:pt x="183"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1"/>
            <p:cNvSpPr/>
            <p:nvPr/>
          </p:nvSpPr>
          <p:spPr>
            <a:xfrm>
              <a:off x="5981750" y="10555100"/>
              <a:ext cx="14025" cy="25950"/>
            </a:xfrm>
            <a:custGeom>
              <a:avLst/>
              <a:gdLst/>
              <a:ahLst/>
              <a:cxnLst/>
              <a:rect l="l" t="t" r="r" b="b"/>
              <a:pathLst>
                <a:path w="561" h="1038" extrusionOk="0">
                  <a:moveTo>
                    <a:pt x="229" y="0"/>
                  </a:moveTo>
                  <a:cubicBezTo>
                    <a:pt x="122" y="0"/>
                    <a:pt x="1" y="96"/>
                    <a:pt x="38" y="226"/>
                  </a:cubicBezTo>
                  <a:cubicBezTo>
                    <a:pt x="68" y="438"/>
                    <a:pt x="129" y="682"/>
                    <a:pt x="159" y="894"/>
                  </a:cubicBezTo>
                  <a:cubicBezTo>
                    <a:pt x="184" y="994"/>
                    <a:pt x="260" y="1037"/>
                    <a:pt x="337" y="1037"/>
                  </a:cubicBezTo>
                  <a:cubicBezTo>
                    <a:pt x="448" y="1037"/>
                    <a:pt x="560" y="947"/>
                    <a:pt x="524" y="803"/>
                  </a:cubicBezTo>
                  <a:cubicBezTo>
                    <a:pt x="463" y="590"/>
                    <a:pt x="433" y="347"/>
                    <a:pt x="372" y="134"/>
                  </a:cubicBezTo>
                  <a:cubicBezTo>
                    <a:pt x="360" y="40"/>
                    <a:pt x="297" y="0"/>
                    <a:pt x="22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1"/>
            <p:cNvSpPr/>
            <p:nvPr/>
          </p:nvSpPr>
          <p:spPr>
            <a:xfrm>
              <a:off x="5975850" y="10653425"/>
              <a:ext cx="9150" cy="31200"/>
            </a:xfrm>
            <a:custGeom>
              <a:avLst/>
              <a:gdLst/>
              <a:ahLst/>
              <a:cxnLst/>
              <a:rect l="l" t="t" r="r" b="b"/>
              <a:pathLst>
                <a:path w="366" h="1248" extrusionOk="0">
                  <a:moveTo>
                    <a:pt x="183" y="1"/>
                  </a:moveTo>
                  <a:cubicBezTo>
                    <a:pt x="91" y="1"/>
                    <a:pt x="0" y="62"/>
                    <a:pt x="0" y="183"/>
                  </a:cubicBezTo>
                  <a:lnTo>
                    <a:pt x="0" y="1065"/>
                  </a:lnTo>
                  <a:cubicBezTo>
                    <a:pt x="0" y="1186"/>
                    <a:pt x="91" y="1247"/>
                    <a:pt x="183" y="1247"/>
                  </a:cubicBezTo>
                  <a:cubicBezTo>
                    <a:pt x="274" y="1247"/>
                    <a:pt x="365" y="1186"/>
                    <a:pt x="365" y="1065"/>
                  </a:cubicBezTo>
                  <a:lnTo>
                    <a:pt x="365" y="183"/>
                  </a:lnTo>
                  <a:cubicBezTo>
                    <a:pt x="365" y="62"/>
                    <a:pt x="274" y="1"/>
                    <a:pt x="183"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1"/>
            <p:cNvSpPr/>
            <p:nvPr/>
          </p:nvSpPr>
          <p:spPr>
            <a:xfrm>
              <a:off x="5670375" y="10834300"/>
              <a:ext cx="9125" cy="28900"/>
            </a:xfrm>
            <a:custGeom>
              <a:avLst/>
              <a:gdLst/>
              <a:ahLst/>
              <a:cxnLst/>
              <a:rect l="l" t="t" r="r" b="b"/>
              <a:pathLst>
                <a:path w="365" h="1156" extrusionOk="0">
                  <a:moveTo>
                    <a:pt x="183" y="0"/>
                  </a:moveTo>
                  <a:cubicBezTo>
                    <a:pt x="91" y="0"/>
                    <a:pt x="0" y="61"/>
                    <a:pt x="0" y="182"/>
                  </a:cubicBezTo>
                  <a:lnTo>
                    <a:pt x="0" y="973"/>
                  </a:lnTo>
                  <a:cubicBezTo>
                    <a:pt x="0" y="1094"/>
                    <a:pt x="91" y="1155"/>
                    <a:pt x="183" y="1155"/>
                  </a:cubicBezTo>
                  <a:cubicBezTo>
                    <a:pt x="274" y="1155"/>
                    <a:pt x="365" y="1094"/>
                    <a:pt x="365" y="973"/>
                  </a:cubicBezTo>
                  <a:lnTo>
                    <a:pt x="365" y="182"/>
                  </a:lnTo>
                  <a:cubicBezTo>
                    <a:pt x="365" y="61"/>
                    <a:pt x="274" y="0"/>
                    <a:pt x="183"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1"/>
            <p:cNvSpPr/>
            <p:nvPr/>
          </p:nvSpPr>
          <p:spPr>
            <a:xfrm>
              <a:off x="5701525" y="10792175"/>
              <a:ext cx="12025" cy="22375"/>
            </a:xfrm>
            <a:custGeom>
              <a:avLst/>
              <a:gdLst/>
              <a:ahLst/>
              <a:cxnLst/>
              <a:rect l="l" t="t" r="r" b="b"/>
              <a:pathLst>
                <a:path w="481" h="895" extrusionOk="0">
                  <a:moveTo>
                    <a:pt x="174" y="1"/>
                  </a:moveTo>
                  <a:cubicBezTo>
                    <a:pt x="106" y="1"/>
                    <a:pt x="43" y="40"/>
                    <a:pt x="31" y="135"/>
                  </a:cubicBezTo>
                  <a:cubicBezTo>
                    <a:pt x="0" y="348"/>
                    <a:pt x="0" y="560"/>
                    <a:pt x="61" y="773"/>
                  </a:cubicBezTo>
                  <a:cubicBezTo>
                    <a:pt x="97" y="858"/>
                    <a:pt x="177" y="894"/>
                    <a:pt x="254" y="894"/>
                  </a:cubicBezTo>
                  <a:cubicBezTo>
                    <a:pt x="370" y="894"/>
                    <a:pt x="481" y="810"/>
                    <a:pt x="426" y="682"/>
                  </a:cubicBezTo>
                  <a:cubicBezTo>
                    <a:pt x="365" y="530"/>
                    <a:pt x="365" y="378"/>
                    <a:pt x="365" y="226"/>
                  </a:cubicBezTo>
                  <a:cubicBezTo>
                    <a:pt x="402" y="96"/>
                    <a:pt x="281" y="1"/>
                    <a:pt x="174"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1"/>
            <p:cNvSpPr/>
            <p:nvPr/>
          </p:nvSpPr>
          <p:spPr>
            <a:xfrm>
              <a:off x="5375525" y="10626850"/>
              <a:ext cx="11575" cy="29425"/>
            </a:xfrm>
            <a:custGeom>
              <a:avLst/>
              <a:gdLst/>
              <a:ahLst/>
              <a:cxnLst/>
              <a:rect l="l" t="t" r="r" b="b"/>
              <a:pathLst>
                <a:path w="463" h="1177" extrusionOk="0">
                  <a:moveTo>
                    <a:pt x="236" y="0"/>
                  </a:moveTo>
                  <a:cubicBezTo>
                    <a:pt x="145" y="0"/>
                    <a:pt x="46" y="61"/>
                    <a:pt x="31" y="182"/>
                  </a:cubicBezTo>
                  <a:cubicBezTo>
                    <a:pt x="1" y="486"/>
                    <a:pt x="1" y="760"/>
                    <a:pt x="92" y="1034"/>
                  </a:cubicBezTo>
                  <a:cubicBezTo>
                    <a:pt x="104" y="1133"/>
                    <a:pt x="173" y="1177"/>
                    <a:pt x="245" y="1177"/>
                  </a:cubicBezTo>
                  <a:cubicBezTo>
                    <a:pt x="350" y="1177"/>
                    <a:pt x="462" y="1086"/>
                    <a:pt x="426" y="942"/>
                  </a:cubicBezTo>
                  <a:cubicBezTo>
                    <a:pt x="365" y="699"/>
                    <a:pt x="365" y="456"/>
                    <a:pt x="396" y="182"/>
                  </a:cubicBezTo>
                  <a:cubicBezTo>
                    <a:pt x="411" y="61"/>
                    <a:pt x="327" y="0"/>
                    <a:pt x="23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1"/>
            <p:cNvSpPr/>
            <p:nvPr/>
          </p:nvSpPr>
          <p:spPr>
            <a:xfrm>
              <a:off x="5398325" y="10573650"/>
              <a:ext cx="12350" cy="30725"/>
            </a:xfrm>
            <a:custGeom>
              <a:avLst/>
              <a:gdLst/>
              <a:ahLst/>
              <a:cxnLst/>
              <a:rect l="l" t="t" r="r" b="b"/>
              <a:pathLst>
                <a:path w="494" h="1229" extrusionOk="0">
                  <a:moveTo>
                    <a:pt x="255" y="0"/>
                  </a:moveTo>
                  <a:cubicBezTo>
                    <a:pt x="160" y="0"/>
                    <a:pt x="61" y="61"/>
                    <a:pt x="61" y="183"/>
                  </a:cubicBezTo>
                  <a:cubicBezTo>
                    <a:pt x="1" y="487"/>
                    <a:pt x="31" y="791"/>
                    <a:pt x="92" y="1095"/>
                  </a:cubicBezTo>
                  <a:cubicBezTo>
                    <a:pt x="115" y="1190"/>
                    <a:pt x="186" y="1229"/>
                    <a:pt x="259" y="1229"/>
                  </a:cubicBezTo>
                  <a:cubicBezTo>
                    <a:pt x="373" y="1229"/>
                    <a:pt x="494" y="1133"/>
                    <a:pt x="456" y="1003"/>
                  </a:cubicBezTo>
                  <a:cubicBezTo>
                    <a:pt x="396" y="730"/>
                    <a:pt x="396" y="456"/>
                    <a:pt x="426" y="183"/>
                  </a:cubicBezTo>
                  <a:cubicBezTo>
                    <a:pt x="441" y="61"/>
                    <a:pt x="350" y="0"/>
                    <a:pt x="25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1"/>
            <p:cNvSpPr/>
            <p:nvPr/>
          </p:nvSpPr>
          <p:spPr>
            <a:xfrm>
              <a:off x="5050300" y="10473350"/>
              <a:ext cx="9150" cy="23575"/>
            </a:xfrm>
            <a:custGeom>
              <a:avLst/>
              <a:gdLst/>
              <a:ahLst/>
              <a:cxnLst/>
              <a:rect l="l" t="t" r="r" b="b"/>
              <a:pathLst>
                <a:path w="366" h="943" extrusionOk="0">
                  <a:moveTo>
                    <a:pt x="183" y="0"/>
                  </a:moveTo>
                  <a:cubicBezTo>
                    <a:pt x="92" y="0"/>
                    <a:pt x="0" y="61"/>
                    <a:pt x="0" y="183"/>
                  </a:cubicBezTo>
                  <a:lnTo>
                    <a:pt x="0" y="760"/>
                  </a:lnTo>
                  <a:cubicBezTo>
                    <a:pt x="0" y="882"/>
                    <a:pt x="92" y="942"/>
                    <a:pt x="183" y="942"/>
                  </a:cubicBezTo>
                  <a:cubicBezTo>
                    <a:pt x="274" y="942"/>
                    <a:pt x="365" y="882"/>
                    <a:pt x="365" y="760"/>
                  </a:cubicBezTo>
                  <a:lnTo>
                    <a:pt x="365" y="183"/>
                  </a:lnTo>
                  <a:cubicBezTo>
                    <a:pt x="365" y="61"/>
                    <a:pt x="274" y="0"/>
                    <a:pt x="183"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1"/>
            <p:cNvSpPr/>
            <p:nvPr/>
          </p:nvSpPr>
          <p:spPr>
            <a:xfrm>
              <a:off x="5072925" y="10436550"/>
              <a:ext cx="12350" cy="30725"/>
            </a:xfrm>
            <a:custGeom>
              <a:avLst/>
              <a:gdLst/>
              <a:ahLst/>
              <a:cxnLst/>
              <a:rect l="l" t="t" r="r" b="b"/>
              <a:pathLst>
                <a:path w="494" h="1229" extrusionOk="0">
                  <a:moveTo>
                    <a:pt x="229" y="0"/>
                  </a:moveTo>
                  <a:cubicBezTo>
                    <a:pt x="122" y="0"/>
                    <a:pt x="1" y="96"/>
                    <a:pt x="38" y="226"/>
                  </a:cubicBezTo>
                  <a:cubicBezTo>
                    <a:pt x="98" y="500"/>
                    <a:pt x="129" y="773"/>
                    <a:pt x="98" y="1047"/>
                  </a:cubicBezTo>
                  <a:cubicBezTo>
                    <a:pt x="83" y="1168"/>
                    <a:pt x="174" y="1229"/>
                    <a:pt x="269" y="1229"/>
                  </a:cubicBezTo>
                  <a:cubicBezTo>
                    <a:pt x="364" y="1229"/>
                    <a:pt x="463" y="1168"/>
                    <a:pt x="463" y="1047"/>
                  </a:cubicBezTo>
                  <a:cubicBezTo>
                    <a:pt x="494" y="743"/>
                    <a:pt x="463" y="439"/>
                    <a:pt x="372" y="135"/>
                  </a:cubicBezTo>
                  <a:cubicBezTo>
                    <a:pt x="360" y="40"/>
                    <a:pt x="297" y="0"/>
                    <a:pt x="22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1"/>
            <p:cNvSpPr/>
            <p:nvPr/>
          </p:nvSpPr>
          <p:spPr>
            <a:xfrm>
              <a:off x="5286625" y="10779250"/>
              <a:ext cx="123125" cy="35300"/>
            </a:xfrm>
            <a:custGeom>
              <a:avLst/>
              <a:gdLst/>
              <a:ahLst/>
              <a:cxnLst/>
              <a:rect l="l" t="t" r="r" b="b"/>
              <a:pathLst>
                <a:path w="4925" h="1412" extrusionOk="0">
                  <a:moveTo>
                    <a:pt x="1721" y="0"/>
                  </a:moveTo>
                  <a:cubicBezTo>
                    <a:pt x="712" y="0"/>
                    <a:pt x="0" y="348"/>
                    <a:pt x="0" y="348"/>
                  </a:cubicBezTo>
                  <a:lnTo>
                    <a:pt x="4924" y="1412"/>
                  </a:lnTo>
                  <a:cubicBezTo>
                    <a:pt x="3820" y="292"/>
                    <a:pt x="2645" y="0"/>
                    <a:pt x="1721" y="0"/>
                  </a:cubicBezTo>
                  <a:close/>
                </a:path>
              </a:pathLst>
            </a:custGeom>
            <a:solidFill>
              <a:srgbClr val="FFB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6" name="Google Shape;4116;p81"/>
          <p:cNvGrpSpPr/>
          <p:nvPr/>
        </p:nvGrpSpPr>
        <p:grpSpPr>
          <a:xfrm>
            <a:off x="658575" y="1902835"/>
            <a:ext cx="773390" cy="1379716"/>
            <a:chOff x="4589931" y="1573156"/>
            <a:chExt cx="1033529" cy="1843800"/>
          </a:xfrm>
        </p:grpSpPr>
        <p:sp>
          <p:nvSpPr>
            <p:cNvPr id="4117" name="Google Shape;4117;p81"/>
            <p:cNvSpPr/>
            <p:nvPr/>
          </p:nvSpPr>
          <p:spPr>
            <a:xfrm>
              <a:off x="5143731" y="2659091"/>
              <a:ext cx="282291" cy="575031"/>
            </a:xfrm>
            <a:custGeom>
              <a:avLst/>
              <a:gdLst/>
              <a:ahLst/>
              <a:cxnLst/>
              <a:rect l="l" t="t" r="r" b="b"/>
              <a:pathLst>
                <a:path w="13588" h="27679" extrusionOk="0">
                  <a:moveTo>
                    <a:pt x="3954" y="1"/>
                  </a:moveTo>
                  <a:cubicBezTo>
                    <a:pt x="2816" y="1"/>
                    <a:pt x="1570" y="736"/>
                    <a:pt x="548" y="3149"/>
                  </a:cubicBezTo>
                  <a:cubicBezTo>
                    <a:pt x="153" y="4122"/>
                    <a:pt x="1" y="5307"/>
                    <a:pt x="92" y="6644"/>
                  </a:cubicBezTo>
                  <a:cubicBezTo>
                    <a:pt x="736" y="6936"/>
                    <a:pt x="1907" y="7397"/>
                    <a:pt x="3157" y="7397"/>
                  </a:cubicBezTo>
                  <a:cubicBezTo>
                    <a:pt x="3734" y="7397"/>
                    <a:pt x="4328" y="7299"/>
                    <a:pt x="4894" y="7040"/>
                  </a:cubicBezTo>
                  <a:cubicBezTo>
                    <a:pt x="5229" y="9654"/>
                    <a:pt x="5168" y="20687"/>
                    <a:pt x="12432" y="27678"/>
                  </a:cubicBezTo>
                  <a:cubicBezTo>
                    <a:pt x="12736" y="27496"/>
                    <a:pt x="13101" y="27405"/>
                    <a:pt x="13496" y="27374"/>
                  </a:cubicBezTo>
                  <a:cubicBezTo>
                    <a:pt x="13496" y="27344"/>
                    <a:pt x="13496" y="27313"/>
                    <a:pt x="13496" y="27253"/>
                  </a:cubicBezTo>
                  <a:cubicBezTo>
                    <a:pt x="13588" y="24669"/>
                    <a:pt x="8785" y="18559"/>
                    <a:pt x="8603" y="13423"/>
                  </a:cubicBezTo>
                  <a:cubicBezTo>
                    <a:pt x="8390" y="8255"/>
                    <a:pt x="7235" y="1781"/>
                    <a:pt x="7235" y="1781"/>
                  </a:cubicBezTo>
                  <a:cubicBezTo>
                    <a:pt x="7235" y="1781"/>
                    <a:pt x="5725" y="1"/>
                    <a:pt x="3954" y="1"/>
                  </a:cubicBezTo>
                  <a:close/>
                </a:path>
              </a:pathLst>
            </a:custGeom>
            <a:solidFill>
              <a:srgbClr val="FFA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1"/>
            <p:cNvSpPr/>
            <p:nvPr/>
          </p:nvSpPr>
          <p:spPr>
            <a:xfrm>
              <a:off x="5147830" y="2794911"/>
              <a:ext cx="256405" cy="543703"/>
            </a:xfrm>
            <a:custGeom>
              <a:avLst/>
              <a:gdLst/>
              <a:ahLst/>
              <a:cxnLst/>
              <a:rect l="l" t="t" r="r" b="b"/>
              <a:pathLst>
                <a:path w="12342" h="26171" extrusionOk="0">
                  <a:moveTo>
                    <a:pt x="1" y="0"/>
                  </a:moveTo>
                  <a:cubicBezTo>
                    <a:pt x="396" y="6991"/>
                    <a:pt x="6718" y="17691"/>
                    <a:pt x="8390" y="19849"/>
                  </a:cubicBezTo>
                  <a:cubicBezTo>
                    <a:pt x="9819" y="21642"/>
                    <a:pt x="7691" y="23739"/>
                    <a:pt x="6505" y="25654"/>
                  </a:cubicBezTo>
                  <a:cubicBezTo>
                    <a:pt x="6627" y="25806"/>
                    <a:pt x="6779" y="25928"/>
                    <a:pt x="6931" y="26019"/>
                  </a:cubicBezTo>
                  <a:cubicBezTo>
                    <a:pt x="7166" y="26123"/>
                    <a:pt x="7415" y="26170"/>
                    <a:pt x="7667" y="26170"/>
                  </a:cubicBezTo>
                  <a:cubicBezTo>
                    <a:pt x="8298" y="26170"/>
                    <a:pt x="8946" y="25876"/>
                    <a:pt x="9423" y="25442"/>
                  </a:cubicBezTo>
                  <a:cubicBezTo>
                    <a:pt x="10092" y="24834"/>
                    <a:pt x="10457" y="23983"/>
                    <a:pt x="10822" y="23162"/>
                  </a:cubicBezTo>
                  <a:cubicBezTo>
                    <a:pt x="11126" y="22463"/>
                    <a:pt x="11430" y="21733"/>
                    <a:pt x="12038" y="21247"/>
                  </a:cubicBezTo>
                  <a:cubicBezTo>
                    <a:pt x="12129" y="21186"/>
                    <a:pt x="12220" y="21095"/>
                    <a:pt x="12341" y="21034"/>
                  </a:cubicBezTo>
                  <a:cubicBezTo>
                    <a:pt x="5077" y="14043"/>
                    <a:pt x="5138" y="3010"/>
                    <a:pt x="4803" y="396"/>
                  </a:cubicBezTo>
                  <a:cubicBezTo>
                    <a:pt x="4237" y="655"/>
                    <a:pt x="3643" y="753"/>
                    <a:pt x="3066" y="753"/>
                  </a:cubicBezTo>
                  <a:cubicBezTo>
                    <a:pt x="1816" y="753"/>
                    <a:pt x="645" y="292"/>
                    <a:pt x="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1"/>
            <p:cNvSpPr/>
            <p:nvPr/>
          </p:nvSpPr>
          <p:spPr>
            <a:xfrm>
              <a:off x="4906293" y="2734047"/>
              <a:ext cx="337864" cy="620051"/>
            </a:xfrm>
            <a:custGeom>
              <a:avLst/>
              <a:gdLst/>
              <a:ahLst/>
              <a:cxnLst/>
              <a:rect l="l" t="t" r="r" b="b"/>
              <a:pathLst>
                <a:path w="16263" h="29846" extrusionOk="0">
                  <a:moveTo>
                    <a:pt x="4484" y="1"/>
                  </a:moveTo>
                  <a:cubicBezTo>
                    <a:pt x="2384" y="1"/>
                    <a:pt x="244" y="240"/>
                    <a:pt x="183" y="240"/>
                  </a:cubicBezTo>
                  <a:cubicBezTo>
                    <a:pt x="1" y="270"/>
                    <a:pt x="1" y="1030"/>
                    <a:pt x="62" y="1973"/>
                  </a:cubicBezTo>
                  <a:cubicBezTo>
                    <a:pt x="1277" y="2702"/>
                    <a:pt x="4165" y="4222"/>
                    <a:pt x="6809" y="4435"/>
                  </a:cubicBezTo>
                  <a:cubicBezTo>
                    <a:pt x="6718" y="10179"/>
                    <a:pt x="3466" y="25955"/>
                    <a:pt x="16263" y="29845"/>
                  </a:cubicBezTo>
                  <a:cubicBezTo>
                    <a:pt x="16263" y="29663"/>
                    <a:pt x="16232" y="29481"/>
                    <a:pt x="16141" y="29298"/>
                  </a:cubicBezTo>
                  <a:cubicBezTo>
                    <a:pt x="15746" y="28326"/>
                    <a:pt x="14712" y="27900"/>
                    <a:pt x="13800" y="27474"/>
                  </a:cubicBezTo>
                  <a:cubicBezTo>
                    <a:pt x="12007" y="26623"/>
                    <a:pt x="10791" y="25256"/>
                    <a:pt x="10062" y="23401"/>
                  </a:cubicBezTo>
                  <a:cubicBezTo>
                    <a:pt x="8329" y="18933"/>
                    <a:pt x="8208" y="3219"/>
                    <a:pt x="8542" y="1243"/>
                  </a:cubicBezTo>
                  <a:cubicBezTo>
                    <a:pt x="8711" y="248"/>
                    <a:pt x="6618" y="1"/>
                    <a:pt x="4484" y="1"/>
                  </a:cubicBezTo>
                  <a:close/>
                </a:path>
              </a:pathLst>
            </a:custGeom>
            <a:solidFill>
              <a:srgbClr val="FFA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1"/>
            <p:cNvSpPr/>
            <p:nvPr/>
          </p:nvSpPr>
          <p:spPr>
            <a:xfrm>
              <a:off x="4909769" y="2772807"/>
              <a:ext cx="336597" cy="600543"/>
            </a:xfrm>
            <a:custGeom>
              <a:avLst/>
              <a:gdLst/>
              <a:ahLst/>
              <a:cxnLst/>
              <a:rect l="l" t="t" r="r" b="b"/>
              <a:pathLst>
                <a:path w="16202" h="28907" extrusionOk="0">
                  <a:moveTo>
                    <a:pt x="1" y="1"/>
                  </a:moveTo>
                  <a:cubicBezTo>
                    <a:pt x="92" y="1642"/>
                    <a:pt x="426" y="3952"/>
                    <a:pt x="487" y="4286"/>
                  </a:cubicBezTo>
                  <a:cubicBezTo>
                    <a:pt x="943" y="6384"/>
                    <a:pt x="1703" y="8390"/>
                    <a:pt x="2463" y="10396"/>
                  </a:cubicBezTo>
                  <a:cubicBezTo>
                    <a:pt x="3192" y="12341"/>
                    <a:pt x="3101" y="14621"/>
                    <a:pt x="3435" y="16657"/>
                  </a:cubicBezTo>
                  <a:cubicBezTo>
                    <a:pt x="3739" y="18420"/>
                    <a:pt x="4104" y="23162"/>
                    <a:pt x="5320" y="25989"/>
                  </a:cubicBezTo>
                  <a:cubicBezTo>
                    <a:pt x="5897" y="25989"/>
                    <a:pt x="6475" y="26110"/>
                    <a:pt x="6992" y="26323"/>
                  </a:cubicBezTo>
                  <a:cubicBezTo>
                    <a:pt x="7904" y="26688"/>
                    <a:pt x="8755" y="27235"/>
                    <a:pt x="9636" y="27691"/>
                  </a:cubicBezTo>
                  <a:cubicBezTo>
                    <a:pt x="10761" y="28238"/>
                    <a:pt x="11946" y="28633"/>
                    <a:pt x="13162" y="28816"/>
                  </a:cubicBezTo>
                  <a:cubicBezTo>
                    <a:pt x="13435" y="28858"/>
                    <a:pt x="13854" y="28907"/>
                    <a:pt x="14294" y="28907"/>
                  </a:cubicBezTo>
                  <a:cubicBezTo>
                    <a:pt x="15125" y="28907"/>
                    <a:pt x="16032" y="28731"/>
                    <a:pt x="16171" y="27995"/>
                  </a:cubicBezTo>
                  <a:cubicBezTo>
                    <a:pt x="16202" y="27965"/>
                    <a:pt x="16202" y="27934"/>
                    <a:pt x="16202" y="27873"/>
                  </a:cubicBezTo>
                  <a:cubicBezTo>
                    <a:pt x="3405" y="23983"/>
                    <a:pt x="6657" y="8207"/>
                    <a:pt x="6748" y="2463"/>
                  </a:cubicBezTo>
                  <a:cubicBezTo>
                    <a:pt x="4104" y="2250"/>
                    <a:pt x="1216" y="730"/>
                    <a:pt x="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1"/>
            <p:cNvSpPr/>
            <p:nvPr/>
          </p:nvSpPr>
          <p:spPr>
            <a:xfrm>
              <a:off x="5018063" y="3312707"/>
              <a:ext cx="232410" cy="104249"/>
            </a:xfrm>
            <a:custGeom>
              <a:avLst/>
              <a:gdLst/>
              <a:ahLst/>
              <a:cxnLst/>
              <a:rect l="l" t="t" r="r" b="b"/>
              <a:pathLst>
                <a:path w="11187" h="5018" extrusionOk="0">
                  <a:moveTo>
                    <a:pt x="1" y="1"/>
                  </a:moveTo>
                  <a:cubicBezTo>
                    <a:pt x="457" y="1034"/>
                    <a:pt x="1034" y="1794"/>
                    <a:pt x="1764" y="2098"/>
                  </a:cubicBezTo>
                  <a:cubicBezTo>
                    <a:pt x="4499" y="3132"/>
                    <a:pt x="5168" y="4894"/>
                    <a:pt x="8329" y="5016"/>
                  </a:cubicBezTo>
                  <a:cubicBezTo>
                    <a:pt x="8357" y="5017"/>
                    <a:pt x="8385" y="5018"/>
                    <a:pt x="8413" y="5018"/>
                  </a:cubicBezTo>
                  <a:cubicBezTo>
                    <a:pt x="9266" y="5018"/>
                    <a:pt x="10110" y="4569"/>
                    <a:pt x="10639" y="3922"/>
                  </a:cubicBezTo>
                  <a:cubicBezTo>
                    <a:pt x="10913" y="3587"/>
                    <a:pt x="11095" y="3162"/>
                    <a:pt x="11156" y="2736"/>
                  </a:cubicBezTo>
                  <a:cubicBezTo>
                    <a:pt x="11187" y="2372"/>
                    <a:pt x="11156" y="1703"/>
                    <a:pt x="10852" y="1460"/>
                  </a:cubicBezTo>
                  <a:cubicBezTo>
                    <a:pt x="10700" y="1642"/>
                    <a:pt x="10700" y="1916"/>
                    <a:pt x="10579" y="2098"/>
                  </a:cubicBezTo>
                  <a:cubicBezTo>
                    <a:pt x="10457" y="2280"/>
                    <a:pt x="10214" y="2402"/>
                    <a:pt x="10001" y="2463"/>
                  </a:cubicBezTo>
                  <a:cubicBezTo>
                    <a:pt x="9400" y="2681"/>
                    <a:pt x="8725" y="2802"/>
                    <a:pt x="8065" y="2802"/>
                  </a:cubicBezTo>
                  <a:cubicBezTo>
                    <a:pt x="7991" y="2802"/>
                    <a:pt x="7917" y="2800"/>
                    <a:pt x="7843" y="2797"/>
                  </a:cubicBezTo>
                  <a:cubicBezTo>
                    <a:pt x="7600" y="2767"/>
                    <a:pt x="7387" y="2736"/>
                    <a:pt x="7113" y="2676"/>
                  </a:cubicBezTo>
                  <a:cubicBezTo>
                    <a:pt x="6171" y="2493"/>
                    <a:pt x="5199" y="2159"/>
                    <a:pt x="4317" y="1703"/>
                  </a:cubicBezTo>
                  <a:cubicBezTo>
                    <a:pt x="3436" y="1247"/>
                    <a:pt x="2615" y="700"/>
                    <a:pt x="1673" y="335"/>
                  </a:cubicBezTo>
                  <a:cubicBezTo>
                    <a:pt x="1156" y="122"/>
                    <a:pt x="578"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1"/>
            <p:cNvSpPr/>
            <p:nvPr/>
          </p:nvSpPr>
          <p:spPr>
            <a:xfrm>
              <a:off x="5263083" y="3226200"/>
              <a:ext cx="160404" cy="161339"/>
            </a:xfrm>
            <a:custGeom>
              <a:avLst/>
              <a:gdLst/>
              <a:ahLst/>
              <a:cxnLst/>
              <a:rect l="l" t="t" r="r" b="b"/>
              <a:pathLst>
                <a:path w="7721" h="7766" extrusionOk="0">
                  <a:moveTo>
                    <a:pt x="7721" y="1"/>
                  </a:moveTo>
                  <a:cubicBezTo>
                    <a:pt x="7235" y="1"/>
                    <a:pt x="6748" y="183"/>
                    <a:pt x="6384" y="487"/>
                  </a:cubicBezTo>
                  <a:cubicBezTo>
                    <a:pt x="5776" y="973"/>
                    <a:pt x="5472" y="1703"/>
                    <a:pt x="5168" y="2371"/>
                  </a:cubicBezTo>
                  <a:cubicBezTo>
                    <a:pt x="4803" y="3223"/>
                    <a:pt x="4438" y="4043"/>
                    <a:pt x="3769" y="4682"/>
                  </a:cubicBezTo>
                  <a:cubicBezTo>
                    <a:pt x="3301" y="5108"/>
                    <a:pt x="2667" y="5400"/>
                    <a:pt x="2048" y="5400"/>
                  </a:cubicBezTo>
                  <a:cubicBezTo>
                    <a:pt x="1784" y="5400"/>
                    <a:pt x="1522" y="5347"/>
                    <a:pt x="1277" y="5229"/>
                  </a:cubicBezTo>
                  <a:cubicBezTo>
                    <a:pt x="1125" y="5168"/>
                    <a:pt x="973" y="5046"/>
                    <a:pt x="851" y="4894"/>
                  </a:cubicBezTo>
                  <a:cubicBezTo>
                    <a:pt x="365" y="5685"/>
                    <a:pt x="0" y="6414"/>
                    <a:pt x="122" y="7113"/>
                  </a:cubicBezTo>
                  <a:cubicBezTo>
                    <a:pt x="654" y="7568"/>
                    <a:pt x="1205" y="7765"/>
                    <a:pt x="1755" y="7765"/>
                  </a:cubicBezTo>
                  <a:cubicBezTo>
                    <a:pt x="4663" y="7765"/>
                    <a:pt x="7568" y="2250"/>
                    <a:pt x="77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1"/>
            <p:cNvSpPr/>
            <p:nvPr/>
          </p:nvSpPr>
          <p:spPr>
            <a:xfrm>
              <a:off x="4853899" y="2493695"/>
              <a:ext cx="375093" cy="301528"/>
            </a:xfrm>
            <a:custGeom>
              <a:avLst/>
              <a:gdLst/>
              <a:ahLst/>
              <a:cxnLst/>
              <a:rect l="l" t="t" r="r" b="b"/>
              <a:pathLst>
                <a:path w="18055" h="14514" extrusionOk="0">
                  <a:moveTo>
                    <a:pt x="4590" y="1"/>
                  </a:moveTo>
                  <a:cubicBezTo>
                    <a:pt x="4590" y="1"/>
                    <a:pt x="0" y="4256"/>
                    <a:pt x="426" y="10761"/>
                  </a:cubicBezTo>
                  <a:cubicBezTo>
                    <a:pt x="3730" y="13563"/>
                    <a:pt x="7110" y="14136"/>
                    <a:pt x="9321" y="14136"/>
                  </a:cubicBezTo>
                  <a:cubicBezTo>
                    <a:pt x="10852" y="14136"/>
                    <a:pt x="11824" y="13861"/>
                    <a:pt x="11824" y="13861"/>
                  </a:cubicBezTo>
                  <a:cubicBezTo>
                    <a:pt x="11824" y="13861"/>
                    <a:pt x="13307" y="14513"/>
                    <a:pt x="15288" y="14513"/>
                  </a:cubicBezTo>
                  <a:cubicBezTo>
                    <a:pt x="16144" y="14513"/>
                    <a:pt x="17093" y="14392"/>
                    <a:pt x="18055" y="14043"/>
                  </a:cubicBezTo>
                  <a:cubicBezTo>
                    <a:pt x="16900" y="9211"/>
                    <a:pt x="14985" y="4530"/>
                    <a:pt x="12493" y="214"/>
                  </a:cubicBezTo>
                  <a:lnTo>
                    <a:pt x="4590" y="1"/>
                  </a:lnTo>
                  <a:close/>
                </a:path>
              </a:pathLst>
            </a:custGeom>
            <a:solidFill>
              <a:srgbClr val="F59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1"/>
            <p:cNvSpPr/>
            <p:nvPr/>
          </p:nvSpPr>
          <p:spPr>
            <a:xfrm>
              <a:off x="5113420" y="2498120"/>
              <a:ext cx="191982" cy="287339"/>
            </a:xfrm>
            <a:custGeom>
              <a:avLst/>
              <a:gdLst/>
              <a:ahLst/>
              <a:cxnLst/>
              <a:rect l="l" t="t" r="r" b="b"/>
              <a:pathLst>
                <a:path w="9241" h="13831" extrusionOk="0">
                  <a:moveTo>
                    <a:pt x="1" y="1"/>
                  </a:moveTo>
                  <a:cubicBezTo>
                    <a:pt x="2493" y="4317"/>
                    <a:pt x="4378" y="8967"/>
                    <a:pt x="5563" y="13830"/>
                  </a:cubicBezTo>
                  <a:cubicBezTo>
                    <a:pt x="6840" y="13375"/>
                    <a:pt x="8116" y="12554"/>
                    <a:pt x="9241" y="11125"/>
                  </a:cubicBezTo>
                  <a:cubicBezTo>
                    <a:pt x="8268" y="6748"/>
                    <a:pt x="6141" y="152"/>
                    <a:pt x="6141" y="152"/>
                  </a:cubicBezTo>
                  <a:lnTo>
                    <a:pt x="1" y="1"/>
                  </a:lnTo>
                  <a:close/>
                </a:path>
              </a:pathLst>
            </a:custGeom>
            <a:solidFill>
              <a:srgbClr val="F49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1"/>
            <p:cNvSpPr/>
            <p:nvPr/>
          </p:nvSpPr>
          <p:spPr>
            <a:xfrm>
              <a:off x="5083753" y="2646834"/>
              <a:ext cx="67581" cy="141457"/>
            </a:xfrm>
            <a:custGeom>
              <a:avLst/>
              <a:gdLst/>
              <a:ahLst/>
              <a:cxnLst/>
              <a:rect l="l" t="t" r="r" b="b"/>
              <a:pathLst>
                <a:path w="3253" h="6809" extrusionOk="0">
                  <a:moveTo>
                    <a:pt x="3252" y="0"/>
                  </a:moveTo>
                  <a:lnTo>
                    <a:pt x="0" y="1125"/>
                  </a:lnTo>
                  <a:lnTo>
                    <a:pt x="1277" y="2554"/>
                  </a:lnTo>
                  <a:lnTo>
                    <a:pt x="760" y="6596"/>
                  </a:lnTo>
                  <a:lnTo>
                    <a:pt x="1337" y="6809"/>
                  </a:lnTo>
                  <a:lnTo>
                    <a:pt x="3252" y="0"/>
                  </a:lnTo>
                  <a:close/>
                </a:path>
              </a:pathLst>
            </a:custGeom>
            <a:solidFill>
              <a:srgbClr val="F491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1"/>
            <p:cNvSpPr/>
            <p:nvPr/>
          </p:nvSpPr>
          <p:spPr>
            <a:xfrm>
              <a:off x="4834952" y="2063534"/>
              <a:ext cx="444564" cy="528641"/>
            </a:xfrm>
            <a:custGeom>
              <a:avLst/>
              <a:gdLst/>
              <a:ahLst/>
              <a:cxnLst/>
              <a:rect l="l" t="t" r="r" b="b"/>
              <a:pathLst>
                <a:path w="21399" h="25446" extrusionOk="0">
                  <a:moveTo>
                    <a:pt x="6395" y="1"/>
                  </a:moveTo>
                  <a:cubicBezTo>
                    <a:pt x="5028" y="1"/>
                    <a:pt x="3676" y="355"/>
                    <a:pt x="2979" y="1542"/>
                  </a:cubicBezTo>
                  <a:cubicBezTo>
                    <a:pt x="1246" y="4490"/>
                    <a:pt x="0" y="12150"/>
                    <a:pt x="0" y="12150"/>
                  </a:cubicBezTo>
                  <a:lnTo>
                    <a:pt x="6018" y="13487"/>
                  </a:lnTo>
                  <a:lnTo>
                    <a:pt x="4620" y="20722"/>
                  </a:lnTo>
                  <a:cubicBezTo>
                    <a:pt x="4620" y="20722"/>
                    <a:pt x="8967" y="25159"/>
                    <a:pt x="12614" y="25433"/>
                  </a:cubicBezTo>
                  <a:cubicBezTo>
                    <a:pt x="12742" y="25441"/>
                    <a:pt x="12871" y="25446"/>
                    <a:pt x="13000" y="25446"/>
                  </a:cubicBezTo>
                  <a:cubicBezTo>
                    <a:pt x="16513" y="25446"/>
                    <a:pt x="20274" y="22363"/>
                    <a:pt x="20274" y="22363"/>
                  </a:cubicBezTo>
                  <a:cubicBezTo>
                    <a:pt x="20274" y="22363"/>
                    <a:pt x="21399" y="11816"/>
                    <a:pt x="21399" y="10083"/>
                  </a:cubicBezTo>
                  <a:cubicBezTo>
                    <a:pt x="21399" y="6253"/>
                    <a:pt x="17690" y="3244"/>
                    <a:pt x="15259" y="2302"/>
                  </a:cubicBezTo>
                  <a:cubicBezTo>
                    <a:pt x="13526" y="1664"/>
                    <a:pt x="12219" y="1360"/>
                    <a:pt x="10487" y="782"/>
                  </a:cubicBezTo>
                  <a:cubicBezTo>
                    <a:pt x="10487" y="782"/>
                    <a:pt x="8425" y="1"/>
                    <a:pt x="6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1"/>
            <p:cNvSpPr/>
            <p:nvPr/>
          </p:nvSpPr>
          <p:spPr>
            <a:xfrm>
              <a:off x="4956423" y="2247975"/>
              <a:ext cx="24785" cy="98474"/>
            </a:xfrm>
            <a:custGeom>
              <a:avLst/>
              <a:gdLst/>
              <a:ahLst/>
              <a:cxnLst/>
              <a:rect l="l" t="t" r="r" b="b"/>
              <a:pathLst>
                <a:path w="1193" h="4740" extrusionOk="0">
                  <a:moveTo>
                    <a:pt x="1027" y="1"/>
                  </a:moveTo>
                  <a:cubicBezTo>
                    <a:pt x="969" y="1"/>
                    <a:pt x="914" y="34"/>
                    <a:pt x="901" y="111"/>
                  </a:cubicBezTo>
                  <a:cubicBezTo>
                    <a:pt x="658" y="1387"/>
                    <a:pt x="384" y="2694"/>
                    <a:pt x="141" y="4001"/>
                  </a:cubicBezTo>
                  <a:cubicBezTo>
                    <a:pt x="111" y="4184"/>
                    <a:pt x="50" y="4366"/>
                    <a:pt x="20" y="4549"/>
                  </a:cubicBezTo>
                  <a:cubicBezTo>
                    <a:pt x="1" y="4661"/>
                    <a:pt x="98" y="4739"/>
                    <a:pt x="182" y="4739"/>
                  </a:cubicBezTo>
                  <a:cubicBezTo>
                    <a:pt x="234" y="4739"/>
                    <a:pt x="281" y="4709"/>
                    <a:pt x="293" y="4640"/>
                  </a:cubicBezTo>
                  <a:cubicBezTo>
                    <a:pt x="567" y="3333"/>
                    <a:pt x="810" y="2026"/>
                    <a:pt x="1083" y="749"/>
                  </a:cubicBezTo>
                  <a:cubicBezTo>
                    <a:pt x="1114" y="567"/>
                    <a:pt x="1144" y="354"/>
                    <a:pt x="1175" y="172"/>
                  </a:cubicBezTo>
                  <a:cubicBezTo>
                    <a:pt x="1192" y="66"/>
                    <a:pt x="1107" y="1"/>
                    <a:pt x="1027" y="1"/>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1"/>
            <p:cNvSpPr/>
            <p:nvPr/>
          </p:nvSpPr>
          <p:spPr>
            <a:xfrm>
              <a:off x="5190454" y="2281526"/>
              <a:ext cx="11717" cy="103584"/>
            </a:xfrm>
            <a:custGeom>
              <a:avLst/>
              <a:gdLst/>
              <a:ahLst/>
              <a:cxnLst/>
              <a:rect l="l" t="t" r="r" b="b"/>
              <a:pathLst>
                <a:path w="564" h="4986" extrusionOk="0">
                  <a:moveTo>
                    <a:pt x="423" y="0"/>
                  </a:moveTo>
                  <a:cubicBezTo>
                    <a:pt x="350" y="0"/>
                    <a:pt x="274" y="46"/>
                    <a:pt x="274" y="137"/>
                  </a:cubicBezTo>
                  <a:cubicBezTo>
                    <a:pt x="214" y="1505"/>
                    <a:pt x="122" y="2873"/>
                    <a:pt x="62" y="4241"/>
                  </a:cubicBezTo>
                  <a:lnTo>
                    <a:pt x="1" y="4849"/>
                  </a:lnTo>
                  <a:cubicBezTo>
                    <a:pt x="1" y="4940"/>
                    <a:pt x="69" y="4985"/>
                    <a:pt x="141" y="4985"/>
                  </a:cubicBezTo>
                  <a:cubicBezTo>
                    <a:pt x="214" y="4985"/>
                    <a:pt x="290" y="4940"/>
                    <a:pt x="305" y="4849"/>
                  </a:cubicBezTo>
                  <a:cubicBezTo>
                    <a:pt x="366" y="3481"/>
                    <a:pt x="457" y="2083"/>
                    <a:pt x="518" y="715"/>
                  </a:cubicBezTo>
                  <a:lnTo>
                    <a:pt x="548" y="137"/>
                  </a:lnTo>
                  <a:cubicBezTo>
                    <a:pt x="563" y="46"/>
                    <a:pt x="495" y="0"/>
                    <a:pt x="423"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1"/>
            <p:cNvSpPr/>
            <p:nvPr/>
          </p:nvSpPr>
          <p:spPr>
            <a:xfrm>
              <a:off x="5040167" y="2089233"/>
              <a:ext cx="260186" cy="495110"/>
            </a:xfrm>
            <a:custGeom>
              <a:avLst/>
              <a:gdLst/>
              <a:ahLst/>
              <a:cxnLst/>
              <a:rect l="l" t="t" r="r" b="b"/>
              <a:pathLst>
                <a:path w="12524" h="23832" extrusionOk="0">
                  <a:moveTo>
                    <a:pt x="1" y="1"/>
                  </a:moveTo>
                  <a:lnTo>
                    <a:pt x="1" y="1"/>
                  </a:lnTo>
                  <a:cubicBezTo>
                    <a:pt x="1" y="1"/>
                    <a:pt x="1065" y="3496"/>
                    <a:pt x="4530" y="4104"/>
                  </a:cubicBezTo>
                  <a:cubicBezTo>
                    <a:pt x="6232" y="6293"/>
                    <a:pt x="5350" y="23831"/>
                    <a:pt x="5350" y="23831"/>
                  </a:cubicBezTo>
                  <a:cubicBezTo>
                    <a:pt x="5350" y="23831"/>
                    <a:pt x="9241" y="22433"/>
                    <a:pt x="10396" y="21126"/>
                  </a:cubicBezTo>
                  <a:cubicBezTo>
                    <a:pt x="10700" y="18785"/>
                    <a:pt x="11460" y="10001"/>
                    <a:pt x="11460" y="10001"/>
                  </a:cubicBezTo>
                  <a:cubicBezTo>
                    <a:pt x="11460" y="10001"/>
                    <a:pt x="12524" y="2402"/>
                    <a:pt x="2554" y="9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1"/>
            <p:cNvSpPr/>
            <p:nvPr/>
          </p:nvSpPr>
          <p:spPr>
            <a:xfrm>
              <a:off x="5348967" y="2204804"/>
              <a:ext cx="79589" cy="109256"/>
            </a:xfrm>
            <a:custGeom>
              <a:avLst/>
              <a:gdLst/>
              <a:ahLst/>
              <a:cxnLst/>
              <a:rect l="l" t="t" r="r" b="b"/>
              <a:pathLst>
                <a:path w="3831" h="5259" extrusionOk="0">
                  <a:moveTo>
                    <a:pt x="760" y="0"/>
                  </a:moveTo>
                  <a:lnTo>
                    <a:pt x="760" y="0"/>
                  </a:lnTo>
                  <a:cubicBezTo>
                    <a:pt x="0" y="2371"/>
                    <a:pt x="3830" y="5259"/>
                    <a:pt x="3830" y="5259"/>
                  </a:cubicBezTo>
                  <a:cubicBezTo>
                    <a:pt x="3739" y="3769"/>
                    <a:pt x="1824" y="548"/>
                    <a:pt x="760" y="0"/>
                  </a:cubicBezTo>
                  <a:close/>
                </a:path>
              </a:pathLst>
            </a:custGeom>
            <a:solidFill>
              <a:srgbClr val="7BCC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1"/>
            <p:cNvSpPr/>
            <p:nvPr/>
          </p:nvSpPr>
          <p:spPr>
            <a:xfrm>
              <a:off x="5170260" y="2348775"/>
              <a:ext cx="226718" cy="177876"/>
            </a:xfrm>
            <a:custGeom>
              <a:avLst/>
              <a:gdLst/>
              <a:ahLst/>
              <a:cxnLst/>
              <a:rect l="l" t="t" r="r" b="b"/>
              <a:pathLst>
                <a:path w="10913" h="8562" extrusionOk="0">
                  <a:moveTo>
                    <a:pt x="7599" y="1"/>
                  </a:moveTo>
                  <a:lnTo>
                    <a:pt x="4772" y="2371"/>
                  </a:lnTo>
                  <a:lnTo>
                    <a:pt x="4803" y="1946"/>
                  </a:lnTo>
                  <a:lnTo>
                    <a:pt x="1125" y="1612"/>
                  </a:lnTo>
                  <a:lnTo>
                    <a:pt x="1125" y="1612"/>
                  </a:lnTo>
                  <a:cubicBezTo>
                    <a:pt x="1125" y="1612"/>
                    <a:pt x="0" y="7843"/>
                    <a:pt x="4742" y="8511"/>
                  </a:cubicBezTo>
                  <a:cubicBezTo>
                    <a:pt x="4971" y="8545"/>
                    <a:pt x="5192" y="8561"/>
                    <a:pt x="5406" y="8561"/>
                  </a:cubicBezTo>
                  <a:cubicBezTo>
                    <a:pt x="9592" y="8561"/>
                    <a:pt x="10912" y="2371"/>
                    <a:pt x="10912" y="2371"/>
                  </a:cubicBezTo>
                  <a:lnTo>
                    <a:pt x="7599"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1"/>
            <p:cNvSpPr/>
            <p:nvPr/>
          </p:nvSpPr>
          <p:spPr>
            <a:xfrm>
              <a:off x="5328129" y="2312546"/>
              <a:ext cx="208394" cy="106825"/>
            </a:xfrm>
            <a:custGeom>
              <a:avLst/>
              <a:gdLst/>
              <a:ahLst/>
              <a:cxnLst/>
              <a:rect l="l" t="t" r="r" b="b"/>
              <a:pathLst>
                <a:path w="10031" h="5142" extrusionOk="0">
                  <a:moveTo>
                    <a:pt x="2349" y="1"/>
                  </a:moveTo>
                  <a:cubicBezTo>
                    <a:pt x="2325" y="1"/>
                    <a:pt x="2302" y="2"/>
                    <a:pt x="2280" y="4"/>
                  </a:cubicBezTo>
                  <a:cubicBezTo>
                    <a:pt x="1429" y="126"/>
                    <a:pt x="0" y="1798"/>
                    <a:pt x="0" y="1798"/>
                  </a:cubicBezTo>
                  <a:lnTo>
                    <a:pt x="3313" y="4168"/>
                  </a:lnTo>
                  <a:cubicBezTo>
                    <a:pt x="3313" y="4168"/>
                    <a:pt x="4408" y="5141"/>
                    <a:pt x="4894" y="5141"/>
                  </a:cubicBezTo>
                  <a:cubicBezTo>
                    <a:pt x="5380" y="5141"/>
                    <a:pt x="5623" y="4868"/>
                    <a:pt x="5623" y="4868"/>
                  </a:cubicBezTo>
                  <a:lnTo>
                    <a:pt x="7417" y="5141"/>
                  </a:lnTo>
                  <a:lnTo>
                    <a:pt x="7903" y="4442"/>
                  </a:lnTo>
                  <a:cubicBezTo>
                    <a:pt x="7903" y="4442"/>
                    <a:pt x="8416" y="4523"/>
                    <a:pt x="8903" y="4523"/>
                  </a:cubicBezTo>
                  <a:cubicBezTo>
                    <a:pt x="9146" y="4523"/>
                    <a:pt x="9382" y="4503"/>
                    <a:pt x="9544" y="4442"/>
                  </a:cubicBezTo>
                  <a:cubicBezTo>
                    <a:pt x="10031" y="4290"/>
                    <a:pt x="9848" y="1463"/>
                    <a:pt x="9544" y="1433"/>
                  </a:cubicBezTo>
                  <a:cubicBezTo>
                    <a:pt x="9531" y="1430"/>
                    <a:pt x="9517" y="1429"/>
                    <a:pt x="9503" y="1429"/>
                  </a:cubicBezTo>
                  <a:cubicBezTo>
                    <a:pt x="9211" y="1429"/>
                    <a:pt x="8906" y="2010"/>
                    <a:pt x="8906" y="2010"/>
                  </a:cubicBezTo>
                  <a:cubicBezTo>
                    <a:pt x="8906" y="2010"/>
                    <a:pt x="8487" y="1778"/>
                    <a:pt x="8160" y="1778"/>
                  </a:cubicBezTo>
                  <a:cubicBezTo>
                    <a:pt x="8028" y="1778"/>
                    <a:pt x="7912" y="1815"/>
                    <a:pt x="7842" y="1919"/>
                  </a:cubicBezTo>
                  <a:cubicBezTo>
                    <a:pt x="7649" y="1726"/>
                    <a:pt x="7037" y="1685"/>
                    <a:pt x="6557" y="1685"/>
                  </a:cubicBezTo>
                  <a:cubicBezTo>
                    <a:pt x="6208" y="1685"/>
                    <a:pt x="5927" y="1706"/>
                    <a:pt x="5927" y="1706"/>
                  </a:cubicBezTo>
                  <a:cubicBezTo>
                    <a:pt x="5927" y="1706"/>
                    <a:pt x="3297" y="1"/>
                    <a:pt x="2349"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1"/>
            <p:cNvSpPr/>
            <p:nvPr/>
          </p:nvSpPr>
          <p:spPr>
            <a:xfrm>
              <a:off x="5226477" y="2308783"/>
              <a:ext cx="150826" cy="124131"/>
            </a:xfrm>
            <a:custGeom>
              <a:avLst/>
              <a:gdLst/>
              <a:ahLst/>
              <a:cxnLst/>
              <a:rect l="l" t="t" r="r" b="b"/>
              <a:pathLst>
                <a:path w="7260" h="5975" extrusionOk="0">
                  <a:moveTo>
                    <a:pt x="7040" y="1"/>
                  </a:moveTo>
                  <a:cubicBezTo>
                    <a:pt x="7004" y="1"/>
                    <a:pt x="6965" y="13"/>
                    <a:pt x="6930" y="41"/>
                  </a:cubicBezTo>
                  <a:cubicBezTo>
                    <a:pt x="4954" y="1682"/>
                    <a:pt x="2948" y="3354"/>
                    <a:pt x="972" y="5026"/>
                  </a:cubicBezTo>
                  <a:cubicBezTo>
                    <a:pt x="668" y="5269"/>
                    <a:pt x="395" y="5482"/>
                    <a:pt x="121" y="5725"/>
                  </a:cubicBezTo>
                  <a:cubicBezTo>
                    <a:pt x="1" y="5821"/>
                    <a:pt x="109" y="5974"/>
                    <a:pt x="234" y="5974"/>
                  </a:cubicBezTo>
                  <a:cubicBezTo>
                    <a:pt x="267" y="5974"/>
                    <a:pt x="302" y="5963"/>
                    <a:pt x="334" y="5938"/>
                  </a:cubicBezTo>
                  <a:cubicBezTo>
                    <a:pt x="2310" y="4266"/>
                    <a:pt x="4316" y="2594"/>
                    <a:pt x="6291" y="923"/>
                  </a:cubicBezTo>
                  <a:cubicBezTo>
                    <a:pt x="6595" y="710"/>
                    <a:pt x="6869" y="467"/>
                    <a:pt x="7142" y="223"/>
                  </a:cubicBezTo>
                  <a:cubicBezTo>
                    <a:pt x="7259" y="130"/>
                    <a:pt x="7161" y="1"/>
                    <a:pt x="704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1"/>
            <p:cNvSpPr/>
            <p:nvPr/>
          </p:nvSpPr>
          <p:spPr>
            <a:xfrm>
              <a:off x="5482197" y="2353200"/>
              <a:ext cx="30976" cy="65067"/>
            </a:xfrm>
            <a:custGeom>
              <a:avLst/>
              <a:gdLst/>
              <a:ahLst/>
              <a:cxnLst/>
              <a:rect l="l" t="t" r="r" b="b"/>
              <a:pathLst>
                <a:path w="1491" h="3132" extrusionOk="0">
                  <a:moveTo>
                    <a:pt x="1490" y="0"/>
                  </a:moveTo>
                  <a:lnTo>
                    <a:pt x="1" y="3131"/>
                  </a:lnTo>
                  <a:cubicBezTo>
                    <a:pt x="1" y="3131"/>
                    <a:pt x="1369" y="2280"/>
                    <a:pt x="149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1"/>
            <p:cNvSpPr/>
            <p:nvPr/>
          </p:nvSpPr>
          <p:spPr>
            <a:xfrm>
              <a:off x="5441166" y="2353200"/>
              <a:ext cx="48011" cy="61265"/>
            </a:xfrm>
            <a:custGeom>
              <a:avLst/>
              <a:gdLst/>
              <a:ahLst/>
              <a:cxnLst/>
              <a:rect l="l" t="t" r="r" b="b"/>
              <a:pathLst>
                <a:path w="2311" h="2949" extrusionOk="0">
                  <a:moveTo>
                    <a:pt x="2310" y="0"/>
                  </a:moveTo>
                  <a:lnTo>
                    <a:pt x="0" y="2949"/>
                  </a:lnTo>
                  <a:cubicBezTo>
                    <a:pt x="182" y="2858"/>
                    <a:pt x="2097" y="1399"/>
                    <a:pt x="231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1"/>
            <p:cNvSpPr/>
            <p:nvPr/>
          </p:nvSpPr>
          <p:spPr>
            <a:xfrm>
              <a:off x="5420308" y="2344620"/>
              <a:ext cx="51813" cy="35754"/>
            </a:xfrm>
            <a:custGeom>
              <a:avLst/>
              <a:gdLst/>
              <a:ahLst/>
              <a:cxnLst/>
              <a:rect l="l" t="t" r="r" b="b"/>
              <a:pathLst>
                <a:path w="2494" h="1721" extrusionOk="0">
                  <a:moveTo>
                    <a:pt x="1952" y="0"/>
                  </a:moveTo>
                  <a:cubicBezTo>
                    <a:pt x="1847" y="0"/>
                    <a:pt x="1742" y="7"/>
                    <a:pt x="1642" y="18"/>
                  </a:cubicBezTo>
                  <a:cubicBezTo>
                    <a:pt x="1369" y="49"/>
                    <a:pt x="1095" y="140"/>
                    <a:pt x="822" y="292"/>
                  </a:cubicBezTo>
                  <a:cubicBezTo>
                    <a:pt x="578" y="444"/>
                    <a:pt x="366" y="657"/>
                    <a:pt x="214" y="900"/>
                  </a:cubicBezTo>
                  <a:cubicBezTo>
                    <a:pt x="62" y="1143"/>
                    <a:pt x="1" y="1447"/>
                    <a:pt x="1" y="1720"/>
                  </a:cubicBezTo>
                  <a:cubicBezTo>
                    <a:pt x="153" y="1508"/>
                    <a:pt x="275" y="1264"/>
                    <a:pt x="457" y="1082"/>
                  </a:cubicBezTo>
                  <a:cubicBezTo>
                    <a:pt x="639" y="900"/>
                    <a:pt x="822" y="748"/>
                    <a:pt x="1034" y="626"/>
                  </a:cubicBezTo>
                  <a:cubicBezTo>
                    <a:pt x="1460" y="383"/>
                    <a:pt x="1946" y="231"/>
                    <a:pt x="2493" y="79"/>
                  </a:cubicBezTo>
                  <a:cubicBezTo>
                    <a:pt x="2320" y="21"/>
                    <a:pt x="2134" y="0"/>
                    <a:pt x="195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1"/>
            <p:cNvSpPr/>
            <p:nvPr/>
          </p:nvSpPr>
          <p:spPr>
            <a:xfrm>
              <a:off x="5371695" y="2163129"/>
              <a:ext cx="134207" cy="164517"/>
            </a:xfrm>
            <a:custGeom>
              <a:avLst/>
              <a:gdLst/>
              <a:ahLst/>
              <a:cxnLst/>
              <a:rect l="l" t="t" r="r" b="b"/>
              <a:pathLst>
                <a:path w="6460" h="7919" extrusionOk="0">
                  <a:moveTo>
                    <a:pt x="3010" y="0"/>
                  </a:moveTo>
                  <a:cubicBezTo>
                    <a:pt x="0" y="2341"/>
                    <a:pt x="1824" y="6110"/>
                    <a:pt x="2189" y="6778"/>
                  </a:cubicBezTo>
                  <a:cubicBezTo>
                    <a:pt x="2437" y="7609"/>
                    <a:pt x="3079" y="7919"/>
                    <a:pt x="3772" y="7919"/>
                  </a:cubicBezTo>
                  <a:cubicBezTo>
                    <a:pt x="5032" y="7919"/>
                    <a:pt x="6459" y="6894"/>
                    <a:pt x="5988" y="6110"/>
                  </a:cubicBezTo>
                  <a:cubicBezTo>
                    <a:pt x="5710" y="5664"/>
                    <a:pt x="5240" y="5506"/>
                    <a:pt x="4739" y="5506"/>
                  </a:cubicBezTo>
                  <a:cubicBezTo>
                    <a:pt x="4147" y="5506"/>
                    <a:pt x="3513" y="5727"/>
                    <a:pt x="3101" y="5958"/>
                  </a:cubicBezTo>
                  <a:cubicBezTo>
                    <a:pt x="5046" y="3557"/>
                    <a:pt x="4286" y="2554"/>
                    <a:pt x="3010" y="0"/>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1"/>
            <p:cNvSpPr/>
            <p:nvPr/>
          </p:nvSpPr>
          <p:spPr>
            <a:xfrm>
              <a:off x="4850373" y="1573156"/>
              <a:ext cx="773088" cy="475473"/>
            </a:xfrm>
            <a:custGeom>
              <a:avLst/>
              <a:gdLst/>
              <a:ahLst/>
              <a:cxnLst/>
              <a:rect l="l" t="t" r="r" b="b"/>
              <a:pathLst>
                <a:path w="43801" h="26939" extrusionOk="0">
                  <a:moveTo>
                    <a:pt x="43798" y="22401"/>
                  </a:moveTo>
                  <a:cubicBezTo>
                    <a:pt x="43800" y="22401"/>
                    <a:pt x="43800" y="22402"/>
                    <a:pt x="43800" y="22402"/>
                  </a:cubicBezTo>
                  <a:cubicBezTo>
                    <a:pt x="43800" y="22401"/>
                    <a:pt x="43799" y="22401"/>
                    <a:pt x="43798" y="22401"/>
                  </a:cubicBezTo>
                  <a:close/>
                  <a:moveTo>
                    <a:pt x="0" y="0"/>
                  </a:moveTo>
                  <a:cubicBezTo>
                    <a:pt x="426" y="942"/>
                    <a:pt x="122" y="4651"/>
                    <a:pt x="243" y="5593"/>
                  </a:cubicBezTo>
                  <a:cubicBezTo>
                    <a:pt x="426" y="7082"/>
                    <a:pt x="790" y="8572"/>
                    <a:pt x="1307" y="10000"/>
                  </a:cubicBezTo>
                  <a:cubicBezTo>
                    <a:pt x="2523" y="9909"/>
                    <a:pt x="4164" y="9787"/>
                    <a:pt x="4164" y="9787"/>
                  </a:cubicBezTo>
                  <a:lnTo>
                    <a:pt x="4164" y="9787"/>
                  </a:lnTo>
                  <a:lnTo>
                    <a:pt x="2098" y="11824"/>
                  </a:lnTo>
                  <a:cubicBezTo>
                    <a:pt x="5532" y="19058"/>
                    <a:pt x="12736" y="23070"/>
                    <a:pt x="20153" y="25289"/>
                  </a:cubicBezTo>
                  <a:cubicBezTo>
                    <a:pt x="23414" y="26262"/>
                    <a:pt x="26838" y="26939"/>
                    <a:pt x="30194" y="26939"/>
                  </a:cubicBezTo>
                  <a:cubicBezTo>
                    <a:pt x="30404" y="26939"/>
                    <a:pt x="30613" y="26936"/>
                    <a:pt x="30821" y="26931"/>
                  </a:cubicBezTo>
                  <a:lnTo>
                    <a:pt x="30669" y="24469"/>
                  </a:lnTo>
                  <a:lnTo>
                    <a:pt x="31885" y="26900"/>
                  </a:lnTo>
                  <a:cubicBezTo>
                    <a:pt x="32676" y="26839"/>
                    <a:pt x="33496" y="26748"/>
                    <a:pt x="34256" y="26596"/>
                  </a:cubicBezTo>
                  <a:cubicBezTo>
                    <a:pt x="35411" y="26383"/>
                    <a:pt x="36536" y="26079"/>
                    <a:pt x="37600" y="25684"/>
                  </a:cubicBezTo>
                  <a:cubicBezTo>
                    <a:pt x="38633" y="25289"/>
                    <a:pt x="39667" y="24833"/>
                    <a:pt x="40639" y="24317"/>
                  </a:cubicBezTo>
                  <a:cubicBezTo>
                    <a:pt x="41080" y="24081"/>
                    <a:pt x="43313" y="22396"/>
                    <a:pt x="43761" y="22396"/>
                  </a:cubicBezTo>
                  <a:cubicBezTo>
                    <a:pt x="43775" y="22396"/>
                    <a:pt x="43788" y="22397"/>
                    <a:pt x="43798" y="22401"/>
                  </a:cubicBezTo>
                  <a:lnTo>
                    <a:pt x="43798" y="22401"/>
                  </a:lnTo>
                  <a:cubicBezTo>
                    <a:pt x="43655" y="22351"/>
                    <a:pt x="35456" y="19457"/>
                    <a:pt x="33618" y="13040"/>
                  </a:cubicBezTo>
                  <a:cubicBezTo>
                    <a:pt x="31794" y="6566"/>
                    <a:pt x="24955" y="669"/>
                    <a:pt x="19545" y="669"/>
                  </a:cubicBezTo>
                  <a:cubicBezTo>
                    <a:pt x="16158" y="669"/>
                    <a:pt x="11989" y="2162"/>
                    <a:pt x="7666" y="2162"/>
                  </a:cubicBezTo>
                  <a:cubicBezTo>
                    <a:pt x="5121" y="2162"/>
                    <a:pt x="2523" y="1645"/>
                    <a:pt x="0" y="0"/>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1"/>
            <p:cNvSpPr/>
            <p:nvPr/>
          </p:nvSpPr>
          <p:spPr>
            <a:xfrm>
              <a:off x="4887383" y="1781824"/>
              <a:ext cx="726421" cy="265880"/>
            </a:xfrm>
            <a:custGeom>
              <a:avLst/>
              <a:gdLst/>
              <a:ahLst/>
              <a:cxnLst/>
              <a:rect l="l" t="t" r="r" b="b"/>
              <a:pathLst>
                <a:path w="41157" h="15064" extrusionOk="0">
                  <a:moveTo>
                    <a:pt x="1" y="1"/>
                  </a:moveTo>
                  <a:cubicBezTo>
                    <a:pt x="4469" y="8816"/>
                    <a:pt x="13253" y="12676"/>
                    <a:pt x="20578" y="14165"/>
                  </a:cubicBezTo>
                  <a:cubicBezTo>
                    <a:pt x="23109" y="14778"/>
                    <a:pt x="25522" y="15064"/>
                    <a:pt x="27778" y="15064"/>
                  </a:cubicBezTo>
                  <a:cubicBezTo>
                    <a:pt x="28097" y="15064"/>
                    <a:pt x="28412" y="15058"/>
                    <a:pt x="28724" y="15047"/>
                  </a:cubicBezTo>
                  <a:lnTo>
                    <a:pt x="28572" y="12615"/>
                  </a:lnTo>
                  <a:lnTo>
                    <a:pt x="29788" y="14986"/>
                  </a:lnTo>
                  <a:cubicBezTo>
                    <a:pt x="34834" y="14621"/>
                    <a:pt x="38877" y="12858"/>
                    <a:pt x="41156" y="10639"/>
                  </a:cubicBezTo>
                  <a:lnTo>
                    <a:pt x="41156" y="10639"/>
                  </a:lnTo>
                  <a:cubicBezTo>
                    <a:pt x="39597" y="10830"/>
                    <a:pt x="38195" y="10914"/>
                    <a:pt x="36936" y="10914"/>
                  </a:cubicBezTo>
                  <a:cubicBezTo>
                    <a:pt x="26783" y="10914"/>
                    <a:pt x="25846" y="5411"/>
                    <a:pt x="25358" y="5411"/>
                  </a:cubicBezTo>
                  <a:cubicBezTo>
                    <a:pt x="25355" y="5411"/>
                    <a:pt x="25353" y="5411"/>
                    <a:pt x="25351" y="5411"/>
                  </a:cubicBez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1"/>
            <p:cNvSpPr/>
            <p:nvPr/>
          </p:nvSpPr>
          <p:spPr>
            <a:xfrm>
              <a:off x="4952158" y="1675081"/>
              <a:ext cx="373403" cy="405050"/>
            </a:xfrm>
            <a:custGeom>
              <a:avLst/>
              <a:gdLst/>
              <a:ahLst/>
              <a:cxnLst/>
              <a:rect l="l" t="t" r="r" b="b"/>
              <a:pathLst>
                <a:path w="21156" h="22949" extrusionOk="0">
                  <a:moveTo>
                    <a:pt x="20882" y="0"/>
                  </a:moveTo>
                  <a:cubicBezTo>
                    <a:pt x="15748" y="3030"/>
                    <a:pt x="10730" y="3759"/>
                    <a:pt x="7099" y="3759"/>
                  </a:cubicBezTo>
                  <a:cubicBezTo>
                    <a:pt x="5486" y="3759"/>
                    <a:pt x="4146" y="3615"/>
                    <a:pt x="3192" y="3465"/>
                  </a:cubicBezTo>
                  <a:lnTo>
                    <a:pt x="1703" y="6657"/>
                  </a:lnTo>
                  <a:cubicBezTo>
                    <a:pt x="1" y="10244"/>
                    <a:pt x="943" y="14438"/>
                    <a:pt x="3678" y="17052"/>
                  </a:cubicBezTo>
                  <a:lnTo>
                    <a:pt x="3830" y="21855"/>
                  </a:lnTo>
                  <a:cubicBezTo>
                    <a:pt x="3982" y="22250"/>
                    <a:pt x="4134" y="22615"/>
                    <a:pt x="4286" y="22949"/>
                  </a:cubicBezTo>
                  <a:cubicBezTo>
                    <a:pt x="5654" y="22615"/>
                    <a:pt x="7812" y="21490"/>
                    <a:pt x="8025" y="17934"/>
                  </a:cubicBezTo>
                  <a:cubicBezTo>
                    <a:pt x="4286" y="16323"/>
                    <a:pt x="4378" y="11125"/>
                    <a:pt x="6870" y="7265"/>
                  </a:cubicBezTo>
                  <a:cubicBezTo>
                    <a:pt x="14591" y="6475"/>
                    <a:pt x="18937" y="2949"/>
                    <a:pt x="21156" y="274"/>
                  </a:cubicBezTo>
                  <a:cubicBezTo>
                    <a:pt x="21065" y="183"/>
                    <a:pt x="20974" y="91"/>
                    <a:pt x="2088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1"/>
            <p:cNvSpPr/>
            <p:nvPr/>
          </p:nvSpPr>
          <p:spPr>
            <a:xfrm>
              <a:off x="5026864" y="1679899"/>
              <a:ext cx="322448" cy="448575"/>
            </a:xfrm>
            <a:custGeom>
              <a:avLst/>
              <a:gdLst/>
              <a:ahLst/>
              <a:cxnLst/>
              <a:rect l="l" t="t" r="r" b="b"/>
              <a:pathLst>
                <a:path w="18269" h="25415" extrusionOk="0">
                  <a:moveTo>
                    <a:pt x="16870" y="1"/>
                  </a:moveTo>
                  <a:cubicBezTo>
                    <a:pt x="14651" y="2676"/>
                    <a:pt x="10305" y="6202"/>
                    <a:pt x="2584" y="6992"/>
                  </a:cubicBezTo>
                  <a:cubicBezTo>
                    <a:pt x="92" y="10852"/>
                    <a:pt x="0" y="16050"/>
                    <a:pt x="3739" y="17661"/>
                  </a:cubicBezTo>
                  <a:cubicBezTo>
                    <a:pt x="3526" y="21187"/>
                    <a:pt x="1368" y="22311"/>
                    <a:pt x="0" y="22676"/>
                  </a:cubicBezTo>
                  <a:cubicBezTo>
                    <a:pt x="1084" y="24830"/>
                    <a:pt x="2798" y="25415"/>
                    <a:pt x="4338" y="25415"/>
                  </a:cubicBezTo>
                  <a:cubicBezTo>
                    <a:pt x="6166" y="25415"/>
                    <a:pt x="7751" y="24591"/>
                    <a:pt x="7751" y="24591"/>
                  </a:cubicBezTo>
                  <a:lnTo>
                    <a:pt x="7751" y="20487"/>
                  </a:lnTo>
                  <a:cubicBezTo>
                    <a:pt x="8239" y="20571"/>
                    <a:pt x="8714" y="20612"/>
                    <a:pt x="9176" y="20612"/>
                  </a:cubicBezTo>
                  <a:cubicBezTo>
                    <a:pt x="12404" y="20612"/>
                    <a:pt x="14990" y="18621"/>
                    <a:pt x="16505" y="15351"/>
                  </a:cubicBezTo>
                  <a:lnTo>
                    <a:pt x="18268" y="11642"/>
                  </a:lnTo>
                  <a:cubicBezTo>
                    <a:pt x="15563" y="8603"/>
                    <a:pt x="15198" y="4043"/>
                    <a:pt x="16992" y="92"/>
                  </a:cubicBezTo>
                  <a:cubicBezTo>
                    <a:pt x="16961" y="62"/>
                    <a:pt x="16931" y="31"/>
                    <a:pt x="1687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1"/>
            <p:cNvSpPr/>
            <p:nvPr/>
          </p:nvSpPr>
          <p:spPr>
            <a:xfrm>
              <a:off x="5119663" y="1838902"/>
              <a:ext cx="19344" cy="25363"/>
            </a:xfrm>
            <a:custGeom>
              <a:avLst/>
              <a:gdLst/>
              <a:ahLst/>
              <a:cxnLst/>
              <a:rect l="l" t="t" r="r" b="b"/>
              <a:pathLst>
                <a:path w="1096" h="1437" extrusionOk="0">
                  <a:moveTo>
                    <a:pt x="766" y="0"/>
                  </a:moveTo>
                  <a:cubicBezTo>
                    <a:pt x="578" y="0"/>
                    <a:pt x="314" y="227"/>
                    <a:pt x="183" y="566"/>
                  </a:cubicBezTo>
                  <a:cubicBezTo>
                    <a:pt x="1" y="931"/>
                    <a:pt x="31" y="1326"/>
                    <a:pt x="214" y="1417"/>
                  </a:cubicBezTo>
                  <a:cubicBezTo>
                    <a:pt x="244" y="1431"/>
                    <a:pt x="276" y="1437"/>
                    <a:pt x="310" y="1437"/>
                  </a:cubicBezTo>
                  <a:cubicBezTo>
                    <a:pt x="511" y="1437"/>
                    <a:pt x="756" y="1213"/>
                    <a:pt x="913" y="901"/>
                  </a:cubicBezTo>
                  <a:cubicBezTo>
                    <a:pt x="1095" y="506"/>
                    <a:pt x="1065" y="110"/>
                    <a:pt x="852" y="19"/>
                  </a:cubicBezTo>
                  <a:cubicBezTo>
                    <a:pt x="826" y="6"/>
                    <a:pt x="797" y="0"/>
                    <a:pt x="7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1"/>
            <p:cNvSpPr/>
            <p:nvPr/>
          </p:nvSpPr>
          <p:spPr>
            <a:xfrm>
              <a:off x="5291866" y="1896827"/>
              <a:ext cx="19344" cy="25910"/>
            </a:xfrm>
            <a:custGeom>
              <a:avLst/>
              <a:gdLst/>
              <a:ahLst/>
              <a:cxnLst/>
              <a:rect l="l" t="t" r="r" b="b"/>
              <a:pathLst>
                <a:path w="1096" h="1468" extrusionOk="0">
                  <a:moveTo>
                    <a:pt x="787" y="1"/>
                  </a:moveTo>
                  <a:cubicBezTo>
                    <a:pt x="586" y="1"/>
                    <a:pt x="340" y="228"/>
                    <a:pt x="183" y="567"/>
                  </a:cubicBezTo>
                  <a:cubicBezTo>
                    <a:pt x="1" y="962"/>
                    <a:pt x="31" y="1357"/>
                    <a:pt x="244" y="1449"/>
                  </a:cubicBezTo>
                  <a:cubicBezTo>
                    <a:pt x="274" y="1462"/>
                    <a:pt x="306" y="1468"/>
                    <a:pt x="339" y="1468"/>
                  </a:cubicBezTo>
                  <a:cubicBezTo>
                    <a:pt x="541" y="1468"/>
                    <a:pt x="787" y="1241"/>
                    <a:pt x="943" y="901"/>
                  </a:cubicBezTo>
                  <a:cubicBezTo>
                    <a:pt x="1095" y="506"/>
                    <a:pt x="1095" y="111"/>
                    <a:pt x="882" y="20"/>
                  </a:cubicBezTo>
                  <a:cubicBezTo>
                    <a:pt x="852" y="7"/>
                    <a:pt x="820" y="1"/>
                    <a:pt x="7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1"/>
            <p:cNvSpPr/>
            <p:nvPr/>
          </p:nvSpPr>
          <p:spPr>
            <a:xfrm>
              <a:off x="5120740" y="1793155"/>
              <a:ext cx="48838" cy="19803"/>
            </a:xfrm>
            <a:custGeom>
              <a:avLst/>
              <a:gdLst/>
              <a:ahLst/>
              <a:cxnLst/>
              <a:rect l="l" t="t" r="r" b="b"/>
              <a:pathLst>
                <a:path w="2767" h="1122" extrusionOk="0">
                  <a:moveTo>
                    <a:pt x="1088" y="1"/>
                  </a:moveTo>
                  <a:cubicBezTo>
                    <a:pt x="962" y="1"/>
                    <a:pt x="840" y="17"/>
                    <a:pt x="730" y="58"/>
                  </a:cubicBezTo>
                  <a:cubicBezTo>
                    <a:pt x="457" y="119"/>
                    <a:pt x="213" y="271"/>
                    <a:pt x="1" y="453"/>
                  </a:cubicBezTo>
                  <a:cubicBezTo>
                    <a:pt x="274" y="453"/>
                    <a:pt x="517" y="453"/>
                    <a:pt x="761" y="484"/>
                  </a:cubicBezTo>
                  <a:cubicBezTo>
                    <a:pt x="1004" y="514"/>
                    <a:pt x="1216" y="544"/>
                    <a:pt x="1429" y="605"/>
                  </a:cubicBezTo>
                  <a:cubicBezTo>
                    <a:pt x="1855" y="696"/>
                    <a:pt x="2250" y="879"/>
                    <a:pt x="2767" y="1122"/>
                  </a:cubicBezTo>
                  <a:cubicBezTo>
                    <a:pt x="2675" y="848"/>
                    <a:pt x="2493" y="636"/>
                    <a:pt x="2311" y="453"/>
                  </a:cubicBezTo>
                  <a:cubicBezTo>
                    <a:pt x="2098" y="271"/>
                    <a:pt x="1824" y="119"/>
                    <a:pt x="1551" y="58"/>
                  </a:cubicBezTo>
                  <a:cubicBezTo>
                    <a:pt x="1401" y="25"/>
                    <a:pt x="1242" y="1"/>
                    <a:pt x="1088"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1"/>
            <p:cNvSpPr/>
            <p:nvPr/>
          </p:nvSpPr>
          <p:spPr>
            <a:xfrm>
              <a:off x="5297231" y="1855969"/>
              <a:ext cx="37577" cy="21374"/>
            </a:xfrm>
            <a:custGeom>
              <a:avLst/>
              <a:gdLst/>
              <a:ahLst/>
              <a:cxnLst/>
              <a:rect l="l" t="t" r="r" b="b"/>
              <a:pathLst>
                <a:path w="2129" h="1211" extrusionOk="0">
                  <a:moveTo>
                    <a:pt x="997" y="0"/>
                  </a:moveTo>
                  <a:cubicBezTo>
                    <a:pt x="841" y="0"/>
                    <a:pt x="689" y="33"/>
                    <a:pt x="548" y="86"/>
                  </a:cubicBezTo>
                  <a:cubicBezTo>
                    <a:pt x="305" y="177"/>
                    <a:pt x="122" y="329"/>
                    <a:pt x="1" y="542"/>
                  </a:cubicBezTo>
                  <a:cubicBezTo>
                    <a:pt x="219" y="514"/>
                    <a:pt x="413" y="499"/>
                    <a:pt x="588" y="499"/>
                  </a:cubicBezTo>
                  <a:cubicBezTo>
                    <a:pt x="803" y="499"/>
                    <a:pt x="989" y="522"/>
                    <a:pt x="1156" y="572"/>
                  </a:cubicBezTo>
                  <a:cubicBezTo>
                    <a:pt x="1308" y="633"/>
                    <a:pt x="1460" y="724"/>
                    <a:pt x="1612" y="815"/>
                  </a:cubicBezTo>
                  <a:cubicBezTo>
                    <a:pt x="1703" y="876"/>
                    <a:pt x="1764" y="937"/>
                    <a:pt x="1855" y="998"/>
                  </a:cubicBezTo>
                  <a:cubicBezTo>
                    <a:pt x="1946" y="1089"/>
                    <a:pt x="2037" y="1150"/>
                    <a:pt x="2129" y="1210"/>
                  </a:cubicBezTo>
                  <a:cubicBezTo>
                    <a:pt x="2129" y="967"/>
                    <a:pt x="2068" y="724"/>
                    <a:pt x="1946" y="542"/>
                  </a:cubicBezTo>
                  <a:cubicBezTo>
                    <a:pt x="1794" y="329"/>
                    <a:pt x="1581" y="147"/>
                    <a:pt x="1338" y="55"/>
                  </a:cubicBezTo>
                  <a:cubicBezTo>
                    <a:pt x="1224" y="17"/>
                    <a:pt x="1109" y="0"/>
                    <a:pt x="997" y="0"/>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1"/>
            <p:cNvSpPr/>
            <p:nvPr/>
          </p:nvSpPr>
          <p:spPr>
            <a:xfrm>
              <a:off x="5210292" y="1871376"/>
              <a:ext cx="59128" cy="61104"/>
            </a:xfrm>
            <a:custGeom>
              <a:avLst/>
              <a:gdLst/>
              <a:ahLst/>
              <a:cxnLst/>
              <a:rect l="l" t="t" r="r" b="b"/>
              <a:pathLst>
                <a:path w="3350" h="3462" extrusionOk="0">
                  <a:moveTo>
                    <a:pt x="3127" y="0"/>
                  </a:moveTo>
                  <a:cubicBezTo>
                    <a:pt x="3038" y="0"/>
                    <a:pt x="2947" y="48"/>
                    <a:pt x="2921" y="155"/>
                  </a:cubicBezTo>
                  <a:cubicBezTo>
                    <a:pt x="2696" y="1112"/>
                    <a:pt x="2470" y="2043"/>
                    <a:pt x="2245" y="2996"/>
                  </a:cubicBezTo>
                  <a:lnTo>
                    <a:pt x="2245" y="2996"/>
                  </a:lnTo>
                  <a:lnTo>
                    <a:pt x="398" y="2343"/>
                  </a:lnTo>
                  <a:cubicBezTo>
                    <a:pt x="373" y="2334"/>
                    <a:pt x="349" y="2330"/>
                    <a:pt x="326" y="2330"/>
                  </a:cubicBezTo>
                  <a:cubicBezTo>
                    <a:pt x="122" y="2330"/>
                    <a:pt x="0" y="2657"/>
                    <a:pt x="246" y="2739"/>
                  </a:cubicBezTo>
                  <a:lnTo>
                    <a:pt x="2313" y="3438"/>
                  </a:lnTo>
                  <a:cubicBezTo>
                    <a:pt x="2344" y="3453"/>
                    <a:pt x="2376" y="3461"/>
                    <a:pt x="2405" y="3461"/>
                  </a:cubicBezTo>
                  <a:cubicBezTo>
                    <a:pt x="2491" y="3461"/>
                    <a:pt x="2564" y="3398"/>
                    <a:pt x="2586" y="3286"/>
                  </a:cubicBezTo>
                  <a:cubicBezTo>
                    <a:pt x="2830" y="2252"/>
                    <a:pt x="3073" y="1249"/>
                    <a:pt x="3316" y="216"/>
                  </a:cubicBezTo>
                  <a:cubicBezTo>
                    <a:pt x="3350" y="79"/>
                    <a:pt x="3240" y="0"/>
                    <a:pt x="31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1"/>
            <p:cNvSpPr/>
            <p:nvPr/>
          </p:nvSpPr>
          <p:spPr>
            <a:xfrm>
              <a:off x="5151849" y="1911211"/>
              <a:ext cx="63487" cy="52085"/>
            </a:xfrm>
            <a:custGeom>
              <a:avLst/>
              <a:gdLst/>
              <a:ahLst/>
              <a:cxnLst/>
              <a:rect l="l" t="t" r="r" b="b"/>
              <a:pathLst>
                <a:path w="3597" h="2951" extrusionOk="0">
                  <a:moveTo>
                    <a:pt x="353" y="0"/>
                  </a:moveTo>
                  <a:cubicBezTo>
                    <a:pt x="258" y="0"/>
                    <a:pt x="166" y="56"/>
                    <a:pt x="153" y="178"/>
                  </a:cubicBezTo>
                  <a:cubicBezTo>
                    <a:pt x="1" y="1728"/>
                    <a:pt x="2037" y="2609"/>
                    <a:pt x="3192" y="2944"/>
                  </a:cubicBezTo>
                  <a:cubicBezTo>
                    <a:pt x="3211" y="2948"/>
                    <a:pt x="3229" y="2950"/>
                    <a:pt x="3247" y="2950"/>
                  </a:cubicBezTo>
                  <a:cubicBezTo>
                    <a:pt x="3461" y="2950"/>
                    <a:pt x="3597" y="2633"/>
                    <a:pt x="3344" y="2549"/>
                  </a:cubicBezTo>
                  <a:cubicBezTo>
                    <a:pt x="2432" y="2275"/>
                    <a:pt x="426" y="1545"/>
                    <a:pt x="578" y="238"/>
                  </a:cubicBezTo>
                  <a:cubicBezTo>
                    <a:pt x="595" y="87"/>
                    <a:pt x="472" y="0"/>
                    <a:pt x="3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1"/>
            <p:cNvSpPr/>
            <p:nvPr/>
          </p:nvSpPr>
          <p:spPr>
            <a:xfrm>
              <a:off x="5080152" y="1864685"/>
              <a:ext cx="81170" cy="72336"/>
            </a:xfrm>
            <a:custGeom>
              <a:avLst/>
              <a:gdLst/>
              <a:ahLst/>
              <a:cxnLst/>
              <a:rect l="l" t="t" r="r" b="b"/>
              <a:pathLst>
                <a:path w="1947" h="1735" extrusionOk="0">
                  <a:moveTo>
                    <a:pt x="971" y="0"/>
                  </a:moveTo>
                  <a:cubicBezTo>
                    <a:pt x="641" y="0"/>
                    <a:pt x="339" y="198"/>
                    <a:pt x="183" y="510"/>
                  </a:cubicBezTo>
                  <a:cubicBezTo>
                    <a:pt x="1" y="935"/>
                    <a:pt x="183" y="1452"/>
                    <a:pt x="609" y="1665"/>
                  </a:cubicBezTo>
                  <a:cubicBezTo>
                    <a:pt x="727" y="1712"/>
                    <a:pt x="846" y="1734"/>
                    <a:pt x="963" y="1734"/>
                  </a:cubicBezTo>
                  <a:cubicBezTo>
                    <a:pt x="1298" y="1734"/>
                    <a:pt x="1606" y="1547"/>
                    <a:pt x="1764" y="1209"/>
                  </a:cubicBezTo>
                  <a:cubicBezTo>
                    <a:pt x="1946" y="783"/>
                    <a:pt x="1764" y="266"/>
                    <a:pt x="1338" y="84"/>
                  </a:cubicBezTo>
                  <a:cubicBezTo>
                    <a:pt x="1216" y="27"/>
                    <a:pt x="1092" y="0"/>
                    <a:pt x="97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1"/>
            <p:cNvSpPr/>
            <p:nvPr/>
          </p:nvSpPr>
          <p:spPr>
            <a:xfrm>
              <a:off x="5240934" y="1937775"/>
              <a:ext cx="67604" cy="60287"/>
            </a:xfrm>
            <a:custGeom>
              <a:avLst/>
              <a:gdLst/>
              <a:ahLst/>
              <a:cxnLst/>
              <a:rect l="l" t="t" r="r" b="b"/>
              <a:pathLst>
                <a:path w="1946" h="1735" extrusionOk="0">
                  <a:moveTo>
                    <a:pt x="996" y="1"/>
                  </a:moveTo>
                  <a:cubicBezTo>
                    <a:pt x="665" y="1"/>
                    <a:pt x="340" y="189"/>
                    <a:pt x="182" y="527"/>
                  </a:cubicBezTo>
                  <a:cubicBezTo>
                    <a:pt x="0" y="952"/>
                    <a:pt x="182" y="1469"/>
                    <a:pt x="608" y="1651"/>
                  </a:cubicBezTo>
                  <a:cubicBezTo>
                    <a:pt x="730" y="1708"/>
                    <a:pt x="854" y="1735"/>
                    <a:pt x="975" y="1735"/>
                  </a:cubicBezTo>
                  <a:cubicBezTo>
                    <a:pt x="1305" y="1735"/>
                    <a:pt x="1607" y="1537"/>
                    <a:pt x="1763" y="1226"/>
                  </a:cubicBezTo>
                  <a:cubicBezTo>
                    <a:pt x="1945" y="800"/>
                    <a:pt x="1763" y="284"/>
                    <a:pt x="1337" y="71"/>
                  </a:cubicBezTo>
                  <a:cubicBezTo>
                    <a:pt x="1228" y="24"/>
                    <a:pt x="1111" y="1"/>
                    <a:pt x="99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1"/>
            <p:cNvSpPr/>
            <p:nvPr/>
          </p:nvSpPr>
          <p:spPr>
            <a:xfrm>
              <a:off x="5007556" y="1612955"/>
              <a:ext cx="312246" cy="128474"/>
            </a:xfrm>
            <a:custGeom>
              <a:avLst/>
              <a:gdLst/>
              <a:ahLst/>
              <a:cxnLst/>
              <a:rect l="l" t="t" r="r" b="b"/>
              <a:pathLst>
                <a:path w="17691" h="7279" extrusionOk="0">
                  <a:moveTo>
                    <a:pt x="9054" y="1"/>
                  </a:moveTo>
                  <a:cubicBezTo>
                    <a:pt x="5660" y="1"/>
                    <a:pt x="2397" y="1915"/>
                    <a:pt x="851" y="5162"/>
                  </a:cubicBezTo>
                  <a:lnTo>
                    <a:pt x="0" y="6985"/>
                  </a:lnTo>
                  <a:cubicBezTo>
                    <a:pt x="954" y="7135"/>
                    <a:pt x="2294" y="7279"/>
                    <a:pt x="3907" y="7279"/>
                  </a:cubicBezTo>
                  <a:cubicBezTo>
                    <a:pt x="7538" y="7279"/>
                    <a:pt x="12556" y="6550"/>
                    <a:pt x="17690" y="3520"/>
                  </a:cubicBezTo>
                  <a:cubicBezTo>
                    <a:pt x="17083" y="3004"/>
                    <a:pt x="16414" y="2517"/>
                    <a:pt x="15624" y="2183"/>
                  </a:cubicBezTo>
                  <a:lnTo>
                    <a:pt x="12858" y="845"/>
                  </a:lnTo>
                  <a:cubicBezTo>
                    <a:pt x="11627" y="272"/>
                    <a:pt x="10331" y="1"/>
                    <a:pt x="9054"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1"/>
            <p:cNvSpPr/>
            <p:nvPr/>
          </p:nvSpPr>
          <p:spPr>
            <a:xfrm>
              <a:off x="5295096" y="1681505"/>
              <a:ext cx="93898" cy="203893"/>
            </a:xfrm>
            <a:custGeom>
              <a:avLst/>
              <a:gdLst/>
              <a:ahLst/>
              <a:cxnLst/>
              <a:rect l="l" t="t" r="r" b="b"/>
              <a:pathLst>
                <a:path w="5320" h="11552" extrusionOk="0">
                  <a:moveTo>
                    <a:pt x="1794" y="1"/>
                  </a:moveTo>
                  <a:cubicBezTo>
                    <a:pt x="0" y="3952"/>
                    <a:pt x="365" y="8512"/>
                    <a:pt x="3040" y="11551"/>
                  </a:cubicBezTo>
                  <a:lnTo>
                    <a:pt x="3648" y="10275"/>
                  </a:lnTo>
                  <a:cubicBezTo>
                    <a:pt x="5319" y="6718"/>
                    <a:pt x="4468" y="2615"/>
                    <a:pt x="1794"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1"/>
            <p:cNvSpPr/>
            <p:nvPr/>
          </p:nvSpPr>
          <p:spPr>
            <a:xfrm>
              <a:off x="5334789" y="1579104"/>
              <a:ext cx="129851" cy="89380"/>
            </a:xfrm>
            <a:custGeom>
              <a:avLst/>
              <a:gdLst/>
              <a:ahLst/>
              <a:cxnLst/>
              <a:rect l="l" t="t" r="r" b="b"/>
              <a:pathLst>
                <a:path w="7357" h="5064" extrusionOk="0">
                  <a:moveTo>
                    <a:pt x="6058" y="1"/>
                  </a:moveTo>
                  <a:cubicBezTo>
                    <a:pt x="4522" y="1"/>
                    <a:pt x="1" y="4952"/>
                    <a:pt x="1" y="4952"/>
                  </a:cubicBezTo>
                  <a:cubicBezTo>
                    <a:pt x="216" y="5029"/>
                    <a:pt x="559" y="5063"/>
                    <a:pt x="980" y="5063"/>
                  </a:cubicBezTo>
                  <a:cubicBezTo>
                    <a:pt x="3061" y="5063"/>
                    <a:pt x="7042" y="4221"/>
                    <a:pt x="6840" y="3463"/>
                  </a:cubicBezTo>
                  <a:cubicBezTo>
                    <a:pt x="6796" y="3317"/>
                    <a:pt x="6607" y="3256"/>
                    <a:pt x="6320" y="3256"/>
                  </a:cubicBezTo>
                  <a:cubicBezTo>
                    <a:pt x="4807" y="3256"/>
                    <a:pt x="578" y="4952"/>
                    <a:pt x="578" y="4952"/>
                  </a:cubicBezTo>
                  <a:cubicBezTo>
                    <a:pt x="578" y="4952"/>
                    <a:pt x="7356" y="1304"/>
                    <a:pt x="6414" y="149"/>
                  </a:cubicBezTo>
                  <a:cubicBezTo>
                    <a:pt x="6328" y="47"/>
                    <a:pt x="6207" y="1"/>
                    <a:pt x="6058"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1"/>
            <p:cNvSpPr/>
            <p:nvPr/>
          </p:nvSpPr>
          <p:spPr>
            <a:xfrm>
              <a:off x="4937807" y="1728664"/>
              <a:ext cx="108918" cy="110048"/>
            </a:xfrm>
            <a:custGeom>
              <a:avLst/>
              <a:gdLst/>
              <a:ahLst/>
              <a:cxnLst/>
              <a:rect l="l" t="t" r="r" b="b"/>
              <a:pathLst>
                <a:path w="6171" h="6235" extrusionOk="0">
                  <a:moveTo>
                    <a:pt x="3729" y="0"/>
                  </a:moveTo>
                  <a:cubicBezTo>
                    <a:pt x="3561" y="0"/>
                    <a:pt x="3382" y="20"/>
                    <a:pt x="3192" y="65"/>
                  </a:cubicBezTo>
                  <a:cubicBezTo>
                    <a:pt x="973" y="612"/>
                    <a:pt x="1" y="3165"/>
                    <a:pt x="1460" y="4654"/>
                  </a:cubicBezTo>
                  <a:cubicBezTo>
                    <a:pt x="2888" y="6174"/>
                    <a:pt x="3952" y="6235"/>
                    <a:pt x="3952" y="6235"/>
                  </a:cubicBezTo>
                  <a:lnTo>
                    <a:pt x="6171" y="2314"/>
                  </a:lnTo>
                  <a:cubicBezTo>
                    <a:pt x="6171" y="2314"/>
                    <a:pt x="5535" y="0"/>
                    <a:pt x="372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1"/>
            <p:cNvSpPr/>
            <p:nvPr/>
          </p:nvSpPr>
          <p:spPr>
            <a:xfrm>
              <a:off x="4962833" y="1746313"/>
              <a:ext cx="54927" cy="68129"/>
            </a:xfrm>
            <a:custGeom>
              <a:avLst/>
              <a:gdLst/>
              <a:ahLst/>
              <a:cxnLst/>
              <a:rect l="l" t="t" r="r" b="b"/>
              <a:pathLst>
                <a:path w="3112" h="3860" extrusionOk="0">
                  <a:moveTo>
                    <a:pt x="1324" y="1"/>
                  </a:moveTo>
                  <a:cubicBezTo>
                    <a:pt x="1094" y="1"/>
                    <a:pt x="1032" y="346"/>
                    <a:pt x="1258" y="402"/>
                  </a:cubicBezTo>
                  <a:cubicBezTo>
                    <a:pt x="2017" y="584"/>
                    <a:pt x="2382" y="1283"/>
                    <a:pt x="2504" y="2043"/>
                  </a:cubicBezTo>
                  <a:cubicBezTo>
                    <a:pt x="2073" y="1809"/>
                    <a:pt x="1567" y="1687"/>
                    <a:pt x="1067" y="1687"/>
                  </a:cubicBezTo>
                  <a:cubicBezTo>
                    <a:pt x="790" y="1687"/>
                    <a:pt x="514" y="1724"/>
                    <a:pt x="254" y="1800"/>
                  </a:cubicBezTo>
                  <a:cubicBezTo>
                    <a:pt x="0" y="1857"/>
                    <a:pt x="87" y="2202"/>
                    <a:pt x="296" y="2202"/>
                  </a:cubicBezTo>
                  <a:cubicBezTo>
                    <a:pt x="312" y="2202"/>
                    <a:pt x="328" y="2200"/>
                    <a:pt x="346" y="2195"/>
                  </a:cubicBezTo>
                  <a:cubicBezTo>
                    <a:pt x="587" y="2128"/>
                    <a:pt x="832" y="2094"/>
                    <a:pt x="1074" y="2094"/>
                  </a:cubicBezTo>
                  <a:cubicBezTo>
                    <a:pt x="1593" y="2094"/>
                    <a:pt x="2099" y="2249"/>
                    <a:pt x="2534" y="2560"/>
                  </a:cubicBezTo>
                  <a:lnTo>
                    <a:pt x="2595" y="2560"/>
                  </a:lnTo>
                  <a:cubicBezTo>
                    <a:pt x="2625" y="2955"/>
                    <a:pt x="2595" y="3350"/>
                    <a:pt x="2595" y="3654"/>
                  </a:cubicBezTo>
                  <a:cubicBezTo>
                    <a:pt x="2580" y="3791"/>
                    <a:pt x="2671" y="3860"/>
                    <a:pt x="2770" y="3860"/>
                  </a:cubicBezTo>
                  <a:cubicBezTo>
                    <a:pt x="2868" y="3860"/>
                    <a:pt x="2975" y="3791"/>
                    <a:pt x="2990" y="3654"/>
                  </a:cubicBezTo>
                  <a:cubicBezTo>
                    <a:pt x="3112" y="2378"/>
                    <a:pt x="2899" y="372"/>
                    <a:pt x="1379" y="7"/>
                  </a:cubicBezTo>
                  <a:cubicBezTo>
                    <a:pt x="1360" y="3"/>
                    <a:pt x="1341" y="1"/>
                    <a:pt x="13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1"/>
            <p:cNvSpPr/>
            <p:nvPr/>
          </p:nvSpPr>
          <p:spPr>
            <a:xfrm>
              <a:off x="4589931" y="1671257"/>
              <a:ext cx="404157" cy="584879"/>
            </a:xfrm>
            <a:custGeom>
              <a:avLst/>
              <a:gdLst/>
              <a:ahLst/>
              <a:cxnLst/>
              <a:rect l="l" t="t" r="r" b="b"/>
              <a:pathLst>
                <a:path w="19454" h="28153" extrusionOk="0">
                  <a:moveTo>
                    <a:pt x="11569" y="0"/>
                  </a:moveTo>
                  <a:cubicBezTo>
                    <a:pt x="10653" y="0"/>
                    <a:pt x="9730" y="193"/>
                    <a:pt x="8876" y="583"/>
                  </a:cubicBezTo>
                  <a:cubicBezTo>
                    <a:pt x="8086" y="1890"/>
                    <a:pt x="7812" y="3471"/>
                    <a:pt x="7356" y="4960"/>
                  </a:cubicBezTo>
                  <a:cubicBezTo>
                    <a:pt x="6444" y="7818"/>
                    <a:pt x="4742" y="10371"/>
                    <a:pt x="3253" y="12985"/>
                  </a:cubicBezTo>
                  <a:cubicBezTo>
                    <a:pt x="1733" y="15599"/>
                    <a:pt x="335" y="18365"/>
                    <a:pt x="92" y="21374"/>
                  </a:cubicBezTo>
                  <a:cubicBezTo>
                    <a:pt x="1" y="22924"/>
                    <a:pt x="213" y="24535"/>
                    <a:pt x="1004" y="25873"/>
                  </a:cubicBezTo>
                  <a:cubicBezTo>
                    <a:pt x="1782" y="27160"/>
                    <a:pt x="3210" y="28153"/>
                    <a:pt x="4705" y="28153"/>
                  </a:cubicBezTo>
                  <a:cubicBezTo>
                    <a:pt x="4728" y="28153"/>
                    <a:pt x="4750" y="28153"/>
                    <a:pt x="4773" y="28152"/>
                  </a:cubicBezTo>
                  <a:cubicBezTo>
                    <a:pt x="6657" y="28122"/>
                    <a:pt x="8238" y="26693"/>
                    <a:pt x="9210" y="25113"/>
                  </a:cubicBezTo>
                  <a:cubicBezTo>
                    <a:pt x="10183" y="23532"/>
                    <a:pt x="10791" y="21708"/>
                    <a:pt x="11825" y="20158"/>
                  </a:cubicBezTo>
                  <a:cubicBezTo>
                    <a:pt x="12814" y="18674"/>
                    <a:pt x="14389" y="17384"/>
                    <a:pt x="16149" y="17384"/>
                  </a:cubicBezTo>
                  <a:cubicBezTo>
                    <a:pt x="16227" y="17384"/>
                    <a:pt x="16305" y="17387"/>
                    <a:pt x="16384" y="17392"/>
                  </a:cubicBezTo>
                  <a:cubicBezTo>
                    <a:pt x="17478" y="16450"/>
                    <a:pt x="17904" y="15021"/>
                    <a:pt x="18299" y="13654"/>
                  </a:cubicBezTo>
                  <a:cubicBezTo>
                    <a:pt x="18876" y="11556"/>
                    <a:pt x="19454" y="9337"/>
                    <a:pt x="18937" y="7240"/>
                  </a:cubicBezTo>
                  <a:cubicBezTo>
                    <a:pt x="18633" y="5963"/>
                    <a:pt x="17964" y="4778"/>
                    <a:pt x="17296" y="3653"/>
                  </a:cubicBezTo>
                  <a:cubicBezTo>
                    <a:pt x="16992" y="3137"/>
                    <a:pt x="16657" y="2620"/>
                    <a:pt x="16293" y="2164"/>
                  </a:cubicBezTo>
                  <a:cubicBezTo>
                    <a:pt x="15126" y="736"/>
                    <a:pt x="13361" y="0"/>
                    <a:pt x="1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1"/>
            <p:cNvSpPr/>
            <p:nvPr/>
          </p:nvSpPr>
          <p:spPr>
            <a:xfrm>
              <a:off x="4762966" y="1648429"/>
              <a:ext cx="418512" cy="843860"/>
            </a:xfrm>
            <a:custGeom>
              <a:avLst/>
              <a:gdLst/>
              <a:ahLst/>
              <a:cxnLst/>
              <a:rect l="l" t="t" r="r" b="b"/>
              <a:pathLst>
                <a:path w="20145" h="40619" extrusionOk="0">
                  <a:moveTo>
                    <a:pt x="3683" y="1441"/>
                  </a:moveTo>
                  <a:cubicBezTo>
                    <a:pt x="5538" y="1441"/>
                    <a:pt x="8386" y="4124"/>
                    <a:pt x="9575" y="7663"/>
                  </a:cubicBezTo>
                  <a:cubicBezTo>
                    <a:pt x="10882" y="11553"/>
                    <a:pt x="9970" y="15231"/>
                    <a:pt x="8176" y="15839"/>
                  </a:cubicBezTo>
                  <a:cubicBezTo>
                    <a:pt x="7970" y="15910"/>
                    <a:pt x="7751" y="15945"/>
                    <a:pt x="7524" y="15945"/>
                  </a:cubicBezTo>
                  <a:cubicBezTo>
                    <a:pt x="5806" y="15945"/>
                    <a:pt x="3582" y="13955"/>
                    <a:pt x="2401" y="10520"/>
                  </a:cubicBezTo>
                  <a:cubicBezTo>
                    <a:pt x="1094" y="6629"/>
                    <a:pt x="1368" y="2131"/>
                    <a:pt x="3161" y="1523"/>
                  </a:cubicBezTo>
                  <a:cubicBezTo>
                    <a:pt x="3324" y="1468"/>
                    <a:pt x="3499" y="1441"/>
                    <a:pt x="3683" y="1441"/>
                  </a:cubicBezTo>
                  <a:close/>
                  <a:moveTo>
                    <a:pt x="3804" y="0"/>
                  </a:moveTo>
                  <a:cubicBezTo>
                    <a:pt x="3309" y="0"/>
                    <a:pt x="2822" y="68"/>
                    <a:pt x="2371" y="216"/>
                  </a:cubicBezTo>
                  <a:cubicBezTo>
                    <a:pt x="517" y="824"/>
                    <a:pt x="122" y="2830"/>
                    <a:pt x="61" y="4562"/>
                  </a:cubicBezTo>
                  <a:cubicBezTo>
                    <a:pt x="0" y="6994"/>
                    <a:pt x="486" y="9699"/>
                    <a:pt x="1216" y="12009"/>
                  </a:cubicBezTo>
                  <a:cubicBezTo>
                    <a:pt x="1763" y="13802"/>
                    <a:pt x="2614" y="15505"/>
                    <a:pt x="3860" y="16872"/>
                  </a:cubicBezTo>
                  <a:cubicBezTo>
                    <a:pt x="4867" y="17959"/>
                    <a:pt x="6244" y="18422"/>
                    <a:pt x="7668" y="18422"/>
                  </a:cubicBezTo>
                  <a:cubicBezTo>
                    <a:pt x="7877" y="18422"/>
                    <a:pt x="8088" y="18412"/>
                    <a:pt x="8298" y="18392"/>
                  </a:cubicBezTo>
                  <a:cubicBezTo>
                    <a:pt x="9028" y="20064"/>
                    <a:pt x="18298" y="40034"/>
                    <a:pt x="19149" y="40490"/>
                  </a:cubicBezTo>
                  <a:cubicBezTo>
                    <a:pt x="19263" y="40558"/>
                    <a:pt x="19441" y="40618"/>
                    <a:pt x="19610" y="40618"/>
                  </a:cubicBezTo>
                  <a:cubicBezTo>
                    <a:pt x="19891" y="40618"/>
                    <a:pt x="20145" y="40452"/>
                    <a:pt x="20031" y="39882"/>
                  </a:cubicBezTo>
                  <a:cubicBezTo>
                    <a:pt x="19818" y="38757"/>
                    <a:pt x="9483" y="17875"/>
                    <a:pt x="9483" y="17875"/>
                  </a:cubicBezTo>
                  <a:cubicBezTo>
                    <a:pt x="9483" y="17875"/>
                    <a:pt x="13374" y="13407"/>
                    <a:pt x="10699" y="6538"/>
                  </a:cubicBezTo>
                  <a:cubicBezTo>
                    <a:pt x="9909" y="4441"/>
                    <a:pt x="8784" y="2009"/>
                    <a:pt x="6778" y="793"/>
                  </a:cubicBezTo>
                  <a:cubicBezTo>
                    <a:pt x="5914" y="299"/>
                    <a:pt x="4841" y="0"/>
                    <a:pt x="3804"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1"/>
            <p:cNvSpPr/>
            <p:nvPr/>
          </p:nvSpPr>
          <p:spPr>
            <a:xfrm>
              <a:off x="4803374" y="2311837"/>
              <a:ext cx="411096" cy="183007"/>
            </a:xfrm>
            <a:custGeom>
              <a:avLst/>
              <a:gdLst/>
              <a:ahLst/>
              <a:cxnLst/>
              <a:rect l="l" t="t" r="r" b="b"/>
              <a:pathLst>
                <a:path w="19788" h="8809" extrusionOk="0">
                  <a:moveTo>
                    <a:pt x="16155" y="0"/>
                  </a:moveTo>
                  <a:cubicBezTo>
                    <a:pt x="14314" y="0"/>
                    <a:pt x="12168" y="1062"/>
                    <a:pt x="11763" y="2903"/>
                  </a:cubicBezTo>
                  <a:cubicBezTo>
                    <a:pt x="10274" y="2660"/>
                    <a:pt x="7356" y="2417"/>
                    <a:pt x="7356" y="2417"/>
                  </a:cubicBezTo>
                  <a:lnTo>
                    <a:pt x="7538" y="1505"/>
                  </a:lnTo>
                  <a:lnTo>
                    <a:pt x="2432" y="411"/>
                  </a:lnTo>
                  <a:lnTo>
                    <a:pt x="2432" y="411"/>
                  </a:lnTo>
                  <a:cubicBezTo>
                    <a:pt x="2432" y="411"/>
                    <a:pt x="1" y="5730"/>
                    <a:pt x="5380" y="7219"/>
                  </a:cubicBezTo>
                  <a:cubicBezTo>
                    <a:pt x="9058" y="8253"/>
                    <a:pt x="11824" y="8648"/>
                    <a:pt x="13192" y="8800"/>
                  </a:cubicBezTo>
                  <a:cubicBezTo>
                    <a:pt x="13237" y="8806"/>
                    <a:pt x="13283" y="8808"/>
                    <a:pt x="13329" y="8808"/>
                  </a:cubicBezTo>
                  <a:cubicBezTo>
                    <a:pt x="13772" y="8808"/>
                    <a:pt x="14218" y="8547"/>
                    <a:pt x="14438" y="8162"/>
                  </a:cubicBezTo>
                  <a:cubicBezTo>
                    <a:pt x="14747" y="7629"/>
                    <a:pt x="15288" y="6993"/>
                    <a:pt x="16062" y="6993"/>
                  </a:cubicBezTo>
                  <a:cubicBezTo>
                    <a:pt x="16127" y="6993"/>
                    <a:pt x="16194" y="6997"/>
                    <a:pt x="16262" y="7007"/>
                  </a:cubicBezTo>
                  <a:cubicBezTo>
                    <a:pt x="17782" y="7219"/>
                    <a:pt x="18268" y="7341"/>
                    <a:pt x="18268" y="7341"/>
                  </a:cubicBezTo>
                  <a:cubicBezTo>
                    <a:pt x="18268" y="7341"/>
                    <a:pt x="18086" y="5943"/>
                    <a:pt x="17204" y="5730"/>
                  </a:cubicBezTo>
                  <a:cubicBezTo>
                    <a:pt x="18268" y="5487"/>
                    <a:pt x="17630" y="3785"/>
                    <a:pt x="17630" y="3785"/>
                  </a:cubicBezTo>
                  <a:cubicBezTo>
                    <a:pt x="17630" y="3785"/>
                    <a:pt x="17508" y="2356"/>
                    <a:pt x="17204" y="2204"/>
                  </a:cubicBezTo>
                  <a:lnTo>
                    <a:pt x="17204" y="2204"/>
                  </a:lnTo>
                  <a:cubicBezTo>
                    <a:pt x="18268" y="2265"/>
                    <a:pt x="18785" y="2782"/>
                    <a:pt x="18785" y="2782"/>
                  </a:cubicBezTo>
                  <a:cubicBezTo>
                    <a:pt x="18785" y="2782"/>
                    <a:pt x="19788" y="1475"/>
                    <a:pt x="17903" y="411"/>
                  </a:cubicBezTo>
                  <a:cubicBezTo>
                    <a:pt x="17419" y="133"/>
                    <a:pt x="16806" y="0"/>
                    <a:pt x="1615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1"/>
            <p:cNvSpPr/>
            <p:nvPr/>
          </p:nvSpPr>
          <p:spPr>
            <a:xfrm>
              <a:off x="4926507" y="2355090"/>
              <a:ext cx="124982" cy="20276"/>
            </a:xfrm>
            <a:custGeom>
              <a:avLst/>
              <a:gdLst/>
              <a:ahLst/>
              <a:cxnLst/>
              <a:rect l="l" t="t" r="r" b="b"/>
              <a:pathLst>
                <a:path w="6016" h="976" extrusionOk="0">
                  <a:moveTo>
                    <a:pt x="183" y="1"/>
                  </a:moveTo>
                  <a:cubicBezTo>
                    <a:pt x="1" y="1"/>
                    <a:pt x="31" y="274"/>
                    <a:pt x="183" y="304"/>
                  </a:cubicBezTo>
                  <a:cubicBezTo>
                    <a:pt x="1824" y="487"/>
                    <a:pt x="3496" y="700"/>
                    <a:pt x="5137" y="912"/>
                  </a:cubicBezTo>
                  <a:cubicBezTo>
                    <a:pt x="5350" y="912"/>
                    <a:pt x="5593" y="943"/>
                    <a:pt x="5836" y="973"/>
                  </a:cubicBezTo>
                  <a:cubicBezTo>
                    <a:pt x="5846" y="975"/>
                    <a:pt x="5855" y="976"/>
                    <a:pt x="5863" y="976"/>
                  </a:cubicBezTo>
                  <a:cubicBezTo>
                    <a:pt x="6015" y="976"/>
                    <a:pt x="5980" y="728"/>
                    <a:pt x="5836" y="700"/>
                  </a:cubicBezTo>
                  <a:cubicBezTo>
                    <a:pt x="4195" y="487"/>
                    <a:pt x="2523" y="304"/>
                    <a:pt x="882" y="92"/>
                  </a:cubicBezTo>
                  <a:cubicBezTo>
                    <a:pt x="669" y="61"/>
                    <a:pt x="426" y="31"/>
                    <a:pt x="183"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1"/>
            <p:cNvSpPr/>
            <p:nvPr/>
          </p:nvSpPr>
          <p:spPr>
            <a:xfrm>
              <a:off x="5103946" y="2354779"/>
              <a:ext cx="56861" cy="16121"/>
            </a:xfrm>
            <a:custGeom>
              <a:avLst/>
              <a:gdLst/>
              <a:ahLst/>
              <a:cxnLst/>
              <a:rect l="l" t="t" r="r" b="b"/>
              <a:pathLst>
                <a:path w="2737" h="776" extrusionOk="0">
                  <a:moveTo>
                    <a:pt x="1943" y="0"/>
                  </a:moveTo>
                  <a:cubicBezTo>
                    <a:pt x="1434" y="0"/>
                    <a:pt x="733" y="152"/>
                    <a:pt x="1" y="775"/>
                  </a:cubicBezTo>
                  <a:lnTo>
                    <a:pt x="2736" y="137"/>
                  </a:lnTo>
                  <a:cubicBezTo>
                    <a:pt x="2736" y="137"/>
                    <a:pt x="2426" y="0"/>
                    <a:pt x="194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1"/>
            <p:cNvSpPr/>
            <p:nvPr/>
          </p:nvSpPr>
          <p:spPr>
            <a:xfrm>
              <a:off x="5111529" y="2387229"/>
              <a:ext cx="58108" cy="10201"/>
            </a:xfrm>
            <a:custGeom>
              <a:avLst/>
              <a:gdLst/>
              <a:ahLst/>
              <a:cxnLst/>
              <a:rect l="l" t="t" r="r" b="b"/>
              <a:pathLst>
                <a:path w="2797" h="491" extrusionOk="0">
                  <a:moveTo>
                    <a:pt x="1828" y="0"/>
                  </a:moveTo>
                  <a:cubicBezTo>
                    <a:pt x="1339" y="0"/>
                    <a:pt x="701" y="106"/>
                    <a:pt x="0" y="490"/>
                  </a:cubicBezTo>
                  <a:lnTo>
                    <a:pt x="2797" y="156"/>
                  </a:lnTo>
                  <a:cubicBezTo>
                    <a:pt x="2797" y="156"/>
                    <a:pt x="2422" y="0"/>
                    <a:pt x="182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1"/>
            <p:cNvSpPr/>
            <p:nvPr/>
          </p:nvSpPr>
          <p:spPr>
            <a:xfrm>
              <a:off x="5121003" y="2427325"/>
              <a:ext cx="39805" cy="6087"/>
            </a:xfrm>
            <a:custGeom>
              <a:avLst/>
              <a:gdLst/>
              <a:ahLst/>
              <a:cxnLst/>
              <a:rect l="l" t="t" r="r" b="b"/>
              <a:pathLst>
                <a:path w="1916" h="293" extrusionOk="0">
                  <a:moveTo>
                    <a:pt x="1091" y="0"/>
                  </a:moveTo>
                  <a:cubicBezTo>
                    <a:pt x="779" y="0"/>
                    <a:pt x="401" y="69"/>
                    <a:pt x="0" y="293"/>
                  </a:cubicBezTo>
                  <a:lnTo>
                    <a:pt x="1915" y="171"/>
                  </a:lnTo>
                  <a:cubicBezTo>
                    <a:pt x="1915" y="171"/>
                    <a:pt x="1585" y="0"/>
                    <a:pt x="109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81"/>
          <p:cNvGrpSpPr/>
          <p:nvPr/>
        </p:nvGrpSpPr>
        <p:grpSpPr>
          <a:xfrm>
            <a:off x="3251204" y="3384232"/>
            <a:ext cx="2146349" cy="1293469"/>
            <a:chOff x="10977675" y="3841475"/>
            <a:chExt cx="2902825" cy="1749350"/>
          </a:xfrm>
        </p:grpSpPr>
        <p:sp>
          <p:nvSpPr>
            <p:cNvPr id="4163" name="Google Shape;4163;p81"/>
            <p:cNvSpPr/>
            <p:nvPr/>
          </p:nvSpPr>
          <p:spPr>
            <a:xfrm>
              <a:off x="12114475" y="4190325"/>
              <a:ext cx="406575" cy="430875"/>
            </a:xfrm>
            <a:custGeom>
              <a:avLst/>
              <a:gdLst/>
              <a:ahLst/>
              <a:cxnLst/>
              <a:rect l="l" t="t" r="r" b="b"/>
              <a:pathLst>
                <a:path w="16263" h="17235" extrusionOk="0">
                  <a:moveTo>
                    <a:pt x="0" y="0"/>
                  </a:moveTo>
                  <a:lnTo>
                    <a:pt x="0" y="0"/>
                  </a:lnTo>
                  <a:cubicBezTo>
                    <a:pt x="1703" y="5380"/>
                    <a:pt x="10305" y="17235"/>
                    <a:pt x="10305" y="17235"/>
                  </a:cubicBezTo>
                  <a:lnTo>
                    <a:pt x="16262" y="6262"/>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1"/>
            <p:cNvSpPr/>
            <p:nvPr/>
          </p:nvSpPr>
          <p:spPr>
            <a:xfrm>
              <a:off x="12952625" y="5004175"/>
              <a:ext cx="43350" cy="177075"/>
            </a:xfrm>
            <a:custGeom>
              <a:avLst/>
              <a:gdLst/>
              <a:ahLst/>
              <a:cxnLst/>
              <a:rect l="l" t="t" r="r" b="b"/>
              <a:pathLst>
                <a:path w="1734" h="7083" extrusionOk="0">
                  <a:moveTo>
                    <a:pt x="214" y="0"/>
                  </a:moveTo>
                  <a:cubicBezTo>
                    <a:pt x="1" y="790"/>
                    <a:pt x="214" y="7082"/>
                    <a:pt x="214" y="7082"/>
                  </a:cubicBezTo>
                  <a:lnTo>
                    <a:pt x="1733" y="0"/>
                  </a:ln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1"/>
            <p:cNvSpPr/>
            <p:nvPr/>
          </p:nvSpPr>
          <p:spPr>
            <a:xfrm>
              <a:off x="12018725" y="3953225"/>
              <a:ext cx="965850" cy="1116325"/>
            </a:xfrm>
            <a:custGeom>
              <a:avLst/>
              <a:gdLst/>
              <a:ahLst/>
              <a:cxnLst/>
              <a:rect l="l" t="t" r="r" b="b"/>
              <a:pathLst>
                <a:path w="38634" h="44653" extrusionOk="0">
                  <a:moveTo>
                    <a:pt x="396" y="1"/>
                  </a:moveTo>
                  <a:lnTo>
                    <a:pt x="1" y="244"/>
                  </a:lnTo>
                  <a:cubicBezTo>
                    <a:pt x="6293" y="30609"/>
                    <a:pt x="38208" y="44500"/>
                    <a:pt x="38512" y="44652"/>
                  </a:cubicBezTo>
                  <a:lnTo>
                    <a:pt x="38634" y="44105"/>
                  </a:lnTo>
                  <a:cubicBezTo>
                    <a:pt x="38330" y="43983"/>
                    <a:pt x="6627" y="30123"/>
                    <a:pt x="3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1"/>
            <p:cNvSpPr/>
            <p:nvPr/>
          </p:nvSpPr>
          <p:spPr>
            <a:xfrm>
              <a:off x="10991350" y="5016325"/>
              <a:ext cx="43350" cy="177075"/>
            </a:xfrm>
            <a:custGeom>
              <a:avLst/>
              <a:gdLst/>
              <a:ahLst/>
              <a:cxnLst/>
              <a:rect l="l" t="t" r="r" b="b"/>
              <a:pathLst>
                <a:path w="1734" h="7083" extrusionOk="0">
                  <a:moveTo>
                    <a:pt x="1" y="0"/>
                  </a:moveTo>
                  <a:lnTo>
                    <a:pt x="1520" y="7083"/>
                  </a:lnTo>
                  <a:cubicBezTo>
                    <a:pt x="1520" y="7083"/>
                    <a:pt x="1733" y="760"/>
                    <a:pt x="1520" y="0"/>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1"/>
            <p:cNvSpPr/>
            <p:nvPr/>
          </p:nvSpPr>
          <p:spPr>
            <a:xfrm>
              <a:off x="11001225" y="3985900"/>
              <a:ext cx="1035000" cy="1087725"/>
            </a:xfrm>
            <a:custGeom>
              <a:avLst/>
              <a:gdLst/>
              <a:ahLst/>
              <a:cxnLst/>
              <a:rect l="l" t="t" r="r" b="b"/>
              <a:pathLst>
                <a:path w="41400" h="43509" extrusionOk="0">
                  <a:moveTo>
                    <a:pt x="40883" y="1"/>
                  </a:moveTo>
                  <a:cubicBezTo>
                    <a:pt x="34682" y="30123"/>
                    <a:pt x="335" y="42798"/>
                    <a:pt x="1" y="42919"/>
                  </a:cubicBezTo>
                  <a:lnTo>
                    <a:pt x="122" y="43497"/>
                  </a:lnTo>
                  <a:cubicBezTo>
                    <a:pt x="109" y="43505"/>
                    <a:pt x="106" y="43508"/>
                    <a:pt x="111" y="43508"/>
                  </a:cubicBezTo>
                  <a:cubicBezTo>
                    <a:pt x="290" y="43508"/>
                    <a:pt x="9531" y="39850"/>
                    <a:pt x="18573" y="33223"/>
                  </a:cubicBezTo>
                  <a:cubicBezTo>
                    <a:pt x="27175" y="26871"/>
                    <a:pt x="38117" y="15989"/>
                    <a:pt x="41400" y="123"/>
                  </a:cubicBezTo>
                  <a:lnTo>
                    <a:pt x="408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1"/>
            <p:cNvSpPr/>
            <p:nvPr/>
          </p:nvSpPr>
          <p:spPr>
            <a:xfrm>
              <a:off x="11737575" y="4284550"/>
              <a:ext cx="637575" cy="841225"/>
            </a:xfrm>
            <a:custGeom>
              <a:avLst/>
              <a:gdLst/>
              <a:ahLst/>
              <a:cxnLst/>
              <a:rect l="l" t="t" r="r" b="b"/>
              <a:pathLst>
                <a:path w="25503" h="33649" extrusionOk="0">
                  <a:moveTo>
                    <a:pt x="11674" y="0"/>
                  </a:moveTo>
                  <a:cubicBezTo>
                    <a:pt x="11674" y="0"/>
                    <a:pt x="11673" y="0"/>
                    <a:pt x="11672" y="0"/>
                  </a:cubicBezTo>
                  <a:cubicBezTo>
                    <a:pt x="11277" y="61"/>
                    <a:pt x="2341" y="26597"/>
                    <a:pt x="0" y="33648"/>
                  </a:cubicBezTo>
                  <a:lnTo>
                    <a:pt x="25502" y="33648"/>
                  </a:lnTo>
                  <a:cubicBezTo>
                    <a:pt x="22711" y="26578"/>
                    <a:pt x="12134" y="0"/>
                    <a:pt x="116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1"/>
            <p:cNvSpPr/>
            <p:nvPr/>
          </p:nvSpPr>
          <p:spPr>
            <a:xfrm>
              <a:off x="12035450" y="4292900"/>
              <a:ext cx="603375" cy="832875"/>
            </a:xfrm>
            <a:custGeom>
              <a:avLst/>
              <a:gdLst/>
              <a:ahLst/>
              <a:cxnLst/>
              <a:rect l="l" t="t" r="r" b="b"/>
              <a:pathLst>
                <a:path w="24135" h="33315" extrusionOk="0">
                  <a:moveTo>
                    <a:pt x="0" y="1"/>
                  </a:moveTo>
                  <a:cubicBezTo>
                    <a:pt x="1581" y="3071"/>
                    <a:pt x="10973" y="26718"/>
                    <a:pt x="13587" y="33314"/>
                  </a:cubicBezTo>
                  <a:lnTo>
                    <a:pt x="24134" y="33314"/>
                  </a:lnTo>
                  <a:cubicBezTo>
                    <a:pt x="17721" y="27478"/>
                    <a:pt x="2006" y="31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1"/>
            <p:cNvSpPr/>
            <p:nvPr/>
          </p:nvSpPr>
          <p:spPr>
            <a:xfrm>
              <a:off x="11476925" y="4289100"/>
              <a:ext cx="550175" cy="836675"/>
            </a:xfrm>
            <a:custGeom>
              <a:avLst/>
              <a:gdLst/>
              <a:ahLst/>
              <a:cxnLst/>
              <a:rect l="l" t="t" r="r" b="b"/>
              <a:pathLst>
                <a:path w="22007" h="33467" extrusionOk="0">
                  <a:moveTo>
                    <a:pt x="22007" y="1"/>
                  </a:moveTo>
                  <a:lnTo>
                    <a:pt x="22007" y="1"/>
                  </a:lnTo>
                  <a:cubicBezTo>
                    <a:pt x="20639" y="2250"/>
                    <a:pt x="6323" y="25715"/>
                    <a:pt x="0" y="33466"/>
                  </a:cubicBezTo>
                  <a:lnTo>
                    <a:pt x="10426" y="33466"/>
                  </a:lnTo>
                  <a:cubicBezTo>
                    <a:pt x="12675" y="26718"/>
                    <a:pt x="20913" y="2189"/>
                    <a:pt x="22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1"/>
            <p:cNvSpPr/>
            <p:nvPr/>
          </p:nvSpPr>
          <p:spPr>
            <a:xfrm>
              <a:off x="11011875" y="3938800"/>
              <a:ext cx="1927875" cy="1195325"/>
            </a:xfrm>
            <a:custGeom>
              <a:avLst/>
              <a:gdLst/>
              <a:ahLst/>
              <a:cxnLst/>
              <a:rect l="l" t="t" r="r" b="b"/>
              <a:pathLst>
                <a:path w="77115" h="47813" extrusionOk="0">
                  <a:moveTo>
                    <a:pt x="40700" y="0"/>
                  </a:moveTo>
                  <a:cubicBezTo>
                    <a:pt x="30670" y="18663"/>
                    <a:pt x="19697" y="38785"/>
                    <a:pt x="0" y="47813"/>
                  </a:cubicBezTo>
                  <a:lnTo>
                    <a:pt x="18602" y="47478"/>
                  </a:lnTo>
                  <a:cubicBezTo>
                    <a:pt x="24925" y="39727"/>
                    <a:pt x="39241" y="16262"/>
                    <a:pt x="40609" y="14013"/>
                  </a:cubicBezTo>
                  <a:cubicBezTo>
                    <a:pt x="40639" y="13891"/>
                    <a:pt x="40700" y="13830"/>
                    <a:pt x="40700" y="13830"/>
                  </a:cubicBezTo>
                  <a:cubicBezTo>
                    <a:pt x="40731" y="13830"/>
                    <a:pt x="40822" y="13952"/>
                    <a:pt x="40943" y="14165"/>
                  </a:cubicBezTo>
                  <a:cubicBezTo>
                    <a:pt x="42949" y="17326"/>
                    <a:pt x="58664" y="41642"/>
                    <a:pt x="65077" y="47478"/>
                  </a:cubicBezTo>
                  <a:lnTo>
                    <a:pt x="77114" y="47813"/>
                  </a:lnTo>
                  <a:cubicBezTo>
                    <a:pt x="77114" y="47813"/>
                    <a:pt x="49029" y="21976"/>
                    <a:pt x="40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1"/>
            <p:cNvSpPr/>
            <p:nvPr/>
          </p:nvSpPr>
          <p:spPr>
            <a:xfrm>
              <a:off x="12935925" y="4986500"/>
              <a:ext cx="82850" cy="43900"/>
            </a:xfrm>
            <a:custGeom>
              <a:avLst/>
              <a:gdLst/>
              <a:ahLst/>
              <a:cxnLst/>
              <a:rect l="l" t="t" r="r" b="b"/>
              <a:pathLst>
                <a:path w="3314" h="1756" extrusionOk="0">
                  <a:moveTo>
                    <a:pt x="1511" y="0"/>
                  </a:moveTo>
                  <a:cubicBezTo>
                    <a:pt x="727" y="0"/>
                    <a:pt x="86" y="292"/>
                    <a:pt x="31" y="737"/>
                  </a:cubicBezTo>
                  <a:cubicBezTo>
                    <a:pt x="0" y="1193"/>
                    <a:pt x="669" y="1649"/>
                    <a:pt x="1581" y="1740"/>
                  </a:cubicBezTo>
                  <a:cubicBezTo>
                    <a:pt x="1679" y="1751"/>
                    <a:pt x="1776" y="1756"/>
                    <a:pt x="1871" y="1756"/>
                  </a:cubicBezTo>
                  <a:cubicBezTo>
                    <a:pt x="2623" y="1756"/>
                    <a:pt x="3229" y="1446"/>
                    <a:pt x="3283" y="1041"/>
                  </a:cubicBezTo>
                  <a:cubicBezTo>
                    <a:pt x="3313" y="555"/>
                    <a:pt x="2645" y="99"/>
                    <a:pt x="1733" y="8"/>
                  </a:cubicBezTo>
                  <a:cubicBezTo>
                    <a:pt x="1658" y="3"/>
                    <a:pt x="1584" y="0"/>
                    <a:pt x="15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1"/>
            <p:cNvSpPr/>
            <p:nvPr/>
          </p:nvSpPr>
          <p:spPr>
            <a:xfrm>
              <a:off x="10977675" y="4997325"/>
              <a:ext cx="68425" cy="37250"/>
            </a:xfrm>
            <a:custGeom>
              <a:avLst/>
              <a:gdLst/>
              <a:ahLst/>
              <a:cxnLst/>
              <a:rect l="l" t="t" r="r" b="b"/>
              <a:pathLst>
                <a:path w="2737" h="1490" extrusionOk="0">
                  <a:moveTo>
                    <a:pt x="1368" y="0"/>
                  </a:moveTo>
                  <a:cubicBezTo>
                    <a:pt x="608" y="0"/>
                    <a:pt x="0" y="335"/>
                    <a:pt x="0" y="760"/>
                  </a:cubicBezTo>
                  <a:cubicBezTo>
                    <a:pt x="0" y="1155"/>
                    <a:pt x="608" y="1490"/>
                    <a:pt x="1368" y="1490"/>
                  </a:cubicBezTo>
                  <a:cubicBezTo>
                    <a:pt x="2128" y="1490"/>
                    <a:pt x="2736" y="1155"/>
                    <a:pt x="2736" y="760"/>
                  </a:cubicBezTo>
                  <a:cubicBezTo>
                    <a:pt x="2736" y="335"/>
                    <a:pt x="2128" y="0"/>
                    <a:pt x="13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1"/>
            <p:cNvSpPr/>
            <p:nvPr/>
          </p:nvSpPr>
          <p:spPr>
            <a:xfrm>
              <a:off x="12148675" y="5178175"/>
              <a:ext cx="1731825" cy="337425"/>
            </a:xfrm>
            <a:custGeom>
              <a:avLst/>
              <a:gdLst/>
              <a:ahLst/>
              <a:cxnLst/>
              <a:rect l="l" t="t" r="r" b="b"/>
              <a:pathLst>
                <a:path w="69273" h="13497" extrusionOk="0">
                  <a:moveTo>
                    <a:pt x="34651" y="1"/>
                  </a:moveTo>
                  <a:cubicBezTo>
                    <a:pt x="15502" y="1"/>
                    <a:pt x="0" y="3010"/>
                    <a:pt x="0" y="6748"/>
                  </a:cubicBezTo>
                  <a:cubicBezTo>
                    <a:pt x="0" y="10487"/>
                    <a:pt x="15502" y="13496"/>
                    <a:pt x="34651" y="13496"/>
                  </a:cubicBezTo>
                  <a:cubicBezTo>
                    <a:pt x="53770" y="13496"/>
                    <a:pt x="69272" y="10487"/>
                    <a:pt x="69272" y="6748"/>
                  </a:cubicBezTo>
                  <a:cubicBezTo>
                    <a:pt x="69272" y="3010"/>
                    <a:pt x="53770" y="1"/>
                    <a:pt x="346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1"/>
            <p:cNvSpPr/>
            <p:nvPr/>
          </p:nvSpPr>
          <p:spPr>
            <a:xfrm>
              <a:off x="12390325" y="5084700"/>
              <a:ext cx="124625" cy="166000"/>
            </a:xfrm>
            <a:custGeom>
              <a:avLst/>
              <a:gdLst/>
              <a:ahLst/>
              <a:cxnLst/>
              <a:rect l="l" t="t" r="r" b="b"/>
              <a:pathLst>
                <a:path w="4985" h="6640" extrusionOk="0">
                  <a:moveTo>
                    <a:pt x="3750" y="0"/>
                  </a:moveTo>
                  <a:cubicBezTo>
                    <a:pt x="2560" y="0"/>
                    <a:pt x="3161" y="5746"/>
                    <a:pt x="3161" y="5746"/>
                  </a:cubicBezTo>
                  <a:cubicBezTo>
                    <a:pt x="3161" y="5746"/>
                    <a:pt x="2122" y="2804"/>
                    <a:pt x="1200" y="2804"/>
                  </a:cubicBezTo>
                  <a:cubicBezTo>
                    <a:pt x="1113" y="2804"/>
                    <a:pt x="1027" y="2831"/>
                    <a:pt x="942" y="2889"/>
                  </a:cubicBezTo>
                  <a:cubicBezTo>
                    <a:pt x="0" y="3527"/>
                    <a:pt x="2645" y="6627"/>
                    <a:pt x="2645" y="6627"/>
                  </a:cubicBezTo>
                  <a:cubicBezTo>
                    <a:pt x="2645" y="6627"/>
                    <a:pt x="2709" y="6639"/>
                    <a:pt x="2807" y="6639"/>
                  </a:cubicBezTo>
                  <a:cubicBezTo>
                    <a:pt x="3152" y="6639"/>
                    <a:pt x="3911" y="6492"/>
                    <a:pt x="3769" y="5168"/>
                  </a:cubicBezTo>
                  <a:cubicBezTo>
                    <a:pt x="3769" y="5168"/>
                    <a:pt x="4985" y="92"/>
                    <a:pt x="3769" y="1"/>
                  </a:cubicBezTo>
                  <a:cubicBezTo>
                    <a:pt x="3763" y="1"/>
                    <a:pt x="3757" y="0"/>
                    <a:pt x="3750" y="0"/>
                  </a:cubicBezTo>
                  <a:close/>
                </a:path>
              </a:pathLst>
            </a:custGeom>
            <a:solidFill>
              <a:srgbClr val="B3D1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1"/>
            <p:cNvSpPr/>
            <p:nvPr/>
          </p:nvSpPr>
          <p:spPr>
            <a:xfrm>
              <a:off x="13653250" y="5062675"/>
              <a:ext cx="142600" cy="217550"/>
            </a:xfrm>
            <a:custGeom>
              <a:avLst/>
              <a:gdLst/>
              <a:ahLst/>
              <a:cxnLst/>
              <a:rect l="l" t="t" r="r" b="b"/>
              <a:pathLst>
                <a:path w="5704" h="8702" extrusionOk="0">
                  <a:moveTo>
                    <a:pt x="2828" y="0"/>
                  </a:moveTo>
                  <a:cubicBezTo>
                    <a:pt x="2818" y="0"/>
                    <a:pt x="2807" y="0"/>
                    <a:pt x="2797" y="0"/>
                  </a:cubicBezTo>
                  <a:cubicBezTo>
                    <a:pt x="1" y="92"/>
                    <a:pt x="2007" y="8420"/>
                    <a:pt x="2007" y="8420"/>
                  </a:cubicBezTo>
                  <a:cubicBezTo>
                    <a:pt x="2453" y="8618"/>
                    <a:pt x="2851" y="8702"/>
                    <a:pt x="3203" y="8702"/>
                  </a:cubicBezTo>
                  <a:cubicBezTo>
                    <a:pt x="5181" y="8702"/>
                    <a:pt x="5703" y="6043"/>
                    <a:pt x="4955" y="5836"/>
                  </a:cubicBezTo>
                  <a:cubicBezTo>
                    <a:pt x="4915" y="5825"/>
                    <a:pt x="4874" y="5820"/>
                    <a:pt x="4833" y="5820"/>
                  </a:cubicBezTo>
                  <a:cubicBezTo>
                    <a:pt x="3960" y="5820"/>
                    <a:pt x="2797" y="8146"/>
                    <a:pt x="2797" y="8146"/>
                  </a:cubicBezTo>
                  <a:cubicBezTo>
                    <a:pt x="2797" y="8146"/>
                    <a:pt x="5573" y="0"/>
                    <a:pt x="28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1"/>
            <p:cNvSpPr/>
            <p:nvPr/>
          </p:nvSpPr>
          <p:spPr>
            <a:xfrm>
              <a:off x="12484550" y="4868900"/>
              <a:ext cx="337400" cy="297150"/>
            </a:xfrm>
            <a:custGeom>
              <a:avLst/>
              <a:gdLst/>
              <a:ahLst/>
              <a:cxnLst/>
              <a:rect l="l" t="t" r="r" b="b"/>
              <a:pathLst>
                <a:path w="13496" h="11886" extrusionOk="0">
                  <a:moveTo>
                    <a:pt x="10426" y="1"/>
                  </a:moveTo>
                  <a:lnTo>
                    <a:pt x="0" y="4347"/>
                  </a:lnTo>
                  <a:lnTo>
                    <a:pt x="2888" y="11885"/>
                  </a:lnTo>
                  <a:lnTo>
                    <a:pt x="13496" y="10882"/>
                  </a:lnTo>
                  <a:lnTo>
                    <a:pt x="10426"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1"/>
            <p:cNvSpPr/>
            <p:nvPr/>
          </p:nvSpPr>
          <p:spPr>
            <a:xfrm>
              <a:off x="13141100" y="4780750"/>
              <a:ext cx="592725" cy="490225"/>
            </a:xfrm>
            <a:custGeom>
              <a:avLst/>
              <a:gdLst/>
              <a:ahLst/>
              <a:cxnLst/>
              <a:rect l="l" t="t" r="r" b="b"/>
              <a:pathLst>
                <a:path w="23709" h="19609" extrusionOk="0">
                  <a:moveTo>
                    <a:pt x="4955" y="1"/>
                  </a:moveTo>
                  <a:lnTo>
                    <a:pt x="2158" y="335"/>
                  </a:lnTo>
                  <a:lnTo>
                    <a:pt x="0" y="6110"/>
                  </a:lnTo>
                  <a:lnTo>
                    <a:pt x="0" y="14408"/>
                  </a:lnTo>
                  <a:lnTo>
                    <a:pt x="10274" y="19454"/>
                  </a:lnTo>
                  <a:cubicBezTo>
                    <a:pt x="10274" y="19454"/>
                    <a:pt x="11117" y="19608"/>
                    <a:pt x="12350" y="19608"/>
                  </a:cubicBezTo>
                  <a:cubicBezTo>
                    <a:pt x="14789" y="19608"/>
                    <a:pt x="18751" y="19005"/>
                    <a:pt x="20730" y="15411"/>
                  </a:cubicBezTo>
                  <a:cubicBezTo>
                    <a:pt x="23709" y="10001"/>
                    <a:pt x="18602" y="2919"/>
                    <a:pt x="18116" y="2797"/>
                  </a:cubicBezTo>
                  <a:lnTo>
                    <a:pt x="4955" y="1"/>
                  </a:lnTo>
                  <a:close/>
                </a:path>
              </a:pathLst>
            </a:custGeom>
            <a:solidFill>
              <a:srgbClr val="4F6E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1"/>
            <p:cNvSpPr/>
            <p:nvPr/>
          </p:nvSpPr>
          <p:spPr>
            <a:xfrm>
              <a:off x="12099400" y="4422825"/>
              <a:ext cx="778800" cy="647675"/>
            </a:xfrm>
            <a:custGeom>
              <a:avLst/>
              <a:gdLst/>
              <a:ahLst/>
              <a:cxnLst/>
              <a:rect l="l" t="t" r="r" b="b"/>
              <a:pathLst>
                <a:path w="31152" h="25907" extrusionOk="0">
                  <a:moveTo>
                    <a:pt x="12099" y="0"/>
                  </a:moveTo>
                  <a:cubicBezTo>
                    <a:pt x="8792" y="0"/>
                    <a:pt x="5359" y="430"/>
                    <a:pt x="3552" y="1947"/>
                  </a:cubicBezTo>
                  <a:cubicBezTo>
                    <a:pt x="0" y="4954"/>
                    <a:pt x="8787" y="5175"/>
                    <a:pt x="11449" y="5175"/>
                  </a:cubicBezTo>
                  <a:cubicBezTo>
                    <a:pt x="11907" y="5175"/>
                    <a:pt x="12184" y="5169"/>
                    <a:pt x="12184" y="5169"/>
                  </a:cubicBezTo>
                  <a:lnTo>
                    <a:pt x="12184" y="5169"/>
                  </a:lnTo>
                  <a:lnTo>
                    <a:pt x="11759" y="9394"/>
                  </a:lnTo>
                  <a:lnTo>
                    <a:pt x="16196" y="25169"/>
                  </a:lnTo>
                  <a:cubicBezTo>
                    <a:pt x="16196" y="25169"/>
                    <a:pt x="19915" y="25907"/>
                    <a:pt x="23409" y="25907"/>
                  </a:cubicBezTo>
                  <a:cubicBezTo>
                    <a:pt x="26219" y="25907"/>
                    <a:pt x="28884" y="25430"/>
                    <a:pt x="29358" y="23710"/>
                  </a:cubicBezTo>
                  <a:cubicBezTo>
                    <a:pt x="30422" y="19880"/>
                    <a:pt x="31151" y="7479"/>
                    <a:pt x="31151" y="7479"/>
                  </a:cubicBezTo>
                  <a:cubicBezTo>
                    <a:pt x="31151" y="7479"/>
                    <a:pt x="27808" y="1369"/>
                    <a:pt x="24160" y="1035"/>
                  </a:cubicBezTo>
                  <a:lnTo>
                    <a:pt x="20513" y="731"/>
                  </a:lnTo>
                  <a:cubicBezTo>
                    <a:pt x="20513" y="731"/>
                    <a:pt x="16413" y="0"/>
                    <a:pt x="12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1"/>
            <p:cNvSpPr/>
            <p:nvPr/>
          </p:nvSpPr>
          <p:spPr>
            <a:xfrm>
              <a:off x="12608400" y="4444125"/>
              <a:ext cx="321475" cy="625750"/>
            </a:xfrm>
            <a:custGeom>
              <a:avLst/>
              <a:gdLst/>
              <a:ahLst/>
              <a:cxnLst/>
              <a:rect l="l" t="t" r="r" b="b"/>
              <a:pathLst>
                <a:path w="12859" h="25030" extrusionOk="0">
                  <a:moveTo>
                    <a:pt x="1764" y="0"/>
                  </a:moveTo>
                  <a:lnTo>
                    <a:pt x="1" y="1216"/>
                  </a:lnTo>
                  <a:cubicBezTo>
                    <a:pt x="1" y="1216"/>
                    <a:pt x="669" y="4529"/>
                    <a:pt x="3496" y="4894"/>
                  </a:cubicBezTo>
                  <a:cubicBezTo>
                    <a:pt x="3101" y="7751"/>
                    <a:pt x="5046" y="20183"/>
                    <a:pt x="973" y="24986"/>
                  </a:cubicBezTo>
                  <a:cubicBezTo>
                    <a:pt x="1800" y="25016"/>
                    <a:pt x="2561" y="25030"/>
                    <a:pt x="3261" y="25030"/>
                  </a:cubicBezTo>
                  <a:cubicBezTo>
                    <a:pt x="9559" y="25030"/>
                    <a:pt x="10913" y="23922"/>
                    <a:pt x="10913" y="23922"/>
                  </a:cubicBezTo>
                  <a:lnTo>
                    <a:pt x="12858" y="8511"/>
                  </a:lnTo>
                  <a:cubicBezTo>
                    <a:pt x="12858" y="8511"/>
                    <a:pt x="7190" y="36"/>
                    <a:pt x="3079" y="36"/>
                  </a:cubicBezTo>
                  <a:cubicBezTo>
                    <a:pt x="2890" y="36"/>
                    <a:pt x="2705" y="54"/>
                    <a:pt x="2524" y="92"/>
                  </a:cubicBezTo>
                  <a:cubicBezTo>
                    <a:pt x="2723" y="377"/>
                    <a:pt x="2724" y="475"/>
                    <a:pt x="2630" y="475"/>
                  </a:cubicBezTo>
                  <a:cubicBezTo>
                    <a:pt x="2424" y="475"/>
                    <a:pt x="1764" y="0"/>
                    <a:pt x="17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1"/>
            <p:cNvSpPr/>
            <p:nvPr/>
          </p:nvSpPr>
          <p:spPr>
            <a:xfrm>
              <a:off x="12653250" y="3930150"/>
              <a:ext cx="189975" cy="328575"/>
            </a:xfrm>
            <a:custGeom>
              <a:avLst/>
              <a:gdLst/>
              <a:ahLst/>
              <a:cxnLst/>
              <a:rect l="l" t="t" r="r" b="b"/>
              <a:pathLst>
                <a:path w="7599" h="13143" extrusionOk="0">
                  <a:moveTo>
                    <a:pt x="4912" y="0"/>
                  </a:moveTo>
                  <a:cubicBezTo>
                    <a:pt x="4845" y="0"/>
                    <a:pt x="4778" y="28"/>
                    <a:pt x="4711" y="73"/>
                  </a:cubicBezTo>
                  <a:cubicBezTo>
                    <a:pt x="4073" y="346"/>
                    <a:pt x="3587" y="863"/>
                    <a:pt x="3131" y="1380"/>
                  </a:cubicBezTo>
                  <a:cubicBezTo>
                    <a:pt x="2401" y="2201"/>
                    <a:pt x="1672" y="3021"/>
                    <a:pt x="912" y="3872"/>
                  </a:cubicBezTo>
                  <a:cubicBezTo>
                    <a:pt x="699" y="4115"/>
                    <a:pt x="456" y="4389"/>
                    <a:pt x="304" y="4723"/>
                  </a:cubicBezTo>
                  <a:cubicBezTo>
                    <a:pt x="0" y="5392"/>
                    <a:pt x="213" y="6213"/>
                    <a:pt x="578" y="6851"/>
                  </a:cubicBezTo>
                  <a:cubicBezTo>
                    <a:pt x="942" y="7520"/>
                    <a:pt x="1489" y="8036"/>
                    <a:pt x="1976" y="8614"/>
                  </a:cubicBezTo>
                  <a:cubicBezTo>
                    <a:pt x="2492" y="9283"/>
                    <a:pt x="2918" y="10043"/>
                    <a:pt x="3222" y="10833"/>
                  </a:cubicBezTo>
                  <a:cubicBezTo>
                    <a:pt x="3496" y="11502"/>
                    <a:pt x="3708" y="12261"/>
                    <a:pt x="4286" y="12717"/>
                  </a:cubicBezTo>
                  <a:cubicBezTo>
                    <a:pt x="4772" y="13082"/>
                    <a:pt x="5410" y="13143"/>
                    <a:pt x="6018" y="13143"/>
                  </a:cubicBezTo>
                  <a:cubicBezTo>
                    <a:pt x="6292" y="13143"/>
                    <a:pt x="6565" y="13143"/>
                    <a:pt x="6778" y="13021"/>
                  </a:cubicBezTo>
                  <a:cubicBezTo>
                    <a:pt x="7599" y="12687"/>
                    <a:pt x="6991" y="11502"/>
                    <a:pt x="6778" y="10954"/>
                  </a:cubicBezTo>
                  <a:cubicBezTo>
                    <a:pt x="6322" y="9799"/>
                    <a:pt x="6110" y="8584"/>
                    <a:pt x="6110" y="7368"/>
                  </a:cubicBezTo>
                  <a:cubicBezTo>
                    <a:pt x="6110" y="6942"/>
                    <a:pt x="6170" y="6517"/>
                    <a:pt x="6231" y="6122"/>
                  </a:cubicBezTo>
                  <a:cubicBezTo>
                    <a:pt x="6322" y="5301"/>
                    <a:pt x="6474" y="4480"/>
                    <a:pt x="6474" y="3629"/>
                  </a:cubicBezTo>
                  <a:cubicBezTo>
                    <a:pt x="6474" y="2383"/>
                    <a:pt x="6018" y="1167"/>
                    <a:pt x="5228" y="194"/>
                  </a:cubicBezTo>
                  <a:cubicBezTo>
                    <a:pt x="5167" y="103"/>
                    <a:pt x="5076" y="42"/>
                    <a:pt x="4985" y="12"/>
                  </a:cubicBezTo>
                  <a:cubicBezTo>
                    <a:pt x="4960" y="4"/>
                    <a:pt x="4936" y="0"/>
                    <a:pt x="4912"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1"/>
            <p:cNvSpPr/>
            <p:nvPr/>
          </p:nvSpPr>
          <p:spPr>
            <a:xfrm>
              <a:off x="12415400" y="4003400"/>
              <a:ext cx="330575" cy="503825"/>
            </a:xfrm>
            <a:custGeom>
              <a:avLst/>
              <a:gdLst/>
              <a:ahLst/>
              <a:cxnLst/>
              <a:rect l="l" t="t" r="r" b="b"/>
              <a:pathLst>
                <a:path w="13223" h="20153" extrusionOk="0">
                  <a:moveTo>
                    <a:pt x="5441" y="0"/>
                  </a:moveTo>
                  <a:lnTo>
                    <a:pt x="5441" y="0"/>
                  </a:lnTo>
                  <a:cubicBezTo>
                    <a:pt x="2401" y="213"/>
                    <a:pt x="0" y="2766"/>
                    <a:pt x="0" y="5836"/>
                  </a:cubicBezTo>
                  <a:lnTo>
                    <a:pt x="0" y="11642"/>
                  </a:lnTo>
                  <a:cubicBezTo>
                    <a:pt x="0" y="14863"/>
                    <a:pt x="2645" y="17508"/>
                    <a:pt x="5867" y="17508"/>
                  </a:cubicBezTo>
                  <a:lnTo>
                    <a:pt x="7295" y="17508"/>
                  </a:lnTo>
                  <a:cubicBezTo>
                    <a:pt x="7386" y="18815"/>
                    <a:pt x="8359" y="19940"/>
                    <a:pt x="9666" y="20122"/>
                  </a:cubicBezTo>
                  <a:cubicBezTo>
                    <a:pt x="9848" y="20152"/>
                    <a:pt x="10031" y="20152"/>
                    <a:pt x="10183" y="20152"/>
                  </a:cubicBezTo>
                  <a:cubicBezTo>
                    <a:pt x="10578" y="20092"/>
                    <a:pt x="10973" y="19818"/>
                    <a:pt x="11277" y="19484"/>
                  </a:cubicBezTo>
                  <a:cubicBezTo>
                    <a:pt x="11186" y="19453"/>
                    <a:pt x="11064" y="19392"/>
                    <a:pt x="10973" y="19332"/>
                  </a:cubicBezTo>
                  <a:cubicBezTo>
                    <a:pt x="9818" y="18602"/>
                    <a:pt x="9119" y="17113"/>
                    <a:pt x="9362" y="15775"/>
                  </a:cubicBezTo>
                  <a:cubicBezTo>
                    <a:pt x="10426" y="15380"/>
                    <a:pt x="11581" y="14985"/>
                    <a:pt x="12310" y="14104"/>
                  </a:cubicBezTo>
                  <a:cubicBezTo>
                    <a:pt x="12979" y="13283"/>
                    <a:pt x="13222" y="12219"/>
                    <a:pt x="13192" y="11186"/>
                  </a:cubicBezTo>
                  <a:cubicBezTo>
                    <a:pt x="13161" y="10152"/>
                    <a:pt x="12888" y="9119"/>
                    <a:pt x="12584" y="8116"/>
                  </a:cubicBezTo>
                  <a:cubicBezTo>
                    <a:pt x="12280" y="7021"/>
                    <a:pt x="11976" y="5927"/>
                    <a:pt x="11672" y="4803"/>
                  </a:cubicBezTo>
                  <a:cubicBezTo>
                    <a:pt x="9824" y="5842"/>
                    <a:pt x="7702" y="6388"/>
                    <a:pt x="5592" y="6388"/>
                  </a:cubicBezTo>
                  <a:cubicBezTo>
                    <a:pt x="5481" y="6388"/>
                    <a:pt x="5370" y="6386"/>
                    <a:pt x="5259" y="6383"/>
                  </a:cubicBezTo>
                  <a:cubicBezTo>
                    <a:pt x="4985" y="6353"/>
                    <a:pt x="4651" y="6322"/>
                    <a:pt x="4499" y="6079"/>
                  </a:cubicBezTo>
                  <a:cubicBezTo>
                    <a:pt x="4377" y="5927"/>
                    <a:pt x="4377" y="5714"/>
                    <a:pt x="4408" y="5502"/>
                  </a:cubicBezTo>
                  <a:cubicBezTo>
                    <a:pt x="4468" y="3648"/>
                    <a:pt x="4620" y="1641"/>
                    <a:pt x="5441" y="0"/>
                  </a:cubicBez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1"/>
            <p:cNvSpPr/>
            <p:nvPr/>
          </p:nvSpPr>
          <p:spPr>
            <a:xfrm>
              <a:off x="12524825" y="4002625"/>
              <a:ext cx="256850" cy="487875"/>
            </a:xfrm>
            <a:custGeom>
              <a:avLst/>
              <a:gdLst/>
              <a:ahLst/>
              <a:cxnLst/>
              <a:rect l="l" t="t" r="r" b="b"/>
              <a:pathLst>
                <a:path w="10274" h="19515" extrusionOk="0">
                  <a:moveTo>
                    <a:pt x="1490" y="1"/>
                  </a:moveTo>
                  <a:cubicBezTo>
                    <a:pt x="1338" y="1"/>
                    <a:pt x="1186" y="1"/>
                    <a:pt x="1064" y="31"/>
                  </a:cubicBezTo>
                  <a:cubicBezTo>
                    <a:pt x="243" y="1672"/>
                    <a:pt x="91" y="3648"/>
                    <a:pt x="0" y="5533"/>
                  </a:cubicBezTo>
                  <a:cubicBezTo>
                    <a:pt x="0" y="5745"/>
                    <a:pt x="0" y="5958"/>
                    <a:pt x="122" y="6110"/>
                  </a:cubicBezTo>
                  <a:cubicBezTo>
                    <a:pt x="274" y="6353"/>
                    <a:pt x="578" y="6384"/>
                    <a:pt x="882" y="6414"/>
                  </a:cubicBezTo>
                  <a:cubicBezTo>
                    <a:pt x="1041" y="6421"/>
                    <a:pt x="1200" y="6424"/>
                    <a:pt x="1359" y="6424"/>
                  </a:cubicBezTo>
                  <a:cubicBezTo>
                    <a:pt x="3421" y="6424"/>
                    <a:pt x="5489" y="5878"/>
                    <a:pt x="7295" y="4834"/>
                  </a:cubicBezTo>
                  <a:cubicBezTo>
                    <a:pt x="7599" y="5958"/>
                    <a:pt x="7903" y="7052"/>
                    <a:pt x="8207" y="8147"/>
                  </a:cubicBezTo>
                  <a:cubicBezTo>
                    <a:pt x="8511" y="9150"/>
                    <a:pt x="8784" y="10183"/>
                    <a:pt x="8815" y="11217"/>
                  </a:cubicBezTo>
                  <a:cubicBezTo>
                    <a:pt x="8845" y="12250"/>
                    <a:pt x="8602" y="13344"/>
                    <a:pt x="7933" y="14135"/>
                  </a:cubicBezTo>
                  <a:cubicBezTo>
                    <a:pt x="7204" y="15016"/>
                    <a:pt x="6049" y="15411"/>
                    <a:pt x="4985" y="15806"/>
                  </a:cubicBezTo>
                  <a:cubicBezTo>
                    <a:pt x="4742" y="17144"/>
                    <a:pt x="5441" y="18633"/>
                    <a:pt x="6596" y="19363"/>
                  </a:cubicBezTo>
                  <a:cubicBezTo>
                    <a:pt x="6687" y="19423"/>
                    <a:pt x="6809" y="19484"/>
                    <a:pt x="6900" y="19515"/>
                  </a:cubicBezTo>
                  <a:cubicBezTo>
                    <a:pt x="7386" y="19028"/>
                    <a:pt x="7721" y="18420"/>
                    <a:pt x="7721" y="18420"/>
                  </a:cubicBezTo>
                  <a:lnTo>
                    <a:pt x="7873" y="16384"/>
                  </a:lnTo>
                  <a:cubicBezTo>
                    <a:pt x="9332" y="15320"/>
                    <a:pt x="10274" y="13618"/>
                    <a:pt x="10274" y="11673"/>
                  </a:cubicBezTo>
                  <a:lnTo>
                    <a:pt x="10274" y="5867"/>
                  </a:lnTo>
                  <a:cubicBezTo>
                    <a:pt x="10274" y="2645"/>
                    <a:pt x="7629" y="1"/>
                    <a:pt x="440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1"/>
            <p:cNvSpPr/>
            <p:nvPr/>
          </p:nvSpPr>
          <p:spPr>
            <a:xfrm>
              <a:off x="12768750" y="3841475"/>
              <a:ext cx="84175" cy="113600"/>
            </a:xfrm>
            <a:custGeom>
              <a:avLst/>
              <a:gdLst/>
              <a:ahLst/>
              <a:cxnLst/>
              <a:rect l="l" t="t" r="r" b="b"/>
              <a:pathLst>
                <a:path w="3367" h="4544" extrusionOk="0">
                  <a:moveTo>
                    <a:pt x="1263" y="0"/>
                  </a:moveTo>
                  <a:cubicBezTo>
                    <a:pt x="207" y="0"/>
                    <a:pt x="0" y="4319"/>
                    <a:pt x="0" y="4319"/>
                  </a:cubicBezTo>
                  <a:cubicBezTo>
                    <a:pt x="378" y="4476"/>
                    <a:pt x="728" y="4543"/>
                    <a:pt x="1046" y="4543"/>
                  </a:cubicBezTo>
                  <a:cubicBezTo>
                    <a:pt x="2570" y="4543"/>
                    <a:pt x="3367" y="3009"/>
                    <a:pt x="3040" y="2556"/>
                  </a:cubicBezTo>
                  <a:cubicBezTo>
                    <a:pt x="2993" y="2495"/>
                    <a:pt x="2925" y="2469"/>
                    <a:pt x="2840" y="2469"/>
                  </a:cubicBezTo>
                  <a:cubicBezTo>
                    <a:pt x="2202" y="2469"/>
                    <a:pt x="638" y="3985"/>
                    <a:pt x="638" y="3985"/>
                  </a:cubicBezTo>
                  <a:cubicBezTo>
                    <a:pt x="638" y="3985"/>
                    <a:pt x="2432" y="124"/>
                    <a:pt x="1307" y="3"/>
                  </a:cubicBezTo>
                  <a:cubicBezTo>
                    <a:pt x="1292" y="1"/>
                    <a:pt x="1278" y="0"/>
                    <a:pt x="126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1"/>
            <p:cNvSpPr/>
            <p:nvPr/>
          </p:nvSpPr>
          <p:spPr>
            <a:xfrm>
              <a:off x="12707950" y="4345425"/>
              <a:ext cx="492425" cy="461200"/>
            </a:xfrm>
            <a:custGeom>
              <a:avLst/>
              <a:gdLst/>
              <a:ahLst/>
              <a:cxnLst/>
              <a:rect l="l" t="t" r="r" b="b"/>
              <a:pathLst>
                <a:path w="19697" h="18448" extrusionOk="0">
                  <a:moveTo>
                    <a:pt x="12858" y="1"/>
                  </a:moveTo>
                  <a:cubicBezTo>
                    <a:pt x="10359" y="1"/>
                    <a:pt x="8116" y="1030"/>
                    <a:pt x="8116" y="1030"/>
                  </a:cubicBezTo>
                  <a:cubicBezTo>
                    <a:pt x="7964" y="1122"/>
                    <a:pt x="7751" y="2155"/>
                    <a:pt x="7691" y="2307"/>
                  </a:cubicBezTo>
                  <a:cubicBezTo>
                    <a:pt x="7265" y="3401"/>
                    <a:pt x="6809" y="4496"/>
                    <a:pt x="6323" y="5529"/>
                  </a:cubicBezTo>
                  <a:cubicBezTo>
                    <a:pt x="5320" y="7657"/>
                    <a:pt x="4195" y="9632"/>
                    <a:pt x="2280" y="11061"/>
                  </a:cubicBezTo>
                  <a:cubicBezTo>
                    <a:pt x="1672" y="11487"/>
                    <a:pt x="1004" y="11912"/>
                    <a:pt x="578" y="12520"/>
                  </a:cubicBezTo>
                  <a:cubicBezTo>
                    <a:pt x="122" y="13189"/>
                    <a:pt x="0" y="14040"/>
                    <a:pt x="122" y="14830"/>
                  </a:cubicBezTo>
                  <a:cubicBezTo>
                    <a:pt x="335" y="16563"/>
                    <a:pt x="1581" y="18447"/>
                    <a:pt x="3435" y="18447"/>
                  </a:cubicBezTo>
                  <a:cubicBezTo>
                    <a:pt x="4712" y="18417"/>
                    <a:pt x="5958" y="18143"/>
                    <a:pt x="7174" y="17839"/>
                  </a:cubicBezTo>
                  <a:cubicBezTo>
                    <a:pt x="10335" y="17049"/>
                    <a:pt x="13557" y="15803"/>
                    <a:pt x="16262" y="13979"/>
                  </a:cubicBezTo>
                  <a:cubicBezTo>
                    <a:pt x="17600" y="13067"/>
                    <a:pt x="19363" y="11669"/>
                    <a:pt x="19454" y="9876"/>
                  </a:cubicBezTo>
                  <a:cubicBezTo>
                    <a:pt x="19697" y="4891"/>
                    <a:pt x="18238" y="1304"/>
                    <a:pt x="15016" y="301"/>
                  </a:cubicBezTo>
                  <a:cubicBezTo>
                    <a:pt x="14307" y="85"/>
                    <a:pt x="13572" y="1"/>
                    <a:pt x="128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1"/>
            <p:cNvSpPr/>
            <p:nvPr/>
          </p:nvSpPr>
          <p:spPr>
            <a:xfrm>
              <a:off x="12717825" y="4684900"/>
              <a:ext cx="535750" cy="560150"/>
            </a:xfrm>
            <a:custGeom>
              <a:avLst/>
              <a:gdLst/>
              <a:ahLst/>
              <a:cxnLst/>
              <a:rect l="l" t="t" r="r" b="b"/>
              <a:pathLst>
                <a:path w="21430" h="22406" extrusionOk="0">
                  <a:moveTo>
                    <a:pt x="16763" y="1"/>
                  </a:moveTo>
                  <a:cubicBezTo>
                    <a:pt x="15945" y="1"/>
                    <a:pt x="15095" y="294"/>
                    <a:pt x="14287" y="491"/>
                  </a:cubicBezTo>
                  <a:cubicBezTo>
                    <a:pt x="13466" y="704"/>
                    <a:pt x="12645" y="886"/>
                    <a:pt x="11825" y="1038"/>
                  </a:cubicBezTo>
                  <a:cubicBezTo>
                    <a:pt x="10943" y="1221"/>
                    <a:pt x="10092" y="1373"/>
                    <a:pt x="9180" y="1464"/>
                  </a:cubicBezTo>
                  <a:cubicBezTo>
                    <a:pt x="7022" y="1737"/>
                    <a:pt x="4803" y="1829"/>
                    <a:pt x="2767" y="2771"/>
                  </a:cubicBezTo>
                  <a:cubicBezTo>
                    <a:pt x="1" y="4047"/>
                    <a:pt x="1034" y="11251"/>
                    <a:pt x="1034" y="11251"/>
                  </a:cubicBezTo>
                  <a:lnTo>
                    <a:pt x="3618" y="10978"/>
                  </a:lnTo>
                  <a:cubicBezTo>
                    <a:pt x="3618" y="10978"/>
                    <a:pt x="5897" y="18364"/>
                    <a:pt x="5897" y="21920"/>
                  </a:cubicBezTo>
                  <a:cubicBezTo>
                    <a:pt x="7303" y="22273"/>
                    <a:pt x="8931" y="22406"/>
                    <a:pt x="10577" y="22406"/>
                  </a:cubicBezTo>
                  <a:cubicBezTo>
                    <a:pt x="15446" y="22406"/>
                    <a:pt x="20487" y="21251"/>
                    <a:pt x="20487" y="21251"/>
                  </a:cubicBezTo>
                  <a:lnTo>
                    <a:pt x="18816" y="13105"/>
                  </a:lnTo>
                  <a:lnTo>
                    <a:pt x="19910" y="7634"/>
                  </a:lnTo>
                  <a:lnTo>
                    <a:pt x="21430" y="7634"/>
                  </a:lnTo>
                  <a:cubicBezTo>
                    <a:pt x="21430" y="7634"/>
                    <a:pt x="20062" y="1889"/>
                    <a:pt x="18390" y="552"/>
                  </a:cubicBezTo>
                  <a:cubicBezTo>
                    <a:pt x="17880" y="141"/>
                    <a:pt x="17329" y="1"/>
                    <a:pt x="16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1"/>
            <p:cNvSpPr/>
            <p:nvPr/>
          </p:nvSpPr>
          <p:spPr>
            <a:xfrm>
              <a:off x="13211000" y="4031075"/>
              <a:ext cx="614775" cy="626600"/>
            </a:xfrm>
            <a:custGeom>
              <a:avLst/>
              <a:gdLst/>
              <a:ahLst/>
              <a:cxnLst/>
              <a:rect l="l" t="t" r="r" b="b"/>
              <a:pathLst>
                <a:path w="24591" h="25064" extrusionOk="0">
                  <a:moveTo>
                    <a:pt x="10046" y="0"/>
                  </a:moveTo>
                  <a:cubicBezTo>
                    <a:pt x="9691" y="0"/>
                    <a:pt x="9320" y="25"/>
                    <a:pt x="8937" y="78"/>
                  </a:cubicBezTo>
                  <a:cubicBezTo>
                    <a:pt x="8928" y="78"/>
                    <a:pt x="8920" y="78"/>
                    <a:pt x="8911" y="78"/>
                  </a:cubicBezTo>
                  <a:cubicBezTo>
                    <a:pt x="698" y="78"/>
                    <a:pt x="0" y="14729"/>
                    <a:pt x="0" y="14729"/>
                  </a:cubicBezTo>
                  <a:lnTo>
                    <a:pt x="19059" y="25064"/>
                  </a:lnTo>
                  <a:cubicBezTo>
                    <a:pt x="19059" y="25064"/>
                    <a:pt x="23648" y="22602"/>
                    <a:pt x="24591" y="20231"/>
                  </a:cubicBezTo>
                  <a:cubicBezTo>
                    <a:pt x="19818" y="14760"/>
                    <a:pt x="17204" y="7556"/>
                    <a:pt x="16201" y="4273"/>
                  </a:cubicBezTo>
                  <a:cubicBezTo>
                    <a:pt x="15685" y="2601"/>
                    <a:pt x="14438" y="1203"/>
                    <a:pt x="12797" y="534"/>
                  </a:cubicBezTo>
                  <a:cubicBezTo>
                    <a:pt x="12025" y="216"/>
                    <a:pt x="11099" y="0"/>
                    <a:pt x="10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1"/>
            <p:cNvSpPr/>
            <p:nvPr/>
          </p:nvSpPr>
          <p:spPr>
            <a:xfrm>
              <a:off x="13211000" y="4242750"/>
              <a:ext cx="614775" cy="463500"/>
            </a:xfrm>
            <a:custGeom>
              <a:avLst/>
              <a:gdLst/>
              <a:ahLst/>
              <a:cxnLst/>
              <a:rect l="l" t="t" r="r" b="b"/>
              <a:pathLst>
                <a:path w="24591" h="18540" extrusionOk="0">
                  <a:moveTo>
                    <a:pt x="1064" y="1"/>
                  </a:moveTo>
                  <a:cubicBezTo>
                    <a:pt x="183" y="1824"/>
                    <a:pt x="0" y="7600"/>
                    <a:pt x="0" y="7600"/>
                  </a:cubicBezTo>
                  <a:cubicBezTo>
                    <a:pt x="0" y="7600"/>
                    <a:pt x="3015" y="18539"/>
                    <a:pt x="10692" y="18539"/>
                  </a:cubicBezTo>
                  <a:cubicBezTo>
                    <a:pt x="10914" y="18539"/>
                    <a:pt x="11139" y="18530"/>
                    <a:pt x="11368" y="18512"/>
                  </a:cubicBezTo>
                  <a:cubicBezTo>
                    <a:pt x="19545" y="17873"/>
                    <a:pt x="22311" y="15259"/>
                    <a:pt x="24591" y="11764"/>
                  </a:cubicBezTo>
                  <a:cubicBezTo>
                    <a:pt x="18390" y="10062"/>
                    <a:pt x="16019" y="669"/>
                    <a:pt x="16019" y="669"/>
                  </a:cubicBezTo>
                  <a:lnTo>
                    <a:pt x="1064" y="1"/>
                  </a:ln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1"/>
            <p:cNvSpPr/>
            <p:nvPr/>
          </p:nvSpPr>
          <p:spPr>
            <a:xfrm>
              <a:off x="13164650" y="4361975"/>
              <a:ext cx="582850" cy="523975"/>
            </a:xfrm>
            <a:custGeom>
              <a:avLst/>
              <a:gdLst/>
              <a:ahLst/>
              <a:cxnLst/>
              <a:rect l="l" t="t" r="r" b="b"/>
              <a:pathLst>
                <a:path w="23314" h="20959" extrusionOk="0">
                  <a:moveTo>
                    <a:pt x="3960" y="0"/>
                  </a:moveTo>
                  <a:cubicBezTo>
                    <a:pt x="3457" y="0"/>
                    <a:pt x="2970" y="110"/>
                    <a:pt x="2523" y="368"/>
                  </a:cubicBezTo>
                  <a:cubicBezTo>
                    <a:pt x="0" y="1858"/>
                    <a:pt x="547" y="13621"/>
                    <a:pt x="4408" y="18271"/>
                  </a:cubicBezTo>
                  <a:cubicBezTo>
                    <a:pt x="6146" y="20379"/>
                    <a:pt x="8981" y="20959"/>
                    <a:pt x="11573" y="20959"/>
                  </a:cubicBezTo>
                  <a:cubicBezTo>
                    <a:pt x="14737" y="20959"/>
                    <a:pt x="17539" y="20095"/>
                    <a:pt x="17539" y="20095"/>
                  </a:cubicBezTo>
                  <a:lnTo>
                    <a:pt x="18451" y="16934"/>
                  </a:lnTo>
                  <a:lnTo>
                    <a:pt x="21976" y="17937"/>
                  </a:lnTo>
                  <a:cubicBezTo>
                    <a:pt x="21976" y="17937"/>
                    <a:pt x="23314" y="14047"/>
                    <a:pt x="22311" y="8879"/>
                  </a:cubicBezTo>
                  <a:cubicBezTo>
                    <a:pt x="21338" y="3712"/>
                    <a:pt x="14712" y="3469"/>
                    <a:pt x="14712" y="3469"/>
                  </a:cubicBezTo>
                  <a:cubicBezTo>
                    <a:pt x="14712" y="3469"/>
                    <a:pt x="13243" y="3680"/>
                    <a:pt x="11862" y="3680"/>
                  </a:cubicBezTo>
                  <a:cubicBezTo>
                    <a:pt x="10843" y="3680"/>
                    <a:pt x="9872" y="3565"/>
                    <a:pt x="9575" y="3165"/>
                  </a:cubicBezTo>
                  <a:cubicBezTo>
                    <a:pt x="8975" y="2365"/>
                    <a:pt x="6296" y="0"/>
                    <a:pt x="3960" y="0"/>
                  </a:cubicBez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1"/>
            <p:cNvSpPr/>
            <p:nvPr/>
          </p:nvSpPr>
          <p:spPr>
            <a:xfrm>
              <a:off x="12779075" y="4472175"/>
              <a:ext cx="98350" cy="79500"/>
            </a:xfrm>
            <a:custGeom>
              <a:avLst/>
              <a:gdLst/>
              <a:ahLst/>
              <a:cxnLst/>
              <a:rect l="l" t="t" r="r" b="b"/>
              <a:pathLst>
                <a:path w="3934" h="3180" extrusionOk="0">
                  <a:moveTo>
                    <a:pt x="2385" y="0"/>
                  </a:moveTo>
                  <a:cubicBezTo>
                    <a:pt x="2020" y="0"/>
                    <a:pt x="1613" y="174"/>
                    <a:pt x="1198" y="672"/>
                  </a:cubicBezTo>
                  <a:cubicBezTo>
                    <a:pt x="1" y="2069"/>
                    <a:pt x="1506" y="3180"/>
                    <a:pt x="2992" y="3180"/>
                  </a:cubicBezTo>
                  <a:cubicBezTo>
                    <a:pt x="3316" y="3180"/>
                    <a:pt x="3640" y="3127"/>
                    <a:pt x="3934" y="3012"/>
                  </a:cubicBezTo>
                  <a:lnTo>
                    <a:pt x="3843" y="915"/>
                  </a:lnTo>
                  <a:cubicBezTo>
                    <a:pt x="3843" y="915"/>
                    <a:pt x="3223" y="0"/>
                    <a:pt x="238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1"/>
            <p:cNvSpPr/>
            <p:nvPr/>
          </p:nvSpPr>
          <p:spPr>
            <a:xfrm>
              <a:off x="12954925" y="4285950"/>
              <a:ext cx="81525" cy="71725"/>
            </a:xfrm>
            <a:custGeom>
              <a:avLst/>
              <a:gdLst/>
              <a:ahLst/>
              <a:cxnLst/>
              <a:rect l="l" t="t" r="r" b="b"/>
              <a:pathLst>
                <a:path w="3261" h="2869" extrusionOk="0">
                  <a:moveTo>
                    <a:pt x="2330" y="0"/>
                  </a:moveTo>
                  <a:cubicBezTo>
                    <a:pt x="1629" y="0"/>
                    <a:pt x="1674" y="1543"/>
                    <a:pt x="1696" y="1926"/>
                  </a:cubicBezTo>
                  <a:lnTo>
                    <a:pt x="1696" y="1926"/>
                  </a:lnTo>
                  <a:cubicBezTo>
                    <a:pt x="1668" y="1569"/>
                    <a:pt x="1518" y="212"/>
                    <a:pt x="864" y="212"/>
                  </a:cubicBezTo>
                  <a:cubicBezTo>
                    <a:pt x="840" y="212"/>
                    <a:pt x="816" y="214"/>
                    <a:pt x="790" y="218"/>
                  </a:cubicBezTo>
                  <a:cubicBezTo>
                    <a:pt x="0" y="370"/>
                    <a:pt x="1702" y="2862"/>
                    <a:pt x="1702" y="2862"/>
                  </a:cubicBezTo>
                  <a:cubicBezTo>
                    <a:pt x="1716" y="2866"/>
                    <a:pt x="1731" y="2868"/>
                    <a:pt x="1745" y="2868"/>
                  </a:cubicBezTo>
                  <a:cubicBezTo>
                    <a:pt x="2301" y="2868"/>
                    <a:pt x="3260" y="124"/>
                    <a:pt x="2401" y="5"/>
                  </a:cubicBezTo>
                  <a:cubicBezTo>
                    <a:pt x="2377" y="2"/>
                    <a:pt x="2353"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1"/>
            <p:cNvSpPr/>
            <p:nvPr/>
          </p:nvSpPr>
          <p:spPr>
            <a:xfrm>
              <a:off x="13412375" y="3955375"/>
              <a:ext cx="82100" cy="85275"/>
            </a:xfrm>
            <a:custGeom>
              <a:avLst/>
              <a:gdLst/>
              <a:ahLst/>
              <a:cxnLst/>
              <a:rect l="l" t="t" r="r" b="b"/>
              <a:pathLst>
                <a:path w="3284" h="3411" extrusionOk="0">
                  <a:moveTo>
                    <a:pt x="751" y="1"/>
                  </a:moveTo>
                  <a:cubicBezTo>
                    <a:pt x="734" y="1"/>
                    <a:pt x="717" y="2"/>
                    <a:pt x="699" y="6"/>
                  </a:cubicBezTo>
                  <a:cubicBezTo>
                    <a:pt x="0" y="158"/>
                    <a:pt x="882" y="3410"/>
                    <a:pt x="882" y="3410"/>
                  </a:cubicBezTo>
                  <a:cubicBezTo>
                    <a:pt x="1581" y="3350"/>
                    <a:pt x="3283" y="1799"/>
                    <a:pt x="2614" y="1465"/>
                  </a:cubicBezTo>
                  <a:cubicBezTo>
                    <a:pt x="2560" y="1437"/>
                    <a:pt x="2505" y="1424"/>
                    <a:pt x="2450" y="1424"/>
                  </a:cubicBezTo>
                  <a:cubicBezTo>
                    <a:pt x="1857" y="1424"/>
                    <a:pt x="1247" y="2924"/>
                    <a:pt x="1247" y="2924"/>
                  </a:cubicBezTo>
                  <a:cubicBezTo>
                    <a:pt x="1247" y="2924"/>
                    <a:pt x="1420" y="1"/>
                    <a:pt x="7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1"/>
            <p:cNvSpPr/>
            <p:nvPr/>
          </p:nvSpPr>
          <p:spPr>
            <a:xfrm>
              <a:off x="13293825" y="4033025"/>
              <a:ext cx="294100" cy="503725"/>
            </a:xfrm>
            <a:custGeom>
              <a:avLst/>
              <a:gdLst/>
              <a:ahLst/>
              <a:cxnLst/>
              <a:rect l="l" t="t" r="r" b="b"/>
              <a:pathLst>
                <a:path w="11764" h="20149" extrusionOk="0">
                  <a:moveTo>
                    <a:pt x="5259" y="0"/>
                  </a:moveTo>
                  <a:cubicBezTo>
                    <a:pt x="4803" y="3952"/>
                    <a:pt x="1642" y="5897"/>
                    <a:pt x="1" y="6657"/>
                  </a:cubicBezTo>
                  <a:lnTo>
                    <a:pt x="1" y="9484"/>
                  </a:lnTo>
                  <a:cubicBezTo>
                    <a:pt x="1" y="11885"/>
                    <a:pt x="1490" y="13922"/>
                    <a:pt x="3618" y="14742"/>
                  </a:cubicBezTo>
                  <a:lnTo>
                    <a:pt x="3618" y="16992"/>
                  </a:lnTo>
                  <a:cubicBezTo>
                    <a:pt x="3618" y="16992"/>
                    <a:pt x="3496" y="19545"/>
                    <a:pt x="6840" y="20092"/>
                  </a:cubicBezTo>
                  <a:cubicBezTo>
                    <a:pt x="7061" y="20130"/>
                    <a:pt x="7271" y="20148"/>
                    <a:pt x="7470" y="20148"/>
                  </a:cubicBezTo>
                  <a:cubicBezTo>
                    <a:pt x="8529" y="20148"/>
                    <a:pt x="9286" y="19642"/>
                    <a:pt x="9849" y="19028"/>
                  </a:cubicBezTo>
                  <a:lnTo>
                    <a:pt x="9849" y="19028"/>
                  </a:lnTo>
                  <a:cubicBezTo>
                    <a:pt x="9768" y="19034"/>
                    <a:pt x="9690" y="19037"/>
                    <a:pt x="9614" y="19037"/>
                  </a:cubicBezTo>
                  <a:cubicBezTo>
                    <a:pt x="7305" y="19037"/>
                    <a:pt x="6992" y="16412"/>
                    <a:pt x="6992" y="14499"/>
                  </a:cubicBezTo>
                  <a:cubicBezTo>
                    <a:pt x="10730" y="13861"/>
                    <a:pt x="11764" y="10912"/>
                    <a:pt x="11581" y="8116"/>
                  </a:cubicBezTo>
                  <a:cubicBezTo>
                    <a:pt x="6505" y="7569"/>
                    <a:pt x="6080" y="1976"/>
                    <a:pt x="6110"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1"/>
            <p:cNvSpPr/>
            <p:nvPr/>
          </p:nvSpPr>
          <p:spPr>
            <a:xfrm>
              <a:off x="13445800" y="4033025"/>
              <a:ext cx="171775" cy="475925"/>
            </a:xfrm>
            <a:custGeom>
              <a:avLst/>
              <a:gdLst/>
              <a:ahLst/>
              <a:cxnLst/>
              <a:rect l="l" t="t" r="r" b="b"/>
              <a:pathLst>
                <a:path w="6871" h="19037" extrusionOk="0">
                  <a:moveTo>
                    <a:pt x="31" y="0"/>
                  </a:moveTo>
                  <a:cubicBezTo>
                    <a:pt x="1" y="1976"/>
                    <a:pt x="426" y="7569"/>
                    <a:pt x="5502" y="8146"/>
                  </a:cubicBezTo>
                  <a:cubicBezTo>
                    <a:pt x="5685" y="10912"/>
                    <a:pt x="4651" y="13861"/>
                    <a:pt x="913" y="14530"/>
                  </a:cubicBezTo>
                  <a:cubicBezTo>
                    <a:pt x="913" y="16413"/>
                    <a:pt x="1226" y="19037"/>
                    <a:pt x="3563" y="19037"/>
                  </a:cubicBezTo>
                  <a:cubicBezTo>
                    <a:pt x="3640" y="19037"/>
                    <a:pt x="3719" y="19034"/>
                    <a:pt x="3800" y="19028"/>
                  </a:cubicBezTo>
                  <a:cubicBezTo>
                    <a:pt x="4712" y="18025"/>
                    <a:pt x="5077" y="16840"/>
                    <a:pt x="5077" y="16840"/>
                  </a:cubicBezTo>
                  <a:lnTo>
                    <a:pt x="2828" y="16414"/>
                  </a:lnTo>
                  <a:lnTo>
                    <a:pt x="2584" y="14925"/>
                  </a:lnTo>
                  <a:cubicBezTo>
                    <a:pt x="5046" y="14347"/>
                    <a:pt x="6870" y="12128"/>
                    <a:pt x="6870" y="9484"/>
                  </a:cubicBezTo>
                  <a:lnTo>
                    <a:pt x="6870" y="7569"/>
                  </a:lnTo>
                  <a:cubicBezTo>
                    <a:pt x="2220" y="7356"/>
                    <a:pt x="517" y="2007"/>
                    <a:pt x="6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1"/>
            <p:cNvSpPr/>
            <p:nvPr/>
          </p:nvSpPr>
          <p:spPr>
            <a:xfrm>
              <a:off x="13012675" y="4451725"/>
              <a:ext cx="160350" cy="311575"/>
            </a:xfrm>
            <a:custGeom>
              <a:avLst/>
              <a:gdLst/>
              <a:ahLst/>
              <a:cxnLst/>
              <a:rect l="l" t="t" r="r" b="b"/>
              <a:pathLst>
                <a:path w="6414" h="12463" extrusionOk="0">
                  <a:moveTo>
                    <a:pt x="4468" y="0"/>
                  </a:moveTo>
                  <a:lnTo>
                    <a:pt x="4468" y="0"/>
                  </a:lnTo>
                  <a:cubicBezTo>
                    <a:pt x="4468" y="1"/>
                    <a:pt x="4012" y="517"/>
                    <a:pt x="3617" y="669"/>
                  </a:cubicBezTo>
                  <a:cubicBezTo>
                    <a:pt x="3465" y="2189"/>
                    <a:pt x="3648" y="3769"/>
                    <a:pt x="4529" y="5016"/>
                  </a:cubicBezTo>
                  <a:cubicBezTo>
                    <a:pt x="3399" y="7841"/>
                    <a:pt x="1571" y="9182"/>
                    <a:pt x="98" y="9182"/>
                  </a:cubicBezTo>
                  <a:cubicBezTo>
                    <a:pt x="65" y="9182"/>
                    <a:pt x="33" y="9181"/>
                    <a:pt x="0" y="9180"/>
                  </a:cubicBezTo>
                  <a:lnTo>
                    <a:pt x="0" y="9180"/>
                  </a:lnTo>
                  <a:cubicBezTo>
                    <a:pt x="152" y="10852"/>
                    <a:pt x="821" y="12159"/>
                    <a:pt x="2280" y="12463"/>
                  </a:cubicBezTo>
                  <a:cubicBezTo>
                    <a:pt x="4286" y="11460"/>
                    <a:pt x="3830" y="10335"/>
                    <a:pt x="3830" y="10335"/>
                  </a:cubicBezTo>
                  <a:lnTo>
                    <a:pt x="3830" y="10335"/>
                  </a:lnTo>
                  <a:lnTo>
                    <a:pt x="2158" y="10487"/>
                  </a:lnTo>
                  <a:lnTo>
                    <a:pt x="2037" y="9818"/>
                  </a:lnTo>
                  <a:cubicBezTo>
                    <a:pt x="4012" y="9180"/>
                    <a:pt x="5654" y="7569"/>
                    <a:pt x="6201" y="5411"/>
                  </a:cubicBezTo>
                  <a:lnTo>
                    <a:pt x="6414" y="4712"/>
                  </a:lnTo>
                  <a:cubicBezTo>
                    <a:pt x="3800" y="3739"/>
                    <a:pt x="4468" y="1"/>
                    <a:pt x="446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1"/>
            <p:cNvSpPr/>
            <p:nvPr/>
          </p:nvSpPr>
          <p:spPr>
            <a:xfrm>
              <a:off x="12821925" y="4402325"/>
              <a:ext cx="304750" cy="378625"/>
            </a:xfrm>
            <a:custGeom>
              <a:avLst/>
              <a:gdLst/>
              <a:ahLst/>
              <a:cxnLst/>
              <a:rect l="l" t="t" r="r" b="b"/>
              <a:pathLst>
                <a:path w="12190" h="15145" extrusionOk="0">
                  <a:moveTo>
                    <a:pt x="9150" y="1"/>
                  </a:moveTo>
                  <a:lnTo>
                    <a:pt x="9150" y="1"/>
                  </a:lnTo>
                  <a:cubicBezTo>
                    <a:pt x="7449" y="2235"/>
                    <a:pt x="4645" y="2688"/>
                    <a:pt x="2634" y="2688"/>
                  </a:cubicBezTo>
                  <a:cubicBezTo>
                    <a:pt x="2237" y="2688"/>
                    <a:pt x="1871" y="2670"/>
                    <a:pt x="1551" y="2645"/>
                  </a:cubicBezTo>
                  <a:lnTo>
                    <a:pt x="1551" y="2645"/>
                  </a:lnTo>
                  <a:cubicBezTo>
                    <a:pt x="1551" y="2645"/>
                    <a:pt x="1" y="11065"/>
                    <a:pt x="5746" y="11825"/>
                  </a:cubicBezTo>
                  <a:lnTo>
                    <a:pt x="5867" y="11855"/>
                  </a:lnTo>
                  <a:lnTo>
                    <a:pt x="5746" y="12584"/>
                  </a:lnTo>
                  <a:lnTo>
                    <a:pt x="3496" y="12980"/>
                  </a:lnTo>
                  <a:cubicBezTo>
                    <a:pt x="3496" y="12980"/>
                    <a:pt x="4903" y="15144"/>
                    <a:pt x="7334" y="15144"/>
                  </a:cubicBezTo>
                  <a:cubicBezTo>
                    <a:pt x="7783" y="15144"/>
                    <a:pt x="8268" y="15070"/>
                    <a:pt x="8785" y="14895"/>
                  </a:cubicBezTo>
                  <a:cubicBezTo>
                    <a:pt x="9241" y="14743"/>
                    <a:pt x="9636" y="14591"/>
                    <a:pt x="9940" y="14439"/>
                  </a:cubicBezTo>
                  <a:cubicBezTo>
                    <a:pt x="8481" y="14135"/>
                    <a:pt x="7813" y="12797"/>
                    <a:pt x="7661" y="11156"/>
                  </a:cubicBezTo>
                  <a:lnTo>
                    <a:pt x="7661" y="11156"/>
                  </a:lnTo>
                  <a:cubicBezTo>
                    <a:pt x="7694" y="11157"/>
                    <a:pt x="7727" y="11158"/>
                    <a:pt x="7760" y="11158"/>
                  </a:cubicBezTo>
                  <a:cubicBezTo>
                    <a:pt x="9233" y="11158"/>
                    <a:pt x="11060" y="9845"/>
                    <a:pt x="12190" y="6992"/>
                  </a:cubicBezTo>
                  <a:cubicBezTo>
                    <a:pt x="11308" y="5745"/>
                    <a:pt x="11156" y="4165"/>
                    <a:pt x="11308" y="2645"/>
                  </a:cubicBezTo>
                  <a:lnTo>
                    <a:pt x="11308" y="2645"/>
                  </a:lnTo>
                  <a:cubicBezTo>
                    <a:pt x="11278" y="2676"/>
                    <a:pt x="11217" y="2676"/>
                    <a:pt x="11186" y="2706"/>
                  </a:cubicBezTo>
                  <a:cubicBezTo>
                    <a:pt x="11169" y="2710"/>
                    <a:pt x="11152" y="2712"/>
                    <a:pt x="11134" y="2712"/>
                  </a:cubicBezTo>
                  <a:cubicBezTo>
                    <a:pt x="10788" y="2712"/>
                    <a:pt x="10457" y="1885"/>
                    <a:pt x="10457" y="1885"/>
                  </a:cubicBezTo>
                  <a:cubicBezTo>
                    <a:pt x="10457" y="1885"/>
                    <a:pt x="10275" y="2584"/>
                    <a:pt x="9879" y="2676"/>
                  </a:cubicBezTo>
                  <a:cubicBezTo>
                    <a:pt x="9855" y="2684"/>
                    <a:pt x="9828" y="2688"/>
                    <a:pt x="9799" y="2688"/>
                  </a:cubicBezTo>
                  <a:cubicBezTo>
                    <a:pt x="9405" y="2688"/>
                    <a:pt x="8697" y="1899"/>
                    <a:pt x="915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1"/>
            <p:cNvSpPr/>
            <p:nvPr/>
          </p:nvSpPr>
          <p:spPr>
            <a:xfrm>
              <a:off x="13293825" y="4033025"/>
              <a:ext cx="131475" cy="166450"/>
            </a:xfrm>
            <a:custGeom>
              <a:avLst/>
              <a:gdLst/>
              <a:ahLst/>
              <a:cxnLst/>
              <a:rect l="l" t="t" r="r" b="b"/>
              <a:pathLst>
                <a:path w="5259" h="6658" extrusionOk="0">
                  <a:moveTo>
                    <a:pt x="5259" y="0"/>
                  </a:moveTo>
                  <a:lnTo>
                    <a:pt x="5259" y="0"/>
                  </a:lnTo>
                  <a:cubicBezTo>
                    <a:pt x="2341" y="183"/>
                    <a:pt x="1" y="2645"/>
                    <a:pt x="1" y="5624"/>
                  </a:cubicBezTo>
                  <a:lnTo>
                    <a:pt x="1" y="6657"/>
                  </a:lnTo>
                  <a:cubicBezTo>
                    <a:pt x="1642" y="5897"/>
                    <a:pt x="4803" y="3952"/>
                    <a:pt x="5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1"/>
            <p:cNvSpPr/>
            <p:nvPr/>
          </p:nvSpPr>
          <p:spPr>
            <a:xfrm>
              <a:off x="12599700" y="4322700"/>
              <a:ext cx="101575" cy="63025"/>
            </a:xfrm>
            <a:custGeom>
              <a:avLst/>
              <a:gdLst/>
              <a:ahLst/>
              <a:cxnLst/>
              <a:rect l="l" t="t" r="r" b="b"/>
              <a:pathLst>
                <a:path w="4063" h="2521" extrusionOk="0">
                  <a:moveTo>
                    <a:pt x="3777" y="0"/>
                  </a:moveTo>
                  <a:cubicBezTo>
                    <a:pt x="3684" y="0"/>
                    <a:pt x="3595" y="54"/>
                    <a:pt x="3571" y="177"/>
                  </a:cubicBezTo>
                  <a:cubicBezTo>
                    <a:pt x="3393" y="1522"/>
                    <a:pt x="2283" y="2062"/>
                    <a:pt x="1090" y="2062"/>
                  </a:cubicBezTo>
                  <a:cubicBezTo>
                    <a:pt x="854" y="2062"/>
                    <a:pt x="615" y="2040"/>
                    <a:pt x="379" y="2000"/>
                  </a:cubicBezTo>
                  <a:cubicBezTo>
                    <a:pt x="362" y="1996"/>
                    <a:pt x="346" y="1995"/>
                    <a:pt x="330" y="1995"/>
                  </a:cubicBezTo>
                  <a:cubicBezTo>
                    <a:pt x="92" y="1995"/>
                    <a:pt x="1" y="2399"/>
                    <a:pt x="257" y="2456"/>
                  </a:cubicBezTo>
                  <a:cubicBezTo>
                    <a:pt x="511" y="2499"/>
                    <a:pt x="771" y="2520"/>
                    <a:pt x="1030" y="2520"/>
                  </a:cubicBezTo>
                  <a:cubicBezTo>
                    <a:pt x="2443" y="2520"/>
                    <a:pt x="3821" y="1865"/>
                    <a:pt x="4027" y="298"/>
                  </a:cubicBezTo>
                  <a:cubicBezTo>
                    <a:pt x="4063" y="117"/>
                    <a:pt x="3915" y="0"/>
                    <a:pt x="37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1"/>
            <p:cNvSpPr/>
            <p:nvPr/>
          </p:nvSpPr>
          <p:spPr>
            <a:xfrm>
              <a:off x="12559775" y="4245225"/>
              <a:ext cx="37250" cy="95575"/>
            </a:xfrm>
            <a:custGeom>
              <a:avLst/>
              <a:gdLst/>
              <a:ahLst/>
              <a:cxnLst/>
              <a:rect l="l" t="t" r="r" b="b"/>
              <a:pathLst>
                <a:path w="1490" h="3823" extrusionOk="0">
                  <a:moveTo>
                    <a:pt x="395" y="0"/>
                  </a:moveTo>
                  <a:cubicBezTo>
                    <a:pt x="335" y="0"/>
                    <a:pt x="274" y="38"/>
                    <a:pt x="274" y="114"/>
                  </a:cubicBezTo>
                  <a:cubicBezTo>
                    <a:pt x="183" y="1300"/>
                    <a:pt x="92" y="2516"/>
                    <a:pt x="31" y="3701"/>
                  </a:cubicBezTo>
                  <a:cubicBezTo>
                    <a:pt x="0" y="3762"/>
                    <a:pt x="61" y="3823"/>
                    <a:pt x="122" y="3823"/>
                  </a:cubicBezTo>
                  <a:lnTo>
                    <a:pt x="1338" y="3823"/>
                  </a:lnTo>
                  <a:cubicBezTo>
                    <a:pt x="1490" y="3823"/>
                    <a:pt x="1490" y="3580"/>
                    <a:pt x="1338" y="3580"/>
                  </a:cubicBezTo>
                  <a:lnTo>
                    <a:pt x="730" y="3580"/>
                  </a:lnTo>
                  <a:cubicBezTo>
                    <a:pt x="693" y="3580"/>
                    <a:pt x="589" y="3575"/>
                    <a:pt x="482" y="3575"/>
                  </a:cubicBezTo>
                  <a:cubicBezTo>
                    <a:pt x="407" y="3575"/>
                    <a:pt x="331" y="3577"/>
                    <a:pt x="277" y="3585"/>
                  </a:cubicBezTo>
                  <a:lnTo>
                    <a:pt x="277" y="3585"/>
                  </a:lnTo>
                  <a:cubicBezTo>
                    <a:pt x="283" y="3516"/>
                    <a:pt x="274" y="3415"/>
                    <a:pt x="274" y="3367"/>
                  </a:cubicBezTo>
                  <a:cubicBezTo>
                    <a:pt x="304" y="3154"/>
                    <a:pt x="304" y="2941"/>
                    <a:pt x="335" y="2728"/>
                  </a:cubicBezTo>
                  <a:cubicBezTo>
                    <a:pt x="395" y="1847"/>
                    <a:pt x="456" y="965"/>
                    <a:pt x="517" y="114"/>
                  </a:cubicBezTo>
                  <a:cubicBezTo>
                    <a:pt x="517" y="38"/>
                    <a:pt x="456" y="0"/>
                    <a:pt x="3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1"/>
            <p:cNvSpPr/>
            <p:nvPr/>
          </p:nvSpPr>
          <p:spPr>
            <a:xfrm>
              <a:off x="12777850" y="4191925"/>
              <a:ext cx="121725" cy="107500"/>
            </a:xfrm>
            <a:custGeom>
              <a:avLst/>
              <a:gdLst/>
              <a:ahLst/>
              <a:cxnLst/>
              <a:rect l="l" t="t" r="r" b="b"/>
              <a:pathLst>
                <a:path w="4869" h="4300" extrusionOk="0">
                  <a:moveTo>
                    <a:pt x="2031" y="0"/>
                  </a:moveTo>
                  <a:cubicBezTo>
                    <a:pt x="941" y="0"/>
                    <a:pt x="1" y="727"/>
                    <a:pt x="1" y="727"/>
                  </a:cubicBezTo>
                  <a:cubicBezTo>
                    <a:pt x="1" y="727"/>
                    <a:pt x="214" y="2186"/>
                    <a:pt x="153" y="4101"/>
                  </a:cubicBezTo>
                  <a:cubicBezTo>
                    <a:pt x="591" y="4238"/>
                    <a:pt x="1001" y="4300"/>
                    <a:pt x="1379" y="4300"/>
                  </a:cubicBezTo>
                  <a:cubicBezTo>
                    <a:pt x="3758" y="4300"/>
                    <a:pt x="4869" y="1864"/>
                    <a:pt x="3557" y="605"/>
                  </a:cubicBezTo>
                  <a:cubicBezTo>
                    <a:pt x="3068" y="154"/>
                    <a:pt x="2534" y="0"/>
                    <a:pt x="203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1"/>
            <p:cNvSpPr/>
            <p:nvPr/>
          </p:nvSpPr>
          <p:spPr>
            <a:xfrm>
              <a:off x="12794400" y="4210075"/>
              <a:ext cx="68775" cy="65325"/>
            </a:xfrm>
            <a:custGeom>
              <a:avLst/>
              <a:gdLst/>
              <a:ahLst/>
              <a:cxnLst/>
              <a:rect l="l" t="t" r="r" b="b"/>
              <a:pathLst>
                <a:path w="2751" h="2613" extrusionOk="0">
                  <a:moveTo>
                    <a:pt x="2500" y="1"/>
                  </a:moveTo>
                  <a:cubicBezTo>
                    <a:pt x="1649" y="1"/>
                    <a:pt x="1011" y="487"/>
                    <a:pt x="585" y="1156"/>
                  </a:cubicBezTo>
                  <a:cubicBezTo>
                    <a:pt x="555" y="1186"/>
                    <a:pt x="524" y="1186"/>
                    <a:pt x="524" y="1216"/>
                  </a:cubicBezTo>
                  <a:cubicBezTo>
                    <a:pt x="312" y="1581"/>
                    <a:pt x="129" y="1976"/>
                    <a:pt x="38" y="2371"/>
                  </a:cubicBezTo>
                  <a:cubicBezTo>
                    <a:pt x="1" y="2520"/>
                    <a:pt x="123" y="2612"/>
                    <a:pt x="238" y="2612"/>
                  </a:cubicBezTo>
                  <a:cubicBezTo>
                    <a:pt x="310" y="2612"/>
                    <a:pt x="379" y="2576"/>
                    <a:pt x="403" y="2493"/>
                  </a:cubicBezTo>
                  <a:cubicBezTo>
                    <a:pt x="494" y="2128"/>
                    <a:pt x="646" y="1764"/>
                    <a:pt x="828" y="1429"/>
                  </a:cubicBezTo>
                  <a:cubicBezTo>
                    <a:pt x="1155" y="1295"/>
                    <a:pt x="1519" y="1196"/>
                    <a:pt x="1865" y="1196"/>
                  </a:cubicBezTo>
                  <a:cubicBezTo>
                    <a:pt x="2066" y="1196"/>
                    <a:pt x="2261" y="1230"/>
                    <a:pt x="2439" y="1308"/>
                  </a:cubicBezTo>
                  <a:cubicBezTo>
                    <a:pt x="2466" y="1318"/>
                    <a:pt x="2491" y="1322"/>
                    <a:pt x="2514" y="1322"/>
                  </a:cubicBezTo>
                  <a:cubicBezTo>
                    <a:pt x="2699" y="1322"/>
                    <a:pt x="2750" y="1024"/>
                    <a:pt x="2561" y="943"/>
                  </a:cubicBezTo>
                  <a:cubicBezTo>
                    <a:pt x="2338" y="857"/>
                    <a:pt x="2096" y="820"/>
                    <a:pt x="1851" y="820"/>
                  </a:cubicBezTo>
                  <a:cubicBezTo>
                    <a:pt x="1662" y="820"/>
                    <a:pt x="1470" y="842"/>
                    <a:pt x="1284" y="882"/>
                  </a:cubicBezTo>
                  <a:cubicBezTo>
                    <a:pt x="1619" y="578"/>
                    <a:pt x="2014" y="365"/>
                    <a:pt x="2500" y="365"/>
                  </a:cubicBezTo>
                  <a:cubicBezTo>
                    <a:pt x="2743" y="365"/>
                    <a:pt x="2743" y="1"/>
                    <a:pt x="25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1"/>
            <p:cNvSpPr/>
            <p:nvPr/>
          </p:nvSpPr>
          <p:spPr>
            <a:xfrm>
              <a:off x="12295325" y="3930450"/>
              <a:ext cx="509150" cy="308450"/>
            </a:xfrm>
            <a:custGeom>
              <a:avLst/>
              <a:gdLst/>
              <a:ahLst/>
              <a:cxnLst/>
              <a:rect l="l" t="t" r="r" b="b"/>
              <a:pathLst>
                <a:path w="20366" h="12338" extrusionOk="0">
                  <a:moveTo>
                    <a:pt x="19302" y="0"/>
                  </a:moveTo>
                  <a:cubicBezTo>
                    <a:pt x="19302" y="0"/>
                    <a:pt x="16533" y="943"/>
                    <a:pt x="13843" y="943"/>
                  </a:cubicBezTo>
                  <a:cubicBezTo>
                    <a:pt x="13258" y="943"/>
                    <a:pt x="12677" y="899"/>
                    <a:pt x="12129" y="790"/>
                  </a:cubicBezTo>
                  <a:cubicBezTo>
                    <a:pt x="10964" y="560"/>
                    <a:pt x="9257" y="329"/>
                    <a:pt x="7551" y="329"/>
                  </a:cubicBezTo>
                  <a:cubicBezTo>
                    <a:pt x="4758" y="329"/>
                    <a:pt x="1966" y="947"/>
                    <a:pt x="1551" y="3192"/>
                  </a:cubicBezTo>
                  <a:cubicBezTo>
                    <a:pt x="1141" y="5492"/>
                    <a:pt x="2495" y="5904"/>
                    <a:pt x="3518" y="5904"/>
                  </a:cubicBezTo>
                  <a:cubicBezTo>
                    <a:pt x="4091" y="5904"/>
                    <a:pt x="4560" y="5775"/>
                    <a:pt x="4560" y="5775"/>
                  </a:cubicBezTo>
                  <a:lnTo>
                    <a:pt x="4560" y="5775"/>
                  </a:lnTo>
                  <a:cubicBezTo>
                    <a:pt x="3922" y="6170"/>
                    <a:pt x="3314" y="6596"/>
                    <a:pt x="2706" y="7052"/>
                  </a:cubicBezTo>
                  <a:cubicBezTo>
                    <a:pt x="1764" y="7781"/>
                    <a:pt x="669" y="8572"/>
                    <a:pt x="183" y="9696"/>
                  </a:cubicBezTo>
                  <a:cubicBezTo>
                    <a:pt x="31" y="10000"/>
                    <a:pt x="1" y="10365"/>
                    <a:pt x="92" y="10669"/>
                  </a:cubicBezTo>
                  <a:cubicBezTo>
                    <a:pt x="153" y="10942"/>
                    <a:pt x="335" y="11155"/>
                    <a:pt x="517" y="11368"/>
                  </a:cubicBezTo>
                  <a:cubicBezTo>
                    <a:pt x="1111" y="11961"/>
                    <a:pt x="1945" y="12338"/>
                    <a:pt x="2770" y="12338"/>
                  </a:cubicBezTo>
                  <a:cubicBezTo>
                    <a:pt x="3255" y="12338"/>
                    <a:pt x="3737" y="12208"/>
                    <a:pt x="4165" y="11915"/>
                  </a:cubicBezTo>
                  <a:cubicBezTo>
                    <a:pt x="4560" y="11642"/>
                    <a:pt x="4925" y="11246"/>
                    <a:pt x="5198" y="10851"/>
                  </a:cubicBezTo>
                  <a:cubicBezTo>
                    <a:pt x="5229" y="10821"/>
                    <a:pt x="5533" y="10274"/>
                    <a:pt x="5563" y="10274"/>
                  </a:cubicBezTo>
                  <a:cubicBezTo>
                    <a:pt x="5563" y="10274"/>
                    <a:pt x="5705" y="10291"/>
                    <a:pt x="5946" y="10291"/>
                  </a:cubicBezTo>
                  <a:cubicBezTo>
                    <a:pt x="6809" y="10291"/>
                    <a:pt x="8946" y="10068"/>
                    <a:pt x="10396" y="8024"/>
                  </a:cubicBezTo>
                  <a:cubicBezTo>
                    <a:pt x="10428" y="8436"/>
                    <a:pt x="10650" y="8612"/>
                    <a:pt x="10953" y="8612"/>
                  </a:cubicBezTo>
                  <a:cubicBezTo>
                    <a:pt x="11501" y="8612"/>
                    <a:pt x="12317" y="8037"/>
                    <a:pt x="12767" y="7234"/>
                  </a:cubicBezTo>
                  <a:cubicBezTo>
                    <a:pt x="12848" y="7513"/>
                    <a:pt x="13125" y="7637"/>
                    <a:pt x="13508" y="7637"/>
                  </a:cubicBezTo>
                  <a:cubicBezTo>
                    <a:pt x="14822" y="7637"/>
                    <a:pt x="17388" y="6184"/>
                    <a:pt x="17652" y="4555"/>
                  </a:cubicBezTo>
                  <a:lnTo>
                    <a:pt x="17652" y="4555"/>
                  </a:lnTo>
                  <a:cubicBezTo>
                    <a:pt x="17408" y="6352"/>
                    <a:pt x="18401" y="10583"/>
                    <a:pt x="19454" y="11034"/>
                  </a:cubicBezTo>
                  <a:cubicBezTo>
                    <a:pt x="19940" y="7599"/>
                    <a:pt x="20366" y="1793"/>
                    <a:pt x="19302"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1"/>
            <p:cNvSpPr/>
            <p:nvPr/>
          </p:nvSpPr>
          <p:spPr>
            <a:xfrm>
              <a:off x="12693500" y="4233575"/>
              <a:ext cx="17525" cy="32000"/>
            </a:xfrm>
            <a:custGeom>
              <a:avLst/>
              <a:gdLst/>
              <a:ahLst/>
              <a:cxnLst/>
              <a:rect l="l" t="t" r="r" b="b"/>
              <a:pathLst>
                <a:path w="701" h="1280" extrusionOk="0">
                  <a:moveTo>
                    <a:pt x="341" y="1"/>
                  </a:moveTo>
                  <a:cubicBezTo>
                    <a:pt x="170" y="1"/>
                    <a:pt x="31" y="292"/>
                    <a:pt x="31" y="611"/>
                  </a:cubicBezTo>
                  <a:cubicBezTo>
                    <a:pt x="1" y="976"/>
                    <a:pt x="153" y="1280"/>
                    <a:pt x="335" y="1280"/>
                  </a:cubicBezTo>
                  <a:cubicBezTo>
                    <a:pt x="518" y="1280"/>
                    <a:pt x="700" y="1006"/>
                    <a:pt x="700" y="641"/>
                  </a:cubicBezTo>
                  <a:cubicBezTo>
                    <a:pt x="700" y="276"/>
                    <a:pt x="548" y="3"/>
                    <a:pt x="366" y="3"/>
                  </a:cubicBezTo>
                  <a:cubicBezTo>
                    <a:pt x="357" y="1"/>
                    <a:pt x="349" y="1"/>
                    <a:pt x="3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1"/>
            <p:cNvSpPr/>
            <p:nvPr/>
          </p:nvSpPr>
          <p:spPr>
            <a:xfrm>
              <a:off x="12492150" y="4257200"/>
              <a:ext cx="17500" cy="32700"/>
            </a:xfrm>
            <a:custGeom>
              <a:avLst/>
              <a:gdLst/>
              <a:ahLst/>
              <a:cxnLst/>
              <a:rect l="l" t="t" r="r" b="b"/>
              <a:pathLst>
                <a:path w="700" h="1308" extrusionOk="0">
                  <a:moveTo>
                    <a:pt x="365" y="0"/>
                  </a:moveTo>
                  <a:cubicBezTo>
                    <a:pt x="152" y="0"/>
                    <a:pt x="0" y="304"/>
                    <a:pt x="0" y="638"/>
                  </a:cubicBezTo>
                  <a:cubicBezTo>
                    <a:pt x="0" y="1003"/>
                    <a:pt x="122" y="1277"/>
                    <a:pt x="334" y="1307"/>
                  </a:cubicBezTo>
                  <a:cubicBezTo>
                    <a:pt x="517" y="1307"/>
                    <a:pt x="669" y="1003"/>
                    <a:pt x="669" y="669"/>
                  </a:cubicBezTo>
                  <a:cubicBezTo>
                    <a:pt x="699" y="304"/>
                    <a:pt x="547" y="31"/>
                    <a:pt x="3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1"/>
            <p:cNvSpPr/>
            <p:nvPr/>
          </p:nvSpPr>
          <p:spPr>
            <a:xfrm>
              <a:off x="13509625" y="4226025"/>
              <a:ext cx="16750" cy="30425"/>
            </a:xfrm>
            <a:custGeom>
              <a:avLst/>
              <a:gdLst/>
              <a:ahLst/>
              <a:cxnLst/>
              <a:rect l="l" t="t" r="r" b="b"/>
              <a:pathLst>
                <a:path w="670" h="1217" extrusionOk="0">
                  <a:moveTo>
                    <a:pt x="335" y="1"/>
                  </a:moveTo>
                  <a:cubicBezTo>
                    <a:pt x="153" y="1"/>
                    <a:pt x="1" y="274"/>
                    <a:pt x="1" y="609"/>
                  </a:cubicBezTo>
                  <a:cubicBezTo>
                    <a:pt x="1" y="943"/>
                    <a:pt x="153" y="1217"/>
                    <a:pt x="305" y="1217"/>
                  </a:cubicBezTo>
                  <a:cubicBezTo>
                    <a:pt x="487" y="1217"/>
                    <a:pt x="639" y="943"/>
                    <a:pt x="670" y="609"/>
                  </a:cubicBezTo>
                  <a:cubicBezTo>
                    <a:pt x="670" y="274"/>
                    <a:pt x="518" y="1"/>
                    <a:pt x="3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1"/>
            <p:cNvSpPr/>
            <p:nvPr/>
          </p:nvSpPr>
          <p:spPr>
            <a:xfrm>
              <a:off x="13337900" y="4232875"/>
              <a:ext cx="16750" cy="30425"/>
            </a:xfrm>
            <a:custGeom>
              <a:avLst/>
              <a:gdLst/>
              <a:ahLst/>
              <a:cxnLst/>
              <a:rect l="l" t="t" r="r" b="b"/>
              <a:pathLst>
                <a:path w="670" h="1217" extrusionOk="0">
                  <a:moveTo>
                    <a:pt x="365" y="0"/>
                  </a:moveTo>
                  <a:cubicBezTo>
                    <a:pt x="183" y="0"/>
                    <a:pt x="31" y="244"/>
                    <a:pt x="1" y="608"/>
                  </a:cubicBezTo>
                  <a:cubicBezTo>
                    <a:pt x="1" y="943"/>
                    <a:pt x="153" y="1216"/>
                    <a:pt x="335" y="1216"/>
                  </a:cubicBezTo>
                  <a:cubicBezTo>
                    <a:pt x="487" y="1216"/>
                    <a:pt x="669" y="943"/>
                    <a:pt x="669" y="608"/>
                  </a:cubicBezTo>
                  <a:cubicBezTo>
                    <a:pt x="669" y="274"/>
                    <a:pt x="517" y="0"/>
                    <a:pt x="3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1"/>
            <p:cNvSpPr/>
            <p:nvPr/>
          </p:nvSpPr>
          <p:spPr>
            <a:xfrm>
              <a:off x="13397175" y="4248975"/>
              <a:ext cx="47875" cy="67550"/>
            </a:xfrm>
            <a:custGeom>
              <a:avLst/>
              <a:gdLst/>
              <a:ahLst/>
              <a:cxnLst/>
              <a:rect l="l" t="t" r="r" b="b"/>
              <a:pathLst>
                <a:path w="1915" h="2702" extrusionOk="0">
                  <a:moveTo>
                    <a:pt x="1122" y="0"/>
                  </a:moveTo>
                  <a:cubicBezTo>
                    <a:pt x="1039" y="0"/>
                    <a:pt x="911" y="170"/>
                    <a:pt x="730" y="633"/>
                  </a:cubicBezTo>
                  <a:cubicBezTo>
                    <a:pt x="639" y="907"/>
                    <a:pt x="548" y="1150"/>
                    <a:pt x="456" y="1423"/>
                  </a:cubicBezTo>
                  <a:cubicBezTo>
                    <a:pt x="304" y="1758"/>
                    <a:pt x="183" y="2122"/>
                    <a:pt x="61" y="2487"/>
                  </a:cubicBezTo>
                  <a:cubicBezTo>
                    <a:pt x="0" y="2578"/>
                    <a:pt x="122" y="2700"/>
                    <a:pt x="244" y="2700"/>
                  </a:cubicBezTo>
                  <a:lnTo>
                    <a:pt x="1672" y="2700"/>
                  </a:lnTo>
                  <a:cubicBezTo>
                    <a:pt x="1681" y="2701"/>
                    <a:pt x="1690" y="2702"/>
                    <a:pt x="1698" y="2702"/>
                  </a:cubicBezTo>
                  <a:cubicBezTo>
                    <a:pt x="1915" y="2702"/>
                    <a:pt x="1906" y="2335"/>
                    <a:pt x="1672" y="2335"/>
                  </a:cubicBezTo>
                  <a:lnTo>
                    <a:pt x="517" y="2335"/>
                  </a:lnTo>
                  <a:cubicBezTo>
                    <a:pt x="639" y="2001"/>
                    <a:pt x="760" y="1636"/>
                    <a:pt x="882" y="1302"/>
                  </a:cubicBezTo>
                  <a:cubicBezTo>
                    <a:pt x="973" y="1059"/>
                    <a:pt x="1277" y="420"/>
                    <a:pt x="1216" y="116"/>
                  </a:cubicBezTo>
                  <a:cubicBezTo>
                    <a:pt x="1196" y="45"/>
                    <a:pt x="1165" y="0"/>
                    <a:pt x="1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1"/>
            <p:cNvSpPr/>
            <p:nvPr/>
          </p:nvSpPr>
          <p:spPr>
            <a:xfrm>
              <a:off x="13439734" y="4292965"/>
              <a:ext cx="72950" cy="58925"/>
            </a:xfrm>
            <a:custGeom>
              <a:avLst/>
              <a:gdLst/>
              <a:ahLst/>
              <a:cxnLst/>
              <a:rect l="l" t="t" r="r" b="b"/>
              <a:pathLst>
                <a:path w="2918" h="2357" extrusionOk="0">
                  <a:moveTo>
                    <a:pt x="2766" y="1"/>
                  </a:moveTo>
                  <a:cubicBezTo>
                    <a:pt x="2690" y="1"/>
                    <a:pt x="2614" y="46"/>
                    <a:pt x="2614" y="137"/>
                  </a:cubicBezTo>
                  <a:cubicBezTo>
                    <a:pt x="2644" y="776"/>
                    <a:pt x="2341" y="1262"/>
                    <a:pt x="1793" y="1566"/>
                  </a:cubicBezTo>
                  <a:cubicBezTo>
                    <a:pt x="1398" y="1809"/>
                    <a:pt x="942" y="1961"/>
                    <a:pt x="486" y="2022"/>
                  </a:cubicBezTo>
                  <a:cubicBezTo>
                    <a:pt x="365" y="2052"/>
                    <a:pt x="304" y="2052"/>
                    <a:pt x="182" y="2052"/>
                  </a:cubicBezTo>
                  <a:cubicBezTo>
                    <a:pt x="0" y="2083"/>
                    <a:pt x="0" y="2356"/>
                    <a:pt x="182" y="2356"/>
                  </a:cubicBezTo>
                  <a:cubicBezTo>
                    <a:pt x="1064" y="2295"/>
                    <a:pt x="2067" y="1961"/>
                    <a:pt x="2614" y="1232"/>
                  </a:cubicBezTo>
                  <a:cubicBezTo>
                    <a:pt x="2827" y="928"/>
                    <a:pt x="2918" y="532"/>
                    <a:pt x="2918" y="137"/>
                  </a:cubicBezTo>
                  <a:cubicBezTo>
                    <a:pt x="2918" y="46"/>
                    <a:pt x="2842" y="1"/>
                    <a:pt x="27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1"/>
            <p:cNvSpPr/>
            <p:nvPr/>
          </p:nvSpPr>
          <p:spPr>
            <a:xfrm>
              <a:off x="13616775" y="4220500"/>
              <a:ext cx="57325" cy="67250"/>
            </a:xfrm>
            <a:custGeom>
              <a:avLst/>
              <a:gdLst/>
              <a:ahLst/>
              <a:cxnLst/>
              <a:rect l="l" t="t" r="r" b="b"/>
              <a:pathLst>
                <a:path w="2293" h="2690" extrusionOk="0">
                  <a:moveTo>
                    <a:pt x="585" y="0"/>
                  </a:moveTo>
                  <a:cubicBezTo>
                    <a:pt x="272" y="0"/>
                    <a:pt x="31" y="70"/>
                    <a:pt x="31" y="70"/>
                  </a:cubicBezTo>
                  <a:cubicBezTo>
                    <a:pt x="31" y="70"/>
                    <a:pt x="1" y="1620"/>
                    <a:pt x="1" y="2654"/>
                  </a:cubicBezTo>
                  <a:cubicBezTo>
                    <a:pt x="153" y="2678"/>
                    <a:pt x="298" y="2689"/>
                    <a:pt x="435" y="2689"/>
                  </a:cubicBezTo>
                  <a:cubicBezTo>
                    <a:pt x="1672" y="2689"/>
                    <a:pt x="2293" y="1754"/>
                    <a:pt x="1855" y="769"/>
                  </a:cubicBezTo>
                  <a:cubicBezTo>
                    <a:pt x="1590" y="134"/>
                    <a:pt x="1018" y="0"/>
                    <a:pt x="58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1"/>
            <p:cNvSpPr/>
            <p:nvPr/>
          </p:nvSpPr>
          <p:spPr>
            <a:xfrm>
              <a:off x="13212450" y="4211650"/>
              <a:ext cx="82150" cy="74050"/>
            </a:xfrm>
            <a:custGeom>
              <a:avLst/>
              <a:gdLst/>
              <a:ahLst/>
              <a:cxnLst/>
              <a:rect l="l" t="t" r="r" b="b"/>
              <a:pathLst>
                <a:path w="3286" h="2962" extrusionOk="0">
                  <a:moveTo>
                    <a:pt x="1983" y="0"/>
                  </a:moveTo>
                  <a:cubicBezTo>
                    <a:pt x="1543" y="0"/>
                    <a:pt x="1094" y="139"/>
                    <a:pt x="824" y="606"/>
                  </a:cubicBezTo>
                  <a:cubicBezTo>
                    <a:pt x="0" y="1970"/>
                    <a:pt x="1167" y="2962"/>
                    <a:pt x="2911" y="2962"/>
                  </a:cubicBezTo>
                  <a:cubicBezTo>
                    <a:pt x="3034" y="2962"/>
                    <a:pt x="3159" y="2957"/>
                    <a:pt x="3286" y="2947"/>
                  </a:cubicBezTo>
                  <a:cubicBezTo>
                    <a:pt x="3286" y="2065"/>
                    <a:pt x="3256" y="302"/>
                    <a:pt x="3256" y="302"/>
                  </a:cubicBezTo>
                  <a:cubicBezTo>
                    <a:pt x="3256" y="302"/>
                    <a:pt x="2630" y="0"/>
                    <a:pt x="1983"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1"/>
            <p:cNvSpPr/>
            <p:nvPr/>
          </p:nvSpPr>
          <p:spPr>
            <a:xfrm>
              <a:off x="13625900" y="4235925"/>
              <a:ext cx="27375" cy="35925"/>
            </a:xfrm>
            <a:custGeom>
              <a:avLst/>
              <a:gdLst/>
              <a:ahLst/>
              <a:cxnLst/>
              <a:rect l="l" t="t" r="r" b="b"/>
              <a:pathLst>
                <a:path w="1095" h="1437" extrusionOk="0">
                  <a:moveTo>
                    <a:pt x="912" y="0"/>
                  </a:moveTo>
                  <a:cubicBezTo>
                    <a:pt x="639" y="0"/>
                    <a:pt x="426" y="213"/>
                    <a:pt x="304" y="456"/>
                  </a:cubicBezTo>
                  <a:cubicBezTo>
                    <a:pt x="183" y="638"/>
                    <a:pt x="92" y="882"/>
                    <a:pt x="31" y="1094"/>
                  </a:cubicBezTo>
                  <a:cubicBezTo>
                    <a:pt x="31" y="1155"/>
                    <a:pt x="1" y="1216"/>
                    <a:pt x="1" y="1246"/>
                  </a:cubicBezTo>
                  <a:cubicBezTo>
                    <a:pt x="1" y="1337"/>
                    <a:pt x="31" y="1398"/>
                    <a:pt x="92" y="1429"/>
                  </a:cubicBezTo>
                  <a:cubicBezTo>
                    <a:pt x="108" y="1434"/>
                    <a:pt x="125" y="1437"/>
                    <a:pt x="141" y="1437"/>
                  </a:cubicBezTo>
                  <a:cubicBezTo>
                    <a:pt x="213" y="1437"/>
                    <a:pt x="274" y="1387"/>
                    <a:pt x="274" y="1337"/>
                  </a:cubicBezTo>
                  <a:cubicBezTo>
                    <a:pt x="304" y="1216"/>
                    <a:pt x="335" y="1064"/>
                    <a:pt x="396" y="942"/>
                  </a:cubicBezTo>
                  <a:cubicBezTo>
                    <a:pt x="396" y="912"/>
                    <a:pt x="426" y="851"/>
                    <a:pt x="456" y="790"/>
                  </a:cubicBezTo>
                  <a:cubicBezTo>
                    <a:pt x="456" y="760"/>
                    <a:pt x="456" y="760"/>
                    <a:pt x="456" y="760"/>
                  </a:cubicBezTo>
                  <a:cubicBezTo>
                    <a:pt x="487" y="730"/>
                    <a:pt x="487" y="699"/>
                    <a:pt x="517" y="669"/>
                  </a:cubicBezTo>
                  <a:cubicBezTo>
                    <a:pt x="548" y="608"/>
                    <a:pt x="578" y="547"/>
                    <a:pt x="608" y="517"/>
                  </a:cubicBezTo>
                  <a:cubicBezTo>
                    <a:pt x="608" y="486"/>
                    <a:pt x="608" y="486"/>
                    <a:pt x="639" y="486"/>
                  </a:cubicBezTo>
                  <a:cubicBezTo>
                    <a:pt x="639" y="456"/>
                    <a:pt x="639" y="456"/>
                    <a:pt x="639" y="456"/>
                  </a:cubicBezTo>
                  <a:lnTo>
                    <a:pt x="700" y="395"/>
                  </a:lnTo>
                  <a:cubicBezTo>
                    <a:pt x="700" y="365"/>
                    <a:pt x="730" y="365"/>
                    <a:pt x="760" y="334"/>
                  </a:cubicBezTo>
                  <a:cubicBezTo>
                    <a:pt x="791" y="334"/>
                    <a:pt x="791" y="304"/>
                    <a:pt x="821" y="304"/>
                  </a:cubicBezTo>
                  <a:lnTo>
                    <a:pt x="852" y="304"/>
                  </a:lnTo>
                  <a:cubicBezTo>
                    <a:pt x="852" y="304"/>
                    <a:pt x="876" y="304"/>
                    <a:pt x="881" y="282"/>
                  </a:cubicBezTo>
                  <a:lnTo>
                    <a:pt x="881" y="282"/>
                  </a:lnTo>
                  <a:cubicBezTo>
                    <a:pt x="889" y="278"/>
                    <a:pt x="901" y="274"/>
                    <a:pt x="912" y="274"/>
                  </a:cubicBezTo>
                  <a:cubicBezTo>
                    <a:pt x="1095" y="274"/>
                    <a:pt x="1095" y="0"/>
                    <a:pt x="9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1"/>
            <p:cNvSpPr/>
            <p:nvPr/>
          </p:nvSpPr>
          <p:spPr>
            <a:xfrm>
              <a:off x="13243925" y="4226725"/>
              <a:ext cx="40525" cy="45125"/>
            </a:xfrm>
            <a:custGeom>
              <a:avLst/>
              <a:gdLst/>
              <a:ahLst/>
              <a:cxnLst/>
              <a:rect l="l" t="t" r="r" b="b"/>
              <a:pathLst>
                <a:path w="1621" h="1805" extrusionOk="0">
                  <a:moveTo>
                    <a:pt x="210" y="1"/>
                  </a:moveTo>
                  <a:cubicBezTo>
                    <a:pt x="73" y="1"/>
                    <a:pt x="0" y="248"/>
                    <a:pt x="173" y="277"/>
                  </a:cubicBezTo>
                  <a:cubicBezTo>
                    <a:pt x="173" y="307"/>
                    <a:pt x="203" y="307"/>
                    <a:pt x="203" y="307"/>
                  </a:cubicBezTo>
                  <a:lnTo>
                    <a:pt x="234" y="307"/>
                  </a:lnTo>
                  <a:cubicBezTo>
                    <a:pt x="325" y="338"/>
                    <a:pt x="386" y="398"/>
                    <a:pt x="477" y="429"/>
                  </a:cubicBezTo>
                  <a:lnTo>
                    <a:pt x="538" y="490"/>
                  </a:lnTo>
                  <a:lnTo>
                    <a:pt x="568" y="490"/>
                  </a:lnTo>
                  <a:cubicBezTo>
                    <a:pt x="568" y="520"/>
                    <a:pt x="568" y="520"/>
                    <a:pt x="568" y="520"/>
                  </a:cubicBezTo>
                  <a:cubicBezTo>
                    <a:pt x="588" y="530"/>
                    <a:pt x="595" y="534"/>
                    <a:pt x="596" y="534"/>
                  </a:cubicBezTo>
                  <a:cubicBezTo>
                    <a:pt x="598" y="534"/>
                    <a:pt x="578" y="520"/>
                    <a:pt x="598" y="520"/>
                  </a:cubicBezTo>
                  <a:cubicBezTo>
                    <a:pt x="629" y="550"/>
                    <a:pt x="690" y="611"/>
                    <a:pt x="750" y="642"/>
                  </a:cubicBezTo>
                  <a:cubicBezTo>
                    <a:pt x="872" y="763"/>
                    <a:pt x="963" y="885"/>
                    <a:pt x="1054" y="1037"/>
                  </a:cubicBezTo>
                  <a:cubicBezTo>
                    <a:pt x="1176" y="1250"/>
                    <a:pt x="1267" y="1462"/>
                    <a:pt x="1328" y="1705"/>
                  </a:cubicBezTo>
                  <a:cubicBezTo>
                    <a:pt x="1340" y="1775"/>
                    <a:pt x="1387" y="1805"/>
                    <a:pt x="1439" y="1805"/>
                  </a:cubicBezTo>
                  <a:cubicBezTo>
                    <a:pt x="1523" y="1805"/>
                    <a:pt x="1620" y="1727"/>
                    <a:pt x="1601" y="1614"/>
                  </a:cubicBezTo>
                  <a:cubicBezTo>
                    <a:pt x="1419" y="976"/>
                    <a:pt x="1024" y="338"/>
                    <a:pt x="386" y="64"/>
                  </a:cubicBezTo>
                  <a:cubicBezTo>
                    <a:pt x="355" y="34"/>
                    <a:pt x="294" y="34"/>
                    <a:pt x="234" y="3"/>
                  </a:cubicBezTo>
                  <a:cubicBezTo>
                    <a:pt x="226" y="2"/>
                    <a:pt x="218" y="1"/>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1"/>
            <p:cNvSpPr/>
            <p:nvPr/>
          </p:nvSpPr>
          <p:spPr>
            <a:xfrm>
              <a:off x="13238350" y="4246550"/>
              <a:ext cx="41875" cy="11175"/>
            </a:xfrm>
            <a:custGeom>
              <a:avLst/>
              <a:gdLst/>
              <a:ahLst/>
              <a:cxnLst/>
              <a:rect l="l" t="t" r="r" b="b"/>
              <a:pathLst>
                <a:path w="1675" h="447" extrusionOk="0">
                  <a:moveTo>
                    <a:pt x="818" y="1"/>
                  </a:moveTo>
                  <a:cubicBezTo>
                    <a:pt x="571" y="1"/>
                    <a:pt x="320" y="61"/>
                    <a:pt x="92" y="183"/>
                  </a:cubicBezTo>
                  <a:cubicBezTo>
                    <a:pt x="31" y="213"/>
                    <a:pt x="1" y="305"/>
                    <a:pt x="62" y="365"/>
                  </a:cubicBezTo>
                  <a:cubicBezTo>
                    <a:pt x="84" y="410"/>
                    <a:pt x="139" y="438"/>
                    <a:pt x="190" y="438"/>
                  </a:cubicBezTo>
                  <a:cubicBezTo>
                    <a:pt x="209" y="438"/>
                    <a:pt x="228" y="434"/>
                    <a:pt x="244" y="426"/>
                  </a:cubicBezTo>
                  <a:cubicBezTo>
                    <a:pt x="244" y="426"/>
                    <a:pt x="274" y="396"/>
                    <a:pt x="274" y="396"/>
                  </a:cubicBezTo>
                  <a:lnTo>
                    <a:pt x="335" y="396"/>
                  </a:lnTo>
                  <a:cubicBezTo>
                    <a:pt x="426" y="365"/>
                    <a:pt x="517" y="335"/>
                    <a:pt x="609" y="305"/>
                  </a:cubicBezTo>
                  <a:cubicBezTo>
                    <a:pt x="666" y="297"/>
                    <a:pt x="727" y="294"/>
                    <a:pt x="789" y="294"/>
                  </a:cubicBezTo>
                  <a:cubicBezTo>
                    <a:pt x="992" y="294"/>
                    <a:pt x="1213" y="333"/>
                    <a:pt x="1399" y="426"/>
                  </a:cubicBezTo>
                  <a:cubicBezTo>
                    <a:pt x="1422" y="440"/>
                    <a:pt x="1446" y="446"/>
                    <a:pt x="1468" y="446"/>
                  </a:cubicBezTo>
                  <a:cubicBezTo>
                    <a:pt x="1590" y="446"/>
                    <a:pt x="1675" y="260"/>
                    <a:pt x="1520" y="183"/>
                  </a:cubicBezTo>
                  <a:cubicBezTo>
                    <a:pt x="1308" y="61"/>
                    <a:pt x="1065" y="1"/>
                    <a:pt x="8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1"/>
            <p:cNvSpPr/>
            <p:nvPr/>
          </p:nvSpPr>
          <p:spPr>
            <a:xfrm>
              <a:off x="13308660" y="4263375"/>
              <a:ext cx="74452" cy="74452"/>
            </a:xfrm>
            <a:custGeom>
              <a:avLst/>
              <a:gdLst/>
              <a:ahLst/>
              <a:cxnLst/>
              <a:rect l="l" t="t" r="r" b="b"/>
              <a:pathLst>
                <a:path w="1247" h="1247" extrusionOk="0">
                  <a:moveTo>
                    <a:pt x="639" y="0"/>
                  </a:moveTo>
                  <a:cubicBezTo>
                    <a:pt x="274" y="0"/>
                    <a:pt x="0" y="274"/>
                    <a:pt x="0" y="639"/>
                  </a:cubicBezTo>
                  <a:cubicBezTo>
                    <a:pt x="0" y="973"/>
                    <a:pt x="274" y="1247"/>
                    <a:pt x="639" y="1247"/>
                  </a:cubicBezTo>
                  <a:cubicBezTo>
                    <a:pt x="973" y="1247"/>
                    <a:pt x="1247" y="973"/>
                    <a:pt x="1247" y="639"/>
                  </a:cubicBezTo>
                  <a:cubicBezTo>
                    <a:pt x="1247" y="274"/>
                    <a:pt x="973" y="0"/>
                    <a:pt x="63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1"/>
            <p:cNvSpPr/>
            <p:nvPr/>
          </p:nvSpPr>
          <p:spPr>
            <a:xfrm>
              <a:off x="13490478" y="4256406"/>
              <a:ext cx="74047" cy="75872"/>
            </a:xfrm>
            <a:custGeom>
              <a:avLst/>
              <a:gdLst/>
              <a:ahLst/>
              <a:cxnLst/>
              <a:rect l="l" t="t" r="r" b="b"/>
              <a:pathLst>
                <a:path w="1247" h="1278" extrusionOk="0">
                  <a:moveTo>
                    <a:pt x="608" y="1"/>
                  </a:moveTo>
                  <a:cubicBezTo>
                    <a:pt x="274" y="1"/>
                    <a:pt x="0" y="305"/>
                    <a:pt x="0" y="639"/>
                  </a:cubicBezTo>
                  <a:cubicBezTo>
                    <a:pt x="0" y="974"/>
                    <a:pt x="274" y="1277"/>
                    <a:pt x="608" y="1277"/>
                  </a:cubicBezTo>
                  <a:cubicBezTo>
                    <a:pt x="973" y="1277"/>
                    <a:pt x="1246" y="974"/>
                    <a:pt x="1246" y="639"/>
                  </a:cubicBezTo>
                  <a:cubicBezTo>
                    <a:pt x="1246" y="305"/>
                    <a:pt x="973" y="1"/>
                    <a:pt x="60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1"/>
            <p:cNvSpPr/>
            <p:nvPr/>
          </p:nvSpPr>
          <p:spPr>
            <a:xfrm>
              <a:off x="12440651" y="4309795"/>
              <a:ext cx="88587" cy="88618"/>
            </a:xfrm>
            <a:custGeom>
              <a:avLst/>
              <a:gdLst/>
              <a:ahLst/>
              <a:cxnLst/>
              <a:rect l="l" t="t" r="r" b="b"/>
              <a:pathLst>
                <a:path w="1247" h="1247" extrusionOk="0">
                  <a:moveTo>
                    <a:pt x="608" y="0"/>
                  </a:moveTo>
                  <a:cubicBezTo>
                    <a:pt x="274" y="0"/>
                    <a:pt x="0" y="274"/>
                    <a:pt x="0" y="639"/>
                  </a:cubicBezTo>
                  <a:cubicBezTo>
                    <a:pt x="0" y="973"/>
                    <a:pt x="274" y="1247"/>
                    <a:pt x="608" y="1247"/>
                  </a:cubicBezTo>
                  <a:cubicBezTo>
                    <a:pt x="973" y="1247"/>
                    <a:pt x="1246" y="973"/>
                    <a:pt x="1246" y="639"/>
                  </a:cubicBezTo>
                  <a:cubicBezTo>
                    <a:pt x="1246" y="274"/>
                    <a:pt x="973" y="0"/>
                    <a:pt x="60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1"/>
            <p:cNvSpPr/>
            <p:nvPr/>
          </p:nvSpPr>
          <p:spPr>
            <a:xfrm>
              <a:off x="12678586" y="4282905"/>
              <a:ext cx="78543" cy="78543"/>
            </a:xfrm>
            <a:custGeom>
              <a:avLst/>
              <a:gdLst/>
              <a:ahLst/>
              <a:cxnLst/>
              <a:rect l="l" t="t" r="r" b="b"/>
              <a:pathLst>
                <a:path w="1248" h="1248" extrusionOk="0">
                  <a:moveTo>
                    <a:pt x="609" y="1"/>
                  </a:moveTo>
                  <a:cubicBezTo>
                    <a:pt x="274" y="1"/>
                    <a:pt x="1" y="274"/>
                    <a:pt x="1" y="609"/>
                  </a:cubicBezTo>
                  <a:cubicBezTo>
                    <a:pt x="1" y="974"/>
                    <a:pt x="274" y="1247"/>
                    <a:pt x="609" y="1247"/>
                  </a:cubicBezTo>
                  <a:cubicBezTo>
                    <a:pt x="974" y="1247"/>
                    <a:pt x="1247" y="974"/>
                    <a:pt x="1247" y="609"/>
                  </a:cubicBezTo>
                  <a:cubicBezTo>
                    <a:pt x="1247" y="274"/>
                    <a:pt x="974" y="1"/>
                    <a:pt x="609"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1"/>
            <p:cNvSpPr/>
            <p:nvPr/>
          </p:nvSpPr>
          <p:spPr>
            <a:xfrm>
              <a:off x="13504325" y="4192600"/>
              <a:ext cx="38775" cy="8375"/>
            </a:xfrm>
            <a:custGeom>
              <a:avLst/>
              <a:gdLst/>
              <a:ahLst/>
              <a:cxnLst/>
              <a:rect l="l" t="t" r="r" b="b"/>
              <a:pathLst>
                <a:path w="1551" h="335" extrusionOk="0">
                  <a:moveTo>
                    <a:pt x="760" y="1"/>
                  </a:moveTo>
                  <a:cubicBezTo>
                    <a:pt x="608" y="1"/>
                    <a:pt x="487" y="31"/>
                    <a:pt x="335" y="92"/>
                  </a:cubicBezTo>
                  <a:cubicBezTo>
                    <a:pt x="213" y="153"/>
                    <a:pt x="91" y="213"/>
                    <a:pt x="0" y="335"/>
                  </a:cubicBezTo>
                  <a:cubicBezTo>
                    <a:pt x="274" y="335"/>
                    <a:pt x="517" y="304"/>
                    <a:pt x="760" y="304"/>
                  </a:cubicBezTo>
                  <a:lnTo>
                    <a:pt x="1155" y="304"/>
                  </a:lnTo>
                  <a:cubicBezTo>
                    <a:pt x="1277" y="335"/>
                    <a:pt x="1398" y="335"/>
                    <a:pt x="1550" y="335"/>
                  </a:cubicBezTo>
                  <a:cubicBezTo>
                    <a:pt x="1368" y="92"/>
                    <a:pt x="1064" y="1"/>
                    <a:pt x="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1"/>
            <p:cNvSpPr/>
            <p:nvPr/>
          </p:nvSpPr>
          <p:spPr>
            <a:xfrm>
              <a:off x="13320425" y="4194875"/>
              <a:ext cx="38775" cy="8400"/>
            </a:xfrm>
            <a:custGeom>
              <a:avLst/>
              <a:gdLst/>
              <a:ahLst/>
              <a:cxnLst/>
              <a:rect l="l" t="t" r="r" b="b"/>
              <a:pathLst>
                <a:path w="1551" h="336" extrusionOk="0">
                  <a:moveTo>
                    <a:pt x="760" y="1"/>
                  </a:moveTo>
                  <a:cubicBezTo>
                    <a:pt x="608" y="1"/>
                    <a:pt x="487" y="31"/>
                    <a:pt x="335" y="92"/>
                  </a:cubicBezTo>
                  <a:cubicBezTo>
                    <a:pt x="213" y="153"/>
                    <a:pt x="92" y="213"/>
                    <a:pt x="0" y="335"/>
                  </a:cubicBezTo>
                  <a:cubicBezTo>
                    <a:pt x="274" y="335"/>
                    <a:pt x="517" y="305"/>
                    <a:pt x="791" y="305"/>
                  </a:cubicBezTo>
                  <a:cubicBezTo>
                    <a:pt x="912" y="305"/>
                    <a:pt x="1034" y="305"/>
                    <a:pt x="1155" y="335"/>
                  </a:cubicBezTo>
                  <a:lnTo>
                    <a:pt x="1551" y="335"/>
                  </a:lnTo>
                  <a:cubicBezTo>
                    <a:pt x="1368" y="92"/>
                    <a:pt x="1064" y="1"/>
                    <a:pt x="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1"/>
            <p:cNvSpPr/>
            <p:nvPr/>
          </p:nvSpPr>
          <p:spPr>
            <a:xfrm>
              <a:off x="13141850" y="4569375"/>
              <a:ext cx="85600" cy="68175"/>
            </a:xfrm>
            <a:custGeom>
              <a:avLst/>
              <a:gdLst/>
              <a:ahLst/>
              <a:cxnLst/>
              <a:rect l="l" t="t" r="r" b="b"/>
              <a:pathLst>
                <a:path w="3424" h="2727" extrusionOk="0">
                  <a:moveTo>
                    <a:pt x="1145" y="1"/>
                  </a:moveTo>
                  <a:cubicBezTo>
                    <a:pt x="1019" y="1"/>
                    <a:pt x="943" y="6"/>
                    <a:pt x="943" y="6"/>
                  </a:cubicBezTo>
                  <a:cubicBezTo>
                    <a:pt x="943" y="6"/>
                    <a:pt x="760" y="1222"/>
                    <a:pt x="0" y="2194"/>
                  </a:cubicBezTo>
                  <a:cubicBezTo>
                    <a:pt x="337" y="2562"/>
                    <a:pt x="854" y="2726"/>
                    <a:pt x="1383" y="2726"/>
                  </a:cubicBezTo>
                  <a:cubicBezTo>
                    <a:pt x="2384" y="2726"/>
                    <a:pt x="3424" y="2137"/>
                    <a:pt x="3344" y="1222"/>
                  </a:cubicBezTo>
                  <a:cubicBezTo>
                    <a:pt x="3269" y="102"/>
                    <a:pt x="1709" y="1"/>
                    <a:pt x="1145"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1"/>
            <p:cNvSpPr/>
            <p:nvPr/>
          </p:nvSpPr>
          <p:spPr>
            <a:xfrm>
              <a:off x="12517975" y="5140950"/>
              <a:ext cx="273575" cy="202900"/>
            </a:xfrm>
            <a:custGeom>
              <a:avLst/>
              <a:gdLst/>
              <a:ahLst/>
              <a:cxnLst/>
              <a:rect l="l" t="t" r="r" b="b"/>
              <a:pathLst>
                <a:path w="10943" h="8116" extrusionOk="0">
                  <a:moveTo>
                    <a:pt x="10943" y="0"/>
                  </a:moveTo>
                  <a:cubicBezTo>
                    <a:pt x="9849" y="365"/>
                    <a:pt x="8815" y="882"/>
                    <a:pt x="7843" y="1429"/>
                  </a:cubicBezTo>
                  <a:cubicBezTo>
                    <a:pt x="6840" y="2037"/>
                    <a:pt x="5897" y="2675"/>
                    <a:pt x="4985" y="3374"/>
                  </a:cubicBezTo>
                  <a:cubicBezTo>
                    <a:pt x="4074" y="4073"/>
                    <a:pt x="3192" y="4833"/>
                    <a:pt x="2371" y="5623"/>
                  </a:cubicBezTo>
                  <a:cubicBezTo>
                    <a:pt x="1520" y="6414"/>
                    <a:pt x="730" y="7234"/>
                    <a:pt x="1" y="8116"/>
                  </a:cubicBezTo>
                  <a:cubicBezTo>
                    <a:pt x="426" y="7721"/>
                    <a:pt x="821" y="7326"/>
                    <a:pt x="1277" y="6961"/>
                  </a:cubicBezTo>
                  <a:cubicBezTo>
                    <a:pt x="1703" y="6596"/>
                    <a:pt x="2128" y="6201"/>
                    <a:pt x="2554" y="5836"/>
                  </a:cubicBezTo>
                  <a:cubicBezTo>
                    <a:pt x="3435" y="5107"/>
                    <a:pt x="4317" y="4377"/>
                    <a:pt x="5198" y="3678"/>
                  </a:cubicBezTo>
                  <a:cubicBezTo>
                    <a:pt x="6110" y="2979"/>
                    <a:pt x="7022" y="2341"/>
                    <a:pt x="7995" y="1702"/>
                  </a:cubicBezTo>
                  <a:cubicBezTo>
                    <a:pt x="8451" y="1398"/>
                    <a:pt x="8937" y="1064"/>
                    <a:pt x="9454" y="821"/>
                  </a:cubicBezTo>
                  <a:cubicBezTo>
                    <a:pt x="9940" y="517"/>
                    <a:pt x="10457" y="274"/>
                    <a:pt x="109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1"/>
            <p:cNvSpPr/>
            <p:nvPr/>
          </p:nvSpPr>
          <p:spPr>
            <a:xfrm>
              <a:off x="12742150" y="4942600"/>
              <a:ext cx="104125" cy="148975"/>
            </a:xfrm>
            <a:custGeom>
              <a:avLst/>
              <a:gdLst/>
              <a:ahLst/>
              <a:cxnLst/>
              <a:rect l="l" t="t" r="r" b="b"/>
              <a:pathLst>
                <a:path w="4165" h="5959" extrusionOk="0">
                  <a:moveTo>
                    <a:pt x="2736" y="1"/>
                  </a:moveTo>
                  <a:lnTo>
                    <a:pt x="0" y="275"/>
                  </a:lnTo>
                  <a:lnTo>
                    <a:pt x="760" y="5958"/>
                  </a:lnTo>
                  <a:lnTo>
                    <a:pt x="4165" y="5107"/>
                  </a:lnTo>
                  <a:lnTo>
                    <a:pt x="3192" y="2129"/>
                  </a:lnTo>
                  <a:lnTo>
                    <a:pt x="2736"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1"/>
            <p:cNvSpPr/>
            <p:nvPr/>
          </p:nvSpPr>
          <p:spPr>
            <a:xfrm>
              <a:off x="13627425" y="4250475"/>
              <a:ext cx="34225" cy="12900"/>
            </a:xfrm>
            <a:custGeom>
              <a:avLst/>
              <a:gdLst/>
              <a:ahLst/>
              <a:cxnLst/>
              <a:rect l="l" t="t" r="r" b="b"/>
              <a:pathLst>
                <a:path w="1369" h="516" extrusionOk="0">
                  <a:moveTo>
                    <a:pt x="325" y="453"/>
                  </a:moveTo>
                  <a:cubicBezTo>
                    <a:pt x="316" y="456"/>
                    <a:pt x="304" y="463"/>
                    <a:pt x="304" y="482"/>
                  </a:cubicBezTo>
                  <a:cubicBezTo>
                    <a:pt x="324" y="463"/>
                    <a:pt x="331" y="456"/>
                    <a:pt x="325" y="453"/>
                  </a:cubicBezTo>
                  <a:close/>
                  <a:moveTo>
                    <a:pt x="1046" y="1"/>
                  </a:moveTo>
                  <a:cubicBezTo>
                    <a:pt x="876" y="1"/>
                    <a:pt x="689" y="44"/>
                    <a:pt x="517" y="87"/>
                  </a:cubicBezTo>
                  <a:cubicBezTo>
                    <a:pt x="395" y="117"/>
                    <a:pt x="243" y="178"/>
                    <a:pt x="91" y="239"/>
                  </a:cubicBezTo>
                  <a:cubicBezTo>
                    <a:pt x="31" y="300"/>
                    <a:pt x="0" y="391"/>
                    <a:pt x="61" y="452"/>
                  </a:cubicBezTo>
                  <a:cubicBezTo>
                    <a:pt x="80" y="489"/>
                    <a:pt x="122" y="515"/>
                    <a:pt x="166" y="515"/>
                  </a:cubicBezTo>
                  <a:cubicBezTo>
                    <a:pt x="193" y="515"/>
                    <a:pt x="220" y="505"/>
                    <a:pt x="243" y="482"/>
                  </a:cubicBezTo>
                  <a:lnTo>
                    <a:pt x="274" y="482"/>
                  </a:lnTo>
                  <a:cubicBezTo>
                    <a:pt x="304" y="482"/>
                    <a:pt x="304" y="482"/>
                    <a:pt x="304" y="452"/>
                  </a:cubicBezTo>
                  <a:cubicBezTo>
                    <a:pt x="315" y="452"/>
                    <a:pt x="322" y="452"/>
                    <a:pt x="325" y="453"/>
                  </a:cubicBezTo>
                  <a:lnTo>
                    <a:pt x="325" y="453"/>
                  </a:lnTo>
                  <a:cubicBezTo>
                    <a:pt x="331" y="452"/>
                    <a:pt x="335" y="452"/>
                    <a:pt x="335" y="452"/>
                  </a:cubicBezTo>
                  <a:cubicBezTo>
                    <a:pt x="426" y="421"/>
                    <a:pt x="517" y="391"/>
                    <a:pt x="608" y="360"/>
                  </a:cubicBezTo>
                  <a:cubicBezTo>
                    <a:pt x="669" y="360"/>
                    <a:pt x="699" y="330"/>
                    <a:pt x="760" y="330"/>
                  </a:cubicBezTo>
                  <a:cubicBezTo>
                    <a:pt x="791" y="300"/>
                    <a:pt x="821" y="300"/>
                    <a:pt x="851" y="300"/>
                  </a:cubicBezTo>
                  <a:lnTo>
                    <a:pt x="882" y="300"/>
                  </a:lnTo>
                  <a:cubicBezTo>
                    <a:pt x="882" y="300"/>
                    <a:pt x="909" y="286"/>
                    <a:pt x="918" y="286"/>
                  </a:cubicBezTo>
                  <a:lnTo>
                    <a:pt x="918" y="286"/>
                  </a:lnTo>
                  <a:cubicBezTo>
                    <a:pt x="922" y="286"/>
                    <a:pt x="922" y="289"/>
                    <a:pt x="912" y="300"/>
                  </a:cubicBezTo>
                  <a:cubicBezTo>
                    <a:pt x="973" y="269"/>
                    <a:pt x="1003" y="269"/>
                    <a:pt x="1064" y="269"/>
                  </a:cubicBezTo>
                  <a:lnTo>
                    <a:pt x="1095" y="269"/>
                  </a:lnTo>
                  <a:cubicBezTo>
                    <a:pt x="1095" y="269"/>
                    <a:pt x="1095" y="269"/>
                    <a:pt x="1095" y="269"/>
                  </a:cubicBezTo>
                  <a:lnTo>
                    <a:pt x="1095" y="269"/>
                  </a:lnTo>
                  <a:cubicBezTo>
                    <a:pt x="1074" y="269"/>
                    <a:pt x="1095" y="283"/>
                    <a:pt x="1101" y="283"/>
                  </a:cubicBezTo>
                  <a:cubicBezTo>
                    <a:pt x="1105" y="283"/>
                    <a:pt x="1105" y="279"/>
                    <a:pt x="1095" y="269"/>
                  </a:cubicBezTo>
                  <a:lnTo>
                    <a:pt x="1095" y="269"/>
                  </a:lnTo>
                  <a:cubicBezTo>
                    <a:pt x="1125" y="300"/>
                    <a:pt x="1155" y="300"/>
                    <a:pt x="1186" y="300"/>
                  </a:cubicBezTo>
                  <a:cubicBezTo>
                    <a:pt x="1197" y="305"/>
                    <a:pt x="1209" y="308"/>
                    <a:pt x="1222" y="308"/>
                  </a:cubicBezTo>
                  <a:cubicBezTo>
                    <a:pt x="1278" y="308"/>
                    <a:pt x="1343" y="258"/>
                    <a:pt x="1368" y="208"/>
                  </a:cubicBezTo>
                  <a:cubicBezTo>
                    <a:pt x="1368" y="117"/>
                    <a:pt x="1338" y="56"/>
                    <a:pt x="1247" y="26"/>
                  </a:cubicBezTo>
                  <a:cubicBezTo>
                    <a:pt x="1184" y="8"/>
                    <a:pt x="1117" y="1"/>
                    <a:pt x="10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1"/>
            <p:cNvSpPr/>
            <p:nvPr/>
          </p:nvSpPr>
          <p:spPr>
            <a:xfrm>
              <a:off x="12559775" y="4257200"/>
              <a:ext cx="80575" cy="9125"/>
            </a:xfrm>
            <a:custGeom>
              <a:avLst/>
              <a:gdLst/>
              <a:ahLst/>
              <a:cxnLst/>
              <a:rect l="l" t="t" r="r" b="b"/>
              <a:pathLst>
                <a:path w="3223" h="365" fill="none" extrusionOk="0">
                  <a:moveTo>
                    <a:pt x="0" y="365"/>
                  </a:moveTo>
                  <a:lnTo>
                    <a:pt x="3222" y="0"/>
                  </a:lnTo>
                </a:path>
              </a:pathLst>
            </a:custGeom>
            <a:noFill/>
            <a:ln w="6850"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1"/>
            <p:cNvSpPr/>
            <p:nvPr/>
          </p:nvSpPr>
          <p:spPr>
            <a:xfrm>
              <a:off x="12666925" y="4165500"/>
              <a:ext cx="59275" cy="18000"/>
            </a:xfrm>
            <a:custGeom>
              <a:avLst/>
              <a:gdLst/>
              <a:ahLst/>
              <a:cxnLst/>
              <a:rect l="l" t="t" r="r" b="b"/>
              <a:pathLst>
                <a:path w="2371" h="720" extrusionOk="0">
                  <a:moveTo>
                    <a:pt x="988" y="1"/>
                  </a:moveTo>
                  <a:cubicBezTo>
                    <a:pt x="857" y="1"/>
                    <a:pt x="733" y="15"/>
                    <a:pt x="608" y="51"/>
                  </a:cubicBezTo>
                  <a:cubicBezTo>
                    <a:pt x="395" y="81"/>
                    <a:pt x="183" y="173"/>
                    <a:pt x="0" y="294"/>
                  </a:cubicBezTo>
                  <a:cubicBezTo>
                    <a:pt x="426" y="355"/>
                    <a:pt x="821" y="355"/>
                    <a:pt x="1216" y="385"/>
                  </a:cubicBezTo>
                  <a:cubicBezTo>
                    <a:pt x="1429" y="416"/>
                    <a:pt x="1611" y="446"/>
                    <a:pt x="1793" y="477"/>
                  </a:cubicBezTo>
                  <a:cubicBezTo>
                    <a:pt x="1976" y="537"/>
                    <a:pt x="2158" y="629"/>
                    <a:pt x="2371" y="720"/>
                  </a:cubicBezTo>
                  <a:cubicBezTo>
                    <a:pt x="2280" y="507"/>
                    <a:pt x="2097" y="325"/>
                    <a:pt x="1915" y="233"/>
                  </a:cubicBezTo>
                  <a:cubicBezTo>
                    <a:pt x="1702" y="112"/>
                    <a:pt x="1490" y="51"/>
                    <a:pt x="1277" y="21"/>
                  </a:cubicBezTo>
                  <a:cubicBezTo>
                    <a:pt x="1176" y="8"/>
                    <a:pt x="1081" y="1"/>
                    <a:pt x="98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1"/>
            <p:cNvSpPr/>
            <p:nvPr/>
          </p:nvSpPr>
          <p:spPr>
            <a:xfrm>
              <a:off x="12454150" y="4189550"/>
              <a:ext cx="68400" cy="30425"/>
            </a:xfrm>
            <a:custGeom>
              <a:avLst/>
              <a:gdLst/>
              <a:ahLst/>
              <a:cxnLst/>
              <a:rect l="l" t="t" r="r" b="b"/>
              <a:pathLst>
                <a:path w="2736" h="1217" extrusionOk="0">
                  <a:moveTo>
                    <a:pt x="1976" y="1"/>
                  </a:moveTo>
                  <a:cubicBezTo>
                    <a:pt x="1702" y="1"/>
                    <a:pt x="1429" y="92"/>
                    <a:pt x="1186" y="183"/>
                  </a:cubicBezTo>
                  <a:cubicBezTo>
                    <a:pt x="943" y="305"/>
                    <a:pt x="730" y="457"/>
                    <a:pt x="517" y="639"/>
                  </a:cubicBezTo>
                  <a:cubicBezTo>
                    <a:pt x="335" y="791"/>
                    <a:pt x="152" y="1004"/>
                    <a:pt x="0" y="1217"/>
                  </a:cubicBezTo>
                  <a:cubicBezTo>
                    <a:pt x="487" y="1004"/>
                    <a:pt x="912" y="730"/>
                    <a:pt x="1338" y="548"/>
                  </a:cubicBezTo>
                  <a:cubicBezTo>
                    <a:pt x="1551" y="426"/>
                    <a:pt x="1763" y="335"/>
                    <a:pt x="2006" y="275"/>
                  </a:cubicBezTo>
                  <a:cubicBezTo>
                    <a:pt x="2219" y="244"/>
                    <a:pt x="2462" y="214"/>
                    <a:pt x="2736" y="214"/>
                  </a:cubicBezTo>
                  <a:cubicBezTo>
                    <a:pt x="2523" y="62"/>
                    <a:pt x="2250" y="1"/>
                    <a:pt x="197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1"/>
            <p:cNvSpPr/>
            <p:nvPr/>
          </p:nvSpPr>
          <p:spPr>
            <a:xfrm>
              <a:off x="12303275" y="4197925"/>
              <a:ext cx="112150" cy="101200"/>
            </a:xfrm>
            <a:custGeom>
              <a:avLst/>
              <a:gdLst/>
              <a:ahLst/>
              <a:cxnLst/>
              <a:rect l="l" t="t" r="r" b="b"/>
              <a:pathLst>
                <a:path w="4486" h="4048" extrusionOk="0">
                  <a:moveTo>
                    <a:pt x="2724" y="0"/>
                  </a:moveTo>
                  <a:cubicBezTo>
                    <a:pt x="2243" y="0"/>
                    <a:pt x="1719" y="152"/>
                    <a:pt x="1233" y="608"/>
                  </a:cubicBezTo>
                  <a:cubicBezTo>
                    <a:pt x="0" y="1762"/>
                    <a:pt x="1098" y="4048"/>
                    <a:pt x="3336" y="4048"/>
                  </a:cubicBezTo>
                  <a:cubicBezTo>
                    <a:pt x="3692" y="4048"/>
                    <a:pt x="4077" y="3990"/>
                    <a:pt x="4485" y="3861"/>
                  </a:cubicBezTo>
                  <a:lnTo>
                    <a:pt x="4485" y="608"/>
                  </a:lnTo>
                  <a:cubicBezTo>
                    <a:pt x="4485" y="608"/>
                    <a:pt x="3688" y="0"/>
                    <a:pt x="272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1"/>
            <p:cNvSpPr/>
            <p:nvPr/>
          </p:nvSpPr>
          <p:spPr>
            <a:xfrm>
              <a:off x="12337750" y="4209325"/>
              <a:ext cx="64125" cy="61350"/>
            </a:xfrm>
            <a:custGeom>
              <a:avLst/>
              <a:gdLst/>
              <a:ahLst/>
              <a:cxnLst/>
              <a:rect l="l" t="t" r="r" b="b"/>
              <a:pathLst>
                <a:path w="2565" h="2454" extrusionOk="0">
                  <a:moveTo>
                    <a:pt x="219" y="0"/>
                  </a:moveTo>
                  <a:cubicBezTo>
                    <a:pt x="6" y="0"/>
                    <a:pt x="6" y="365"/>
                    <a:pt x="219" y="365"/>
                  </a:cubicBezTo>
                  <a:cubicBezTo>
                    <a:pt x="674" y="365"/>
                    <a:pt x="1070" y="547"/>
                    <a:pt x="1374" y="821"/>
                  </a:cubicBezTo>
                  <a:cubicBezTo>
                    <a:pt x="1201" y="781"/>
                    <a:pt x="1023" y="759"/>
                    <a:pt x="846" y="759"/>
                  </a:cubicBezTo>
                  <a:cubicBezTo>
                    <a:pt x="619" y="759"/>
                    <a:pt x="394" y="796"/>
                    <a:pt x="188" y="882"/>
                  </a:cubicBezTo>
                  <a:cubicBezTo>
                    <a:pt x="1" y="962"/>
                    <a:pt x="49" y="1232"/>
                    <a:pt x="209" y="1232"/>
                  </a:cubicBezTo>
                  <a:cubicBezTo>
                    <a:pt x="231" y="1232"/>
                    <a:pt x="254" y="1227"/>
                    <a:pt x="279" y="1216"/>
                  </a:cubicBezTo>
                  <a:cubicBezTo>
                    <a:pt x="460" y="1148"/>
                    <a:pt x="649" y="1118"/>
                    <a:pt x="841" y="1118"/>
                  </a:cubicBezTo>
                  <a:cubicBezTo>
                    <a:pt x="1164" y="1118"/>
                    <a:pt x="1494" y="1204"/>
                    <a:pt x="1799" y="1338"/>
                  </a:cubicBezTo>
                  <a:cubicBezTo>
                    <a:pt x="2103" y="1854"/>
                    <a:pt x="2164" y="2219"/>
                    <a:pt x="2194" y="2310"/>
                  </a:cubicBezTo>
                  <a:cubicBezTo>
                    <a:pt x="2219" y="2410"/>
                    <a:pt x="2290" y="2453"/>
                    <a:pt x="2361" y="2453"/>
                  </a:cubicBezTo>
                  <a:cubicBezTo>
                    <a:pt x="2463" y="2453"/>
                    <a:pt x="2565" y="2363"/>
                    <a:pt x="2529" y="2219"/>
                  </a:cubicBezTo>
                  <a:cubicBezTo>
                    <a:pt x="2437" y="1854"/>
                    <a:pt x="2285" y="1490"/>
                    <a:pt x="2073" y="1155"/>
                  </a:cubicBezTo>
                  <a:cubicBezTo>
                    <a:pt x="2073" y="1125"/>
                    <a:pt x="2073" y="1094"/>
                    <a:pt x="2042" y="1064"/>
                  </a:cubicBezTo>
                  <a:cubicBezTo>
                    <a:pt x="1617" y="456"/>
                    <a:pt x="1009" y="0"/>
                    <a:pt x="2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1"/>
            <p:cNvSpPr/>
            <p:nvPr/>
          </p:nvSpPr>
          <p:spPr>
            <a:xfrm>
              <a:off x="12363725" y="3958775"/>
              <a:ext cx="122350" cy="62175"/>
            </a:xfrm>
            <a:custGeom>
              <a:avLst/>
              <a:gdLst/>
              <a:ahLst/>
              <a:cxnLst/>
              <a:rect l="l" t="t" r="r" b="b"/>
              <a:pathLst>
                <a:path w="4894" h="2487" extrusionOk="0">
                  <a:moveTo>
                    <a:pt x="3459" y="0"/>
                  </a:moveTo>
                  <a:cubicBezTo>
                    <a:pt x="2927" y="0"/>
                    <a:pt x="2302" y="164"/>
                    <a:pt x="1885" y="296"/>
                  </a:cubicBezTo>
                  <a:cubicBezTo>
                    <a:pt x="1277" y="478"/>
                    <a:pt x="669" y="843"/>
                    <a:pt x="304" y="1359"/>
                  </a:cubicBezTo>
                  <a:cubicBezTo>
                    <a:pt x="122" y="1603"/>
                    <a:pt x="0" y="1967"/>
                    <a:pt x="152" y="2211"/>
                  </a:cubicBezTo>
                  <a:cubicBezTo>
                    <a:pt x="304" y="2423"/>
                    <a:pt x="547" y="2484"/>
                    <a:pt x="760" y="2484"/>
                  </a:cubicBezTo>
                  <a:cubicBezTo>
                    <a:pt x="792" y="2486"/>
                    <a:pt x="823" y="2486"/>
                    <a:pt x="854" y="2486"/>
                  </a:cubicBezTo>
                  <a:cubicBezTo>
                    <a:pt x="1425" y="2486"/>
                    <a:pt x="1945" y="2230"/>
                    <a:pt x="2493" y="2028"/>
                  </a:cubicBezTo>
                  <a:cubicBezTo>
                    <a:pt x="2888" y="1876"/>
                    <a:pt x="3344" y="1755"/>
                    <a:pt x="3769" y="1694"/>
                  </a:cubicBezTo>
                  <a:cubicBezTo>
                    <a:pt x="3982" y="1663"/>
                    <a:pt x="4195" y="1633"/>
                    <a:pt x="4347" y="1511"/>
                  </a:cubicBezTo>
                  <a:cubicBezTo>
                    <a:pt x="4894" y="1147"/>
                    <a:pt x="4560" y="265"/>
                    <a:pt x="4012" y="83"/>
                  </a:cubicBezTo>
                  <a:cubicBezTo>
                    <a:pt x="3853" y="24"/>
                    <a:pt x="3663" y="0"/>
                    <a:pt x="3459" y="0"/>
                  </a:cubicBezTo>
                  <a:close/>
                </a:path>
              </a:pathLst>
            </a:custGeom>
            <a:solidFill>
              <a:srgbClr val="658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1"/>
            <p:cNvSpPr/>
            <p:nvPr/>
          </p:nvSpPr>
          <p:spPr>
            <a:xfrm>
              <a:off x="13493675" y="4033775"/>
              <a:ext cx="135300" cy="142900"/>
            </a:xfrm>
            <a:custGeom>
              <a:avLst/>
              <a:gdLst/>
              <a:ahLst/>
              <a:cxnLst/>
              <a:rect l="l" t="t" r="r" b="b"/>
              <a:pathLst>
                <a:path w="5412" h="5716" extrusionOk="0">
                  <a:moveTo>
                    <a:pt x="1" y="1"/>
                  </a:moveTo>
                  <a:cubicBezTo>
                    <a:pt x="274" y="1247"/>
                    <a:pt x="1733" y="4651"/>
                    <a:pt x="5411" y="5715"/>
                  </a:cubicBezTo>
                  <a:cubicBezTo>
                    <a:pt x="5411" y="5715"/>
                    <a:pt x="5077" y="3770"/>
                    <a:pt x="3952" y="2341"/>
                  </a:cubicBezTo>
                  <a:cubicBezTo>
                    <a:pt x="2979" y="1034"/>
                    <a:pt x="1308" y="15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1"/>
            <p:cNvSpPr/>
            <p:nvPr/>
          </p:nvSpPr>
          <p:spPr>
            <a:xfrm>
              <a:off x="13447325" y="4033025"/>
              <a:ext cx="170250" cy="188475"/>
            </a:xfrm>
            <a:custGeom>
              <a:avLst/>
              <a:gdLst/>
              <a:ahLst/>
              <a:cxnLst/>
              <a:rect l="l" t="t" r="r" b="b"/>
              <a:pathLst>
                <a:path w="6810" h="7539" extrusionOk="0">
                  <a:moveTo>
                    <a:pt x="1" y="0"/>
                  </a:moveTo>
                  <a:cubicBezTo>
                    <a:pt x="456" y="2007"/>
                    <a:pt x="2159" y="7356"/>
                    <a:pt x="6809" y="7539"/>
                  </a:cubicBezTo>
                  <a:lnTo>
                    <a:pt x="6809" y="5806"/>
                  </a:lnTo>
                  <a:cubicBezTo>
                    <a:pt x="3162" y="4742"/>
                    <a:pt x="2128" y="1277"/>
                    <a:pt x="1855" y="31"/>
                  </a:cubicBezTo>
                  <a:cubicBezTo>
                    <a:pt x="1642" y="0"/>
                    <a:pt x="1399" y="0"/>
                    <a:pt x="1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1"/>
            <p:cNvSpPr/>
            <p:nvPr/>
          </p:nvSpPr>
          <p:spPr>
            <a:xfrm>
              <a:off x="13171025" y="4585475"/>
              <a:ext cx="37725" cy="35875"/>
            </a:xfrm>
            <a:custGeom>
              <a:avLst/>
              <a:gdLst/>
              <a:ahLst/>
              <a:cxnLst/>
              <a:rect l="l" t="t" r="r" b="b"/>
              <a:pathLst>
                <a:path w="1509" h="1435" extrusionOk="0">
                  <a:moveTo>
                    <a:pt x="1356" y="0"/>
                  </a:moveTo>
                  <a:cubicBezTo>
                    <a:pt x="900" y="0"/>
                    <a:pt x="536" y="274"/>
                    <a:pt x="292" y="638"/>
                  </a:cubicBezTo>
                  <a:cubicBezTo>
                    <a:pt x="292" y="638"/>
                    <a:pt x="292" y="669"/>
                    <a:pt x="292" y="669"/>
                  </a:cubicBezTo>
                  <a:cubicBezTo>
                    <a:pt x="171" y="882"/>
                    <a:pt x="80" y="1094"/>
                    <a:pt x="19" y="1307"/>
                  </a:cubicBezTo>
                  <a:cubicBezTo>
                    <a:pt x="0" y="1382"/>
                    <a:pt x="63" y="1434"/>
                    <a:pt x="120" y="1434"/>
                  </a:cubicBezTo>
                  <a:cubicBezTo>
                    <a:pt x="156" y="1434"/>
                    <a:pt x="190" y="1414"/>
                    <a:pt x="201" y="1368"/>
                  </a:cubicBezTo>
                  <a:cubicBezTo>
                    <a:pt x="262" y="1155"/>
                    <a:pt x="353" y="973"/>
                    <a:pt x="444" y="790"/>
                  </a:cubicBezTo>
                  <a:cubicBezTo>
                    <a:pt x="613" y="715"/>
                    <a:pt x="806" y="663"/>
                    <a:pt x="993" y="663"/>
                  </a:cubicBezTo>
                  <a:cubicBezTo>
                    <a:pt x="1108" y="663"/>
                    <a:pt x="1221" y="683"/>
                    <a:pt x="1326" y="730"/>
                  </a:cubicBezTo>
                  <a:cubicBezTo>
                    <a:pt x="1335" y="732"/>
                    <a:pt x="1344" y="733"/>
                    <a:pt x="1353" y="733"/>
                  </a:cubicBezTo>
                  <a:cubicBezTo>
                    <a:pt x="1456" y="733"/>
                    <a:pt x="1499" y="573"/>
                    <a:pt x="1387" y="517"/>
                  </a:cubicBezTo>
                  <a:cubicBezTo>
                    <a:pt x="1270" y="467"/>
                    <a:pt x="1143" y="444"/>
                    <a:pt x="1013" y="444"/>
                  </a:cubicBezTo>
                  <a:cubicBezTo>
                    <a:pt x="906" y="444"/>
                    <a:pt x="797" y="459"/>
                    <a:pt x="688" y="486"/>
                  </a:cubicBezTo>
                  <a:cubicBezTo>
                    <a:pt x="870" y="334"/>
                    <a:pt x="1113" y="213"/>
                    <a:pt x="1356" y="213"/>
                  </a:cubicBezTo>
                  <a:cubicBezTo>
                    <a:pt x="1508" y="213"/>
                    <a:pt x="1508" y="0"/>
                    <a:pt x="13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1"/>
            <p:cNvSpPr/>
            <p:nvPr/>
          </p:nvSpPr>
          <p:spPr>
            <a:xfrm>
              <a:off x="12809400" y="4489725"/>
              <a:ext cx="47200" cy="44775"/>
            </a:xfrm>
            <a:custGeom>
              <a:avLst/>
              <a:gdLst/>
              <a:ahLst/>
              <a:cxnLst/>
              <a:rect l="l" t="t" r="r" b="b"/>
              <a:pathLst>
                <a:path w="1888" h="1791" extrusionOk="0">
                  <a:moveTo>
                    <a:pt x="167" y="0"/>
                  </a:moveTo>
                  <a:cubicBezTo>
                    <a:pt x="16" y="0"/>
                    <a:pt x="16" y="243"/>
                    <a:pt x="167" y="243"/>
                  </a:cubicBezTo>
                  <a:cubicBezTo>
                    <a:pt x="502" y="243"/>
                    <a:pt x="775" y="395"/>
                    <a:pt x="1019" y="608"/>
                  </a:cubicBezTo>
                  <a:cubicBezTo>
                    <a:pt x="882" y="581"/>
                    <a:pt x="745" y="566"/>
                    <a:pt x="611" y="566"/>
                  </a:cubicBezTo>
                  <a:cubicBezTo>
                    <a:pt x="448" y="566"/>
                    <a:pt x="288" y="588"/>
                    <a:pt x="137" y="639"/>
                  </a:cubicBezTo>
                  <a:cubicBezTo>
                    <a:pt x="0" y="693"/>
                    <a:pt x="36" y="921"/>
                    <a:pt x="156" y="921"/>
                  </a:cubicBezTo>
                  <a:cubicBezTo>
                    <a:pt x="169" y="921"/>
                    <a:pt x="183" y="918"/>
                    <a:pt x="198" y="912"/>
                  </a:cubicBezTo>
                  <a:cubicBezTo>
                    <a:pt x="345" y="851"/>
                    <a:pt x="497" y="824"/>
                    <a:pt x="649" y="824"/>
                  </a:cubicBezTo>
                  <a:cubicBezTo>
                    <a:pt x="872" y="824"/>
                    <a:pt x="1093" y="882"/>
                    <a:pt x="1292" y="973"/>
                  </a:cubicBezTo>
                  <a:cubicBezTo>
                    <a:pt x="1535" y="1338"/>
                    <a:pt x="1596" y="1611"/>
                    <a:pt x="1596" y="1702"/>
                  </a:cubicBezTo>
                  <a:cubicBezTo>
                    <a:pt x="1621" y="1764"/>
                    <a:pt x="1675" y="1790"/>
                    <a:pt x="1729" y="1790"/>
                  </a:cubicBezTo>
                  <a:cubicBezTo>
                    <a:pt x="1809" y="1790"/>
                    <a:pt x="1888" y="1732"/>
                    <a:pt x="1870" y="1642"/>
                  </a:cubicBezTo>
                  <a:cubicBezTo>
                    <a:pt x="1809" y="1368"/>
                    <a:pt x="1687" y="1094"/>
                    <a:pt x="1535" y="821"/>
                  </a:cubicBezTo>
                  <a:cubicBezTo>
                    <a:pt x="1505" y="821"/>
                    <a:pt x="1505" y="790"/>
                    <a:pt x="1505" y="790"/>
                  </a:cubicBezTo>
                  <a:cubicBezTo>
                    <a:pt x="1201" y="335"/>
                    <a:pt x="745" y="0"/>
                    <a:pt x="1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1"/>
            <p:cNvSpPr/>
            <p:nvPr/>
          </p:nvSpPr>
          <p:spPr>
            <a:xfrm>
              <a:off x="13523325" y="4606350"/>
              <a:ext cx="195625" cy="207325"/>
            </a:xfrm>
            <a:custGeom>
              <a:avLst/>
              <a:gdLst/>
              <a:ahLst/>
              <a:cxnLst/>
              <a:rect l="l" t="t" r="r" b="b"/>
              <a:pathLst>
                <a:path w="7825" h="8293" extrusionOk="0">
                  <a:moveTo>
                    <a:pt x="1505" y="1"/>
                  </a:moveTo>
                  <a:cubicBezTo>
                    <a:pt x="1436" y="1"/>
                    <a:pt x="1368" y="47"/>
                    <a:pt x="1368" y="138"/>
                  </a:cubicBezTo>
                  <a:cubicBezTo>
                    <a:pt x="1338" y="1323"/>
                    <a:pt x="1003" y="2509"/>
                    <a:pt x="669" y="3633"/>
                  </a:cubicBezTo>
                  <a:cubicBezTo>
                    <a:pt x="486" y="4363"/>
                    <a:pt x="274" y="5092"/>
                    <a:pt x="30" y="5791"/>
                  </a:cubicBezTo>
                  <a:cubicBezTo>
                    <a:pt x="0" y="5852"/>
                    <a:pt x="61" y="5943"/>
                    <a:pt x="122" y="5974"/>
                  </a:cubicBezTo>
                  <a:cubicBezTo>
                    <a:pt x="2280" y="6642"/>
                    <a:pt x="4468" y="7311"/>
                    <a:pt x="6657" y="7980"/>
                  </a:cubicBezTo>
                  <a:cubicBezTo>
                    <a:pt x="6961" y="8101"/>
                    <a:pt x="7265" y="8193"/>
                    <a:pt x="7569" y="8284"/>
                  </a:cubicBezTo>
                  <a:cubicBezTo>
                    <a:pt x="7587" y="8290"/>
                    <a:pt x="7604" y="8292"/>
                    <a:pt x="7620" y="8292"/>
                  </a:cubicBezTo>
                  <a:cubicBezTo>
                    <a:pt x="7766" y="8292"/>
                    <a:pt x="7824" y="8065"/>
                    <a:pt x="7660" y="8010"/>
                  </a:cubicBezTo>
                  <a:cubicBezTo>
                    <a:pt x="5471" y="7341"/>
                    <a:pt x="3313" y="6642"/>
                    <a:pt x="1125" y="5974"/>
                  </a:cubicBezTo>
                  <a:cubicBezTo>
                    <a:pt x="869" y="5897"/>
                    <a:pt x="614" y="5820"/>
                    <a:pt x="340" y="5744"/>
                  </a:cubicBezTo>
                  <a:lnTo>
                    <a:pt x="340" y="5744"/>
                  </a:lnTo>
                  <a:cubicBezTo>
                    <a:pt x="568" y="5047"/>
                    <a:pt x="771" y="4327"/>
                    <a:pt x="973" y="3633"/>
                  </a:cubicBezTo>
                  <a:cubicBezTo>
                    <a:pt x="1277" y="2509"/>
                    <a:pt x="1641" y="1323"/>
                    <a:pt x="1641" y="138"/>
                  </a:cubicBezTo>
                  <a:cubicBezTo>
                    <a:pt x="1641" y="47"/>
                    <a:pt x="1573" y="1"/>
                    <a:pt x="1505"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1"/>
            <p:cNvSpPr/>
            <p:nvPr/>
          </p:nvSpPr>
          <p:spPr>
            <a:xfrm>
              <a:off x="12426025" y="4207050"/>
              <a:ext cx="136800" cy="136800"/>
            </a:xfrm>
            <a:custGeom>
              <a:avLst/>
              <a:gdLst/>
              <a:ahLst/>
              <a:cxnLst/>
              <a:rect l="l" t="t" r="r" b="b"/>
              <a:pathLst>
                <a:path w="5472" h="5472" fill="none" extrusionOk="0">
                  <a:moveTo>
                    <a:pt x="5472" y="2736"/>
                  </a:moveTo>
                  <a:cubicBezTo>
                    <a:pt x="5472" y="4255"/>
                    <a:pt x="4256" y="5471"/>
                    <a:pt x="2736" y="5471"/>
                  </a:cubicBezTo>
                  <a:cubicBezTo>
                    <a:pt x="1217" y="5471"/>
                    <a:pt x="1" y="4255"/>
                    <a:pt x="1" y="2736"/>
                  </a:cubicBezTo>
                  <a:cubicBezTo>
                    <a:pt x="1" y="1216"/>
                    <a:pt x="1217" y="0"/>
                    <a:pt x="2736" y="0"/>
                  </a:cubicBezTo>
                  <a:cubicBezTo>
                    <a:pt x="4256" y="0"/>
                    <a:pt x="5472" y="1216"/>
                    <a:pt x="5472" y="2736"/>
                  </a:cubicBezTo>
                  <a:close/>
                </a:path>
              </a:pathLst>
            </a:custGeom>
            <a:noFill/>
            <a:ln w="6850"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1"/>
            <p:cNvSpPr/>
            <p:nvPr/>
          </p:nvSpPr>
          <p:spPr>
            <a:xfrm>
              <a:off x="12635000" y="4179675"/>
              <a:ext cx="136800" cy="136800"/>
            </a:xfrm>
            <a:custGeom>
              <a:avLst/>
              <a:gdLst/>
              <a:ahLst/>
              <a:cxnLst/>
              <a:rect l="l" t="t" r="r" b="b"/>
              <a:pathLst>
                <a:path w="5472" h="5472" fill="none" extrusionOk="0">
                  <a:moveTo>
                    <a:pt x="5472" y="2736"/>
                  </a:moveTo>
                  <a:cubicBezTo>
                    <a:pt x="5472" y="4256"/>
                    <a:pt x="4256" y="5472"/>
                    <a:pt x="2736" y="5472"/>
                  </a:cubicBezTo>
                  <a:cubicBezTo>
                    <a:pt x="1216" y="5472"/>
                    <a:pt x="1" y="4256"/>
                    <a:pt x="1" y="2736"/>
                  </a:cubicBezTo>
                  <a:cubicBezTo>
                    <a:pt x="1" y="1217"/>
                    <a:pt x="1216" y="1"/>
                    <a:pt x="2736" y="1"/>
                  </a:cubicBezTo>
                  <a:cubicBezTo>
                    <a:pt x="4256" y="1"/>
                    <a:pt x="5472" y="1217"/>
                    <a:pt x="5472" y="2736"/>
                  </a:cubicBezTo>
                  <a:close/>
                </a:path>
              </a:pathLst>
            </a:custGeom>
            <a:noFill/>
            <a:ln w="6850"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1"/>
            <p:cNvSpPr/>
            <p:nvPr/>
          </p:nvSpPr>
          <p:spPr>
            <a:xfrm>
              <a:off x="12688200" y="4511000"/>
              <a:ext cx="38775" cy="120500"/>
            </a:xfrm>
            <a:custGeom>
              <a:avLst/>
              <a:gdLst/>
              <a:ahLst/>
              <a:cxnLst/>
              <a:rect l="l" t="t" r="r" b="b"/>
              <a:pathLst>
                <a:path w="1551" h="4820" extrusionOk="0">
                  <a:moveTo>
                    <a:pt x="699" y="0"/>
                  </a:moveTo>
                  <a:lnTo>
                    <a:pt x="699" y="0"/>
                  </a:lnTo>
                  <a:cubicBezTo>
                    <a:pt x="942" y="213"/>
                    <a:pt x="1216" y="699"/>
                    <a:pt x="1064" y="1095"/>
                  </a:cubicBezTo>
                  <a:cubicBezTo>
                    <a:pt x="973" y="1277"/>
                    <a:pt x="790" y="1459"/>
                    <a:pt x="639" y="1581"/>
                  </a:cubicBezTo>
                  <a:cubicBezTo>
                    <a:pt x="456" y="1733"/>
                    <a:pt x="274" y="1885"/>
                    <a:pt x="152" y="2067"/>
                  </a:cubicBezTo>
                  <a:cubicBezTo>
                    <a:pt x="31" y="2280"/>
                    <a:pt x="0" y="2523"/>
                    <a:pt x="91" y="2736"/>
                  </a:cubicBezTo>
                  <a:cubicBezTo>
                    <a:pt x="183" y="2888"/>
                    <a:pt x="365" y="3009"/>
                    <a:pt x="547" y="3131"/>
                  </a:cubicBezTo>
                  <a:cubicBezTo>
                    <a:pt x="760" y="3283"/>
                    <a:pt x="973" y="3587"/>
                    <a:pt x="912" y="3861"/>
                  </a:cubicBezTo>
                  <a:cubicBezTo>
                    <a:pt x="851" y="4104"/>
                    <a:pt x="395" y="4438"/>
                    <a:pt x="487" y="4681"/>
                  </a:cubicBezTo>
                  <a:cubicBezTo>
                    <a:pt x="536" y="4781"/>
                    <a:pt x="607" y="4819"/>
                    <a:pt x="685" y="4819"/>
                  </a:cubicBezTo>
                  <a:cubicBezTo>
                    <a:pt x="893" y="4819"/>
                    <a:pt x="1158" y="4548"/>
                    <a:pt x="1246" y="4438"/>
                  </a:cubicBezTo>
                  <a:cubicBezTo>
                    <a:pt x="1368" y="4316"/>
                    <a:pt x="1490" y="4164"/>
                    <a:pt x="1520" y="3982"/>
                  </a:cubicBezTo>
                  <a:cubicBezTo>
                    <a:pt x="1550" y="3800"/>
                    <a:pt x="1520" y="3587"/>
                    <a:pt x="1429" y="3435"/>
                  </a:cubicBezTo>
                  <a:cubicBezTo>
                    <a:pt x="1338" y="3253"/>
                    <a:pt x="1216" y="3101"/>
                    <a:pt x="1094" y="2949"/>
                  </a:cubicBezTo>
                  <a:cubicBezTo>
                    <a:pt x="1003" y="2857"/>
                    <a:pt x="942" y="2766"/>
                    <a:pt x="912" y="2645"/>
                  </a:cubicBezTo>
                  <a:cubicBezTo>
                    <a:pt x="851" y="2493"/>
                    <a:pt x="882" y="2310"/>
                    <a:pt x="942" y="2158"/>
                  </a:cubicBezTo>
                  <a:cubicBezTo>
                    <a:pt x="1094" y="1794"/>
                    <a:pt x="1368" y="1490"/>
                    <a:pt x="1459" y="1125"/>
                  </a:cubicBezTo>
                  <a:cubicBezTo>
                    <a:pt x="1490" y="1034"/>
                    <a:pt x="1520" y="912"/>
                    <a:pt x="1490" y="821"/>
                  </a:cubicBezTo>
                  <a:cubicBezTo>
                    <a:pt x="1459" y="699"/>
                    <a:pt x="1368" y="608"/>
                    <a:pt x="1307" y="547"/>
                  </a:cubicBezTo>
                  <a:cubicBezTo>
                    <a:pt x="1125" y="335"/>
                    <a:pt x="973" y="152"/>
                    <a:pt x="699"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1"/>
            <p:cNvSpPr/>
            <p:nvPr/>
          </p:nvSpPr>
          <p:spPr>
            <a:xfrm>
              <a:off x="12641075" y="4699450"/>
              <a:ext cx="124650" cy="44450"/>
            </a:xfrm>
            <a:custGeom>
              <a:avLst/>
              <a:gdLst/>
              <a:ahLst/>
              <a:cxnLst/>
              <a:rect l="l" t="t" r="r" b="b"/>
              <a:pathLst>
                <a:path w="4986" h="1778" extrusionOk="0">
                  <a:moveTo>
                    <a:pt x="1" y="0"/>
                  </a:moveTo>
                  <a:lnTo>
                    <a:pt x="1" y="0"/>
                  </a:lnTo>
                  <a:cubicBezTo>
                    <a:pt x="153" y="396"/>
                    <a:pt x="426" y="760"/>
                    <a:pt x="821" y="1034"/>
                  </a:cubicBezTo>
                  <a:cubicBezTo>
                    <a:pt x="426" y="1064"/>
                    <a:pt x="153" y="1095"/>
                    <a:pt x="153" y="1186"/>
                  </a:cubicBezTo>
                  <a:cubicBezTo>
                    <a:pt x="122" y="1338"/>
                    <a:pt x="1125" y="1581"/>
                    <a:pt x="2372" y="1703"/>
                  </a:cubicBezTo>
                  <a:cubicBezTo>
                    <a:pt x="2892" y="1753"/>
                    <a:pt x="3375" y="1778"/>
                    <a:pt x="3761" y="1778"/>
                  </a:cubicBezTo>
                  <a:cubicBezTo>
                    <a:pt x="4300" y="1778"/>
                    <a:pt x="4651" y="1730"/>
                    <a:pt x="4651" y="1642"/>
                  </a:cubicBezTo>
                  <a:cubicBezTo>
                    <a:pt x="4682" y="1551"/>
                    <a:pt x="4378" y="1459"/>
                    <a:pt x="3922" y="1368"/>
                  </a:cubicBezTo>
                  <a:cubicBezTo>
                    <a:pt x="4378" y="1155"/>
                    <a:pt x="4712" y="851"/>
                    <a:pt x="4986" y="456"/>
                  </a:cubicBezTo>
                  <a:lnTo>
                    <a:pt x="4986" y="456"/>
                  </a:lnTo>
                  <a:cubicBezTo>
                    <a:pt x="4679" y="510"/>
                    <a:pt x="4062" y="586"/>
                    <a:pt x="3299" y="586"/>
                  </a:cubicBezTo>
                  <a:cubicBezTo>
                    <a:pt x="2323" y="586"/>
                    <a:pt x="1109" y="461"/>
                    <a:pt x="1"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1"/>
            <p:cNvSpPr/>
            <p:nvPr/>
          </p:nvSpPr>
          <p:spPr>
            <a:xfrm>
              <a:off x="12603075" y="4605225"/>
              <a:ext cx="187725" cy="108900"/>
            </a:xfrm>
            <a:custGeom>
              <a:avLst/>
              <a:gdLst/>
              <a:ahLst/>
              <a:cxnLst/>
              <a:rect l="l" t="t" r="r" b="b"/>
              <a:pathLst>
                <a:path w="7509" h="4356" extrusionOk="0">
                  <a:moveTo>
                    <a:pt x="1369" y="1763"/>
                  </a:moveTo>
                  <a:cubicBezTo>
                    <a:pt x="1369" y="1763"/>
                    <a:pt x="1340" y="2372"/>
                    <a:pt x="1310" y="2372"/>
                  </a:cubicBezTo>
                  <a:cubicBezTo>
                    <a:pt x="1309" y="2372"/>
                    <a:pt x="1309" y="2372"/>
                    <a:pt x="1308" y="2371"/>
                  </a:cubicBezTo>
                  <a:cubicBezTo>
                    <a:pt x="427" y="1824"/>
                    <a:pt x="1368" y="1763"/>
                    <a:pt x="1369" y="1763"/>
                  </a:cubicBezTo>
                  <a:close/>
                  <a:moveTo>
                    <a:pt x="1521" y="0"/>
                  </a:moveTo>
                  <a:cubicBezTo>
                    <a:pt x="1460" y="243"/>
                    <a:pt x="1399" y="578"/>
                    <a:pt x="1338" y="943"/>
                  </a:cubicBezTo>
                  <a:cubicBezTo>
                    <a:pt x="1302" y="939"/>
                    <a:pt x="1266" y="937"/>
                    <a:pt x="1230" y="937"/>
                  </a:cubicBezTo>
                  <a:cubicBezTo>
                    <a:pt x="636" y="937"/>
                    <a:pt x="119" y="1403"/>
                    <a:pt x="62" y="1976"/>
                  </a:cubicBezTo>
                  <a:cubicBezTo>
                    <a:pt x="1" y="2614"/>
                    <a:pt x="487" y="3192"/>
                    <a:pt x="1126" y="3283"/>
                  </a:cubicBezTo>
                  <a:lnTo>
                    <a:pt x="1338" y="3283"/>
                  </a:lnTo>
                  <a:cubicBezTo>
                    <a:pt x="1399" y="3435"/>
                    <a:pt x="1429" y="3587"/>
                    <a:pt x="1521" y="3769"/>
                  </a:cubicBezTo>
                  <a:cubicBezTo>
                    <a:pt x="2629" y="4230"/>
                    <a:pt x="3843" y="4355"/>
                    <a:pt x="4819" y="4355"/>
                  </a:cubicBezTo>
                  <a:cubicBezTo>
                    <a:pt x="5582" y="4355"/>
                    <a:pt x="6199" y="4279"/>
                    <a:pt x="6506" y="4225"/>
                  </a:cubicBezTo>
                  <a:cubicBezTo>
                    <a:pt x="7509" y="2797"/>
                    <a:pt x="7357" y="517"/>
                    <a:pt x="7235" y="517"/>
                  </a:cubicBezTo>
                  <a:lnTo>
                    <a:pt x="15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1"/>
            <p:cNvSpPr/>
            <p:nvPr/>
          </p:nvSpPr>
          <p:spPr>
            <a:xfrm>
              <a:off x="12135750" y="4469925"/>
              <a:ext cx="547900" cy="244975"/>
            </a:xfrm>
            <a:custGeom>
              <a:avLst/>
              <a:gdLst/>
              <a:ahLst/>
              <a:cxnLst/>
              <a:rect l="l" t="t" r="r" b="b"/>
              <a:pathLst>
                <a:path w="21916" h="9799" extrusionOk="0">
                  <a:moveTo>
                    <a:pt x="4524" y="1"/>
                  </a:moveTo>
                  <a:cubicBezTo>
                    <a:pt x="3446" y="1"/>
                    <a:pt x="2364" y="142"/>
                    <a:pt x="1672" y="640"/>
                  </a:cubicBezTo>
                  <a:cubicBezTo>
                    <a:pt x="1612" y="671"/>
                    <a:pt x="1581" y="701"/>
                    <a:pt x="1551" y="731"/>
                  </a:cubicBezTo>
                  <a:cubicBezTo>
                    <a:pt x="456" y="1613"/>
                    <a:pt x="1" y="3528"/>
                    <a:pt x="92" y="4865"/>
                  </a:cubicBezTo>
                  <a:cubicBezTo>
                    <a:pt x="92" y="5230"/>
                    <a:pt x="153" y="5595"/>
                    <a:pt x="365" y="5929"/>
                  </a:cubicBezTo>
                  <a:cubicBezTo>
                    <a:pt x="639" y="6355"/>
                    <a:pt x="1125" y="6598"/>
                    <a:pt x="1642" y="6689"/>
                  </a:cubicBezTo>
                  <a:cubicBezTo>
                    <a:pt x="1946" y="6744"/>
                    <a:pt x="2258" y="6767"/>
                    <a:pt x="2576" y="6767"/>
                  </a:cubicBezTo>
                  <a:cubicBezTo>
                    <a:pt x="3845" y="6767"/>
                    <a:pt x="5192" y="6397"/>
                    <a:pt x="6384" y="6203"/>
                  </a:cubicBezTo>
                  <a:cubicBezTo>
                    <a:pt x="7697" y="6008"/>
                    <a:pt x="9068" y="5716"/>
                    <a:pt x="10420" y="5716"/>
                  </a:cubicBezTo>
                  <a:cubicBezTo>
                    <a:pt x="10758" y="5716"/>
                    <a:pt x="11095" y="5735"/>
                    <a:pt x="11429" y="5777"/>
                  </a:cubicBezTo>
                  <a:cubicBezTo>
                    <a:pt x="11612" y="5807"/>
                    <a:pt x="11794" y="5838"/>
                    <a:pt x="11946" y="5899"/>
                  </a:cubicBezTo>
                  <a:cubicBezTo>
                    <a:pt x="12615" y="6081"/>
                    <a:pt x="13283" y="6324"/>
                    <a:pt x="13922" y="6689"/>
                  </a:cubicBezTo>
                  <a:cubicBezTo>
                    <a:pt x="14560" y="7023"/>
                    <a:pt x="15016" y="7601"/>
                    <a:pt x="15685" y="7966"/>
                  </a:cubicBezTo>
                  <a:cubicBezTo>
                    <a:pt x="16445" y="8361"/>
                    <a:pt x="17326" y="8482"/>
                    <a:pt x="18116" y="8908"/>
                  </a:cubicBezTo>
                  <a:cubicBezTo>
                    <a:pt x="18451" y="9090"/>
                    <a:pt x="18815" y="9303"/>
                    <a:pt x="19150" y="9485"/>
                  </a:cubicBezTo>
                  <a:cubicBezTo>
                    <a:pt x="19314" y="9568"/>
                    <a:pt x="19627" y="9798"/>
                    <a:pt x="19843" y="9798"/>
                  </a:cubicBezTo>
                  <a:cubicBezTo>
                    <a:pt x="19866" y="9798"/>
                    <a:pt x="19889" y="9795"/>
                    <a:pt x="19910" y="9789"/>
                  </a:cubicBezTo>
                  <a:cubicBezTo>
                    <a:pt x="20244" y="9698"/>
                    <a:pt x="20001" y="8817"/>
                    <a:pt x="20001" y="8817"/>
                  </a:cubicBezTo>
                  <a:lnTo>
                    <a:pt x="20001" y="8817"/>
                  </a:lnTo>
                  <a:cubicBezTo>
                    <a:pt x="20001" y="8817"/>
                    <a:pt x="20328" y="8996"/>
                    <a:pt x="20550" y="8996"/>
                  </a:cubicBezTo>
                  <a:cubicBezTo>
                    <a:pt x="20631" y="8996"/>
                    <a:pt x="20698" y="8973"/>
                    <a:pt x="20730" y="8908"/>
                  </a:cubicBezTo>
                  <a:cubicBezTo>
                    <a:pt x="20852" y="8695"/>
                    <a:pt x="20427" y="7875"/>
                    <a:pt x="20426" y="7874"/>
                  </a:cubicBezTo>
                  <a:lnTo>
                    <a:pt x="20426" y="7874"/>
                  </a:lnTo>
                  <a:cubicBezTo>
                    <a:pt x="20427" y="7875"/>
                    <a:pt x="21075" y="8451"/>
                    <a:pt x="21454" y="8451"/>
                  </a:cubicBezTo>
                  <a:cubicBezTo>
                    <a:pt x="21501" y="8451"/>
                    <a:pt x="21544" y="8442"/>
                    <a:pt x="21581" y="8421"/>
                  </a:cubicBezTo>
                  <a:cubicBezTo>
                    <a:pt x="21916" y="8239"/>
                    <a:pt x="21916" y="6567"/>
                    <a:pt x="21156" y="5321"/>
                  </a:cubicBezTo>
                  <a:cubicBezTo>
                    <a:pt x="20426" y="4075"/>
                    <a:pt x="17144" y="3801"/>
                    <a:pt x="17053" y="3801"/>
                  </a:cubicBezTo>
                  <a:cubicBezTo>
                    <a:pt x="15746" y="3041"/>
                    <a:pt x="13071" y="1765"/>
                    <a:pt x="12828" y="1674"/>
                  </a:cubicBezTo>
                  <a:cubicBezTo>
                    <a:pt x="11004" y="914"/>
                    <a:pt x="9089" y="397"/>
                    <a:pt x="7113" y="184"/>
                  </a:cubicBezTo>
                  <a:cubicBezTo>
                    <a:pt x="6440" y="113"/>
                    <a:pt x="5484" y="1"/>
                    <a:pt x="4524" y="1"/>
                  </a:cubicBez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1"/>
            <p:cNvSpPr/>
            <p:nvPr/>
          </p:nvSpPr>
          <p:spPr>
            <a:xfrm>
              <a:off x="12586375" y="4664500"/>
              <a:ext cx="49400" cy="25850"/>
            </a:xfrm>
            <a:custGeom>
              <a:avLst/>
              <a:gdLst/>
              <a:ahLst/>
              <a:cxnLst/>
              <a:rect l="l" t="t" r="r" b="b"/>
              <a:pathLst>
                <a:path w="1976" h="1034" extrusionOk="0">
                  <a:moveTo>
                    <a:pt x="0" y="0"/>
                  </a:moveTo>
                  <a:lnTo>
                    <a:pt x="1976" y="1034"/>
                  </a:lnTo>
                  <a:cubicBezTo>
                    <a:pt x="1338" y="183"/>
                    <a:pt x="122" y="61"/>
                    <a:pt x="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1"/>
            <p:cNvSpPr/>
            <p:nvPr/>
          </p:nvSpPr>
          <p:spPr>
            <a:xfrm>
              <a:off x="12625125" y="4628025"/>
              <a:ext cx="21300" cy="38775"/>
            </a:xfrm>
            <a:custGeom>
              <a:avLst/>
              <a:gdLst/>
              <a:ahLst/>
              <a:cxnLst/>
              <a:rect l="l" t="t" r="r" b="b"/>
              <a:pathLst>
                <a:path w="852" h="1551" extrusionOk="0">
                  <a:moveTo>
                    <a:pt x="0" y="0"/>
                  </a:moveTo>
                  <a:lnTo>
                    <a:pt x="851" y="1550"/>
                  </a:lnTo>
                  <a:cubicBezTo>
                    <a:pt x="517" y="92"/>
                    <a:pt x="1" y="0"/>
                    <a:pt x="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1"/>
            <p:cNvSpPr/>
            <p:nvPr/>
          </p:nvSpPr>
          <p:spPr>
            <a:xfrm>
              <a:off x="13064350" y="4526200"/>
              <a:ext cx="15200" cy="25850"/>
            </a:xfrm>
            <a:custGeom>
              <a:avLst/>
              <a:gdLst/>
              <a:ahLst/>
              <a:cxnLst/>
              <a:rect l="l" t="t" r="r" b="b"/>
              <a:pathLst>
                <a:path w="608" h="1034" extrusionOk="0">
                  <a:moveTo>
                    <a:pt x="334" y="0"/>
                  </a:moveTo>
                  <a:cubicBezTo>
                    <a:pt x="182" y="0"/>
                    <a:pt x="30" y="213"/>
                    <a:pt x="30" y="487"/>
                  </a:cubicBezTo>
                  <a:cubicBezTo>
                    <a:pt x="0" y="790"/>
                    <a:pt x="122" y="1003"/>
                    <a:pt x="274" y="1034"/>
                  </a:cubicBezTo>
                  <a:cubicBezTo>
                    <a:pt x="426" y="1034"/>
                    <a:pt x="578" y="790"/>
                    <a:pt x="578" y="517"/>
                  </a:cubicBezTo>
                  <a:cubicBezTo>
                    <a:pt x="608" y="243"/>
                    <a:pt x="486" y="0"/>
                    <a:pt x="3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1"/>
            <p:cNvSpPr/>
            <p:nvPr/>
          </p:nvSpPr>
          <p:spPr>
            <a:xfrm>
              <a:off x="12889575" y="4511750"/>
              <a:ext cx="14450" cy="25875"/>
            </a:xfrm>
            <a:custGeom>
              <a:avLst/>
              <a:gdLst/>
              <a:ahLst/>
              <a:cxnLst/>
              <a:rect l="l" t="t" r="r" b="b"/>
              <a:pathLst>
                <a:path w="578" h="1035" extrusionOk="0">
                  <a:moveTo>
                    <a:pt x="304" y="1"/>
                  </a:moveTo>
                  <a:cubicBezTo>
                    <a:pt x="152" y="1"/>
                    <a:pt x="30" y="213"/>
                    <a:pt x="0" y="517"/>
                  </a:cubicBezTo>
                  <a:cubicBezTo>
                    <a:pt x="0" y="791"/>
                    <a:pt x="91" y="1034"/>
                    <a:pt x="243" y="1034"/>
                  </a:cubicBezTo>
                  <a:cubicBezTo>
                    <a:pt x="426" y="1034"/>
                    <a:pt x="547" y="821"/>
                    <a:pt x="578" y="548"/>
                  </a:cubicBezTo>
                  <a:cubicBezTo>
                    <a:pt x="578" y="244"/>
                    <a:pt x="456" y="31"/>
                    <a:pt x="3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1"/>
            <p:cNvSpPr/>
            <p:nvPr/>
          </p:nvSpPr>
          <p:spPr>
            <a:xfrm>
              <a:off x="13020275" y="4604200"/>
              <a:ext cx="50175" cy="31450"/>
            </a:xfrm>
            <a:custGeom>
              <a:avLst/>
              <a:gdLst/>
              <a:ahLst/>
              <a:cxnLst/>
              <a:rect l="l" t="t" r="r" b="b"/>
              <a:pathLst>
                <a:path w="2007" h="1258" extrusionOk="0">
                  <a:moveTo>
                    <a:pt x="1456" y="1"/>
                  </a:moveTo>
                  <a:cubicBezTo>
                    <a:pt x="1396" y="1"/>
                    <a:pt x="1336" y="4"/>
                    <a:pt x="1277" y="11"/>
                  </a:cubicBezTo>
                  <a:cubicBezTo>
                    <a:pt x="942" y="72"/>
                    <a:pt x="638" y="193"/>
                    <a:pt x="395" y="436"/>
                  </a:cubicBezTo>
                  <a:cubicBezTo>
                    <a:pt x="152" y="649"/>
                    <a:pt x="31" y="953"/>
                    <a:pt x="0" y="1257"/>
                  </a:cubicBezTo>
                  <a:cubicBezTo>
                    <a:pt x="61" y="1257"/>
                    <a:pt x="122" y="1257"/>
                    <a:pt x="183" y="1227"/>
                  </a:cubicBezTo>
                  <a:cubicBezTo>
                    <a:pt x="851" y="1136"/>
                    <a:pt x="1672" y="832"/>
                    <a:pt x="2006" y="193"/>
                  </a:cubicBezTo>
                  <a:cubicBezTo>
                    <a:pt x="1887" y="50"/>
                    <a:pt x="1674" y="1"/>
                    <a:pt x="145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1"/>
            <p:cNvSpPr/>
            <p:nvPr/>
          </p:nvSpPr>
          <p:spPr>
            <a:xfrm>
              <a:off x="12958075" y="4577225"/>
              <a:ext cx="117675" cy="58625"/>
            </a:xfrm>
            <a:custGeom>
              <a:avLst/>
              <a:gdLst/>
              <a:ahLst/>
              <a:cxnLst/>
              <a:rect l="l" t="t" r="r" b="b"/>
              <a:pathLst>
                <a:path w="4707" h="2345" extrusionOk="0">
                  <a:moveTo>
                    <a:pt x="4049" y="1"/>
                  </a:moveTo>
                  <a:cubicBezTo>
                    <a:pt x="3474" y="1"/>
                    <a:pt x="2719" y="601"/>
                    <a:pt x="2336" y="664"/>
                  </a:cubicBezTo>
                  <a:cubicBezTo>
                    <a:pt x="2236" y="687"/>
                    <a:pt x="2135" y="695"/>
                    <a:pt x="2034" y="695"/>
                  </a:cubicBezTo>
                  <a:cubicBezTo>
                    <a:pt x="1786" y="695"/>
                    <a:pt x="1538" y="646"/>
                    <a:pt x="1294" y="646"/>
                  </a:cubicBezTo>
                  <a:cubicBezTo>
                    <a:pt x="1102" y="646"/>
                    <a:pt x="911" y="676"/>
                    <a:pt x="725" y="786"/>
                  </a:cubicBezTo>
                  <a:cubicBezTo>
                    <a:pt x="0" y="1192"/>
                    <a:pt x="990" y="2344"/>
                    <a:pt x="2296" y="2344"/>
                  </a:cubicBezTo>
                  <a:cubicBezTo>
                    <a:pt x="2360" y="2344"/>
                    <a:pt x="2424" y="2342"/>
                    <a:pt x="2488" y="2336"/>
                  </a:cubicBezTo>
                  <a:cubicBezTo>
                    <a:pt x="2519" y="2032"/>
                    <a:pt x="2671" y="1728"/>
                    <a:pt x="2883" y="1515"/>
                  </a:cubicBezTo>
                  <a:cubicBezTo>
                    <a:pt x="3126" y="1272"/>
                    <a:pt x="3430" y="1151"/>
                    <a:pt x="3765" y="1090"/>
                  </a:cubicBezTo>
                  <a:cubicBezTo>
                    <a:pt x="3824" y="1083"/>
                    <a:pt x="3884" y="1080"/>
                    <a:pt x="3944" y="1080"/>
                  </a:cubicBezTo>
                  <a:cubicBezTo>
                    <a:pt x="4164" y="1080"/>
                    <a:pt x="4382" y="1129"/>
                    <a:pt x="4525" y="1272"/>
                  </a:cubicBezTo>
                  <a:cubicBezTo>
                    <a:pt x="4555" y="1212"/>
                    <a:pt x="4585" y="1151"/>
                    <a:pt x="4616" y="1090"/>
                  </a:cubicBezTo>
                  <a:cubicBezTo>
                    <a:pt x="4707" y="786"/>
                    <a:pt x="4707" y="573"/>
                    <a:pt x="4646" y="421"/>
                  </a:cubicBezTo>
                  <a:cubicBezTo>
                    <a:pt x="4509" y="111"/>
                    <a:pt x="4296" y="1"/>
                    <a:pt x="40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1"/>
            <p:cNvSpPr/>
            <p:nvPr/>
          </p:nvSpPr>
          <p:spPr>
            <a:xfrm>
              <a:off x="12862027" y="4542494"/>
              <a:ext cx="68771" cy="68771"/>
            </a:xfrm>
            <a:custGeom>
              <a:avLst/>
              <a:gdLst/>
              <a:ahLst/>
              <a:cxnLst/>
              <a:rect l="l" t="t" r="r" b="b"/>
              <a:pathLst>
                <a:path w="852" h="852" extrusionOk="0">
                  <a:moveTo>
                    <a:pt x="426" y="0"/>
                  </a:moveTo>
                  <a:cubicBezTo>
                    <a:pt x="183" y="0"/>
                    <a:pt x="1" y="183"/>
                    <a:pt x="1" y="426"/>
                  </a:cubicBezTo>
                  <a:cubicBezTo>
                    <a:pt x="1" y="669"/>
                    <a:pt x="183" y="851"/>
                    <a:pt x="426" y="851"/>
                  </a:cubicBezTo>
                  <a:cubicBezTo>
                    <a:pt x="639" y="851"/>
                    <a:pt x="852" y="669"/>
                    <a:pt x="852" y="426"/>
                  </a:cubicBezTo>
                  <a:cubicBezTo>
                    <a:pt x="852" y="183"/>
                    <a:pt x="639" y="0"/>
                    <a:pt x="426"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1"/>
            <p:cNvSpPr/>
            <p:nvPr/>
          </p:nvSpPr>
          <p:spPr>
            <a:xfrm>
              <a:off x="13067591" y="4552982"/>
              <a:ext cx="67250" cy="67150"/>
            </a:xfrm>
            <a:custGeom>
              <a:avLst/>
              <a:gdLst/>
              <a:ahLst/>
              <a:cxnLst/>
              <a:rect l="l" t="t" r="r" b="b"/>
              <a:pathLst>
                <a:path w="822" h="821" extrusionOk="0">
                  <a:moveTo>
                    <a:pt x="396" y="0"/>
                  </a:moveTo>
                  <a:cubicBezTo>
                    <a:pt x="183" y="0"/>
                    <a:pt x="0" y="183"/>
                    <a:pt x="0" y="426"/>
                  </a:cubicBezTo>
                  <a:cubicBezTo>
                    <a:pt x="0" y="639"/>
                    <a:pt x="183" y="821"/>
                    <a:pt x="396" y="821"/>
                  </a:cubicBezTo>
                  <a:cubicBezTo>
                    <a:pt x="639" y="821"/>
                    <a:pt x="821" y="639"/>
                    <a:pt x="821" y="426"/>
                  </a:cubicBezTo>
                  <a:cubicBezTo>
                    <a:pt x="821" y="183"/>
                    <a:pt x="639" y="0"/>
                    <a:pt x="396"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1"/>
            <p:cNvSpPr/>
            <p:nvPr/>
          </p:nvSpPr>
          <p:spPr>
            <a:xfrm>
              <a:off x="13002025" y="4585475"/>
              <a:ext cx="35750" cy="19000"/>
            </a:xfrm>
            <a:custGeom>
              <a:avLst/>
              <a:gdLst/>
              <a:ahLst/>
              <a:cxnLst/>
              <a:rect l="l" t="t" r="r" b="b"/>
              <a:pathLst>
                <a:path w="1430" h="760" extrusionOk="0">
                  <a:moveTo>
                    <a:pt x="1308" y="0"/>
                  </a:moveTo>
                  <a:cubicBezTo>
                    <a:pt x="1307" y="0"/>
                    <a:pt x="787" y="347"/>
                    <a:pt x="193" y="347"/>
                  </a:cubicBezTo>
                  <a:cubicBezTo>
                    <a:pt x="130" y="347"/>
                    <a:pt x="65" y="343"/>
                    <a:pt x="1" y="334"/>
                  </a:cubicBezTo>
                  <a:lnTo>
                    <a:pt x="1" y="334"/>
                  </a:lnTo>
                  <a:cubicBezTo>
                    <a:pt x="1" y="334"/>
                    <a:pt x="61" y="760"/>
                    <a:pt x="396" y="760"/>
                  </a:cubicBezTo>
                  <a:cubicBezTo>
                    <a:pt x="730" y="730"/>
                    <a:pt x="700" y="517"/>
                    <a:pt x="700" y="517"/>
                  </a:cubicBezTo>
                  <a:lnTo>
                    <a:pt x="700" y="517"/>
                  </a:lnTo>
                  <a:cubicBezTo>
                    <a:pt x="700" y="517"/>
                    <a:pt x="762" y="594"/>
                    <a:pt x="908" y="594"/>
                  </a:cubicBezTo>
                  <a:cubicBezTo>
                    <a:pt x="966" y="594"/>
                    <a:pt x="1038" y="582"/>
                    <a:pt x="1125" y="547"/>
                  </a:cubicBezTo>
                  <a:cubicBezTo>
                    <a:pt x="1429" y="426"/>
                    <a:pt x="1308" y="0"/>
                    <a:pt x="1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1"/>
            <p:cNvSpPr/>
            <p:nvPr/>
          </p:nvSpPr>
          <p:spPr>
            <a:xfrm>
              <a:off x="12977700" y="4530750"/>
              <a:ext cx="9150" cy="19775"/>
            </a:xfrm>
            <a:custGeom>
              <a:avLst/>
              <a:gdLst/>
              <a:ahLst/>
              <a:cxnLst/>
              <a:rect l="l" t="t" r="r" b="b"/>
              <a:pathLst>
                <a:path w="366" h="791" extrusionOk="0">
                  <a:moveTo>
                    <a:pt x="366" y="1"/>
                  </a:moveTo>
                  <a:lnTo>
                    <a:pt x="1" y="700"/>
                  </a:lnTo>
                  <a:lnTo>
                    <a:pt x="366" y="791"/>
                  </a:lnTo>
                  <a:lnTo>
                    <a:pt x="36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1"/>
            <p:cNvSpPr/>
            <p:nvPr/>
          </p:nvSpPr>
          <p:spPr>
            <a:xfrm>
              <a:off x="12952625" y="4540625"/>
              <a:ext cx="36500" cy="25100"/>
            </a:xfrm>
            <a:custGeom>
              <a:avLst/>
              <a:gdLst/>
              <a:ahLst/>
              <a:cxnLst/>
              <a:rect l="l" t="t" r="r" b="b"/>
              <a:pathLst>
                <a:path w="1460" h="1004" extrusionOk="0">
                  <a:moveTo>
                    <a:pt x="639" y="1"/>
                  </a:moveTo>
                  <a:cubicBezTo>
                    <a:pt x="518" y="1"/>
                    <a:pt x="366" y="31"/>
                    <a:pt x="244" y="92"/>
                  </a:cubicBezTo>
                  <a:cubicBezTo>
                    <a:pt x="183" y="153"/>
                    <a:pt x="122" y="183"/>
                    <a:pt x="62" y="274"/>
                  </a:cubicBezTo>
                  <a:cubicBezTo>
                    <a:pt x="1" y="396"/>
                    <a:pt x="31" y="548"/>
                    <a:pt x="92" y="609"/>
                  </a:cubicBezTo>
                  <a:cubicBezTo>
                    <a:pt x="183" y="730"/>
                    <a:pt x="274" y="791"/>
                    <a:pt x="396" y="852"/>
                  </a:cubicBezTo>
                  <a:cubicBezTo>
                    <a:pt x="578" y="943"/>
                    <a:pt x="791" y="1004"/>
                    <a:pt x="1034" y="1004"/>
                  </a:cubicBezTo>
                  <a:cubicBezTo>
                    <a:pt x="852" y="852"/>
                    <a:pt x="700" y="730"/>
                    <a:pt x="548" y="609"/>
                  </a:cubicBezTo>
                  <a:cubicBezTo>
                    <a:pt x="499" y="559"/>
                    <a:pt x="450" y="490"/>
                    <a:pt x="416" y="450"/>
                  </a:cubicBezTo>
                  <a:lnTo>
                    <a:pt x="416" y="450"/>
                  </a:lnTo>
                  <a:cubicBezTo>
                    <a:pt x="422" y="445"/>
                    <a:pt x="426" y="438"/>
                    <a:pt x="426" y="426"/>
                  </a:cubicBezTo>
                  <a:cubicBezTo>
                    <a:pt x="498" y="391"/>
                    <a:pt x="579" y="376"/>
                    <a:pt x="671" y="376"/>
                  </a:cubicBezTo>
                  <a:cubicBezTo>
                    <a:pt x="737" y="376"/>
                    <a:pt x="807" y="383"/>
                    <a:pt x="882" y="396"/>
                  </a:cubicBezTo>
                  <a:cubicBezTo>
                    <a:pt x="1065" y="426"/>
                    <a:pt x="1247" y="487"/>
                    <a:pt x="1460" y="578"/>
                  </a:cubicBezTo>
                  <a:cubicBezTo>
                    <a:pt x="1369" y="396"/>
                    <a:pt x="1217" y="213"/>
                    <a:pt x="1004" y="92"/>
                  </a:cubicBezTo>
                  <a:cubicBezTo>
                    <a:pt x="882" y="61"/>
                    <a:pt x="761" y="31"/>
                    <a:pt x="6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1"/>
            <p:cNvSpPr/>
            <p:nvPr/>
          </p:nvSpPr>
          <p:spPr>
            <a:xfrm>
              <a:off x="12801800" y="4878400"/>
              <a:ext cx="85525" cy="237300"/>
            </a:xfrm>
            <a:custGeom>
              <a:avLst/>
              <a:gdLst/>
              <a:ahLst/>
              <a:cxnLst/>
              <a:rect l="l" t="t" r="r" b="b"/>
              <a:pathLst>
                <a:path w="3421" h="9492" extrusionOk="0">
                  <a:moveTo>
                    <a:pt x="141" y="1"/>
                  </a:moveTo>
                  <a:cubicBezTo>
                    <a:pt x="69" y="1"/>
                    <a:pt x="0" y="46"/>
                    <a:pt x="16" y="137"/>
                  </a:cubicBezTo>
                  <a:cubicBezTo>
                    <a:pt x="107" y="1292"/>
                    <a:pt x="320" y="2478"/>
                    <a:pt x="593" y="3602"/>
                  </a:cubicBezTo>
                  <a:cubicBezTo>
                    <a:pt x="1079" y="5669"/>
                    <a:pt x="1809" y="7767"/>
                    <a:pt x="3116" y="9438"/>
                  </a:cubicBezTo>
                  <a:cubicBezTo>
                    <a:pt x="3146" y="9476"/>
                    <a:pt x="3181" y="9491"/>
                    <a:pt x="3216" y="9491"/>
                  </a:cubicBezTo>
                  <a:cubicBezTo>
                    <a:pt x="3322" y="9491"/>
                    <a:pt x="3420" y="9348"/>
                    <a:pt x="3329" y="9256"/>
                  </a:cubicBezTo>
                  <a:cubicBezTo>
                    <a:pt x="2022" y="7584"/>
                    <a:pt x="1292" y="5487"/>
                    <a:pt x="836" y="3420"/>
                  </a:cubicBezTo>
                  <a:cubicBezTo>
                    <a:pt x="593" y="2356"/>
                    <a:pt x="380" y="1232"/>
                    <a:pt x="289" y="137"/>
                  </a:cubicBezTo>
                  <a:cubicBezTo>
                    <a:pt x="289" y="46"/>
                    <a:pt x="213" y="1"/>
                    <a:pt x="141" y="1"/>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1"/>
            <p:cNvSpPr/>
            <p:nvPr/>
          </p:nvSpPr>
          <p:spPr>
            <a:xfrm>
              <a:off x="12872850" y="4337400"/>
              <a:ext cx="204425" cy="84175"/>
            </a:xfrm>
            <a:custGeom>
              <a:avLst/>
              <a:gdLst/>
              <a:ahLst/>
              <a:cxnLst/>
              <a:rect l="l" t="t" r="r" b="b"/>
              <a:pathLst>
                <a:path w="8177" h="3367" extrusionOk="0">
                  <a:moveTo>
                    <a:pt x="4570" y="1"/>
                  </a:moveTo>
                  <a:cubicBezTo>
                    <a:pt x="1884" y="1"/>
                    <a:pt x="762" y="1149"/>
                    <a:pt x="0" y="3358"/>
                  </a:cubicBezTo>
                  <a:cubicBezTo>
                    <a:pt x="113" y="3364"/>
                    <a:pt x="227" y="3367"/>
                    <a:pt x="340" y="3367"/>
                  </a:cubicBezTo>
                  <a:cubicBezTo>
                    <a:pt x="1355" y="3367"/>
                    <a:pt x="2378" y="3123"/>
                    <a:pt x="3253" y="2659"/>
                  </a:cubicBezTo>
                  <a:cubicBezTo>
                    <a:pt x="4347" y="2111"/>
                    <a:pt x="5259" y="1291"/>
                    <a:pt x="6414" y="865"/>
                  </a:cubicBezTo>
                  <a:cubicBezTo>
                    <a:pt x="6961" y="622"/>
                    <a:pt x="7569" y="531"/>
                    <a:pt x="8177" y="500"/>
                  </a:cubicBezTo>
                  <a:cubicBezTo>
                    <a:pt x="7174" y="166"/>
                    <a:pt x="6353" y="136"/>
                    <a:pt x="6353" y="136"/>
                  </a:cubicBezTo>
                  <a:cubicBezTo>
                    <a:pt x="5692" y="45"/>
                    <a:pt x="5100" y="1"/>
                    <a:pt x="4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1"/>
            <p:cNvSpPr/>
            <p:nvPr/>
          </p:nvSpPr>
          <p:spPr>
            <a:xfrm>
              <a:off x="12859925" y="4349900"/>
              <a:ext cx="338175" cy="219625"/>
            </a:xfrm>
            <a:custGeom>
              <a:avLst/>
              <a:gdLst/>
              <a:ahLst/>
              <a:cxnLst/>
              <a:rect l="l" t="t" r="r" b="b"/>
              <a:pathLst>
                <a:path w="13527" h="8785" extrusionOk="0">
                  <a:moveTo>
                    <a:pt x="8694" y="0"/>
                  </a:moveTo>
                  <a:cubicBezTo>
                    <a:pt x="8086" y="31"/>
                    <a:pt x="7478" y="152"/>
                    <a:pt x="6931" y="365"/>
                  </a:cubicBezTo>
                  <a:cubicBezTo>
                    <a:pt x="5776" y="791"/>
                    <a:pt x="4864" y="1611"/>
                    <a:pt x="3770" y="2159"/>
                  </a:cubicBezTo>
                  <a:cubicBezTo>
                    <a:pt x="2851" y="2647"/>
                    <a:pt x="1770" y="2891"/>
                    <a:pt x="705" y="2891"/>
                  </a:cubicBezTo>
                  <a:cubicBezTo>
                    <a:pt x="642" y="2891"/>
                    <a:pt x="580" y="2890"/>
                    <a:pt x="517" y="2888"/>
                  </a:cubicBezTo>
                  <a:cubicBezTo>
                    <a:pt x="426" y="3192"/>
                    <a:pt x="305" y="3526"/>
                    <a:pt x="213" y="3891"/>
                  </a:cubicBezTo>
                  <a:lnTo>
                    <a:pt x="1" y="4742"/>
                  </a:lnTo>
                  <a:cubicBezTo>
                    <a:pt x="321" y="4767"/>
                    <a:pt x="687" y="4785"/>
                    <a:pt x="1083" y="4785"/>
                  </a:cubicBezTo>
                  <a:cubicBezTo>
                    <a:pt x="3095" y="4785"/>
                    <a:pt x="5899" y="4332"/>
                    <a:pt x="7600" y="2098"/>
                  </a:cubicBezTo>
                  <a:lnTo>
                    <a:pt x="7600" y="2098"/>
                  </a:lnTo>
                  <a:cubicBezTo>
                    <a:pt x="7146" y="3996"/>
                    <a:pt x="7828" y="4785"/>
                    <a:pt x="8243" y="4785"/>
                  </a:cubicBezTo>
                  <a:cubicBezTo>
                    <a:pt x="8273" y="4785"/>
                    <a:pt x="8302" y="4781"/>
                    <a:pt x="8329" y="4773"/>
                  </a:cubicBezTo>
                  <a:cubicBezTo>
                    <a:pt x="8724" y="4681"/>
                    <a:pt x="8907" y="3982"/>
                    <a:pt x="8907" y="3982"/>
                  </a:cubicBezTo>
                  <a:cubicBezTo>
                    <a:pt x="8907" y="3982"/>
                    <a:pt x="9237" y="4809"/>
                    <a:pt x="9584" y="4809"/>
                  </a:cubicBezTo>
                  <a:cubicBezTo>
                    <a:pt x="9601" y="4809"/>
                    <a:pt x="9619" y="4807"/>
                    <a:pt x="9636" y="4803"/>
                  </a:cubicBezTo>
                  <a:cubicBezTo>
                    <a:pt x="10031" y="4681"/>
                    <a:pt x="10578" y="4074"/>
                    <a:pt x="10578" y="4073"/>
                  </a:cubicBezTo>
                  <a:lnTo>
                    <a:pt x="10578" y="4073"/>
                  </a:lnTo>
                  <a:cubicBezTo>
                    <a:pt x="10578" y="4074"/>
                    <a:pt x="9910" y="7812"/>
                    <a:pt x="12524" y="8785"/>
                  </a:cubicBezTo>
                  <a:lnTo>
                    <a:pt x="12919" y="7265"/>
                  </a:lnTo>
                  <a:cubicBezTo>
                    <a:pt x="13527" y="2432"/>
                    <a:pt x="10700" y="639"/>
                    <a:pt x="86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1"/>
            <p:cNvSpPr/>
            <p:nvPr/>
          </p:nvSpPr>
          <p:spPr>
            <a:xfrm>
              <a:off x="13249750" y="4521100"/>
              <a:ext cx="39625" cy="312175"/>
            </a:xfrm>
            <a:custGeom>
              <a:avLst/>
              <a:gdLst/>
              <a:ahLst/>
              <a:cxnLst/>
              <a:rect l="l" t="t" r="r" b="b"/>
              <a:pathLst>
                <a:path w="1585" h="12487" extrusionOk="0">
                  <a:moveTo>
                    <a:pt x="980" y="0"/>
                  </a:moveTo>
                  <a:cubicBezTo>
                    <a:pt x="939" y="0"/>
                    <a:pt x="902" y="24"/>
                    <a:pt x="882" y="83"/>
                  </a:cubicBezTo>
                  <a:cubicBezTo>
                    <a:pt x="92" y="1937"/>
                    <a:pt x="1" y="4064"/>
                    <a:pt x="122" y="6071"/>
                  </a:cubicBezTo>
                  <a:cubicBezTo>
                    <a:pt x="244" y="7833"/>
                    <a:pt x="517" y="9596"/>
                    <a:pt x="943" y="11299"/>
                  </a:cubicBezTo>
                  <a:cubicBezTo>
                    <a:pt x="1034" y="11633"/>
                    <a:pt x="1064" y="12119"/>
                    <a:pt x="1247" y="12423"/>
                  </a:cubicBezTo>
                  <a:cubicBezTo>
                    <a:pt x="1282" y="12468"/>
                    <a:pt x="1329" y="12486"/>
                    <a:pt x="1374" y="12486"/>
                  </a:cubicBezTo>
                  <a:cubicBezTo>
                    <a:pt x="1482" y="12486"/>
                    <a:pt x="1585" y="12379"/>
                    <a:pt x="1520" y="12271"/>
                  </a:cubicBezTo>
                  <a:cubicBezTo>
                    <a:pt x="1338" y="11998"/>
                    <a:pt x="1247" y="11329"/>
                    <a:pt x="1156" y="10964"/>
                  </a:cubicBezTo>
                  <a:cubicBezTo>
                    <a:pt x="913" y="9931"/>
                    <a:pt x="730" y="8867"/>
                    <a:pt x="609" y="7833"/>
                  </a:cubicBezTo>
                  <a:cubicBezTo>
                    <a:pt x="274" y="5341"/>
                    <a:pt x="122" y="2575"/>
                    <a:pt x="1125" y="235"/>
                  </a:cubicBezTo>
                  <a:cubicBezTo>
                    <a:pt x="1167" y="110"/>
                    <a:pt x="1067" y="0"/>
                    <a:pt x="980"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1"/>
            <p:cNvSpPr/>
            <p:nvPr/>
          </p:nvSpPr>
          <p:spPr>
            <a:xfrm>
              <a:off x="13540025" y="4454000"/>
              <a:ext cx="203675" cy="355650"/>
            </a:xfrm>
            <a:custGeom>
              <a:avLst/>
              <a:gdLst/>
              <a:ahLst/>
              <a:cxnLst/>
              <a:rect l="l" t="t" r="r" b="b"/>
              <a:pathLst>
                <a:path w="8147" h="14226" extrusionOk="0">
                  <a:moveTo>
                    <a:pt x="1277" y="1"/>
                  </a:moveTo>
                  <a:cubicBezTo>
                    <a:pt x="578" y="1460"/>
                    <a:pt x="1" y="2189"/>
                    <a:pt x="1" y="2189"/>
                  </a:cubicBezTo>
                  <a:cubicBezTo>
                    <a:pt x="1" y="2189"/>
                    <a:pt x="91" y="2180"/>
                    <a:pt x="246" y="2180"/>
                  </a:cubicBezTo>
                  <a:cubicBezTo>
                    <a:pt x="1036" y="2180"/>
                    <a:pt x="3514" y="2414"/>
                    <a:pt x="4378" y="5259"/>
                  </a:cubicBezTo>
                  <a:cubicBezTo>
                    <a:pt x="5381" y="8663"/>
                    <a:pt x="2220" y="12736"/>
                    <a:pt x="2220" y="12736"/>
                  </a:cubicBezTo>
                  <a:lnTo>
                    <a:pt x="6931" y="14226"/>
                  </a:lnTo>
                  <a:cubicBezTo>
                    <a:pt x="6931" y="14226"/>
                    <a:pt x="8147" y="9210"/>
                    <a:pt x="7357" y="5533"/>
                  </a:cubicBezTo>
                  <a:cubicBezTo>
                    <a:pt x="6688" y="1460"/>
                    <a:pt x="2949" y="213"/>
                    <a:pt x="1277" y="1"/>
                  </a:cubicBez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1"/>
            <p:cNvSpPr/>
            <p:nvPr/>
          </p:nvSpPr>
          <p:spPr>
            <a:xfrm>
              <a:off x="13349425" y="4763250"/>
              <a:ext cx="24225" cy="109475"/>
            </a:xfrm>
            <a:custGeom>
              <a:avLst/>
              <a:gdLst/>
              <a:ahLst/>
              <a:cxnLst/>
              <a:rect l="l" t="t" r="r" b="b"/>
              <a:pathLst>
                <a:path w="969" h="4379" extrusionOk="0">
                  <a:moveTo>
                    <a:pt x="472" y="1"/>
                  </a:moveTo>
                  <a:cubicBezTo>
                    <a:pt x="1" y="1"/>
                    <a:pt x="391" y="4379"/>
                    <a:pt x="391" y="4379"/>
                  </a:cubicBezTo>
                  <a:cubicBezTo>
                    <a:pt x="391" y="4379"/>
                    <a:pt x="968" y="32"/>
                    <a:pt x="482" y="2"/>
                  </a:cubicBezTo>
                  <a:cubicBezTo>
                    <a:pt x="479" y="1"/>
                    <a:pt x="475" y="1"/>
                    <a:pt x="472" y="1"/>
                  </a:cubicBez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1"/>
            <p:cNvSpPr/>
            <p:nvPr/>
          </p:nvSpPr>
          <p:spPr>
            <a:xfrm>
              <a:off x="13393375" y="4780600"/>
              <a:ext cx="68400" cy="100475"/>
            </a:xfrm>
            <a:custGeom>
              <a:avLst/>
              <a:gdLst/>
              <a:ahLst/>
              <a:cxnLst/>
              <a:rect l="l" t="t" r="r" b="b"/>
              <a:pathLst>
                <a:path w="2736" h="4019" extrusionOk="0">
                  <a:moveTo>
                    <a:pt x="2088" y="1"/>
                  </a:moveTo>
                  <a:cubicBezTo>
                    <a:pt x="1456" y="1"/>
                    <a:pt x="0" y="4019"/>
                    <a:pt x="0" y="4019"/>
                  </a:cubicBezTo>
                  <a:cubicBezTo>
                    <a:pt x="0" y="4019"/>
                    <a:pt x="2736" y="219"/>
                    <a:pt x="2128" y="7"/>
                  </a:cubicBezTo>
                  <a:cubicBezTo>
                    <a:pt x="2115" y="3"/>
                    <a:pt x="2102" y="1"/>
                    <a:pt x="2088" y="1"/>
                  </a:cubicBez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1"/>
            <p:cNvSpPr/>
            <p:nvPr/>
          </p:nvSpPr>
          <p:spPr>
            <a:xfrm>
              <a:off x="12793475" y="5118150"/>
              <a:ext cx="462375" cy="258875"/>
            </a:xfrm>
            <a:custGeom>
              <a:avLst/>
              <a:gdLst/>
              <a:ahLst/>
              <a:cxnLst/>
              <a:rect l="l" t="t" r="r" b="b"/>
              <a:pathLst>
                <a:path w="18495" h="10355" extrusionOk="0">
                  <a:moveTo>
                    <a:pt x="17461" y="0"/>
                  </a:moveTo>
                  <a:cubicBezTo>
                    <a:pt x="17461" y="0"/>
                    <a:pt x="1139" y="1277"/>
                    <a:pt x="440" y="6079"/>
                  </a:cubicBezTo>
                  <a:cubicBezTo>
                    <a:pt x="0" y="9129"/>
                    <a:pt x="5954" y="10355"/>
                    <a:pt x="10251" y="10355"/>
                  </a:cubicBezTo>
                  <a:cubicBezTo>
                    <a:pt x="11009" y="10355"/>
                    <a:pt x="11714" y="10317"/>
                    <a:pt x="12324" y="10244"/>
                  </a:cubicBezTo>
                  <a:cubicBezTo>
                    <a:pt x="16428" y="9788"/>
                    <a:pt x="18495" y="6079"/>
                    <a:pt x="18495" y="6079"/>
                  </a:cubicBezTo>
                  <a:lnTo>
                    <a:pt x="174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1"/>
            <p:cNvSpPr/>
            <p:nvPr/>
          </p:nvSpPr>
          <p:spPr>
            <a:xfrm>
              <a:off x="13328025" y="4751875"/>
              <a:ext cx="354900" cy="315375"/>
            </a:xfrm>
            <a:custGeom>
              <a:avLst/>
              <a:gdLst/>
              <a:ahLst/>
              <a:cxnLst/>
              <a:rect l="l" t="t" r="r" b="b"/>
              <a:pathLst>
                <a:path w="14196" h="12615" extrusionOk="0">
                  <a:moveTo>
                    <a:pt x="8177" y="1"/>
                  </a:moveTo>
                  <a:cubicBezTo>
                    <a:pt x="7204" y="3253"/>
                    <a:pt x="0" y="10366"/>
                    <a:pt x="0" y="10366"/>
                  </a:cubicBezTo>
                  <a:lnTo>
                    <a:pt x="2797" y="12615"/>
                  </a:lnTo>
                  <a:cubicBezTo>
                    <a:pt x="6748" y="10578"/>
                    <a:pt x="14195" y="1976"/>
                    <a:pt x="14195" y="1976"/>
                  </a:cubicBezTo>
                  <a:lnTo>
                    <a:pt x="8177"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1"/>
            <p:cNvSpPr/>
            <p:nvPr/>
          </p:nvSpPr>
          <p:spPr>
            <a:xfrm>
              <a:off x="13258875" y="5282275"/>
              <a:ext cx="206700" cy="108075"/>
            </a:xfrm>
            <a:custGeom>
              <a:avLst/>
              <a:gdLst/>
              <a:ahLst/>
              <a:cxnLst/>
              <a:rect l="l" t="t" r="r" b="b"/>
              <a:pathLst>
                <a:path w="8268" h="4323" extrusionOk="0">
                  <a:moveTo>
                    <a:pt x="0" y="1"/>
                  </a:moveTo>
                  <a:lnTo>
                    <a:pt x="0" y="1"/>
                  </a:lnTo>
                  <a:cubicBezTo>
                    <a:pt x="61" y="122"/>
                    <a:pt x="152" y="183"/>
                    <a:pt x="244" y="274"/>
                  </a:cubicBezTo>
                  <a:cubicBezTo>
                    <a:pt x="3356" y="3225"/>
                    <a:pt x="5541" y="4323"/>
                    <a:pt x="6866" y="4323"/>
                  </a:cubicBezTo>
                  <a:cubicBezTo>
                    <a:pt x="7288" y="4323"/>
                    <a:pt x="7623" y="4211"/>
                    <a:pt x="7873" y="4013"/>
                  </a:cubicBezTo>
                  <a:cubicBezTo>
                    <a:pt x="8268" y="3679"/>
                    <a:pt x="7934" y="2645"/>
                    <a:pt x="7326" y="1521"/>
                  </a:cubicBezTo>
                  <a:cubicBezTo>
                    <a:pt x="7204" y="1612"/>
                    <a:pt x="7052" y="1673"/>
                    <a:pt x="6900" y="1733"/>
                  </a:cubicBezTo>
                  <a:cubicBezTo>
                    <a:pt x="6702" y="1790"/>
                    <a:pt x="6505" y="1814"/>
                    <a:pt x="6307" y="1814"/>
                  </a:cubicBezTo>
                  <a:cubicBezTo>
                    <a:pt x="6079" y="1814"/>
                    <a:pt x="5851" y="1782"/>
                    <a:pt x="5624" y="1733"/>
                  </a:cubicBezTo>
                  <a:cubicBezTo>
                    <a:pt x="4864" y="1642"/>
                    <a:pt x="4134" y="1429"/>
                    <a:pt x="3405" y="1125"/>
                  </a:cubicBezTo>
                  <a:cubicBezTo>
                    <a:pt x="2766" y="852"/>
                    <a:pt x="2128" y="518"/>
                    <a:pt x="1459" y="274"/>
                  </a:cubicBezTo>
                  <a:cubicBezTo>
                    <a:pt x="973" y="122"/>
                    <a:pt x="487"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1"/>
            <p:cNvSpPr/>
            <p:nvPr/>
          </p:nvSpPr>
          <p:spPr>
            <a:xfrm>
              <a:off x="13208725" y="5156900"/>
              <a:ext cx="234075" cy="170725"/>
            </a:xfrm>
            <a:custGeom>
              <a:avLst/>
              <a:gdLst/>
              <a:ahLst/>
              <a:cxnLst/>
              <a:rect l="l" t="t" r="r" b="b"/>
              <a:pathLst>
                <a:path w="9363" h="6829" extrusionOk="0">
                  <a:moveTo>
                    <a:pt x="6444" y="1"/>
                  </a:moveTo>
                  <a:cubicBezTo>
                    <a:pt x="5591" y="1144"/>
                    <a:pt x="4157" y="1451"/>
                    <a:pt x="2826" y="1451"/>
                  </a:cubicBezTo>
                  <a:cubicBezTo>
                    <a:pt x="1644" y="1451"/>
                    <a:pt x="543" y="1209"/>
                    <a:pt x="0" y="1095"/>
                  </a:cubicBezTo>
                  <a:lnTo>
                    <a:pt x="0" y="1095"/>
                  </a:lnTo>
                  <a:cubicBezTo>
                    <a:pt x="578" y="2797"/>
                    <a:pt x="1247" y="4195"/>
                    <a:pt x="2006" y="5046"/>
                  </a:cubicBezTo>
                  <a:cubicBezTo>
                    <a:pt x="2493" y="5046"/>
                    <a:pt x="2979" y="5137"/>
                    <a:pt x="3465" y="5320"/>
                  </a:cubicBezTo>
                  <a:cubicBezTo>
                    <a:pt x="4134" y="5533"/>
                    <a:pt x="4772" y="5867"/>
                    <a:pt x="5441" y="6140"/>
                  </a:cubicBezTo>
                  <a:cubicBezTo>
                    <a:pt x="6140" y="6444"/>
                    <a:pt x="6870" y="6657"/>
                    <a:pt x="7630" y="6748"/>
                  </a:cubicBezTo>
                  <a:cubicBezTo>
                    <a:pt x="7857" y="6797"/>
                    <a:pt x="8094" y="6829"/>
                    <a:pt x="8325" y="6829"/>
                  </a:cubicBezTo>
                  <a:cubicBezTo>
                    <a:pt x="8526" y="6829"/>
                    <a:pt x="8723" y="6805"/>
                    <a:pt x="8906" y="6748"/>
                  </a:cubicBezTo>
                  <a:cubicBezTo>
                    <a:pt x="9058" y="6688"/>
                    <a:pt x="9210" y="6627"/>
                    <a:pt x="9362" y="6536"/>
                  </a:cubicBezTo>
                  <a:cubicBezTo>
                    <a:pt x="8450" y="4773"/>
                    <a:pt x="7022" y="2767"/>
                    <a:pt x="7022" y="2767"/>
                  </a:cubicBezTo>
                  <a:lnTo>
                    <a:pt x="6444"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1"/>
            <p:cNvSpPr/>
            <p:nvPr/>
          </p:nvSpPr>
          <p:spPr>
            <a:xfrm>
              <a:off x="12967075" y="5332425"/>
              <a:ext cx="364000" cy="104850"/>
            </a:xfrm>
            <a:custGeom>
              <a:avLst/>
              <a:gdLst/>
              <a:ahLst/>
              <a:cxnLst/>
              <a:rect l="l" t="t" r="r" b="b"/>
              <a:pathLst>
                <a:path w="14560" h="4194" extrusionOk="0">
                  <a:moveTo>
                    <a:pt x="14226" y="1"/>
                  </a:moveTo>
                  <a:cubicBezTo>
                    <a:pt x="13223" y="92"/>
                    <a:pt x="12250" y="366"/>
                    <a:pt x="11277" y="639"/>
                  </a:cubicBezTo>
                  <a:cubicBezTo>
                    <a:pt x="10031" y="974"/>
                    <a:pt x="8815" y="1338"/>
                    <a:pt x="7569" y="1703"/>
                  </a:cubicBezTo>
                  <a:cubicBezTo>
                    <a:pt x="6792" y="1915"/>
                    <a:pt x="5979" y="2127"/>
                    <a:pt x="5171" y="2127"/>
                  </a:cubicBezTo>
                  <a:cubicBezTo>
                    <a:pt x="4936" y="2127"/>
                    <a:pt x="4702" y="2109"/>
                    <a:pt x="4469" y="2068"/>
                  </a:cubicBezTo>
                  <a:cubicBezTo>
                    <a:pt x="4013" y="1977"/>
                    <a:pt x="3557" y="1794"/>
                    <a:pt x="3131" y="1551"/>
                  </a:cubicBezTo>
                  <a:cubicBezTo>
                    <a:pt x="1672" y="2037"/>
                    <a:pt x="0" y="2493"/>
                    <a:pt x="2311" y="3679"/>
                  </a:cubicBezTo>
                  <a:cubicBezTo>
                    <a:pt x="3051" y="4049"/>
                    <a:pt x="3873" y="4194"/>
                    <a:pt x="4706" y="4194"/>
                  </a:cubicBezTo>
                  <a:cubicBezTo>
                    <a:pt x="6610" y="4194"/>
                    <a:pt x="8574" y="3438"/>
                    <a:pt x="9757" y="2888"/>
                  </a:cubicBezTo>
                  <a:cubicBezTo>
                    <a:pt x="10148" y="2704"/>
                    <a:pt x="10510" y="2616"/>
                    <a:pt x="10891" y="2616"/>
                  </a:cubicBezTo>
                  <a:cubicBezTo>
                    <a:pt x="11075" y="2616"/>
                    <a:pt x="11262" y="2636"/>
                    <a:pt x="11460" y="2676"/>
                  </a:cubicBezTo>
                  <a:cubicBezTo>
                    <a:pt x="11911" y="2789"/>
                    <a:pt x="12379" y="3069"/>
                    <a:pt x="12852" y="3069"/>
                  </a:cubicBezTo>
                  <a:cubicBezTo>
                    <a:pt x="13016" y="3069"/>
                    <a:pt x="13180" y="3035"/>
                    <a:pt x="13344" y="2949"/>
                  </a:cubicBezTo>
                  <a:cubicBezTo>
                    <a:pt x="13679" y="2767"/>
                    <a:pt x="13861" y="2372"/>
                    <a:pt x="14013" y="2007"/>
                  </a:cubicBezTo>
                  <a:cubicBezTo>
                    <a:pt x="14256" y="1399"/>
                    <a:pt x="14378" y="670"/>
                    <a:pt x="14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1"/>
            <p:cNvSpPr/>
            <p:nvPr/>
          </p:nvSpPr>
          <p:spPr>
            <a:xfrm>
              <a:off x="13378925" y="4767825"/>
              <a:ext cx="303225" cy="272050"/>
            </a:xfrm>
            <a:custGeom>
              <a:avLst/>
              <a:gdLst/>
              <a:ahLst/>
              <a:cxnLst/>
              <a:rect l="l" t="t" r="r" b="b"/>
              <a:pathLst>
                <a:path w="12129" h="10882" extrusionOk="0">
                  <a:moveTo>
                    <a:pt x="8755" y="1"/>
                  </a:moveTo>
                  <a:lnTo>
                    <a:pt x="8755" y="1"/>
                  </a:lnTo>
                  <a:cubicBezTo>
                    <a:pt x="7144" y="3162"/>
                    <a:pt x="1" y="8876"/>
                    <a:pt x="1" y="8876"/>
                  </a:cubicBezTo>
                  <a:cubicBezTo>
                    <a:pt x="1" y="8876"/>
                    <a:pt x="1183" y="10882"/>
                    <a:pt x="2527" y="10882"/>
                  </a:cubicBezTo>
                  <a:cubicBezTo>
                    <a:pt x="2796" y="10882"/>
                    <a:pt x="3071" y="10802"/>
                    <a:pt x="3344" y="10609"/>
                  </a:cubicBezTo>
                  <a:cubicBezTo>
                    <a:pt x="4986" y="9424"/>
                    <a:pt x="12129" y="1338"/>
                    <a:pt x="12129" y="1338"/>
                  </a:cubicBezTo>
                  <a:lnTo>
                    <a:pt x="8664" y="183"/>
                  </a:lnTo>
                  <a:lnTo>
                    <a:pt x="8755" y="1"/>
                  </a:ln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1"/>
            <p:cNvSpPr/>
            <p:nvPr/>
          </p:nvSpPr>
          <p:spPr>
            <a:xfrm>
              <a:off x="12173075" y="4599725"/>
              <a:ext cx="455100" cy="722850"/>
            </a:xfrm>
            <a:custGeom>
              <a:avLst/>
              <a:gdLst/>
              <a:ahLst/>
              <a:cxnLst/>
              <a:rect l="l" t="t" r="r" b="b"/>
              <a:pathLst>
                <a:path w="18204" h="28914" extrusionOk="0">
                  <a:moveTo>
                    <a:pt x="8724" y="0"/>
                  </a:moveTo>
                  <a:cubicBezTo>
                    <a:pt x="1" y="0"/>
                    <a:pt x="2598" y="15524"/>
                    <a:pt x="6441" y="21588"/>
                  </a:cubicBezTo>
                  <a:cubicBezTo>
                    <a:pt x="10362" y="27698"/>
                    <a:pt x="10453" y="28914"/>
                    <a:pt x="10453" y="28914"/>
                  </a:cubicBezTo>
                  <a:lnTo>
                    <a:pt x="14891" y="28549"/>
                  </a:lnTo>
                  <a:cubicBezTo>
                    <a:pt x="14891" y="28549"/>
                    <a:pt x="18204" y="403"/>
                    <a:pt x="9055" y="8"/>
                  </a:cubicBezTo>
                  <a:cubicBezTo>
                    <a:pt x="8943" y="3"/>
                    <a:pt x="8832" y="0"/>
                    <a:pt x="8724"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1"/>
            <p:cNvSpPr/>
            <p:nvPr/>
          </p:nvSpPr>
          <p:spPr>
            <a:xfrm>
              <a:off x="12552925" y="5441850"/>
              <a:ext cx="297150" cy="92750"/>
            </a:xfrm>
            <a:custGeom>
              <a:avLst/>
              <a:gdLst/>
              <a:ahLst/>
              <a:cxnLst/>
              <a:rect l="l" t="t" r="r" b="b"/>
              <a:pathLst>
                <a:path w="11886" h="3710" extrusionOk="0">
                  <a:moveTo>
                    <a:pt x="1" y="1"/>
                  </a:moveTo>
                  <a:lnTo>
                    <a:pt x="1" y="2402"/>
                  </a:lnTo>
                  <a:lnTo>
                    <a:pt x="10761" y="3709"/>
                  </a:lnTo>
                  <a:cubicBezTo>
                    <a:pt x="10761" y="3709"/>
                    <a:pt x="11885" y="2493"/>
                    <a:pt x="11825" y="1764"/>
                  </a:cubicBezTo>
                  <a:lnTo>
                    <a:pt x="1" y="1"/>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1"/>
            <p:cNvSpPr/>
            <p:nvPr/>
          </p:nvSpPr>
          <p:spPr>
            <a:xfrm>
              <a:off x="12543050" y="5327125"/>
              <a:ext cx="218125" cy="144400"/>
            </a:xfrm>
            <a:custGeom>
              <a:avLst/>
              <a:gdLst/>
              <a:ahLst/>
              <a:cxnLst/>
              <a:rect l="l" t="t" r="r" b="b"/>
              <a:pathLst>
                <a:path w="8725" h="5776" extrusionOk="0">
                  <a:moveTo>
                    <a:pt x="548" y="0"/>
                  </a:moveTo>
                  <a:lnTo>
                    <a:pt x="1" y="2523"/>
                  </a:lnTo>
                  <a:lnTo>
                    <a:pt x="365" y="4590"/>
                  </a:lnTo>
                  <a:lnTo>
                    <a:pt x="8329" y="5775"/>
                  </a:lnTo>
                  <a:cubicBezTo>
                    <a:pt x="8420" y="5198"/>
                    <a:pt x="8572" y="4681"/>
                    <a:pt x="8724" y="4256"/>
                  </a:cubicBezTo>
                  <a:cubicBezTo>
                    <a:pt x="6627" y="3404"/>
                    <a:pt x="4104" y="2097"/>
                    <a:pt x="3952" y="2037"/>
                  </a:cubicBezTo>
                  <a:lnTo>
                    <a:pt x="548" y="0"/>
                  </a:ln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1"/>
            <p:cNvSpPr/>
            <p:nvPr/>
          </p:nvSpPr>
          <p:spPr>
            <a:xfrm>
              <a:off x="12751275" y="5433500"/>
              <a:ext cx="97275" cy="52450"/>
            </a:xfrm>
            <a:custGeom>
              <a:avLst/>
              <a:gdLst/>
              <a:ahLst/>
              <a:cxnLst/>
              <a:rect l="l" t="t" r="r" b="b"/>
              <a:pathLst>
                <a:path w="3891" h="2098" extrusionOk="0">
                  <a:moveTo>
                    <a:pt x="395" y="1"/>
                  </a:moveTo>
                  <a:cubicBezTo>
                    <a:pt x="243" y="426"/>
                    <a:pt x="91" y="943"/>
                    <a:pt x="0" y="1520"/>
                  </a:cubicBezTo>
                  <a:lnTo>
                    <a:pt x="3891" y="2098"/>
                  </a:lnTo>
                  <a:cubicBezTo>
                    <a:pt x="3830" y="1429"/>
                    <a:pt x="3556" y="791"/>
                    <a:pt x="2827" y="760"/>
                  </a:cubicBezTo>
                  <a:cubicBezTo>
                    <a:pt x="2341" y="730"/>
                    <a:pt x="1429" y="426"/>
                    <a:pt x="395"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1"/>
            <p:cNvSpPr/>
            <p:nvPr/>
          </p:nvSpPr>
          <p:spPr>
            <a:xfrm>
              <a:off x="12484550" y="5051425"/>
              <a:ext cx="705950" cy="344875"/>
            </a:xfrm>
            <a:custGeom>
              <a:avLst/>
              <a:gdLst/>
              <a:ahLst/>
              <a:cxnLst/>
              <a:rect l="l" t="t" r="r" b="b"/>
              <a:pathLst>
                <a:path w="28238" h="13795" extrusionOk="0">
                  <a:moveTo>
                    <a:pt x="17602" y="0"/>
                  </a:moveTo>
                  <a:cubicBezTo>
                    <a:pt x="10246" y="0"/>
                    <a:pt x="106" y="2973"/>
                    <a:pt x="0" y="2973"/>
                  </a:cubicBezTo>
                  <a:cubicBezTo>
                    <a:pt x="0" y="2973"/>
                    <a:pt x="0" y="12031"/>
                    <a:pt x="6292" y="13794"/>
                  </a:cubicBezTo>
                  <a:cubicBezTo>
                    <a:pt x="14165" y="13095"/>
                    <a:pt x="28238" y="7320"/>
                    <a:pt x="24529" y="2122"/>
                  </a:cubicBezTo>
                  <a:cubicBezTo>
                    <a:pt x="23414" y="550"/>
                    <a:pt x="20766" y="0"/>
                    <a:pt x="17602"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1"/>
            <p:cNvSpPr/>
            <p:nvPr/>
          </p:nvSpPr>
          <p:spPr>
            <a:xfrm>
              <a:off x="12319750" y="5313450"/>
              <a:ext cx="262850" cy="277375"/>
            </a:xfrm>
            <a:custGeom>
              <a:avLst/>
              <a:gdLst/>
              <a:ahLst/>
              <a:cxnLst/>
              <a:rect l="l" t="t" r="r" b="b"/>
              <a:pathLst>
                <a:path w="10514" h="11095" extrusionOk="0">
                  <a:moveTo>
                    <a:pt x="8963" y="0"/>
                  </a:moveTo>
                  <a:cubicBezTo>
                    <a:pt x="7641" y="7878"/>
                    <a:pt x="3548" y="9091"/>
                    <a:pt x="1050" y="9091"/>
                  </a:cubicBezTo>
                  <a:cubicBezTo>
                    <a:pt x="792" y="9091"/>
                    <a:pt x="550" y="9078"/>
                    <a:pt x="331" y="9058"/>
                  </a:cubicBezTo>
                  <a:lnTo>
                    <a:pt x="331" y="9058"/>
                  </a:lnTo>
                  <a:cubicBezTo>
                    <a:pt x="1" y="10213"/>
                    <a:pt x="218" y="11094"/>
                    <a:pt x="1635" y="11094"/>
                  </a:cubicBezTo>
                  <a:cubicBezTo>
                    <a:pt x="1785" y="11094"/>
                    <a:pt x="1947" y="11084"/>
                    <a:pt x="2124" y="11064"/>
                  </a:cubicBezTo>
                  <a:cubicBezTo>
                    <a:pt x="3978" y="10851"/>
                    <a:pt x="5711" y="9939"/>
                    <a:pt x="6896" y="8511"/>
                  </a:cubicBezTo>
                  <a:cubicBezTo>
                    <a:pt x="8082" y="7021"/>
                    <a:pt x="9480" y="5167"/>
                    <a:pt x="9966" y="3313"/>
                  </a:cubicBezTo>
                  <a:cubicBezTo>
                    <a:pt x="10513" y="1307"/>
                    <a:pt x="9024" y="0"/>
                    <a:pt x="9024"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1"/>
            <p:cNvSpPr/>
            <p:nvPr/>
          </p:nvSpPr>
          <p:spPr>
            <a:xfrm>
              <a:off x="12328000" y="5441050"/>
              <a:ext cx="147450" cy="99575"/>
            </a:xfrm>
            <a:custGeom>
              <a:avLst/>
              <a:gdLst/>
              <a:ahLst/>
              <a:cxnLst/>
              <a:rect l="l" t="t" r="r" b="b"/>
              <a:pathLst>
                <a:path w="5898" h="3983" extrusionOk="0">
                  <a:moveTo>
                    <a:pt x="2239" y="1"/>
                  </a:moveTo>
                  <a:cubicBezTo>
                    <a:pt x="2192" y="1"/>
                    <a:pt x="2145" y="1"/>
                    <a:pt x="2098" y="2"/>
                  </a:cubicBezTo>
                  <a:cubicBezTo>
                    <a:pt x="1338" y="1127"/>
                    <a:pt x="365" y="2708"/>
                    <a:pt x="1" y="3954"/>
                  </a:cubicBezTo>
                  <a:cubicBezTo>
                    <a:pt x="207" y="3971"/>
                    <a:pt x="433" y="3982"/>
                    <a:pt x="674" y="3982"/>
                  </a:cubicBezTo>
                  <a:cubicBezTo>
                    <a:pt x="2145" y="3982"/>
                    <a:pt x="4201" y="3571"/>
                    <a:pt x="5897" y="1613"/>
                  </a:cubicBezTo>
                  <a:cubicBezTo>
                    <a:pt x="4731" y="359"/>
                    <a:pt x="3368" y="1"/>
                    <a:pt x="2239"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1"/>
            <p:cNvSpPr/>
            <p:nvPr/>
          </p:nvSpPr>
          <p:spPr>
            <a:xfrm>
              <a:off x="12380425" y="5309650"/>
              <a:ext cx="163400" cy="171750"/>
            </a:xfrm>
            <a:custGeom>
              <a:avLst/>
              <a:gdLst/>
              <a:ahLst/>
              <a:cxnLst/>
              <a:rect l="l" t="t" r="r" b="b"/>
              <a:pathLst>
                <a:path w="6536" h="6870" extrusionOk="0">
                  <a:moveTo>
                    <a:pt x="2007" y="0"/>
                  </a:moveTo>
                  <a:cubicBezTo>
                    <a:pt x="2585" y="30"/>
                    <a:pt x="1004" y="3799"/>
                    <a:pt x="882" y="4012"/>
                  </a:cubicBezTo>
                  <a:cubicBezTo>
                    <a:pt x="700" y="4255"/>
                    <a:pt x="396" y="4711"/>
                    <a:pt x="1" y="5258"/>
                  </a:cubicBezTo>
                  <a:cubicBezTo>
                    <a:pt x="48" y="5257"/>
                    <a:pt x="95" y="5257"/>
                    <a:pt x="142" y="5257"/>
                  </a:cubicBezTo>
                  <a:cubicBezTo>
                    <a:pt x="1271" y="5257"/>
                    <a:pt x="2634" y="5615"/>
                    <a:pt x="3800" y="6869"/>
                  </a:cubicBezTo>
                  <a:cubicBezTo>
                    <a:pt x="4955" y="5502"/>
                    <a:pt x="5989" y="3404"/>
                    <a:pt x="6536" y="152"/>
                  </a:cubicBezTo>
                  <a:cubicBezTo>
                    <a:pt x="5989" y="152"/>
                    <a:pt x="2008" y="0"/>
                    <a:pt x="2007" y="0"/>
                  </a:cubicBezTo>
                  <a:close/>
                </a:path>
              </a:pathLst>
            </a:custGeom>
            <a:solidFill>
              <a:srgbClr val="F59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1"/>
            <p:cNvSpPr/>
            <p:nvPr/>
          </p:nvSpPr>
          <p:spPr>
            <a:xfrm>
              <a:off x="12555050" y="5137675"/>
              <a:ext cx="296100" cy="194650"/>
            </a:xfrm>
            <a:custGeom>
              <a:avLst/>
              <a:gdLst/>
              <a:ahLst/>
              <a:cxnLst/>
              <a:rect l="l" t="t" r="r" b="b"/>
              <a:pathLst>
                <a:path w="11844" h="7786" extrusionOk="0">
                  <a:moveTo>
                    <a:pt x="11669" y="1"/>
                  </a:moveTo>
                  <a:cubicBezTo>
                    <a:pt x="11653" y="1"/>
                    <a:pt x="11636" y="4"/>
                    <a:pt x="11618" y="10"/>
                  </a:cubicBezTo>
                  <a:cubicBezTo>
                    <a:pt x="7424" y="1013"/>
                    <a:pt x="2803" y="3080"/>
                    <a:pt x="432" y="6909"/>
                  </a:cubicBezTo>
                  <a:cubicBezTo>
                    <a:pt x="281" y="7122"/>
                    <a:pt x="159" y="7365"/>
                    <a:pt x="37" y="7609"/>
                  </a:cubicBezTo>
                  <a:cubicBezTo>
                    <a:pt x="0" y="7720"/>
                    <a:pt x="88" y="7786"/>
                    <a:pt x="175" y="7786"/>
                  </a:cubicBezTo>
                  <a:cubicBezTo>
                    <a:pt x="231" y="7786"/>
                    <a:pt x="287" y="7759"/>
                    <a:pt x="311" y="7700"/>
                  </a:cubicBezTo>
                  <a:cubicBezTo>
                    <a:pt x="311" y="7710"/>
                    <a:pt x="313" y="7714"/>
                    <a:pt x="315" y="7714"/>
                  </a:cubicBezTo>
                  <a:cubicBezTo>
                    <a:pt x="329" y="7714"/>
                    <a:pt x="372" y="7604"/>
                    <a:pt x="372" y="7578"/>
                  </a:cubicBezTo>
                  <a:cubicBezTo>
                    <a:pt x="432" y="7426"/>
                    <a:pt x="524" y="7305"/>
                    <a:pt x="584" y="7183"/>
                  </a:cubicBezTo>
                  <a:cubicBezTo>
                    <a:pt x="888" y="6697"/>
                    <a:pt x="1223" y="6241"/>
                    <a:pt x="1588" y="5815"/>
                  </a:cubicBezTo>
                  <a:cubicBezTo>
                    <a:pt x="2955" y="4235"/>
                    <a:pt x="4688" y="3019"/>
                    <a:pt x="6542" y="2077"/>
                  </a:cubicBezTo>
                  <a:cubicBezTo>
                    <a:pt x="8183" y="1286"/>
                    <a:pt x="9916" y="709"/>
                    <a:pt x="11679" y="283"/>
                  </a:cubicBezTo>
                  <a:cubicBezTo>
                    <a:pt x="11843" y="228"/>
                    <a:pt x="11810" y="1"/>
                    <a:pt x="116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1"/>
            <p:cNvSpPr/>
            <p:nvPr/>
          </p:nvSpPr>
          <p:spPr>
            <a:xfrm>
              <a:off x="12377600" y="4764600"/>
              <a:ext cx="182950" cy="565950"/>
            </a:xfrm>
            <a:custGeom>
              <a:avLst/>
              <a:gdLst/>
              <a:ahLst/>
              <a:cxnLst/>
              <a:rect l="l" t="t" r="r" b="b"/>
              <a:pathLst>
                <a:path w="7318" h="22638" extrusionOk="0">
                  <a:moveTo>
                    <a:pt x="1134" y="1"/>
                  </a:moveTo>
                  <a:cubicBezTo>
                    <a:pt x="815" y="1"/>
                    <a:pt x="484" y="52"/>
                    <a:pt x="144" y="160"/>
                  </a:cubicBezTo>
                  <a:cubicBezTo>
                    <a:pt x="0" y="189"/>
                    <a:pt x="47" y="436"/>
                    <a:pt x="208" y="436"/>
                  </a:cubicBezTo>
                  <a:cubicBezTo>
                    <a:pt x="217" y="436"/>
                    <a:pt x="226" y="436"/>
                    <a:pt x="236" y="434"/>
                  </a:cubicBezTo>
                  <a:cubicBezTo>
                    <a:pt x="575" y="329"/>
                    <a:pt x="894" y="281"/>
                    <a:pt x="1195" y="281"/>
                  </a:cubicBezTo>
                  <a:cubicBezTo>
                    <a:pt x="3854" y="281"/>
                    <a:pt x="5036" y="4085"/>
                    <a:pt x="5555" y="6270"/>
                  </a:cubicBezTo>
                  <a:cubicBezTo>
                    <a:pt x="6315" y="9431"/>
                    <a:pt x="6436" y="12623"/>
                    <a:pt x="6497" y="15875"/>
                  </a:cubicBezTo>
                  <a:cubicBezTo>
                    <a:pt x="6527" y="18094"/>
                    <a:pt x="6740" y="20313"/>
                    <a:pt x="7014" y="22501"/>
                  </a:cubicBezTo>
                  <a:cubicBezTo>
                    <a:pt x="7029" y="22592"/>
                    <a:pt x="7105" y="22638"/>
                    <a:pt x="7177" y="22638"/>
                  </a:cubicBezTo>
                  <a:cubicBezTo>
                    <a:pt x="7249" y="22638"/>
                    <a:pt x="7318" y="22592"/>
                    <a:pt x="7318" y="22501"/>
                  </a:cubicBezTo>
                  <a:cubicBezTo>
                    <a:pt x="7044" y="20525"/>
                    <a:pt x="6862" y="18489"/>
                    <a:pt x="6801" y="16483"/>
                  </a:cubicBezTo>
                  <a:cubicBezTo>
                    <a:pt x="6740" y="14872"/>
                    <a:pt x="6771" y="13291"/>
                    <a:pt x="6649" y="11680"/>
                  </a:cubicBezTo>
                  <a:cubicBezTo>
                    <a:pt x="6497" y="9857"/>
                    <a:pt x="6254" y="8063"/>
                    <a:pt x="5828" y="6300"/>
                  </a:cubicBezTo>
                  <a:cubicBezTo>
                    <a:pt x="5464" y="4659"/>
                    <a:pt x="4916" y="2926"/>
                    <a:pt x="3913" y="1559"/>
                  </a:cubicBezTo>
                  <a:cubicBezTo>
                    <a:pt x="3206" y="615"/>
                    <a:pt x="2241" y="1"/>
                    <a:pt x="11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1"/>
            <p:cNvSpPr/>
            <p:nvPr/>
          </p:nvSpPr>
          <p:spPr>
            <a:xfrm>
              <a:off x="12396900" y="5394550"/>
              <a:ext cx="99700" cy="22500"/>
            </a:xfrm>
            <a:custGeom>
              <a:avLst/>
              <a:gdLst/>
              <a:ahLst/>
              <a:cxnLst/>
              <a:rect l="l" t="t" r="r" b="b"/>
              <a:pathLst>
                <a:path w="3988" h="900" extrusionOk="0">
                  <a:moveTo>
                    <a:pt x="2023" y="1"/>
                  </a:moveTo>
                  <a:cubicBezTo>
                    <a:pt x="1374" y="1"/>
                    <a:pt x="714" y="181"/>
                    <a:pt x="163" y="464"/>
                  </a:cubicBezTo>
                  <a:cubicBezTo>
                    <a:pt x="0" y="546"/>
                    <a:pt x="103" y="747"/>
                    <a:pt x="235" y="747"/>
                  </a:cubicBezTo>
                  <a:cubicBezTo>
                    <a:pt x="251" y="747"/>
                    <a:pt x="268" y="744"/>
                    <a:pt x="284" y="738"/>
                  </a:cubicBezTo>
                  <a:cubicBezTo>
                    <a:pt x="812" y="458"/>
                    <a:pt x="1451" y="274"/>
                    <a:pt x="2071" y="274"/>
                  </a:cubicBezTo>
                  <a:cubicBezTo>
                    <a:pt x="2665" y="274"/>
                    <a:pt x="3242" y="443"/>
                    <a:pt x="3689" y="859"/>
                  </a:cubicBezTo>
                  <a:cubicBezTo>
                    <a:pt x="3717" y="888"/>
                    <a:pt x="3750" y="900"/>
                    <a:pt x="3782" y="900"/>
                  </a:cubicBezTo>
                  <a:cubicBezTo>
                    <a:pt x="3889" y="900"/>
                    <a:pt x="3988" y="770"/>
                    <a:pt x="3871" y="677"/>
                  </a:cubicBezTo>
                  <a:cubicBezTo>
                    <a:pt x="3359" y="196"/>
                    <a:pt x="2697" y="1"/>
                    <a:pt x="20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1"/>
            <p:cNvSpPr/>
            <p:nvPr/>
          </p:nvSpPr>
          <p:spPr>
            <a:xfrm>
              <a:off x="12412175" y="5335375"/>
              <a:ext cx="99100" cy="23075"/>
            </a:xfrm>
            <a:custGeom>
              <a:avLst/>
              <a:gdLst/>
              <a:ahLst/>
              <a:cxnLst/>
              <a:rect l="l" t="t" r="r" b="b"/>
              <a:pathLst>
                <a:path w="3964" h="923" extrusionOk="0">
                  <a:moveTo>
                    <a:pt x="2036" y="1"/>
                  </a:moveTo>
                  <a:cubicBezTo>
                    <a:pt x="1377" y="1"/>
                    <a:pt x="701" y="190"/>
                    <a:pt x="129" y="491"/>
                  </a:cubicBezTo>
                  <a:cubicBezTo>
                    <a:pt x="0" y="568"/>
                    <a:pt x="90" y="754"/>
                    <a:pt x="212" y="754"/>
                  </a:cubicBezTo>
                  <a:cubicBezTo>
                    <a:pt x="234" y="754"/>
                    <a:pt x="258" y="748"/>
                    <a:pt x="281" y="734"/>
                  </a:cubicBezTo>
                  <a:cubicBezTo>
                    <a:pt x="798" y="460"/>
                    <a:pt x="1421" y="286"/>
                    <a:pt x="2025" y="286"/>
                  </a:cubicBezTo>
                  <a:cubicBezTo>
                    <a:pt x="2629" y="286"/>
                    <a:pt x="3214" y="460"/>
                    <a:pt x="3655" y="886"/>
                  </a:cubicBezTo>
                  <a:cubicBezTo>
                    <a:pt x="3687" y="911"/>
                    <a:pt x="3720" y="922"/>
                    <a:pt x="3752" y="922"/>
                  </a:cubicBezTo>
                  <a:cubicBezTo>
                    <a:pt x="3870" y="922"/>
                    <a:pt x="3964" y="769"/>
                    <a:pt x="3868" y="673"/>
                  </a:cubicBezTo>
                  <a:cubicBezTo>
                    <a:pt x="3361" y="197"/>
                    <a:pt x="2708" y="1"/>
                    <a:pt x="20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1"/>
            <p:cNvSpPr/>
            <p:nvPr/>
          </p:nvSpPr>
          <p:spPr>
            <a:xfrm>
              <a:off x="12710225" y="5418225"/>
              <a:ext cx="28900" cy="34600"/>
            </a:xfrm>
            <a:custGeom>
              <a:avLst/>
              <a:gdLst/>
              <a:ahLst/>
              <a:cxnLst/>
              <a:rect l="l" t="t" r="r" b="b"/>
              <a:pathLst>
                <a:path w="1156" h="1384" extrusionOk="0">
                  <a:moveTo>
                    <a:pt x="964" y="1"/>
                  </a:moveTo>
                  <a:cubicBezTo>
                    <a:pt x="927" y="1"/>
                    <a:pt x="889" y="27"/>
                    <a:pt x="852" y="64"/>
                  </a:cubicBezTo>
                  <a:cubicBezTo>
                    <a:pt x="609" y="399"/>
                    <a:pt x="365" y="733"/>
                    <a:pt x="153" y="1037"/>
                  </a:cubicBezTo>
                  <a:cubicBezTo>
                    <a:pt x="122" y="1098"/>
                    <a:pt x="61" y="1128"/>
                    <a:pt x="31" y="1189"/>
                  </a:cubicBezTo>
                  <a:cubicBezTo>
                    <a:pt x="1" y="1250"/>
                    <a:pt x="31" y="1341"/>
                    <a:pt x="92" y="1371"/>
                  </a:cubicBezTo>
                  <a:cubicBezTo>
                    <a:pt x="108" y="1380"/>
                    <a:pt x="127" y="1383"/>
                    <a:pt x="146" y="1383"/>
                  </a:cubicBezTo>
                  <a:cubicBezTo>
                    <a:pt x="197" y="1383"/>
                    <a:pt x="252" y="1355"/>
                    <a:pt x="274" y="1311"/>
                  </a:cubicBezTo>
                  <a:cubicBezTo>
                    <a:pt x="517" y="1007"/>
                    <a:pt x="761" y="672"/>
                    <a:pt x="1004" y="368"/>
                  </a:cubicBezTo>
                  <a:cubicBezTo>
                    <a:pt x="1034" y="308"/>
                    <a:pt x="1065" y="277"/>
                    <a:pt x="1095" y="216"/>
                  </a:cubicBezTo>
                  <a:cubicBezTo>
                    <a:pt x="1156" y="156"/>
                    <a:pt x="1095" y="64"/>
                    <a:pt x="1034" y="34"/>
                  </a:cubicBezTo>
                  <a:cubicBezTo>
                    <a:pt x="1011" y="11"/>
                    <a:pt x="988" y="1"/>
                    <a:pt x="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1"/>
            <p:cNvSpPr/>
            <p:nvPr/>
          </p:nvSpPr>
          <p:spPr>
            <a:xfrm>
              <a:off x="12661600" y="5396200"/>
              <a:ext cx="28900" cy="34575"/>
            </a:xfrm>
            <a:custGeom>
              <a:avLst/>
              <a:gdLst/>
              <a:ahLst/>
              <a:cxnLst/>
              <a:rect l="l" t="t" r="r" b="b"/>
              <a:pathLst>
                <a:path w="1156" h="1383" extrusionOk="0">
                  <a:moveTo>
                    <a:pt x="986" y="0"/>
                  </a:moveTo>
                  <a:cubicBezTo>
                    <a:pt x="943" y="0"/>
                    <a:pt x="901" y="26"/>
                    <a:pt x="882" y="64"/>
                  </a:cubicBezTo>
                  <a:cubicBezTo>
                    <a:pt x="639" y="398"/>
                    <a:pt x="396" y="702"/>
                    <a:pt x="152" y="1037"/>
                  </a:cubicBezTo>
                  <a:cubicBezTo>
                    <a:pt x="122" y="1097"/>
                    <a:pt x="92" y="1128"/>
                    <a:pt x="61" y="1189"/>
                  </a:cubicBezTo>
                  <a:cubicBezTo>
                    <a:pt x="0" y="1219"/>
                    <a:pt x="61" y="1341"/>
                    <a:pt x="122" y="1371"/>
                  </a:cubicBezTo>
                  <a:cubicBezTo>
                    <a:pt x="138" y="1379"/>
                    <a:pt x="155" y="1383"/>
                    <a:pt x="171" y="1383"/>
                  </a:cubicBezTo>
                  <a:cubicBezTo>
                    <a:pt x="215" y="1383"/>
                    <a:pt x="260" y="1355"/>
                    <a:pt x="304" y="1310"/>
                  </a:cubicBezTo>
                  <a:cubicBezTo>
                    <a:pt x="547" y="1006"/>
                    <a:pt x="791" y="672"/>
                    <a:pt x="1003" y="368"/>
                  </a:cubicBezTo>
                  <a:cubicBezTo>
                    <a:pt x="1034" y="307"/>
                    <a:pt x="1095" y="277"/>
                    <a:pt x="1125" y="216"/>
                  </a:cubicBezTo>
                  <a:cubicBezTo>
                    <a:pt x="1155" y="155"/>
                    <a:pt x="1125" y="64"/>
                    <a:pt x="1064" y="34"/>
                  </a:cubicBezTo>
                  <a:cubicBezTo>
                    <a:pt x="1041" y="10"/>
                    <a:pt x="1013" y="0"/>
                    <a:pt x="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1"/>
            <p:cNvSpPr/>
            <p:nvPr/>
          </p:nvSpPr>
          <p:spPr>
            <a:xfrm>
              <a:off x="13045350" y="5235175"/>
              <a:ext cx="309300" cy="150750"/>
            </a:xfrm>
            <a:custGeom>
              <a:avLst/>
              <a:gdLst/>
              <a:ahLst/>
              <a:cxnLst/>
              <a:rect l="l" t="t" r="r" b="b"/>
              <a:pathLst>
                <a:path w="12372" h="6030" extrusionOk="0">
                  <a:moveTo>
                    <a:pt x="7599" y="0"/>
                  </a:moveTo>
                  <a:cubicBezTo>
                    <a:pt x="7417" y="456"/>
                    <a:pt x="7174" y="912"/>
                    <a:pt x="6839" y="1246"/>
                  </a:cubicBezTo>
                  <a:cubicBezTo>
                    <a:pt x="5167" y="3009"/>
                    <a:pt x="2949" y="4347"/>
                    <a:pt x="699" y="5228"/>
                  </a:cubicBezTo>
                  <a:cubicBezTo>
                    <a:pt x="487" y="5319"/>
                    <a:pt x="243" y="5380"/>
                    <a:pt x="0" y="5471"/>
                  </a:cubicBezTo>
                  <a:cubicBezTo>
                    <a:pt x="426" y="5684"/>
                    <a:pt x="882" y="5867"/>
                    <a:pt x="1338" y="5958"/>
                  </a:cubicBezTo>
                  <a:cubicBezTo>
                    <a:pt x="1581" y="6008"/>
                    <a:pt x="1825" y="6029"/>
                    <a:pt x="2071" y="6029"/>
                  </a:cubicBezTo>
                  <a:cubicBezTo>
                    <a:pt x="2868" y="6029"/>
                    <a:pt x="3671" y="5802"/>
                    <a:pt x="4438" y="5593"/>
                  </a:cubicBezTo>
                  <a:cubicBezTo>
                    <a:pt x="5684" y="5228"/>
                    <a:pt x="6900" y="4894"/>
                    <a:pt x="8146" y="4529"/>
                  </a:cubicBezTo>
                  <a:cubicBezTo>
                    <a:pt x="9119" y="4256"/>
                    <a:pt x="10092" y="3982"/>
                    <a:pt x="11095" y="3921"/>
                  </a:cubicBezTo>
                  <a:cubicBezTo>
                    <a:pt x="11216" y="3891"/>
                    <a:pt x="11307" y="3891"/>
                    <a:pt x="11429" y="3891"/>
                  </a:cubicBezTo>
                  <a:cubicBezTo>
                    <a:pt x="11581" y="3405"/>
                    <a:pt x="11733" y="2918"/>
                    <a:pt x="11976" y="2493"/>
                  </a:cubicBezTo>
                  <a:cubicBezTo>
                    <a:pt x="12098" y="2310"/>
                    <a:pt x="12219" y="2158"/>
                    <a:pt x="12371" y="2006"/>
                  </a:cubicBezTo>
                  <a:cubicBezTo>
                    <a:pt x="9879" y="1794"/>
                    <a:pt x="8298" y="639"/>
                    <a:pt x="7599"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1"/>
            <p:cNvSpPr/>
            <p:nvPr/>
          </p:nvSpPr>
          <p:spPr>
            <a:xfrm>
              <a:off x="12937425" y="4684825"/>
              <a:ext cx="292600" cy="445500"/>
            </a:xfrm>
            <a:custGeom>
              <a:avLst/>
              <a:gdLst/>
              <a:ahLst/>
              <a:cxnLst/>
              <a:rect l="l" t="t" r="r" b="b"/>
              <a:pathLst>
                <a:path w="11704" h="17820" extrusionOk="0">
                  <a:moveTo>
                    <a:pt x="8292" y="1"/>
                  </a:moveTo>
                  <a:cubicBezTo>
                    <a:pt x="8253" y="1"/>
                    <a:pt x="8215" y="3"/>
                    <a:pt x="8177" y="8"/>
                  </a:cubicBezTo>
                  <a:cubicBezTo>
                    <a:pt x="7174" y="99"/>
                    <a:pt x="3709" y="859"/>
                    <a:pt x="3709" y="859"/>
                  </a:cubicBezTo>
                  <a:cubicBezTo>
                    <a:pt x="3709" y="859"/>
                    <a:pt x="1217" y="1649"/>
                    <a:pt x="609" y="6999"/>
                  </a:cubicBezTo>
                  <a:cubicBezTo>
                    <a:pt x="1" y="12348"/>
                    <a:pt x="7570" y="17820"/>
                    <a:pt x="7570" y="17820"/>
                  </a:cubicBezTo>
                  <a:lnTo>
                    <a:pt x="11703" y="17333"/>
                  </a:lnTo>
                  <a:cubicBezTo>
                    <a:pt x="11703" y="17333"/>
                    <a:pt x="11156" y="3139"/>
                    <a:pt x="10822" y="2257"/>
                  </a:cubicBezTo>
                  <a:cubicBezTo>
                    <a:pt x="10471" y="1410"/>
                    <a:pt x="9250" y="1"/>
                    <a:pt x="8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1"/>
            <p:cNvSpPr/>
            <p:nvPr/>
          </p:nvSpPr>
          <p:spPr>
            <a:xfrm>
              <a:off x="13137300" y="4688000"/>
              <a:ext cx="259975" cy="505200"/>
            </a:xfrm>
            <a:custGeom>
              <a:avLst/>
              <a:gdLst/>
              <a:ahLst/>
              <a:cxnLst/>
              <a:rect l="l" t="t" r="r" b="b"/>
              <a:pathLst>
                <a:path w="10399" h="20208" extrusionOk="0">
                  <a:moveTo>
                    <a:pt x="3671" y="0"/>
                  </a:moveTo>
                  <a:cubicBezTo>
                    <a:pt x="3623" y="0"/>
                    <a:pt x="3575" y="1"/>
                    <a:pt x="3526" y="2"/>
                  </a:cubicBezTo>
                  <a:cubicBezTo>
                    <a:pt x="0" y="124"/>
                    <a:pt x="486" y="12708"/>
                    <a:pt x="2857" y="19851"/>
                  </a:cubicBezTo>
                  <a:cubicBezTo>
                    <a:pt x="3400" y="19965"/>
                    <a:pt x="4501" y="20207"/>
                    <a:pt x="5683" y="20207"/>
                  </a:cubicBezTo>
                  <a:cubicBezTo>
                    <a:pt x="7014" y="20207"/>
                    <a:pt x="8448" y="19900"/>
                    <a:pt x="9301" y="18757"/>
                  </a:cubicBezTo>
                  <a:lnTo>
                    <a:pt x="8480" y="14714"/>
                  </a:lnTo>
                  <a:cubicBezTo>
                    <a:pt x="8480" y="14714"/>
                    <a:pt x="10398" y="0"/>
                    <a:pt x="3671" y="0"/>
                  </a:cubicBezTo>
                  <a:close/>
                </a:path>
              </a:pathLst>
            </a:custGeom>
            <a:solidFill>
              <a:srgbClr val="406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1"/>
            <p:cNvSpPr/>
            <p:nvPr/>
          </p:nvSpPr>
          <p:spPr>
            <a:xfrm>
              <a:off x="13206450" y="4983650"/>
              <a:ext cx="156550" cy="165800"/>
            </a:xfrm>
            <a:custGeom>
              <a:avLst/>
              <a:gdLst/>
              <a:ahLst/>
              <a:cxnLst/>
              <a:rect l="l" t="t" r="r" b="b"/>
              <a:pathLst>
                <a:path w="6262" h="6632" extrusionOk="0">
                  <a:moveTo>
                    <a:pt x="5927" y="0"/>
                  </a:moveTo>
                  <a:cubicBezTo>
                    <a:pt x="5927" y="1"/>
                    <a:pt x="1733" y="1490"/>
                    <a:pt x="1581" y="2067"/>
                  </a:cubicBezTo>
                  <a:cubicBezTo>
                    <a:pt x="1530" y="2250"/>
                    <a:pt x="1645" y="2310"/>
                    <a:pt x="1820" y="2310"/>
                  </a:cubicBezTo>
                  <a:cubicBezTo>
                    <a:pt x="2172" y="2310"/>
                    <a:pt x="2766" y="2067"/>
                    <a:pt x="2766" y="2067"/>
                  </a:cubicBezTo>
                  <a:lnTo>
                    <a:pt x="2766" y="2067"/>
                  </a:lnTo>
                  <a:cubicBezTo>
                    <a:pt x="2766" y="2068"/>
                    <a:pt x="0" y="4560"/>
                    <a:pt x="426" y="4955"/>
                  </a:cubicBezTo>
                  <a:cubicBezTo>
                    <a:pt x="467" y="4989"/>
                    <a:pt x="518" y="5003"/>
                    <a:pt x="575" y="5003"/>
                  </a:cubicBezTo>
                  <a:cubicBezTo>
                    <a:pt x="985" y="5003"/>
                    <a:pt x="1732" y="4256"/>
                    <a:pt x="1733" y="4256"/>
                  </a:cubicBezTo>
                  <a:lnTo>
                    <a:pt x="1733" y="4256"/>
                  </a:lnTo>
                  <a:cubicBezTo>
                    <a:pt x="1733" y="4256"/>
                    <a:pt x="1277" y="5593"/>
                    <a:pt x="1307" y="6019"/>
                  </a:cubicBezTo>
                  <a:cubicBezTo>
                    <a:pt x="1349" y="6297"/>
                    <a:pt x="1791" y="6632"/>
                    <a:pt x="2398" y="6632"/>
                  </a:cubicBezTo>
                  <a:cubicBezTo>
                    <a:pt x="3119" y="6632"/>
                    <a:pt x="4072" y="6160"/>
                    <a:pt x="4863" y="4560"/>
                  </a:cubicBezTo>
                  <a:cubicBezTo>
                    <a:pt x="6262" y="1733"/>
                    <a:pt x="5927" y="1"/>
                    <a:pt x="5927"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1"/>
            <p:cNvSpPr/>
            <p:nvPr/>
          </p:nvSpPr>
          <p:spPr>
            <a:xfrm>
              <a:off x="13253550" y="5096100"/>
              <a:ext cx="24350" cy="50950"/>
            </a:xfrm>
            <a:custGeom>
              <a:avLst/>
              <a:gdLst/>
              <a:ahLst/>
              <a:cxnLst/>
              <a:rect l="l" t="t" r="r" b="b"/>
              <a:pathLst>
                <a:path w="974" h="2038" extrusionOk="0">
                  <a:moveTo>
                    <a:pt x="973" y="1"/>
                  </a:moveTo>
                  <a:lnTo>
                    <a:pt x="1" y="2037"/>
                  </a:lnTo>
                  <a:cubicBezTo>
                    <a:pt x="1" y="2037"/>
                    <a:pt x="882" y="852"/>
                    <a:pt x="973"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1"/>
            <p:cNvSpPr/>
            <p:nvPr/>
          </p:nvSpPr>
          <p:spPr>
            <a:xfrm>
              <a:off x="13235325" y="4896075"/>
              <a:ext cx="481775" cy="389275"/>
            </a:xfrm>
            <a:custGeom>
              <a:avLst/>
              <a:gdLst/>
              <a:ahLst/>
              <a:cxnLst/>
              <a:rect l="l" t="t" r="r" b="b"/>
              <a:pathLst>
                <a:path w="19271" h="15571" extrusionOk="0">
                  <a:moveTo>
                    <a:pt x="11777" y="0"/>
                  </a:moveTo>
                  <a:cubicBezTo>
                    <a:pt x="10317" y="0"/>
                    <a:pt x="8884" y="466"/>
                    <a:pt x="7629" y="1224"/>
                  </a:cubicBezTo>
                  <a:cubicBezTo>
                    <a:pt x="5015" y="2835"/>
                    <a:pt x="3252" y="5601"/>
                    <a:pt x="1976" y="8336"/>
                  </a:cubicBezTo>
                  <a:cubicBezTo>
                    <a:pt x="1459" y="9370"/>
                    <a:pt x="1034" y="10434"/>
                    <a:pt x="638" y="11497"/>
                  </a:cubicBezTo>
                  <a:cubicBezTo>
                    <a:pt x="395" y="12166"/>
                    <a:pt x="243" y="12896"/>
                    <a:pt x="0" y="13564"/>
                  </a:cubicBezTo>
                  <a:cubicBezTo>
                    <a:pt x="699" y="14233"/>
                    <a:pt x="2280" y="15358"/>
                    <a:pt x="4772" y="15570"/>
                  </a:cubicBezTo>
                  <a:cubicBezTo>
                    <a:pt x="5167" y="15145"/>
                    <a:pt x="5623" y="14780"/>
                    <a:pt x="6049" y="14446"/>
                  </a:cubicBezTo>
                  <a:cubicBezTo>
                    <a:pt x="7690" y="13108"/>
                    <a:pt x="9727" y="11923"/>
                    <a:pt x="11885" y="11710"/>
                  </a:cubicBezTo>
                  <a:cubicBezTo>
                    <a:pt x="15441" y="11345"/>
                    <a:pt x="19271" y="6178"/>
                    <a:pt x="14499" y="555"/>
                  </a:cubicBezTo>
                  <a:cubicBezTo>
                    <a:pt x="14165" y="129"/>
                    <a:pt x="12949" y="69"/>
                    <a:pt x="12493" y="38"/>
                  </a:cubicBezTo>
                  <a:cubicBezTo>
                    <a:pt x="12254" y="13"/>
                    <a:pt x="12015" y="0"/>
                    <a:pt x="11777" y="0"/>
                  </a:cubicBezTo>
                  <a:close/>
                </a:path>
              </a:pathLst>
            </a:custGeom>
            <a:solidFill>
              <a:srgbClr val="4F6E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1"/>
            <p:cNvSpPr/>
            <p:nvPr/>
          </p:nvSpPr>
          <p:spPr>
            <a:xfrm>
              <a:off x="13294575" y="4942600"/>
              <a:ext cx="405825" cy="342750"/>
            </a:xfrm>
            <a:custGeom>
              <a:avLst/>
              <a:gdLst/>
              <a:ahLst/>
              <a:cxnLst/>
              <a:rect l="l" t="t" r="r" b="b"/>
              <a:pathLst>
                <a:path w="16233" h="13710" extrusionOk="0">
                  <a:moveTo>
                    <a:pt x="14317" y="1"/>
                  </a:moveTo>
                  <a:cubicBezTo>
                    <a:pt x="14317" y="1"/>
                    <a:pt x="14165" y="2372"/>
                    <a:pt x="9302" y="3162"/>
                  </a:cubicBezTo>
                  <a:cubicBezTo>
                    <a:pt x="4469" y="3952"/>
                    <a:pt x="1" y="13162"/>
                    <a:pt x="1" y="13162"/>
                  </a:cubicBezTo>
                  <a:cubicBezTo>
                    <a:pt x="639" y="13436"/>
                    <a:pt x="2402" y="13709"/>
                    <a:pt x="2402" y="13709"/>
                  </a:cubicBezTo>
                  <a:lnTo>
                    <a:pt x="4317" y="11977"/>
                  </a:lnTo>
                  <a:lnTo>
                    <a:pt x="4317" y="11977"/>
                  </a:lnTo>
                  <a:cubicBezTo>
                    <a:pt x="4317" y="11977"/>
                    <a:pt x="3752" y="13160"/>
                    <a:pt x="6525" y="13160"/>
                  </a:cubicBezTo>
                  <a:cubicBezTo>
                    <a:pt x="6766" y="13160"/>
                    <a:pt x="7032" y="13151"/>
                    <a:pt x="7326" y="13132"/>
                  </a:cubicBezTo>
                  <a:cubicBezTo>
                    <a:pt x="11004" y="12858"/>
                    <a:pt x="14348" y="10791"/>
                    <a:pt x="15290" y="7174"/>
                  </a:cubicBezTo>
                  <a:cubicBezTo>
                    <a:pt x="16232" y="3527"/>
                    <a:pt x="14317" y="1"/>
                    <a:pt x="14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1"/>
            <p:cNvSpPr/>
            <p:nvPr/>
          </p:nvSpPr>
          <p:spPr>
            <a:xfrm>
              <a:off x="13349225" y="5140900"/>
              <a:ext cx="269850" cy="147725"/>
            </a:xfrm>
            <a:custGeom>
              <a:avLst/>
              <a:gdLst/>
              <a:ahLst/>
              <a:cxnLst/>
              <a:rect l="l" t="t" r="r" b="b"/>
              <a:pathLst>
                <a:path w="10794" h="5909" extrusionOk="0">
                  <a:moveTo>
                    <a:pt x="6321" y="521"/>
                  </a:moveTo>
                  <a:lnTo>
                    <a:pt x="6321" y="521"/>
                  </a:lnTo>
                  <a:cubicBezTo>
                    <a:pt x="6303" y="530"/>
                    <a:pt x="6288" y="532"/>
                    <a:pt x="6281" y="532"/>
                  </a:cubicBezTo>
                  <a:cubicBezTo>
                    <a:pt x="6269" y="532"/>
                    <a:pt x="6277" y="525"/>
                    <a:pt x="6321" y="521"/>
                  </a:cubicBezTo>
                  <a:close/>
                  <a:moveTo>
                    <a:pt x="10636" y="0"/>
                  </a:moveTo>
                  <a:cubicBezTo>
                    <a:pt x="10629" y="0"/>
                    <a:pt x="10620" y="1"/>
                    <a:pt x="10612" y="2"/>
                  </a:cubicBezTo>
                  <a:cubicBezTo>
                    <a:pt x="9761" y="33"/>
                    <a:pt x="8909" y="93"/>
                    <a:pt x="8058" y="154"/>
                  </a:cubicBezTo>
                  <a:lnTo>
                    <a:pt x="6539" y="245"/>
                  </a:lnTo>
                  <a:cubicBezTo>
                    <a:pt x="6356" y="245"/>
                    <a:pt x="6235" y="245"/>
                    <a:pt x="6113" y="337"/>
                  </a:cubicBezTo>
                  <a:cubicBezTo>
                    <a:pt x="5900" y="458"/>
                    <a:pt x="5718" y="671"/>
                    <a:pt x="5536" y="823"/>
                  </a:cubicBezTo>
                  <a:cubicBezTo>
                    <a:pt x="5171" y="1157"/>
                    <a:pt x="4806" y="1461"/>
                    <a:pt x="4472" y="1796"/>
                  </a:cubicBezTo>
                  <a:cubicBezTo>
                    <a:pt x="3560" y="2586"/>
                    <a:pt x="2648" y="3407"/>
                    <a:pt x="1766" y="4197"/>
                  </a:cubicBezTo>
                  <a:cubicBezTo>
                    <a:pt x="1219" y="4683"/>
                    <a:pt x="672" y="5169"/>
                    <a:pt x="95" y="5656"/>
                  </a:cubicBezTo>
                  <a:cubicBezTo>
                    <a:pt x="1" y="5773"/>
                    <a:pt x="106" y="5908"/>
                    <a:pt x="215" y="5908"/>
                  </a:cubicBezTo>
                  <a:cubicBezTo>
                    <a:pt x="247" y="5908"/>
                    <a:pt x="280" y="5896"/>
                    <a:pt x="307" y="5869"/>
                  </a:cubicBezTo>
                  <a:cubicBezTo>
                    <a:pt x="1614" y="4714"/>
                    <a:pt x="2921" y="3528"/>
                    <a:pt x="4228" y="2373"/>
                  </a:cubicBezTo>
                  <a:cubicBezTo>
                    <a:pt x="4867" y="1796"/>
                    <a:pt x="5536" y="1218"/>
                    <a:pt x="6174" y="641"/>
                  </a:cubicBezTo>
                  <a:cubicBezTo>
                    <a:pt x="6233" y="611"/>
                    <a:pt x="6263" y="552"/>
                    <a:pt x="6321" y="521"/>
                  </a:cubicBezTo>
                  <a:lnTo>
                    <a:pt x="6321" y="521"/>
                  </a:lnTo>
                  <a:cubicBezTo>
                    <a:pt x="6338" y="520"/>
                    <a:pt x="6359" y="519"/>
                    <a:pt x="6387" y="519"/>
                  </a:cubicBezTo>
                  <a:cubicBezTo>
                    <a:pt x="6468" y="525"/>
                    <a:pt x="6549" y="527"/>
                    <a:pt x="6630" y="527"/>
                  </a:cubicBezTo>
                  <a:cubicBezTo>
                    <a:pt x="6975" y="527"/>
                    <a:pt x="7319" y="483"/>
                    <a:pt x="7663" y="458"/>
                  </a:cubicBezTo>
                  <a:cubicBezTo>
                    <a:pt x="8636" y="397"/>
                    <a:pt x="9639" y="337"/>
                    <a:pt x="10612" y="276"/>
                  </a:cubicBezTo>
                  <a:cubicBezTo>
                    <a:pt x="10785" y="276"/>
                    <a:pt x="10794" y="0"/>
                    <a:pt x="10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1"/>
            <p:cNvSpPr/>
            <p:nvPr/>
          </p:nvSpPr>
          <p:spPr>
            <a:xfrm>
              <a:off x="12927550" y="4685000"/>
              <a:ext cx="123125" cy="132425"/>
            </a:xfrm>
            <a:custGeom>
              <a:avLst/>
              <a:gdLst/>
              <a:ahLst/>
              <a:cxnLst/>
              <a:rect l="l" t="t" r="r" b="b"/>
              <a:pathLst>
                <a:path w="4925" h="5297" extrusionOk="0">
                  <a:moveTo>
                    <a:pt x="153" y="1"/>
                  </a:moveTo>
                  <a:lnTo>
                    <a:pt x="1" y="4408"/>
                  </a:lnTo>
                  <a:cubicBezTo>
                    <a:pt x="1" y="4803"/>
                    <a:pt x="305" y="5138"/>
                    <a:pt x="700" y="5168"/>
                  </a:cubicBezTo>
                  <a:lnTo>
                    <a:pt x="2767" y="5290"/>
                  </a:lnTo>
                  <a:cubicBezTo>
                    <a:pt x="2805" y="5294"/>
                    <a:pt x="2843" y="5297"/>
                    <a:pt x="2881" y="5297"/>
                  </a:cubicBezTo>
                  <a:cubicBezTo>
                    <a:pt x="3323" y="5297"/>
                    <a:pt x="3719" y="4978"/>
                    <a:pt x="3831" y="4530"/>
                  </a:cubicBezTo>
                  <a:lnTo>
                    <a:pt x="4925" y="457"/>
                  </a:lnTo>
                  <a:lnTo>
                    <a:pt x="1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1"/>
            <p:cNvSpPr/>
            <p:nvPr/>
          </p:nvSpPr>
          <p:spPr>
            <a:xfrm>
              <a:off x="12935925" y="4735075"/>
              <a:ext cx="93475" cy="75350"/>
            </a:xfrm>
            <a:custGeom>
              <a:avLst/>
              <a:gdLst/>
              <a:ahLst/>
              <a:cxnLst/>
              <a:rect l="l" t="t" r="r" b="b"/>
              <a:pathLst>
                <a:path w="3739" h="3014" extrusionOk="0">
                  <a:moveTo>
                    <a:pt x="3097" y="1"/>
                  </a:moveTo>
                  <a:cubicBezTo>
                    <a:pt x="2834" y="1"/>
                    <a:pt x="2522" y="63"/>
                    <a:pt x="2219" y="278"/>
                  </a:cubicBezTo>
                  <a:cubicBezTo>
                    <a:pt x="1660" y="667"/>
                    <a:pt x="634" y="706"/>
                    <a:pt x="246" y="706"/>
                  </a:cubicBezTo>
                  <a:cubicBezTo>
                    <a:pt x="149" y="706"/>
                    <a:pt x="91" y="703"/>
                    <a:pt x="91" y="703"/>
                  </a:cubicBezTo>
                  <a:lnTo>
                    <a:pt x="31" y="2192"/>
                  </a:lnTo>
                  <a:cubicBezTo>
                    <a:pt x="31" y="2192"/>
                    <a:pt x="0" y="2740"/>
                    <a:pt x="730" y="2800"/>
                  </a:cubicBezTo>
                  <a:cubicBezTo>
                    <a:pt x="1459" y="2892"/>
                    <a:pt x="2949" y="3013"/>
                    <a:pt x="2949" y="3013"/>
                  </a:cubicBezTo>
                  <a:lnTo>
                    <a:pt x="3587" y="2588"/>
                  </a:lnTo>
                  <a:lnTo>
                    <a:pt x="3526" y="1129"/>
                  </a:lnTo>
                  <a:lnTo>
                    <a:pt x="3739" y="126"/>
                  </a:lnTo>
                  <a:cubicBezTo>
                    <a:pt x="3739" y="126"/>
                    <a:pt x="3468" y="1"/>
                    <a:pt x="3097" y="1"/>
                  </a:cubicBezTo>
                  <a:close/>
                </a:path>
              </a:pathLst>
            </a:custGeom>
            <a:solidFill>
              <a:srgbClr val="88D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1"/>
            <p:cNvSpPr/>
            <p:nvPr/>
          </p:nvSpPr>
          <p:spPr>
            <a:xfrm>
              <a:off x="12981500" y="4716600"/>
              <a:ext cx="266750" cy="305075"/>
            </a:xfrm>
            <a:custGeom>
              <a:avLst/>
              <a:gdLst/>
              <a:ahLst/>
              <a:cxnLst/>
              <a:rect l="l" t="t" r="r" b="b"/>
              <a:pathLst>
                <a:path w="10670" h="12203" extrusionOk="0">
                  <a:moveTo>
                    <a:pt x="2461" y="0"/>
                  </a:moveTo>
                  <a:cubicBezTo>
                    <a:pt x="1827" y="0"/>
                    <a:pt x="1734" y="652"/>
                    <a:pt x="1734" y="652"/>
                  </a:cubicBezTo>
                  <a:cubicBezTo>
                    <a:pt x="1734" y="652"/>
                    <a:pt x="578" y="652"/>
                    <a:pt x="913" y="1290"/>
                  </a:cubicBezTo>
                  <a:cubicBezTo>
                    <a:pt x="275" y="1320"/>
                    <a:pt x="791" y="2324"/>
                    <a:pt x="1460" y="2658"/>
                  </a:cubicBezTo>
                  <a:cubicBezTo>
                    <a:pt x="1977" y="2901"/>
                    <a:pt x="1490" y="3631"/>
                    <a:pt x="730" y="4086"/>
                  </a:cubicBezTo>
                  <a:cubicBezTo>
                    <a:pt x="275" y="4360"/>
                    <a:pt x="1" y="4877"/>
                    <a:pt x="62" y="5424"/>
                  </a:cubicBezTo>
                  <a:cubicBezTo>
                    <a:pt x="454" y="8139"/>
                    <a:pt x="3182" y="12203"/>
                    <a:pt x="6642" y="12203"/>
                  </a:cubicBezTo>
                  <a:cubicBezTo>
                    <a:pt x="6667" y="12203"/>
                    <a:pt x="6693" y="12203"/>
                    <a:pt x="6718" y="12202"/>
                  </a:cubicBezTo>
                  <a:cubicBezTo>
                    <a:pt x="10670" y="12141"/>
                    <a:pt x="9849" y="6366"/>
                    <a:pt x="9849" y="6366"/>
                  </a:cubicBezTo>
                  <a:lnTo>
                    <a:pt x="9849" y="6366"/>
                  </a:lnTo>
                  <a:lnTo>
                    <a:pt x="5563" y="6609"/>
                  </a:lnTo>
                  <a:cubicBezTo>
                    <a:pt x="5563" y="6609"/>
                    <a:pt x="4439" y="4390"/>
                    <a:pt x="4074" y="3175"/>
                  </a:cubicBezTo>
                  <a:cubicBezTo>
                    <a:pt x="4986" y="1320"/>
                    <a:pt x="3709" y="317"/>
                    <a:pt x="2767" y="44"/>
                  </a:cubicBezTo>
                  <a:cubicBezTo>
                    <a:pt x="2653" y="13"/>
                    <a:pt x="2551" y="0"/>
                    <a:pt x="246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1"/>
            <p:cNvSpPr/>
            <p:nvPr/>
          </p:nvSpPr>
          <p:spPr>
            <a:xfrm>
              <a:off x="12992150" y="4745050"/>
              <a:ext cx="41825" cy="31925"/>
            </a:xfrm>
            <a:custGeom>
              <a:avLst/>
              <a:gdLst/>
              <a:ahLst/>
              <a:cxnLst/>
              <a:rect l="l" t="t" r="r" b="b"/>
              <a:pathLst>
                <a:path w="1673" h="1277" extrusionOk="0">
                  <a:moveTo>
                    <a:pt x="365" y="0"/>
                  </a:moveTo>
                  <a:cubicBezTo>
                    <a:pt x="274" y="0"/>
                    <a:pt x="213" y="31"/>
                    <a:pt x="122" y="61"/>
                  </a:cubicBezTo>
                  <a:cubicBezTo>
                    <a:pt x="61" y="122"/>
                    <a:pt x="31" y="152"/>
                    <a:pt x="0" y="243"/>
                  </a:cubicBezTo>
                  <a:cubicBezTo>
                    <a:pt x="0" y="274"/>
                    <a:pt x="0" y="334"/>
                    <a:pt x="0" y="365"/>
                  </a:cubicBezTo>
                  <a:cubicBezTo>
                    <a:pt x="61" y="517"/>
                    <a:pt x="122" y="638"/>
                    <a:pt x="183" y="730"/>
                  </a:cubicBezTo>
                  <a:cubicBezTo>
                    <a:pt x="304" y="942"/>
                    <a:pt x="487" y="1094"/>
                    <a:pt x="669" y="1277"/>
                  </a:cubicBezTo>
                  <a:lnTo>
                    <a:pt x="365" y="608"/>
                  </a:lnTo>
                  <a:cubicBezTo>
                    <a:pt x="335" y="517"/>
                    <a:pt x="274" y="395"/>
                    <a:pt x="274" y="334"/>
                  </a:cubicBezTo>
                  <a:cubicBezTo>
                    <a:pt x="274" y="319"/>
                    <a:pt x="274" y="312"/>
                    <a:pt x="274" y="304"/>
                  </a:cubicBezTo>
                  <a:cubicBezTo>
                    <a:pt x="274" y="304"/>
                    <a:pt x="335" y="274"/>
                    <a:pt x="365" y="274"/>
                  </a:cubicBezTo>
                  <a:cubicBezTo>
                    <a:pt x="548" y="274"/>
                    <a:pt x="791" y="334"/>
                    <a:pt x="1004" y="395"/>
                  </a:cubicBezTo>
                  <a:cubicBezTo>
                    <a:pt x="1216" y="456"/>
                    <a:pt x="1429" y="547"/>
                    <a:pt x="1672" y="638"/>
                  </a:cubicBezTo>
                  <a:cubicBezTo>
                    <a:pt x="1490" y="456"/>
                    <a:pt x="1308" y="304"/>
                    <a:pt x="1095" y="182"/>
                  </a:cubicBezTo>
                  <a:cubicBezTo>
                    <a:pt x="882" y="91"/>
                    <a:pt x="639" y="0"/>
                    <a:pt x="36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1"/>
            <p:cNvSpPr/>
            <p:nvPr/>
          </p:nvSpPr>
          <p:spPr>
            <a:xfrm>
              <a:off x="12999750" y="4727950"/>
              <a:ext cx="56250" cy="20925"/>
            </a:xfrm>
            <a:custGeom>
              <a:avLst/>
              <a:gdLst/>
              <a:ahLst/>
              <a:cxnLst/>
              <a:rect l="l" t="t" r="r" b="b"/>
              <a:pathLst>
                <a:path w="2250" h="837" extrusionOk="0">
                  <a:moveTo>
                    <a:pt x="907" y="0"/>
                  </a:moveTo>
                  <a:cubicBezTo>
                    <a:pt x="726" y="0"/>
                    <a:pt x="538" y="38"/>
                    <a:pt x="365" y="167"/>
                  </a:cubicBezTo>
                  <a:cubicBezTo>
                    <a:pt x="122" y="289"/>
                    <a:pt x="0" y="593"/>
                    <a:pt x="61" y="806"/>
                  </a:cubicBezTo>
                  <a:cubicBezTo>
                    <a:pt x="183" y="593"/>
                    <a:pt x="335" y="471"/>
                    <a:pt x="517" y="411"/>
                  </a:cubicBezTo>
                  <a:cubicBezTo>
                    <a:pt x="606" y="375"/>
                    <a:pt x="716" y="360"/>
                    <a:pt x="835" y="360"/>
                  </a:cubicBezTo>
                  <a:cubicBezTo>
                    <a:pt x="918" y="360"/>
                    <a:pt x="1007" y="368"/>
                    <a:pt x="1095" y="380"/>
                  </a:cubicBezTo>
                  <a:cubicBezTo>
                    <a:pt x="1490" y="411"/>
                    <a:pt x="1885" y="532"/>
                    <a:pt x="2250" y="836"/>
                  </a:cubicBezTo>
                  <a:cubicBezTo>
                    <a:pt x="2189" y="593"/>
                    <a:pt x="2037" y="380"/>
                    <a:pt x="1824" y="259"/>
                  </a:cubicBezTo>
                  <a:cubicBezTo>
                    <a:pt x="1611" y="107"/>
                    <a:pt x="1368" y="15"/>
                    <a:pt x="1125" y="15"/>
                  </a:cubicBezTo>
                  <a:cubicBezTo>
                    <a:pt x="1055" y="7"/>
                    <a:pt x="982" y="0"/>
                    <a:pt x="907"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1"/>
            <p:cNvSpPr/>
            <p:nvPr/>
          </p:nvSpPr>
          <p:spPr>
            <a:xfrm>
              <a:off x="13024075" y="4713875"/>
              <a:ext cx="41050" cy="18275"/>
            </a:xfrm>
            <a:custGeom>
              <a:avLst/>
              <a:gdLst/>
              <a:ahLst/>
              <a:cxnLst/>
              <a:rect l="l" t="t" r="r" b="b"/>
              <a:pathLst>
                <a:path w="1642" h="731" extrusionOk="0">
                  <a:moveTo>
                    <a:pt x="699" y="1"/>
                  </a:moveTo>
                  <a:cubicBezTo>
                    <a:pt x="517" y="31"/>
                    <a:pt x="334" y="92"/>
                    <a:pt x="182" y="244"/>
                  </a:cubicBezTo>
                  <a:cubicBezTo>
                    <a:pt x="61" y="366"/>
                    <a:pt x="0" y="578"/>
                    <a:pt x="31" y="730"/>
                  </a:cubicBezTo>
                  <a:cubicBezTo>
                    <a:pt x="274" y="487"/>
                    <a:pt x="486" y="426"/>
                    <a:pt x="730" y="396"/>
                  </a:cubicBezTo>
                  <a:cubicBezTo>
                    <a:pt x="882" y="366"/>
                    <a:pt x="1003" y="366"/>
                    <a:pt x="1155" y="366"/>
                  </a:cubicBezTo>
                  <a:cubicBezTo>
                    <a:pt x="1307" y="335"/>
                    <a:pt x="1459" y="335"/>
                    <a:pt x="1641" y="305"/>
                  </a:cubicBezTo>
                  <a:cubicBezTo>
                    <a:pt x="1520" y="183"/>
                    <a:pt x="1368" y="122"/>
                    <a:pt x="1216" y="62"/>
                  </a:cubicBezTo>
                  <a:cubicBezTo>
                    <a:pt x="1125" y="31"/>
                    <a:pt x="1034" y="31"/>
                    <a:pt x="942"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1"/>
            <p:cNvSpPr/>
            <p:nvPr/>
          </p:nvSpPr>
          <p:spPr>
            <a:xfrm>
              <a:off x="13079275" y="4792350"/>
              <a:ext cx="72000" cy="153875"/>
            </a:xfrm>
            <a:custGeom>
              <a:avLst/>
              <a:gdLst/>
              <a:ahLst/>
              <a:cxnLst/>
              <a:rect l="l" t="t" r="r" b="b"/>
              <a:pathLst>
                <a:path w="2880" h="6155" extrusionOk="0">
                  <a:moveTo>
                    <a:pt x="184" y="0"/>
                  </a:moveTo>
                  <a:cubicBezTo>
                    <a:pt x="98" y="0"/>
                    <a:pt x="0" y="103"/>
                    <a:pt x="41" y="205"/>
                  </a:cubicBezTo>
                  <a:cubicBezTo>
                    <a:pt x="801" y="1938"/>
                    <a:pt x="1531" y="3640"/>
                    <a:pt x="2291" y="5342"/>
                  </a:cubicBezTo>
                  <a:cubicBezTo>
                    <a:pt x="2382" y="5585"/>
                    <a:pt x="2473" y="5829"/>
                    <a:pt x="2595" y="6072"/>
                  </a:cubicBezTo>
                  <a:cubicBezTo>
                    <a:pt x="2614" y="6130"/>
                    <a:pt x="2652" y="6154"/>
                    <a:pt x="2693" y="6154"/>
                  </a:cubicBezTo>
                  <a:cubicBezTo>
                    <a:pt x="2780" y="6154"/>
                    <a:pt x="2879" y="6044"/>
                    <a:pt x="2838" y="5920"/>
                  </a:cubicBezTo>
                  <a:cubicBezTo>
                    <a:pt x="2108" y="4218"/>
                    <a:pt x="1348" y="2515"/>
                    <a:pt x="619" y="783"/>
                  </a:cubicBezTo>
                  <a:cubicBezTo>
                    <a:pt x="497" y="540"/>
                    <a:pt x="406" y="297"/>
                    <a:pt x="285" y="84"/>
                  </a:cubicBezTo>
                  <a:cubicBezTo>
                    <a:pt x="265" y="24"/>
                    <a:pt x="226" y="0"/>
                    <a:pt x="18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1"/>
            <p:cNvSpPr/>
            <p:nvPr/>
          </p:nvSpPr>
          <p:spPr>
            <a:xfrm>
              <a:off x="11601150" y="5039050"/>
              <a:ext cx="121425" cy="116850"/>
            </a:xfrm>
            <a:custGeom>
              <a:avLst/>
              <a:gdLst/>
              <a:ahLst/>
              <a:cxnLst/>
              <a:rect l="l" t="t" r="r" b="b"/>
              <a:pathLst>
                <a:path w="4857" h="4674" extrusionOk="0">
                  <a:moveTo>
                    <a:pt x="2142" y="0"/>
                  </a:moveTo>
                  <a:cubicBezTo>
                    <a:pt x="2133" y="0"/>
                    <a:pt x="2123" y="1"/>
                    <a:pt x="2114" y="3"/>
                  </a:cubicBezTo>
                  <a:cubicBezTo>
                    <a:pt x="1536" y="155"/>
                    <a:pt x="1445" y="3803"/>
                    <a:pt x="1445" y="3803"/>
                  </a:cubicBezTo>
                  <a:cubicBezTo>
                    <a:pt x="1445" y="3803"/>
                    <a:pt x="694" y="1355"/>
                    <a:pt x="363" y="1355"/>
                  </a:cubicBezTo>
                  <a:cubicBezTo>
                    <a:pt x="348" y="1355"/>
                    <a:pt x="334" y="1360"/>
                    <a:pt x="320" y="1371"/>
                  </a:cubicBezTo>
                  <a:cubicBezTo>
                    <a:pt x="1" y="1633"/>
                    <a:pt x="515" y="4673"/>
                    <a:pt x="2846" y="4673"/>
                  </a:cubicBezTo>
                  <a:cubicBezTo>
                    <a:pt x="2953" y="4673"/>
                    <a:pt x="3063" y="4667"/>
                    <a:pt x="3178" y="4654"/>
                  </a:cubicBezTo>
                  <a:cubicBezTo>
                    <a:pt x="3178" y="4654"/>
                    <a:pt x="4856" y="337"/>
                    <a:pt x="4224" y="337"/>
                  </a:cubicBezTo>
                  <a:cubicBezTo>
                    <a:pt x="4220" y="337"/>
                    <a:pt x="4216" y="337"/>
                    <a:pt x="4211" y="338"/>
                  </a:cubicBezTo>
                  <a:cubicBezTo>
                    <a:pt x="3573" y="398"/>
                    <a:pt x="2418" y="3468"/>
                    <a:pt x="2418" y="3468"/>
                  </a:cubicBezTo>
                  <a:cubicBezTo>
                    <a:pt x="2418" y="3468"/>
                    <a:pt x="2682" y="0"/>
                    <a:pt x="2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1"/>
            <p:cNvSpPr/>
            <p:nvPr/>
          </p:nvSpPr>
          <p:spPr>
            <a:xfrm>
              <a:off x="11821150" y="5193100"/>
              <a:ext cx="129650" cy="144000"/>
            </a:xfrm>
            <a:custGeom>
              <a:avLst/>
              <a:gdLst/>
              <a:ahLst/>
              <a:cxnLst/>
              <a:rect l="l" t="t" r="r" b="b"/>
              <a:pathLst>
                <a:path w="5186" h="5760" extrusionOk="0">
                  <a:moveTo>
                    <a:pt x="1773" y="0"/>
                  </a:moveTo>
                  <a:cubicBezTo>
                    <a:pt x="695" y="0"/>
                    <a:pt x="1" y="5756"/>
                    <a:pt x="1" y="5756"/>
                  </a:cubicBezTo>
                  <a:cubicBezTo>
                    <a:pt x="63" y="5759"/>
                    <a:pt x="126" y="5760"/>
                    <a:pt x="189" y="5760"/>
                  </a:cubicBezTo>
                  <a:cubicBezTo>
                    <a:pt x="2518" y="5760"/>
                    <a:pt x="5186" y="4155"/>
                    <a:pt x="4712" y="3385"/>
                  </a:cubicBezTo>
                  <a:cubicBezTo>
                    <a:pt x="4649" y="3287"/>
                    <a:pt x="4554" y="3244"/>
                    <a:pt x="4436" y="3244"/>
                  </a:cubicBezTo>
                  <a:cubicBezTo>
                    <a:pt x="3931" y="3244"/>
                    <a:pt x="3007" y="4031"/>
                    <a:pt x="2405" y="4602"/>
                  </a:cubicBezTo>
                  <a:lnTo>
                    <a:pt x="2405" y="4602"/>
                  </a:lnTo>
                  <a:cubicBezTo>
                    <a:pt x="3096" y="3878"/>
                    <a:pt x="4103" y="2684"/>
                    <a:pt x="3648" y="2291"/>
                  </a:cubicBezTo>
                  <a:cubicBezTo>
                    <a:pt x="3594" y="2242"/>
                    <a:pt x="3529" y="2219"/>
                    <a:pt x="3455" y="2219"/>
                  </a:cubicBezTo>
                  <a:cubicBezTo>
                    <a:pt x="2668" y="2219"/>
                    <a:pt x="913" y="4814"/>
                    <a:pt x="913" y="4814"/>
                  </a:cubicBezTo>
                  <a:cubicBezTo>
                    <a:pt x="913" y="4814"/>
                    <a:pt x="3010" y="285"/>
                    <a:pt x="1855" y="12"/>
                  </a:cubicBezTo>
                  <a:cubicBezTo>
                    <a:pt x="1827" y="4"/>
                    <a:pt x="1800"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1"/>
            <p:cNvSpPr/>
            <p:nvPr/>
          </p:nvSpPr>
          <p:spPr>
            <a:xfrm>
              <a:off x="11275725" y="5177825"/>
              <a:ext cx="126000" cy="125500"/>
            </a:xfrm>
            <a:custGeom>
              <a:avLst/>
              <a:gdLst/>
              <a:ahLst/>
              <a:cxnLst/>
              <a:rect l="l" t="t" r="r" b="b"/>
              <a:pathLst>
                <a:path w="5040" h="5020" extrusionOk="0">
                  <a:moveTo>
                    <a:pt x="3785" y="0"/>
                  </a:moveTo>
                  <a:cubicBezTo>
                    <a:pt x="3758" y="0"/>
                    <a:pt x="3730" y="5"/>
                    <a:pt x="3702" y="15"/>
                  </a:cubicBezTo>
                  <a:cubicBezTo>
                    <a:pt x="2820" y="319"/>
                    <a:pt x="3702" y="3723"/>
                    <a:pt x="3702" y="3723"/>
                  </a:cubicBezTo>
                  <a:cubicBezTo>
                    <a:pt x="3702" y="3723"/>
                    <a:pt x="2037" y="836"/>
                    <a:pt x="1451" y="836"/>
                  </a:cubicBezTo>
                  <a:cubicBezTo>
                    <a:pt x="1403" y="836"/>
                    <a:pt x="1363" y="855"/>
                    <a:pt x="1331" y="896"/>
                  </a:cubicBezTo>
                  <a:cubicBezTo>
                    <a:pt x="1114" y="1213"/>
                    <a:pt x="1639" y="2126"/>
                    <a:pt x="2157" y="2885"/>
                  </a:cubicBezTo>
                  <a:lnTo>
                    <a:pt x="2157" y="2885"/>
                  </a:lnTo>
                  <a:cubicBezTo>
                    <a:pt x="1821" y="2527"/>
                    <a:pt x="1425" y="2225"/>
                    <a:pt x="1049" y="2225"/>
                  </a:cubicBezTo>
                  <a:cubicBezTo>
                    <a:pt x="949" y="2225"/>
                    <a:pt x="850" y="2246"/>
                    <a:pt x="753" y="2294"/>
                  </a:cubicBezTo>
                  <a:cubicBezTo>
                    <a:pt x="1" y="2647"/>
                    <a:pt x="1395" y="5019"/>
                    <a:pt x="3290" y="5019"/>
                  </a:cubicBezTo>
                  <a:cubicBezTo>
                    <a:pt x="3844" y="5019"/>
                    <a:pt x="4441" y="4816"/>
                    <a:pt x="5039" y="4300"/>
                  </a:cubicBezTo>
                  <a:cubicBezTo>
                    <a:pt x="5039" y="4300"/>
                    <a:pt x="4612" y="0"/>
                    <a:pt x="37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 name="Google Shape;4297;p81"/>
          <p:cNvGrpSpPr/>
          <p:nvPr/>
        </p:nvGrpSpPr>
        <p:grpSpPr>
          <a:xfrm>
            <a:off x="2417206" y="3144679"/>
            <a:ext cx="705684" cy="1420666"/>
            <a:chOff x="16535625" y="5728375"/>
            <a:chExt cx="943050" cy="1898525"/>
          </a:xfrm>
        </p:grpSpPr>
        <p:sp>
          <p:nvSpPr>
            <p:cNvPr id="4298" name="Google Shape;4298;p81"/>
            <p:cNvSpPr/>
            <p:nvPr/>
          </p:nvSpPr>
          <p:spPr>
            <a:xfrm>
              <a:off x="16852500" y="5728375"/>
              <a:ext cx="415675" cy="403475"/>
            </a:xfrm>
            <a:custGeom>
              <a:avLst/>
              <a:gdLst/>
              <a:ahLst/>
              <a:cxnLst/>
              <a:rect l="l" t="t" r="r" b="b"/>
              <a:pathLst>
                <a:path w="16627" h="16139" extrusionOk="0">
                  <a:moveTo>
                    <a:pt x="6499" y="1"/>
                  </a:moveTo>
                  <a:cubicBezTo>
                    <a:pt x="5720" y="1"/>
                    <a:pt x="4765" y="237"/>
                    <a:pt x="3617" y="801"/>
                  </a:cubicBezTo>
                  <a:cubicBezTo>
                    <a:pt x="0" y="2625"/>
                    <a:pt x="3982" y="7367"/>
                    <a:pt x="3982" y="7367"/>
                  </a:cubicBezTo>
                  <a:cubicBezTo>
                    <a:pt x="3982" y="7367"/>
                    <a:pt x="12645" y="15726"/>
                    <a:pt x="14104" y="16090"/>
                  </a:cubicBezTo>
                  <a:cubicBezTo>
                    <a:pt x="14223" y="16123"/>
                    <a:pt x="14344" y="16138"/>
                    <a:pt x="14467" y="16138"/>
                  </a:cubicBezTo>
                  <a:cubicBezTo>
                    <a:pt x="15250" y="16138"/>
                    <a:pt x="16075" y="15522"/>
                    <a:pt x="16627" y="14996"/>
                  </a:cubicBezTo>
                  <a:cubicBezTo>
                    <a:pt x="16475" y="14692"/>
                    <a:pt x="16353" y="14358"/>
                    <a:pt x="16292" y="14024"/>
                  </a:cubicBezTo>
                  <a:cubicBezTo>
                    <a:pt x="16110" y="12838"/>
                    <a:pt x="16596" y="11622"/>
                    <a:pt x="16505" y="10437"/>
                  </a:cubicBezTo>
                  <a:cubicBezTo>
                    <a:pt x="16383" y="8917"/>
                    <a:pt x="15320" y="7549"/>
                    <a:pt x="13952" y="6850"/>
                  </a:cubicBezTo>
                  <a:cubicBezTo>
                    <a:pt x="13435" y="6607"/>
                    <a:pt x="12857" y="6425"/>
                    <a:pt x="12310" y="6181"/>
                  </a:cubicBezTo>
                  <a:cubicBezTo>
                    <a:pt x="11672" y="5878"/>
                    <a:pt x="11095" y="5422"/>
                    <a:pt x="10608" y="4874"/>
                  </a:cubicBezTo>
                  <a:cubicBezTo>
                    <a:pt x="9757" y="4388"/>
                    <a:pt x="9392" y="3507"/>
                    <a:pt x="9240" y="2412"/>
                  </a:cubicBezTo>
                  <a:cubicBezTo>
                    <a:pt x="9053" y="1121"/>
                    <a:pt x="8195" y="1"/>
                    <a:pt x="6499"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1"/>
            <p:cNvSpPr/>
            <p:nvPr/>
          </p:nvSpPr>
          <p:spPr>
            <a:xfrm>
              <a:off x="17117700" y="5850225"/>
              <a:ext cx="344250" cy="264050"/>
            </a:xfrm>
            <a:custGeom>
              <a:avLst/>
              <a:gdLst/>
              <a:ahLst/>
              <a:cxnLst/>
              <a:rect l="l" t="t" r="r" b="b"/>
              <a:pathLst>
                <a:path w="13770" h="10562" extrusionOk="0">
                  <a:moveTo>
                    <a:pt x="0" y="0"/>
                  </a:moveTo>
                  <a:cubicBezTo>
                    <a:pt x="487" y="548"/>
                    <a:pt x="1064" y="1004"/>
                    <a:pt x="1702" y="1307"/>
                  </a:cubicBezTo>
                  <a:cubicBezTo>
                    <a:pt x="2249" y="1551"/>
                    <a:pt x="2797" y="1733"/>
                    <a:pt x="3344" y="1976"/>
                  </a:cubicBezTo>
                  <a:cubicBezTo>
                    <a:pt x="4712" y="2675"/>
                    <a:pt x="5775" y="4043"/>
                    <a:pt x="5897" y="5563"/>
                  </a:cubicBezTo>
                  <a:cubicBezTo>
                    <a:pt x="5988" y="6748"/>
                    <a:pt x="5502" y="7964"/>
                    <a:pt x="5684" y="9150"/>
                  </a:cubicBezTo>
                  <a:cubicBezTo>
                    <a:pt x="5745" y="9484"/>
                    <a:pt x="5867" y="9818"/>
                    <a:pt x="6019" y="10122"/>
                  </a:cubicBezTo>
                  <a:cubicBezTo>
                    <a:pt x="6444" y="9727"/>
                    <a:pt x="6718" y="9393"/>
                    <a:pt x="6718" y="9393"/>
                  </a:cubicBezTo>
                  <a:cubicBezTo>
                    <a:pt x="6718" y="9393"/>
                    <a:pt x="8752" y="10561"/>
                    <a:pt x="10026" y="10561"/>
                  </a:cubicBezTo>
                  <a:cubicBezTo>
                    <a:pt x="10262" y="10561"/>
                    <a:pt x="10472" y="10521"/>
                    <a:pt x="10639" y="10426"/>
                  </a:cubicBezTo>
                  <a:cubicBezTo>
                    <a:pt x="11733" y="9849"/>
                    <a:pt x="10365" y="8147"/>
                    <a:pt x="10365" y="8146"/>
                  </a:cubicBezTo>
                  <a:lnTo>
                    <a:pt x="10365" y="8146"/>
                  </a:lnTo>
                  <a:cubicBezTo>
                    <a:pt x="10365" y="8147"/>
                    <a:pt x="10919" y="8292"/>
                    <a:pt x="11528" y="8292"/>
                  </a:cubicBezTo>
                  <a:cubicBezTo>
                    <a:pt x="12195" y="8292"/>
                    <a:pt x="12927" y="8117"/>
                    <a:pt x="13070" y="7387"/>
                  </a:cubicBezTo>
                  <a:cubicBezTo>
                    <a:pt x="13333" y="6047"/>
                    <a:pt x="11082" y="6019"/>
                    <a:pt x="10894" y="6019"/>
                  </a:cubicBezTo>
                  <a:cubicBezTo>
                    <a:pt x="10886" y="6019"/>
                    <a:pt x="10882" y="6019"/>
                    <a:pt x="10882" y="6019"/>
                  </a:cubicBezTo>
                  <a:cubicBezTo>
                    <a:pt x="10882" y="6019"/>
                    <a:pt x="13769" y="4256"/>
                    <a:pt x="12462" y="2189"/>
                  </a:cubicBezTo>
                  <a:cubicBezTo>
                    <a:pt x="12054" y="1533"/>
                    <a:pt x="11515" y="1282"/>
                    <a:pt x="10922" y="1282"/>
                  </a:cubicBezTo>
                  <a:cubicBezTo>
                    <a:pt x="9618" y="1282"/>
                    <a:pt x="8055" y="2499"/>
                    <a:pt x="7052" y="3314"/>
                  </a:cubicBezTo>
                  <a:cubicBezTo>
                    <a:pt x="6944" y="1479"/>
                    <a:pt x="5807" y="244"/>
                    <a:pt x="3534" y="244"/>
                  </a:cubicBezTo>
                  <a:cubicBezTo>
                    <a:pt x="3246" y="244"/>
                    <a:pt x="2939" y="263"/>
                    <a:pt x="2614" y="304"/>
                  </a:cubicBezTo>
                  <a:cubicBezTo>
                    <a:pt x="2274" y="348"/>
                    <a:pt x="1964" y="369"/>
                    <a:pt x="1680" y="369"/>
                  </a:cubicBezTo>
                  <a:cubicBezTo>
                    <a:pt x="975" y="369"/>
                    <a:pt x="434" y="239"/>
                    <a:pt x="0" y="0"/>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1"/>
            <p:cNvSpPr/>
            <p:nvPr/>
          </p:nvSpPr>
          <p:spPr>
            <a:xfrm>
              <a:off x="16624525" y="6848725"/>
              <a:ext cx="809300" cy="259900"/>
            </a:xfrm>
            <a:custGeom>
              <a:avLst/>
              <a:gdLst/>
              <a:ahLst/>
              <a:cxnLst/>
              <a:rect l="l" t="t" r="r" b="b"/>
              <a:pathLst>
                <a:path w="32372" h="10396" extrusionOk="0">
                  <a:moveTo>
                    <a:pt x="13952" y="0"/>
                  </a:moveTo>
                  <a:lnTo>
                    <a:pt x="0" y="4620"/>
                  </a:lnTo>
                  <a:cubicBezTo>
                    <a:pt x="485" y="4620"/>
                    <a:pt x="3324" y="7467"/>
                    <a:pt x="9092" y="7467"/>
                  </a:cubicBezTo>
                  <a:cubicBezTo>
                    <a:pt x="10197" y="7467"/>
                    <a:pt x="11411" y="7362"/>
                    <a:pt x="12736" y="7113"/>
                  </a:cubicBezTo>
                  <a:cubicBezTo>
                    <a:pt x="13980" y="6880"/>
                    <a:pt x="15165" y="6781"/>
                    <a:pt x="16280" y="6781"/>
                  </a:cubicBezTo>
                  <a:cubicBezTo>
                    <a:pt x="22577" y="6781"/>
                    <a:pt x="26657" y="9940"/>
                    <a:pt x="26657" y="9940"/>
                  </a:cubicBezTo>
                  <a:lnTo>
                    <a:pt x="28147" y="10396"/>
                  </a:lnTo>
                  <a:lnTo>
                    <a:pt x="30183" y="10396"/>
                  </a:lnTo>
                  <a:lnTo>
                    <a:pt x="31399" y="9727"/>
                  </a:lnTo>
                  <a:lnTo>
                    <a:pt x="32372" y="8785"/>
                  </a:lnTo>
                  <a:lnTo>
                    <a:pt x="233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1"/>
            <p:cNvSpPr/>
            <p:nvPr/>
          </p:nvSpPr>
          <p:spPr>
            <a:xfrm>
              <a:off x="16749150" y="7160275"/>
              <a:ext cx="172450" cy="238725"/>
            </a:xfrm>
            <a:custGeom>
              <a:avLst/>
              <a:gdLst/>
              <a:ahLst/>
              <a:cxnLst/>
              <a:rect l="l" t="t" r="r" b="b"/>
              <a:pathLst>
                <a:path w="6898" h="9549" extrusionOk="0">
                  <a:moveTo>
                    <a:pt x="6687" y="0"/>
                  </a:moveTo>
                  <a:cubicBezTo>
                    <a:pt x="6414" y="61"/>
                    <a:pt x="6140" y="152"/>
                    <a:pt x="5867" y="304"/>
                  </a:cubicBezTo>
                  <a:cubicBezTo>
                    <a:pt x="5563" y="487"/>
                    <a:pt x="5289" y="730"/>
                    <a:pt x="5076" y="1003"/>
                  </a:cubicBezTo>
                  <a:cubicBezTo>
                    <a:pt x="4803" y="1429"/>
                    <a:pt x="4681" y="1915"/>
                    <a:pt x="4529" y="2402"/>
                  </a:cubicBezTo>
                  <a:cubicBezTo>
                    <a:pt x="4225" y="3374"/>
                    <a:pt x="3739" y="4256"/>
                    <a:pt x="3253" y="5137"/>
                  </a:cubicBezTo>
                  <a:cubicBezTo>
                    <a:pt x="3009" y="5593"/>
                    <a:pt x="2766" y="6080"/>
                    <a:pt x="2371" y="6444"/>
                  </a:cubicBezTo>
                  <a:cubicBezTo>
                    <a:pt x="1924" y="6892"/>
                    <a:pt x="1272" y="7116"/>
                    <a:pt x="634" y="7116"/>
                  </a:cubicBezTo>
                  <a:cubicBezTo>
                    <a:pt x="492" y="7116"/>
                    <a:pt x="351" y="7105"/>
                    <a:pt x="213" y="7083"/>
                  </a:cubicBezTo>
                  <a:lnTo>
                    <a:pt x="213" y="7083"/>
                  </a:lnTo>
                  <a:cubicBezTo>
                    <a:pt x="0" y="8633"/>
                    <a:pt x="335" y="9453"/>
                    <a:pt x="1186" y="9545"/>
                  </a:cubicBezTo>
                  <a:cubicBezTo>
                    <a:pt x="1205" y="9547"/>
                    <a:pt x="1225" y="9548"/>
                    <a:pt x="1245" y="9548"/>
                  </a:cubicBezTo>
                  <a:cubicBezTo>
                    <a:pt x="2756" y="9548"/>
                    <a:pt x="6897" y="2880"/>
                    <a:pt x="6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1"/>
            <p:cNvSpPr/>
            <p:nvPr/>
          </p:nvSpPr>
          <p:spPr>
            <a:xfrm>
              <a:off x="16686075" y="6863375"/>
              <a:ext cx="269775" cy="474800"/>
            </a:xfrm>
            <a:custGeom>
              <a:avLst/>
              <a:gdLst/>
              <a:ahLst/>
              <a:cxnLst/>
              <a:rect l="l" t="t" r="r" b="b"/>
              <a:pathLst>
                <a:path w="10791" h="18992" extrusionOk="0">
                  <a:moveTo>
                    <a:pt x="8912" y="0"/>
                  </a:moveTo>
                  <a:cubicBezTo>
                    <a:pt x="6740" y="0"/>
                    <a:pt x="2645" y="1876"/>
                    <a:pt x="2645" y="1876"/>
                  </a:cubicBezTo>
                  <a:cubicBezTo>
                    <a:pt x="2462" y="1876"/>
                    <a:pt x="0" y="8320"/>
                    <a:pt x="4529" y="13427"/>
                  </a:cubicBezTo>
                  <a:cubicBezTo>
                    <a:pt x="3496" y="15828"/>
                    <a:pt x="2918" y="17652"/>
                    <a:pt x="2736" y="18959"/>
                  </a:cubicBezTo>
                  <a:cubicBezTo>
                    <a:pt x="2874" y="18981"/>
                    <a:pt x="3015" y="18992"/>
                    <a:pt x="3157" y="18992"/>
                  </a:cubicBezTo>
                  <a:cubicBezTo>
                    <a:pt x="3795" y="18992"/>
                    <a:pt x="4447" y="18768"/>
                    <a:pt x="4894" y="18320"/>
                  </a:cubicBezTo>
                  <a:cubicBezTo>
                    <a:pt x="5289" y="17956"/>
                    <a:pt x="5532" y="17469"/>
                    <a:pt x="5776" y="17013"/>
                  </a:cubicBezTo>
                  <a:cubicBezTo>
                    <a:pt x="6262" y="16132"/>
                    <a:pt x="6748" y="15250"/>
                    <a:pt x="7052" y="14278"/>
                  </a:cubicBezTo>
                  <a:cubicBezTo>
                    <a:pt x="7204" y="13791"/>
                    <a:pt x="7326" y="13305"/>
                    <a:pt x="7599" y="12879"/>
                  </a:cubicBezTo>
                  <a:cubicBezTo>
                    <a:pt x="7812" y="12606"/>
                    <a:pt x="8086" y="12363"/>
                    <a:pt x="8390" y="12180"/>
                  </a:cubicBezTo>
                  <a:cubicBezTo>
                    <a:pt x="8633" y="12028"/>
                    <a:pt x="8937" y="11937"/>
                    <a:pt x="9210" y="11876"/>
                  </a:cubicBezTo>
                  <a:cubicBezTo>
                    <a:pt x="9180" y="11603"/>
                    <a:pt x="9150" y="11360"/>
                    <a:pt x="9028" y="11177"/>
                  </a:cubicBezTo>
                  <a:cubicBezTo>
                    <a:pt x="7843" y="8898"/>
                    <a:pt x="6171" y="6527"/>
                    <a:pt x="6171" y="6527"/>
                  </a:cubicBezTo>
                  <a:cubicBezTo>
                    <a:pt x="6171" y="6527"/>
                    <a:pt x="10791" y="2515"/>
                    <a:pt x="10183" y="600"/>
                  </a:cubicBezTo>
                  <a:cubicBezTo>
                    <a:pt x="10036" y="167"/>
                    <a:pt x="9560" y="0"/>
                    <a:pt x="891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1"/>
            <p:cNvSpPr/>
            <p:nvPr/>
          </p:nvSpPr>
          <p:spPr>
            <a:xfrm>
              <a:off x="16552325" y="5874400"/>
              <a:ext cx="406575" cy="467500"/>
            </a:xfrm>
            <a:custGeom>
              <a:avLst/>
              <a:gdLst/>
              <a:ahLst/>
              <a:cxnLst/>
              <a:rect l="l" t="t" r="r" b="b"/>
              <a:pathLst>
                <a:path w="16263" h="18700" extrusionOk="0">
                  <a:moveTo>
                    <a:pt x="155" y="0"/>
                  </a:moveTo>
                  <a:cubicBezTo>
                    <a:pt x="104" y="0"/>
                    <a:pt x="52" y="2"/>
                    <a:pt x="1" y="6"/>
                  </a:cubicBezTo>
                  <a:cubicBezTo>
                    <a:pt x="1338" y="7362"/>
                    <a:pt x="12554" y="18699"/>
                    <a:pt x="12554" y="18699"/>
                  </a:cubicBezTo>
                  <a:cubicBezTo>
                    <a:pt x="12554" y="18699"/>
                    <a:pt x="15442" y="18639"/>
                    <a:pt x="16262" y="15447"/>
                  </a:cubicBezTo>
                  <a:cubicBezTo>
                    <a:pt x="10396" y="9733"/>
                    <a:pt x="5502" y="4110"/>
                    <a:pt x="5502" y="4110"/>
                  </a:cubicBezTo>
                  <a:cubicBezTo>
                    <a:pt x="5502" y="4110"/>
                    <a:pt x="2588" y="0"/>
                    <a:pt x="15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1"/>
            <p:cNvSpPr/>
            <p:nvPr/>
          </p:nvSpPr>
          <p:spPr>
            <a:xfrm>
              <a:off x="16816025" y="6224125"/>
              <a:ext cx="208975" cy="181000"/>
            </a:xfrm>
            <a:custGeom>
              <a:avLst/>
              <a:gdLst/>
              <a:ahLst/>
              <a:cxnLst/>
              <a:rect l="l" t="t" r="r" b="b"/>
              <a:pathLst>
                <a:path w="8359" h="7240" extrusionOk="0">
                  <a:moveTo>
                    <a:pt x="5182" y="0"/>
                  </a:moveTo>
                  <a:cubicBezTo>
                    <a:pt x="5139" y="0"/>
                    <a:pt x="5094" y="19"/>
                    <a:pt x="5046" y="60"/>
                  </a:cubicBezTo>
                  <a:cubicBezTo>
                    <a:pt x="4590" y="394"/>
                    <a:pt x="4286" y="1215"/>
                    <a:pt x="4286" y="1215"/>
                  </a:cubicBezTo>
                  <a:cubicBezTo>
                    <a:pt x="4286" y="1215"/>
                    <a:pt x="3964" y="168"/>
                    <a:pt x="3395" y="168"/>
                  </a:cubicBezTo>
                  <a:cubicBezTo>
                    <a:pt x="3359" y="168"/>
                    <a:pt x="3321" y="172"/>
                    <a:pt x="3283" y="181"/>
                  </a:cubicBezTo>
                  <a:cubicBezTo>
                    <a:pt x="2675" y="364"/>
                    <a:pt x="3496" y="2127"/>
                    <a:pt x="3496" y="2127"/>
                  </a:cubicBezTo>
                  <a:cubicBezTo>
                    <a:pt x="3496" y="2127"/>
                    <a:pt x="2650" y="1028"/>
                    <a:pt x="2207" y="1028"/>
                  </a:cubicBezTo>
                  <a:cubicBezTo>
                    <a:pt x="2190" y="1028"/>
                    <a:pt x="2174" y="1029"/>
                    <a:pt x="2158" y="1033"/>
                  </a:cubicBezTo>
                  <a:cubicBezTo>
                    <a:pt x="1702" y="1093"/>
                    <a:pt x="2462" y="2795"/>
                    <a:pt x="2462" y="2795"/>
                  </a:cubicBezTo>
                  <a:cubicBezTo>
                    <a:pt x="2462" y="2795"/>
                    <a:pt x="1715" y="2134"/>
                    <a:pt x="1187" y="2134"/>
                  </a:cubicBezTo>
                  <a:cubicBezTo>
                    <a:pt x="1085" y="2134"/>
                    <a:pt x="991" y="2159"/>
                    <a:pt x="912" y="2218"/>
                  </a:cubicBezTo>
                  <a:cubicBezTo>
                    <a:pt x="426" y="2552"/>
                    <a:pt x="1854" y="3799"/>
                    <a:pt x="1854" y="3799"/>
                  </a:cubicBezTo>
                  <a:cubicBezTo>
                    <a:pt x="1854" y="3799"/>
                    <a:pt x="1243" y="3654"/>
                    <a:pt x="740" y="3654"/>
                  </a:cubicBezTo>
                  <a:cubicBezTo>
                    <a:pt x="410" y="3654"/>
                    <a:pt x="127" y="3716"/>
                    <a:pt x="91" y="3920"/>
                  </a:cubicBezTo>
                  <a:cubicBezTo>
                    <a:pt x="0" y="4437"/>
                    <a:pt x="547" y="5166"/>
                    <a:pt x="1398" y="5288"/>
                  </a:cubicBezTo>
                  <a:cubicBezTo>
                    <a:pt x="2051" y="6864"/>
                    <a:pt x="3404" y="7239"/>
                    <a:pt x="4545" y="7239"/>
                  </a:cubicBezTo>
                  <a:cubicBezTo>
                    <a:pt x="5582" y="7239"/>
                    <a:pt x="6444" y="6929"/>
                    <a:pt x="6444" y="6929"/>
                  </a:cubicBezTo>
                  <a:cubicBezTo>
                    <a:pt x="6444" y="6929"/>
                    <a:pt x="8359" y="6017"/>
                    <a:pt x="7812" y="3829"/>
                  </a:cubicBezTo>
                  <a:cubicBezTo>
                    <a:pt x="7265" y="1640"/>
                    <a:pt x="5684" y="1124"/>
                    <a:pt x="5684" y="1124"/>
                  </a:cubicBezTo>
                  <a:cubicBezTo>
                    <a:pt x="5684" y="1124"/>
                    <a:pt x="5517" y="0"/>
                    <a:pt x="5182"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1"/>
            <p:cNvSpPr/>
            <p:nvPr/>
          </p:nvSpPr>
          <p:spPr>
            <a:xfrm>
              <a:off x="16535625" y="5778300"/>
              <a:ext cx="222650" cy="248750"/>
            </a:xfrm>
            <a:custGeom>
              <a:avLst/>
              <a:gdLst/>
              <a:ahLst/>
              <a:cxnLst/>
              <a:rect l="l" t="t" r="r" b="b"/>
              <a:pathLst>
                <a:path w="8906" h="9950" extrusionOk="0">
                  <a:moveTo>
                    <a:pt x="4711" y="1"/>
                  </a:moveTo>
                  <a:cubicBezTo>
                    <a:pt x="4671" y="1"/>
                    <a:pt x="4630" y="7"/>
                    <a:pt x="4590" y="20"/>
                  </a:cubicBezTo>
                  <a:cubicBezTo>
                    <a:pt x="3504" y="412"/>
                    <a:pt x="4813" y="2991"/>
                    <a:pt x="4833" y="3029"/>
                  </a:cubicBezTo>
                  <a:lnTo>
                    <a:pt x="4833" y="3029"/>
                  </a:lnTo>
                  <a:cubicBezTo>
                    <a:pt x="4812" y="2989"/>
                    <a:pt x="3368" y="169"/>
                    <a:pt x="2241" y="169"/>
                  </a:cubicBezTo>
                  <a:cubicBezTo>
                    <a:pt x="2172" y="169"/>
                    <a:pt x="2103" y="180"/>
                    <a:pt x="2037" y="203"/>
                  </a:cubicBezTo>
                  <a:cubicBezTo>
                    <a:pt x="851" y="628"/>
                    <a:pt x="2766" y="4367"/>
                    <a:pt x="2766" y="4367"/>
                  </a:cubicBezTo>
                  <a:cubicBezTo>
                    <a:pt x="2766" y="4367"/>
                    <a:pt x="1748" y="3155"/>
                    <a:pt x="989" y="3155"/>
                  </a:cubicBezTo>
                  <a:cubicBezTo>
                    <a:pt x="898" y="3155"/>
                    <a:pt x="811" y="3173"/>
                    <a:pt x="730" y="3212"/>
                  </a:cubicBezTo>
                  <a:cubicBezTo>
                    <a:pt x="0" y="3577"/>
                    <a:pt x="2857" y="9139"/>
                    <a:pt x="4134" y="9838"/>
                  </a:cubicBezTo>
                  <a:cubicBezTo>
                    <a:pt x="4285" y="9915"/>
                    <a:pt x="4429" y="9950"/>
                    <a:pt x="4564" y="9950"/>
                  </a:cubicBezTo>
                  <a:cubicBezTo>
                    <a:pt x="5600" y="9950"/>
                    <a:pt x="6170" y="7954"/>
                    <a:pt x="6170" y="7954"/>
                  </a:cubicBezTo>
                  <a:cubicBezTo>
                    <a:pt x="6170" y="7954"/>
                    <a:pt x="8906" y="3637"/>
                    <a:pt x="8298" y="2634"/>
                  </a:cubicBezTo>
                  <a:cubicBezTo>
                    <a:pt x="8205" y="2493"/>
                    <a:pt x="8104" y="2432"/>
                    <a:pt x="7999" y="2432"/>
                  </a:cubicBezTo>
                  <a:cubicBezTo>
                    <a:pt x="7381" y="2432"/>
                    <a:pt x="6626" y="4519"/>
                    <a:pt x="6626" y="4519"/>
                  </a:cubicBezTo>
                  <a:cubicBezTo>
                    <a:pt x="6626" y="4519"/>
                    <a:pt x="5779" y="1"/>
                    <a:pt x="471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1"/>
            <p:cNvSpPr/>
            <p:nvPr/>
          </p:nvSpPr>
          <p:spPr>
            <a:xfrm>
              <a:off x="16586525" y="5783350"/>
              <a:ext cx="52450" cy="101100"/>
            </a:xfrm>
            <a:custGeom>
              <a:avLst/>
              <a:gdLst/>
              <a:ahLst/>
              <a:cxnLst/>
              <a:rect l="l" t="t" r="r" b="b"/>
              <a:pathLst>
                <a:path w="2098" h="4044" extrusionOk="0">
                  <a:moveTo>
                    <a:pt x="1" y="1"/>
                  </a:moveTo>
                  <a:lnTo>
                    <a:pt x="2098" y="4043"/>
                  </a:lnTo>
                  <a:cubicBezTo>
                    <a:pt x="1946" y="3071"/>
                    <a:pt x="2" y="3"/>
                    <a:pt x="1"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1"/>
            <p:cNvSpPr/>
            <p:nvPr/>
          </p:nvSpPr>
          <p:spPr>
            <a:xfrm>
              <a:off x="16890475" y="6246900"/>
              <a:ext cx="374525" cy="384625"/>
            </a:xfrm>
            <a:custGeom>
              <a:avLst/>
              <a:gdLst/>
              <a:ahLst/>
              <a:cxnLst/>
              <a:rect l="l" t="t" r="r" b="b"/>
              <a:pathLst>
                <a:path w="14981" h="15385" extrusionOk="0">
                  <a:moveTo>
                    <a:pt x="8234" y="0"/>
                  </a:moveTo>
                  <a:cubicBezTo>
                    <a:pt x="7905" y="0"/>
                    <a:pt x="7572" y="21"/>
                    <a:pt x="7235" y="61"/>
                  </a:cubicBezTo>
                  <a:cubicBezTo>
                    <a:pt x="3436" y="547"/>
                    <a:pt x="3192" y="1398"/>
                    <a:pt x="3192" y="1398"/>
                  </a:cubicBezTo>
                  <a:cubicBezTo>
                    <a:pt x="3192" y="1398"/>
                    <a:pt x="1" y="6231"/>
                    <a:pt x="2098" y="10821"/>
                  </a:cubicBezTo>
                  <a:cubicBezTo>
                    <a:pt x="4226" y="15380"/>
                    <a:pt x="7478" y="15259"/>
                    <a:pt x="9302" y="15380"/>
                  </a:cubicBezTo>
                  <a:cubicBezTo>
                    <a:pt x="9342" y="15383"/>
                    <a:pt x="9383" y="15384"/>
                    <a:pt x="9425" y="15384"/>
                  </a:cubicBezTo>
                  <a:cubicBezTo>
                    <a:pt x="11293" y="15384"/>
                    <a:pt x="14981" y="12735"/>
                    <a:pt x="14743" y="7295"/>
                  </a:cubicBezTo>
                  <a:cubicBezTo>
                    <a:pt x="14549" y="2194"/>
                    <a:pt x="11649" y="0"/>
                    <a:pt x="8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1"/>
            <p:cNvSpPr/>
            <p:nvPr/>
          </p:nvSpPr>
          <p:spPr>
            <a:xfrm>
              <a:off x="16956600" y="6248750"/>
              <a:ext cx="180875" cy="101750"/>
            </a:xfrm>
            <a:custGeom>
              <a:avLst/>
              <a:gdLst/>
              <a:ahLst/>
              <a:cxnLst/>
              <a:rect l="l" t="t" r="r" b="b"/>
              <a:pathLst>
                <a:path w="7235" h="4070" extrusionOk="0">
                  <a:moveTo>
                    <a:pt x="4938" y="1"/>
                  </a:moveTo>
                  <a:cubicBezTo>
                    <a:pt x="3328" y="1"/>
                    <a:pt x="1064" y="503"/>
                    <a:pt x="1064" y="503"/>
                  </a:cubicBezTo>
                  <a:cubicBezTo>
                    <a:pt x="1064" y="503"/>
                    <a:pt x="0" y="1507"/>
                    <a:pt x="487" y="2844"/>
                  </a:cubicBezTo>
                  <a:cubicBezTo>
                    <a:pt x="626" y="3226"/>
                    <a:pt x="871" y="3363"/>
                    <a:pt x="1151" y="3363"/>
                  </a:cubicBezTo>
                  <a:cubicBezTo>
                    <a:pt x="1851" y="3363"/>
                    <a:pt x="2766" y="2510"/>
                    <a:pt x="2766" y="2510"/>
                  </a:cubicBezTo>
                  <a:cubicBezTo>
                    <a:pt x="2766" y="2510"/>
                    <a:pt x="2766" y="4069"/>
                    <a:pt x="3860" y="4069"/>
                  </a:cubicBezTo>
                  <a:cubicBezTo>
                    <a:pt x="3908" y="4069"/>
                    <a:pt x="3959" y="4066"/>
                    <a:pt x="4013" y="4060"/>
                  </a:cubicBezTo>
                  <a:cubicBezTo>
                    <a:pt x="6110" y="3786"/>
                    <a:pt x="7234" y="1081"/>
                    <a:pt x="6353" y="291"/>
                  </a:cubicBezTo>
                  <a:cubicBezTo>
                    <a:pt x="6097" y="77"/>
                    <a:pt x="5567" y="1"/>
                    <a:pt x="49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1"/>
            <p:cNvSpPr/>
            <p:nvPr/>
          </p:nvSpPr>
          <p:spPr>
            <a:xfrm>
              <a:off x="17025750" y="6834375"/>
              <a:ext cx="319925" cy="729425"/>
            </a:xfrm>
            <a:custGeom>
              <a:avLst/>
              <a:gdLst/>
              <a:ahLst/>
              <a:cxnLst/>
              <a:rect l="l" t="t" r="r" b="b"/>
              <a:pathLst>
                <a:path w="12797" h="29177" extrusionOk="0">
                  <a:moveTo>
                    <a:pt x="6187" y="1"/>
                  </a:moveTo>
                  <a:cubicBezTo>
                    <a:pt x="3589" y="1"/>
                    <a:pt x="1247" y="1517"/>
                    <a:pt x="1247" y="1517"/>
                  </a:cubicBezTo>
                  <a:cubicBezTo>
                    <a:pt x="821" y="3735"/>
                    <a:pt x="2280" y="10118"/>
                    <a:pt x="4620" y="13036"/>
                  </a:cubicBezTo>
                  <a:cubicBezTo>
                    <a:pt x="1429" y="13979"/>
                    <a:pt x="0" y="19906"/>
                    <a:pt x="0" y="22337"/>
                  </a:cubicBezTo>
                  <a:cubicBezTo>
                    <a:pt x="882" y="22763"/>
                    <a:pt x="1581" y="23553"/>
                    <a:pt x="1915" y="24465"/>
                  </a:cubicBezTo>
                  <a:cubicBezTo>
                    <a:pt x="2098" y="25043"/>
                    <a:pt x="2158" y="25620"/>
                    <a:pt x="2310" y="26198"/>
                  </a:cubicBezTo>
                  <a:cubicBezTo>
                    <a:pt x="2614" y="27414"/>
                    <a:pt x="3405" y="28447"/>
                    <a:pt x="4438" y="29176"/>
                  </a:cubicBezTo>
                  <a:cubicBezTo>
                    <a:pt x="4529" y="27718"/>
                    <a:pt x="4377" y="25772"/>
                    <a:pt x="3891" y="23796"/>
                  </a:cubicBezTo>
                  <a:cubicBezTo>
                    <a:pt x="9727" y="18781"/>
                    <a:pt x="12797" y="3431"/>
                    <a:pt x="9362" y="969"/>
                  </a:cubicBezTo>
                  <a:cubicBezTo>
                    <a:pt x="8356" y="255"/>
                    <a:pt x="7250" y="1"/>
                    <a:pt x="6187"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1"/>
            <p:cNvSpPr/>
            <p:nvPr/>
          </p:nvSpPr>
          <p:spPr>
            <a:xfrm>
              <a:off x="17002325" y="7392800"/>
              <a:ext cx="134375" cy="234100"/>
            </a:xfrm>
            <a:custGeom>
              <a:avLst/>
              <a:gdLst/>
              <a:ahLst/>
              <a:cxnLst/>
              <a:rect l="l" t="t" r="r" b="b"/>
              <a:pathLst>
                <a:path w="5375" h="9364" extrusionOk="0">
                  <a:moveTo>
                    <a:pt x="937" y="0"/>
                  </a:moveTo>
                  <a:lnTo>
                    <a:pt x="937" y="0"/>
                  </a:lnTo>
                  <a:cubicBezTo>
                    <a:pt x="1" y="2236"/>
                    <a:pt x="3297" y="9363"/>
                    <a:pt x="4352" y="9363"/>
                  </a:cubicBezTo>
                  <a:cubicBezTo>
                    <a:pt x="4359" y="9363"/>
                    <a:pt x="4366" y="9363"/>
                    <a:pt x="4372" y="9362"/>
                  </a:cubicBezTo>
                  <a:cubicBezTo>
                    <a:pt x="4919" y="9332"/>
                    <a:pt x="5254" y="8329"/>
                    <a:pt x="5375" y="6839"/>
                  </a:cubicBezTo>
                  <a:cubicBezTo>
                    <a:pt x="4342" y="6110"/>
                    <a:pt x="3582" y="5077"/>
                    <a:pt x="3247" y="3861"/>
                  </a:cubicBezTo>
                  <a:cubicBezTo>
                    <a:pt x="3095" y="3283"/>
                    <a:pt x="3035" y="2706"/>
                    <a:pt x="2852" y="2128"/>
                  </a:cubicBezTo>
                  <a:cubicBezTo>
                    <a:pt x="2518" y="1216"/>
                    <a:pt x="1819" y="426"/>
                    <a:pt x="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1"/>
            <p:cNvSpPr/>
            <p:nvPr/>
          </p:nvSpPr>
          <p:spPr>
            <a:xfrm>
              <a:off x="16810700" y="5858000"/>
              <a:ext cx="312325" cy="462200"/>
            </a:xfrm>
            <a:custGeom>
              <a:avLst/>
              <a:gdLst/>
              <a:ahLst/>
              <a:cxnLst/>
              <a:rect l="l" t="t" r="r" b="b"/>
              <a:pathLst>
                <a:path w="12493" h="18488" extrusionOk="0">
                  <a:moveTo>
                    <a:pt x="7994" y="0"/>
                  </a:moveTo>
                  <a:cubicBezTo>
                    <a:pt x="7133" y="0"/>
                    <a:pt x="6253" y="171"/>
                    <a:pt x="5441" y="632"/>
                  </a:cubicBezTo>
                  <a:cubicBezTo>
                    <a:pt x="2219" y="2425"/>
                    <a:pt x="0" y="9507"/>
                    <a:pt x="1885" y="11605"/>
                  </a:cubicBezTo>
                  <a:cubicBezTo>
                    <a:pt x="3739" y="13702"/>
                    <a:pt x="6870" y="14067"/>
                    <a:pt x="6870" y="14067"/>
                  </a:cubicBezTo>
                  <a:lnTo>
                    <a:pt x="6900" y="17440"/>
                  </a:lnTo>
                  <a:cubicBezTo>
                    <a:pt x="6900" y="17440"/>
                    <a:pt x="7598" y="18487"/>
                    <a:pt x="8969" y="18487"/>
                  </a:cubicBezTo>
                  <a:cubicBezTo>
                    <a:pt x="9057" y="18487"/>
                    <a:pt x="9147" y="18483"/>
                    <a:pt x="9241" y="18474"/>
                  </a:cubicBezTo>
                  <a:cubicBezTo>
                    <a:pt x="9788" y="18413"/>
                    <a:pt x="10335" y="18048"/>
                    <a:pt x="10821" y="17592"/>
                  </a:cubicBezTo>
                  <a:cubicBezTo>
                    <a:pt x="7265" y="15009"/>
                    <a:pt x="10973" y="11757"/>
                    <a:pt x="12493" y="8930"/>
                  </a:cubicBezTo>
                  <a:cubicBezTo>
                    <a:pt x="9818" y="6984"/>
                    <a:pt x="11004" y="2243"/>
                    <a:pt x="11460" y="753"/>
                  </a:cubicBezTo>
                  <a:cubicBezTo>
                    <a:pt x="10546" y="388"/>
                    <a:pt x="9292" y="0"/>
                    <a:pt x="7994"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1"/>
            <p:cNvSpPr/>
            <p:nvPr/>
          </p:nvSpPr>
          <p:spPr>
            <a:xfrm>
              <a:off x="16992300" y="5876825"/>
              <a:ext cx="190775" cy="421750"/>
            </a:xfrm>
            <a:custGeom>
              <a:avLst/>
              <a:gdLst/>
              <a:ahLst/>
              <a:cxnLst/>
              <a:rect l="l" t="t" r="r" b="b"/>
              <a:pathLst>
                <a:path w="7631" h="16870" extrusionOk="0">
                  <a:moveTo>
                    <a:pt x="4196" y="0"/>
                  </a:moveTo>
                  <a:lnTo>
                    <a:pt x="4196" y="0"/>
                  </a:lnTo>
                  <a:cubicBezTo>
                    <a:pt x="3740" y="1490"/>
                    <a:pt x="2554" y="6231"/>
                    <a:pt x="5229" y="8177"/>
                  </a:cubicBezTo>
                  <a:cubicBezTo>
                    <a:pt x="3709" y="11004"/>
                    <a:pt x="1" y="14256"/>
                    <a:pt x="3557" y="16870"/>
                  </a:cubicBezTo>
                  <a:cubicBezTo>
                    <a:pt x="4347" y="16110"/>
                    <a:pt x="4925" y="15168"/>
                    <a:pt x="4925" y="15168"/>
                  </a:cubicBezTo>
                  <a:lnTo>
                    <a:pt x="4347" y="14833"/>
                  </a:lnTo>
                  <a:lnTo>
                    <a:pt x="4530" y="13526"/>
                  </a:lnTo>
                  <a:lnTo>
                    <a:pt x="7630" y="8937"/>
                  </a:lnTo>
                  <a:cubicBezTo>
                    <a:pt x="3496" y="6201"/>
                    <a:pt x="4074" y="2037"/>
                    <a:pt x="4621" y="183"/>
                  </a:cubicBezTo>
                  <a:cubicBezTo>
                    <a:pt x="4499" y="122"/>
                    <a:pt x="4347" y="61"/>
                    <a:pt x="4196"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1"/>
            <p:cNvSpPr/>
            <p:nvPr/>
          </p:nvSpPr>
          <p:spPr>
            <a:xfrm>
              <a:off x="16602475" y="6558450"/>
              <a:ext cx="723450" cy="467875"/>
            </a:xfrm>
            <a:custGeom>
              <a:avLst/>
              <a:gdLst/>
              <a:ahLst/>
              <a:cxnLst/>
              <a:rect l="l" t="t" r="r" b="b"/>
              <a:pathLst>
                <a:path w="28938" h="18715" extrusionOk="0">
                  <a:moveTo>
                    <a:pt x="16445" y="0"/>
                  </a:moveTo>
                  <a:cubicBezTo>
                    <a:pt x="16445" y="0"/>
                    <a:pt x="1156" y="7265"/>
                    <a:pt x="1" y="9727"/>
                  </a:cubicBezTo>
                  <a:cubicBezTo>
                    <a:pt x="2615" y="12219"/>
                    <a:pt x="3314" y="12554"/>
                    <a:pt x="3314" y="12554"/>
                  </a:cubicBezTo>
                  <a:lnTo>
                    <a:pt x="913" y="16231"/>
                  </a:lnTo>
                  <a:cubicBezTo>
                    <a:pt x="913" y="16231"/>
                    <a:pt x="1810" y="18715"/>
                    <a:pt x="5279" y="18715"/>
                  </a:cubicBezTo>
                  <a:cubicBezTo>
                    <a:pt x="6588" y="18715"/>
                    <a:pt x="8264" y="18361"/>
                    <a:pt x="10396" y="17386"/>
                  </a:cubicBezTo>
                  <a:cubicBezTo>
                    <a:pt x="15526" y="15033"/>
                    <a:pt x="20323" y="12746"/>
                    <a:pt x="23677" y="12746"/>
                  </a:cubicBezTo>
                  <a:cubicBezTo>
                    <a:pt x="25390" y="12746"/>
                    <a:pt x="26727" y="13343"/>
                    <a:pt x="27539" y="14833"/>
                  </a:cubicBezTo>
                  <a:cubicBezTo>
                    <a:pt x="28938" y="9362"/>
                    <a:pt x="23223" y="912"/>
                    <a:pt x="23223" y="912"/>
                  </a:cubicBezTo>
                  <a:lnTo>
                    <a:pt x="164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1"/>
            <p:cNvSpPr/>
            <p:nvPr/>
          </p:nvSpPr>
          <p:spPr>
            <a:xfrm>
              <a:off x="16891250" y="5974975"/>
              <a:ext cx="56425" cy="62775"/>
            </a:xfrm>
            <a:custGeom>
              <a:avLst/>
              <a:gdLst/>
              <a:ahLst/>
              <a:cxnLst/>
              <a:rect l="l" t="t" r="r" b="b"/>
              <a:pathLst>
                <a:path w="2257" h="2511" extrusionOk="0">
                  <a:moveTo>
                    <a:pt x="2066" y="1"/>
                  </a:moveTo>
                  <a:cubicBezTo>
                    <a:pt x="2045" y="1"/>
                    <a:pt x="2024" y="8"/>
                    <a:pt x="2006" y="26"/>
                  </a:cubicBezTo>
                  <a:cubicBezTo>
                    <a:pt x="1368" y="603"/>
                    <a:pt x="730" y="1150"/>
                    <a:pt x="61" y="1728"/>
                  </a:cubicBezTo>
                  <a:cubicBezTo>
                    <a:pt x="0" y="1789"/>
                    <a:pt x="31" y="1880"/>
                    <a:pt x="91" y="1910"/>
                  </a:cubicBezTo>
                  <a:lnTo>
                    <a:pt x="1064" y="2488"/>
                  </a:lnTo>
                  <a:cubicBezTo>
                    <a:pt x="1085" y="2503"/>
                    <a:pt x="1106" y="2510"/>
                    <a:pt x="1125" y="2510"/>
                  </a:cubicBezTo>
                  <a:cubicBezTo>
                    <a:pt x="1220" y="2510"/>
                    <a:pt x="1287" y="2351"/>
                    <a:pt x="1186" y="2275"/>
                  </a:cubicBezTo>
                  <a:lnTo>
                    <a:pt x="373" y="1793"/>
                  </a:lnTo>
                  <a:lnTo>
                    <a:pt x="373" y="1793"/>
                  </a:lnTo>
                  <a:cubicBezTo>
                    <a:pt x="968" y="1255"/>
                    <a:pt x="1563" y="718"/>
                    <a:pt x="2158" y="208"/>
                  </a:cubicBezTo>
                  <a:cubicBezTo>
                    <a:pt x="2257" y="134"/>
                    <a:pt x="2156" y="1"/>
                    <a:pt x="206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1"/>
            <p:cNvSpPr/>
            <p:nvPr/>
          </p:nvSpPr>
          <p:spPr>
            <a:xfrm>
              <a:off x="16952800" y="6023475"/>
              <a:ext cx="107925" cy="76025"/>
            </a:xfrm>
            <a:custGeom>
              <a:avLst/>
              <a:gdLst/>
              <a:ahLst/>
              <a:cxnLst/>
              <a:rect l="l" t="t" r="r" b="b"/>
              <a:pathLst>
                <a:path w="4317" h="3041" extrusionOk="0">
                  <a:moveTo>
                    <a:pt x="3382" y="1"/>
                  </a:moveTo>
                  <a:cubicBezTo>
                    <a:pt x="2960" y="1"/>
                    <a:pt x="2538" y="411"/>
                    <a:pt x="2219" y="821"/>
                  </a:cubicBezTo>
                  <a:cubicBezTo>
                    <a:pt x="2059" y="1003"/>
                    <a:pt x="1827" y="1046"/>
                    <a:pt x="1576" y="1046"/>
                  </a:cubicBezTo>
                  <a:cubicBezTo>
                    <a:pt x="1356" y="1046"/>
                    <a:pt x="1121" y="1013"/>
                    <a:pt x="908" y="1013"/>
                  </a:cubicBezTo>
                  <a:cubicBezTo>
                    <a:pt x="675" y="1013"/>
                    <a:pt x="468" y="1052"/>
                    <a:pt x="335" y="1216"/>
                  </a:cubicBezTo>
                  <a:cubicBezTo>
                    <a:pt x="0" y="1642"/>
                    <a:pt x="578" y="2888"/>
                    <a:pt x="1854" y="3040"/>
                  </a:cubicBezTo>
                  <a:cubicBezTo>
                    <a:pt x="1854" y="2979"/>
                    <a:pt x="1885" y="2949"/>
                    <a:pt x="1885" y="2919"/>
                  </a:cubicBezTo>
                  <a:cubicBezTo>
                    <a:pt x="1976" y="2706"/>
                    <a:pt x="2158" y="2523"/>
                    <a:pt x="2341" y="2372"/>
                  </a:cubicBezTo>
                  <a:cubicBezTo>
                    <a:pt x="2614" y="2159"/>
                    <a:pt x="2949" y="1976"/>
                    <a:pt x="3313" y="1916"/>
                  </a:cubicBezTo>
                  <a:cubicBezTo>
                    <a:pt x="3370" y="1907"/>
                    <a:pt x="3430" y="1904"/>
                    <a:pt x="3490" y="1904"/>
                  </a:cubicBezTo>
                  <a:cubicBezTo>
                    <a:pt x="3654" y="1904"/>
                    <a:pt x="3826" y="1932"/>
                    <a:pt x="3982" y="1976"/>
                  </a:cubicBezTo>
                  <a:cubicBezTo>
                    <a:pt x="4317" y="1247"/>
                    <a:pt x="4195" y="396"/>
                    <a:pt x="3800" y="153"/>
                  </a:cubicBezTo>
                  <a:cubicBezTo>
                    <a:pt x="3663" y="46"/>
                    <a:pt x="3522" y="1"/>
                    <a:pt x="338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1"/>
            <p:cNvSpPr/>
            <p:nvPr/>
          </p:nvSpPr>
          <p:spPr>
            <a:xfrm>
              <a:off x="16999150" y="6071050"/>
              <a:ext cx="52450" cy="28175"/>
            </a:xfrm>
            <a:custGeom>
              <a:avLst/>
              <a:gdLst/>
              <a:ahLst/>
              <a:cxnLst/>
              <a:rect l="l" t="t" r="r" b="b"/>
              <a:pathLst>
                <a:path w="2098" h="1127" extrusionOk="0">
                  <a:moveTo>
                    <a:pt x="1635" y="1"/>
                  </a:moveTo>
                  <a:cubicBezTo>
                    <a:pt x="1576" y="1"/>
                    <a:pt x="1516" y="4"/>
                    <a:pt x="1459" y="13"/>
                  </a:cubicBezTo>
                  <a:cubicBezTo>
                    <a:pt x="1095" y="73"/>
                    <a:pt x="760" y="256"/>
                    <a:pt x="487" y="469"/>
                  </a:cubicBezTo>
                  <a:cubicBezTo>
                    <a:pt x="304" y="620"/>
                    <a:pt x="122" y="772"/>
                    <a:pt x="31" y="1016"/>
                  </a:cubicBezTo>
                  <a:cubicBezTo>
                    <a:pt x="31" y="1046"/>
                    <a:pt x="0" y="1076"/>
                    <a:pt x="0" y="1107"/>
                  </a:cubicBezTo>
                  <a:cubicBezTo>
                    <a:pt x="101" y="1119"/>
                    <a:pt x="202" y="1127"/>
                    <a:pt x="305" y="1127"/>
                  </a:cubicBezTo>
                  <a:cubicBezTo>
                    <a:pt x="450" y="1127"/>
                    <a:pt x="600" y="1112"/>
                    <a:pt x="760" y="1076"/>
                  </a:cubicBezTo>
                  <a:cubicBezTo>
                    <a:pt x="1459" y="955"/>
                    <a:pt x="1885" y="529"/>
                    <a:pt x="2098" y="73"/>
                  </a:cubicBezTo>
                  <a:cubicBezTo>
                    <a:pt x="1964" y="29"/>
                    <a:pt x="1798" y="1"/>
                    <a:pt x="1635"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1"/>
            <p:cNvSpPr/>
            <p:nvPr/>
          </p:nvSpPr>
          <p:spPr>
            <a:xfrm>
              <a:off x="17079700" y="5881375"/>
              <a:ext cx="137550" cy="218875"/>
            </a:xfrm>
            <a:custGeom>
              <a:avLst/>
              <a:gdLst/>
              <a:ahLst/>
              <a:cxnLst/>
              <a:rect l="l" t="t" r="r" b="b"/>
              <a:pathLst>
                <a:path w="5502" h="8755" extrusionOk="0">
                  <a:moveTo>
                    <a:pt x="1125" y="1"/>
                  </a:moveTo>
                  <a:lnTo>
                    <a:pt x="1125" y="1"/>
                  </a:lnTo>
                  <a:cubicBezTo>
                    <a:pt x="578" y="1855"/>
                    <a:pt x="0" y="5989"/>
                    <a:pt x="4134" y="8755"/>
                  </a:cubicBezTo>
                  <a:lnTo>
                    <a:pt x="5502" y="6779"/>
                  </a:lnTo>
                  <a:lnTo>
                    <a:pt x="2159" y="548"/>
                  </a:lnTo>
                  <a:cubicBezTo>
                    <a:pt x="2159" y="548"/>
                    <a:pt x="1763" y="305"/>
                    <a:pt x="1125"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1"/>
            <p:cNvSpPr/>
            <p:nvPr/>
          </p:nvSpPr>
          <p:spPr>
            <a:xfrm>
              <a:off x="17200525" y="5841875"/>
              <a:ext cx="182400" cy="207750"/>
            </a:xfrm>
            <a:custGeom>
              <a:avLst/>
              <a:gdLst/>
              <a:ahLst/>
              <a:cxnLst/>
              <a:rect l="l" t="t" r="r" b="b"/>
              <a:pathLst>
                <a:path w="7296" h="8310" extrusionOk="0">
                  <a:moveTo>
                    <a:pt x="4924" y="0"/>
                  </a:moveTo>
                  <a:cubicBezTo>
                    <a:pt x="4104" y="0"/>
                    <a:pt x="3617" y="4377"/>
                    <a:pt x="3617" y="4377"/>
                  </a:cubicBezTo>
                  <a:cubicBezTo>
                    <a:pt x="3617" y="4377"/>
                    <a:pt x="0" y="4651"/>
                    <a:pt x="274" y="5167"/>
                  </a:cubicBezTo>
                  <a:cubicBezTo>
                    <a:pt x="411" y="5441"/>
                    <a:pt x="1163" y="5509"/>
                    <a:pt x="1881" y="5509"/>
                  </a:cubicBezTo>
                  <a:cubicBezTo>
                    <a:pt x="2599" y="5509"/>
                    <a:pt x="3283" y="5441"/>
                    <a:pt x="3283" y="5441"/>
                  </a:cubicBezTo>
                  <a:lnTo>
                    <a:pt x="3283" y="5441"/>
                  </a:lnTo>
                  <a:cubicBezTo>
                    <a:pt x="3283" y="5441"/>
                    <a:pt x="1307" y="8085"/>
                    <a:pt x="2128" y="8298"/>
                  </a:cubicBezTo>
                  <a:cubicBezTo>
                    <a:pt x="2158" y="8306"/>
                    <a:pt x="2188" y="8310"/>
                    <a:pt x="2218" y="8310"/>
                  </a:cubicBezTo>
                  <a:cubicBezTo>
                    <a:pt x="3016" y="8310"/>
                    <a:pt x="3891" y="5684"/>
                    <a:pt x="3891" y="5684"/>
                  </a:cubicBezTo>
                  <a:cubicBezTo>
                    <a:pt x="3891" y="5684"/>
                    <a:pt x="4192" y="7984"/>
                    <a:pt x="4821" y="7984"/>
                  </a:cubicBezTo>
                  <a:cubicBezTo>
                    <a:pt x="4854" y="7984"/>
                    <a:pt x="4889" y="7978"/>
                    <a:pt x="4924" y="7964"/>
                  </a:cubicBezTo>
                  <a:cubicBezTo>
                    <a:pt x="5654" y="7690"/>
                    <a:pt x="4560" y="5441"/>
                    <a:pt x="4560" y="5441"/>
                  </a:cubicBezTo>
                  <a:lnTo>
                    <a:pt x="4560" y="5441"/>
                  </a:lnTo>
                  <a:cubicBezTo>
                    <a:pt x="4560" y="5441"/>
                    <a:pt x="5357" y="5765"/>
                    <a:pt x="5906" y="5765"/>
                  </a:cubicBezTo>
                  <a:cubicBezTo>
                    <a:pt x="6181" y="5765"/>
                    <a:pt x="6394" y="5684"/>
                    <a:pt x="6414" y="5441"/>
                  </a:cubicBezTo>
                  <a:cubicBezTo>
                    <a:pt x="6475" y="4711"/>
                    <a:pt x="4712" y="4681"/>
                    <a:pt x="4712" y="4681"/>
                  </a:cubicBezTo>
                  <a:cubicBezTo>
                    <a:pt x="4712" y="4681"/>
                    <a:pt x="7295" y="3860"/>
                    <a:pt x="6900" y="3009"/>
                  </a:cubicBezTo>
                  <a:cubicBezTo>
                    <a:pt x="6835" y="2865"/>
                    <a:pt x="6722" y="2804"/>
                    <a:pt x="6577" y="2804"/>
                  </a:cubicBezTo>
                  <a:cubicBezTo>
                    <a:pt x="5837" y="2804"/>
                    <a:pt x="4286" y="4377"/>
                    <a:pt x="4286" y="4377"/>
                  </a:cubicBezTo>
                  <a:cubicBezTo>
                    <a:pt x="4286" y="4377"/>
                    <a:pt x="5745" y="0"/>
                    <a:pt x="4924" y="0"/>
                  </a:cubicBezTo>
                  <a:close/>
                </a:path>
              </a:pathLst>
            </a:custGeom>
            <a:solidFill>
              <a:srgbClr val="F38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1"/>
            <p:cNvSpPr/>
            <p:nvPr/>
          </p:nvSpPr>
          <p:spPr>
            <a:xfrm>
              <a:off x="17033350" y="5967775"/>
              <a:ext cx="19775" cy="29200"/>
            </a:xfrm>
            <a:custGeom>
              <a:avLst/>
              <a:gdLst/>
              <a:ahLst/>
              <a:cxnLst/>
              <a:rect l="l" t="t" r="r" b="b"/>
              <a:pathLst>
                <a:path w="791" h="1168" extrusionOk="0">
                  <a:moveTo>
                    <a:pt x="460" y="0"/>
                  </a:moveTo>
                  <a:cubicBezTo>
                    <a:pt x="298" y="0"/>
                    <a:pt x="143" y="224"/>
                    <a:pt x="61" y="496"/>
                  </a:cubicBezTo>
                  <a:cubicBezTo>
                    <a:pt x="0" y="830"/>
                    <a:pt x="61" y="1104"/>
                    <a:pt x="243" y="1165"/>
                  </a:cubicBezTo>
                  <a:cubicBezTo>
                    <a:pt x="255" y="1167"/>
                    <a:pt x="267" y="1168"/>
                    <a:pt x="279" y="1168"/>
                  </a:cubicBezTo>
                  <a:cubicBezTo>
                    <a:pt x="452" y="1168"/>
                    <a:pt x="642" y="961"/>
                    <a:pt x="699" y="648"/>
                  </a:cubicBezTo>
                  <a:cubicBezTo>
                    <a:pt x="791" y="344"/>
                    <a:pt x="699" y="40"/>
                    <a:pt x="517" y="10"/>
                  </a:cubicBezTo>
                  <a:cubicBezTo>
                    <a:pt x="498" y="3"/>
                    <a:pt x="479" y="0"/>
                    <a:pt x="460"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1"/>
            <p:cNvSpPr/>
            <p:nvPr/>
          </p:nvSpPr>
          <p:spPr>
            <a:xfrm>
              <a:off x="16897325" y="5953325"/>
              <a:ext cx="19775" cy="29225"/>
            </a:xfrm>
            <a:custGeom>
              <a:avLst/>
              <a:gdLst/>
              <a:ahLst/>
              <a:cxnLst/>
              <a:rect l="l" t="t" r="r" b="b"/>
              <a:pathLst>
                <a:path w="791" h="1169" extrusionOk="0">
                  <a:moveTo>
                    <a:pt x="490" y="1"/>
                  </a:moveTo>
                  <a:cubicBezTo>
                    <a:pt x="322" y="1"/>
                    <a:pt x="146" y="224"/>
                    <a:pt x="92" y="497"/>
                  </a:cubicBezTo>
                  <a:cubicBezTo>
                    <a:pt x="0" y="831"/>
                    <a:pt x="92" y="1105"/>
                    <a:pt x="244" y="1165"/>
                  </a:cubicBezTo>
                  <a:cubicBezTo>
                    <a:pt x="255" y="1167"/>
                    <a:pt x="267" y="1168"/>
                    <a:pt x="279" y="1168"/>
                  </a:cubicBezTo>
                  <a:cubicBezTo>
                    <a:pt x="452" y="1168"/>
                    <a:pt x="643" y="962"/>
                    <a:pt x="700" y="649"/>
                  </a:cubicBezTo>
                  <a:cubicBezTo>
                    <a:pt x="791" y="345"/>
                    <a:pt x="700" y="41"/>
                    <a:pt x="548" y="10"/>
                  </a:cubicBezTo>
                  <a:cubicBezTo>
                    <a:pt x="529" y="4"/>
                    <a:pt x="509" y="1"/>
                    <a:pt x="490"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1"/>
            <p:cNvSpPr/>
            <p:nvPr/>
          </p:nvSpPr>
          <p:spPr>
            <a:xfrm>
              <a:off x="17043975" y="5940650"/>
              <a:ext cx="29675" cy="23575"/>
            </a:xfrm>
            <a:custGeom>
              <a:avLst/>
              <a:gdLst/>
              <a:ahLst/>
              <a:cxnLst/>
              <a:rect l="l" t="t" r="r" b="b"/>
              <a:pathLst>
                <a:path w="1187" h="943" extrusionOk="0">
                  <a:moveTo>
                    <a:pt x="396" y="1"/>
                  </a:moveTo>
                  <a:cubicBezTo>
                    <a:pt x="244" y="31"/>
                    <a:pt x="92" y="92"/>
                    <a:pt x="1" y="213"/>
                  </a:cubicBezTo>
                  <a:cubicBezTo>
                    <a:pt x="305" y="213"/>
                    <a:pt x="487" y="274"/>
                    <a:pt x="639" y="396"/>
                  </a:cubicBezTo>
                  <a:cubicBezTo>
                    <a:pt x="730" y="456"/>
                    <a:pt x="791" y="548"/>
                    <a:pt x="882" y="639"/>
                  </a:cubicBezTo>
                  <a:cubicBezTo>
                    <a:pt x="973" y="730"/>
                    <a:pt x="1065" y="852"/>
                    <a:pt x="1156" y="943"/>
                  </a:cubicBezTo>
                  <a:cubicBezTo>
                    <a:pt x="1186" y="791"/>
                    <a:pt x="1156" y="669"/>
                    <a:pt x="1125" y="517"/>
                  </a:cubicBezTo>
                  <a:cubicBezTo>
                    <a:pt x="1065" y="396"/>
                    <a:pt x="973" y="244"/>
                    <a:pt x="852" y="153"/>
                  </a:cubicBezTo>
                  <a:cubicBezTo>
                    <a:pt x="730" y="61"/>
                    <a:pt x="578" y="1"/>
                    <a:pt x="396"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1"/>
            <p:cNvSpPr/>
            <p:nvPr/>
          </p:nvSpPr>
          <p:spPr>
            <a:xfrm>
              <a:off x="16904925" y="5914175"/>
              <a:ext cx="28900" cy="15850"/>
            </a:xfrm>
            <a:custGeom>
              <a:avLst/>
              <a:gdLst/>
              <a:ahLst/>
              <a:cxnLst/>
              <a:rect l="l" t="t" r="r" b="b"/>
              <a:pathLst>
                <a:path w="1156" h="634" extrusionOk="0">
                  <a:moveTo>
                    <a:pt x="741" y="0"/>
                  </a:moveTo>
                  <a:cubicBezTo>
                    <a:pt x="639" y="0"/>
                    <a:pt x="540" y="36"/>
                    <a:pt x="456" y="56"/>
                  </a:cubicBezTo>
                  <a:cubicBezTo>
                    <a:pt x="335" y="117"/>
                    <a:pt x="244" y="208"/>
                    <a:pt x="152" y="300"/>
                  </a:cubicBezTo>
                  <a:cubicBezTo>
                    <a:pt x="92" y="391"/>
                    <a:pt x="31" y="512"/>
                    <a:pt x="0" y="634"/>
                  </a:cubicBezTo>
                  <a:cubicBezTo>
                    <a:pt x="244" y="543"/>
                    <a:pt x="426" y="452"/>
                    <a:pt x="608" y="360"/>
                  </a:cubicBezTo>
                  <a:cubicBezTo>
                    <a:pt x="706" y="302"/>
                    <a:pt x="792" y="268"/>
                    <a:pt x="914" y="268"/>
                  </a:cubicBezTo>
                  <a:cubicBezTo>
                    <a:pt x="981" y="268"/>
                    <a:pt x="1059" y="278"/>
                    <a:pt x="1155" y="300"/>
                  </a:cubicBezTo>
                  <a:cubicBezTo>
                    <a:pt x="1125" y="178"/>
                    <a:pt x="1003" y="56"/>
                    <a:pt x="882" y="26"/>
                  </a:cubicBezTo>
                  <a:cubicBezTo>
                    <a:pt x="835" y="7"/>
                    <a:pt x="788" y="0"/>
                    <a:pt x="741" y="0"/>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1"/>
            <p:cNvSpPr/>
            <p:nvPr/>
          </p:nvSpPr>
          <p:spPr>
            <a:xfrm>
              <a:off x="16866925" y="5990050"/>
              <a:ext cx="21300" cy="21300"/>
            </a:xfrm>
            <a:custGeom>
              <a:avLst/>
              <a:gdLst/>
              <a:ahLst/>
              <a:cxnLst/>
              <a:rect l="l" t="t" r="r" b="b"/>
              <a:pathLst>
                <a:path w="852" h="852" extrusionOk="0">
                  <a:moveTo>
                    <a:pt x="426" y="0"/>
                  </a:moveTo>
                  <a:cubicBezTo>
                    <a:pt x="183" y="0"/>
                    <a:pt x="1" y="183"/>
                    <a:pt x="1" y="426"/>
                  </a:cubicBezTo>
                  <a:cubicBezTo>
                    <a:pt x="1" y="669"/>
                    <a:pt x="183" y="851"/>
                    <a:pt x="426" y="851"/>
                  </a:cubicBezTo>
                  <a:cubicBezTo>
                    <a:pt x="669" y="851"/>
                    <a:pt x="852" y="669"/>
                    <a:pt x="852" y="426"/>
                  </a:cubicBezTo>
                  <a:cubicBezTo>
                    <a:pt x="852" y="183"/>
                    <a:pt x="669" y="0"/>
                    <a:pt x="426"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1"/>
            <p:cNvSpPr/>
            <p:nvPr/>
          </p:nvSpPr>
          <p:spPr>
            <a:xfrm>
              <a:off x="17046275" y="6000675"/>
              <a:ext cx="21275" cy="21300"/>
            </a:xfrm>
            <a:custGeom>
              <a:avLst/>
              <a:gdLst/>
              <a:ahLst/>
              <a:cxnLst/>
              <a:rect l="l" t="t" r="r" b="b"/>
              <a:pathLst>
                <a:path w="851" h="852" extrusionOk="0">
                  <a:moveTo>
                    <a:pt x="426" y="1"/>
                  </a:moveTo>
                  <a:cubicBezTo>
                    <a:pt x="182" y="1"/>
                    <a:pt x="0" y="183"/>
                    <a:pt x="0" y="426"/>
                  </a:cubicBezTo>
                  <a:cubicBezTo>
                    <a:pt x="0" y="670"/>
                    <a:pt x="182" y="852"/>
                    <a:pt x="426" y="852"/>
                  </a:cubicBezTo>
                  <a:cubicBezTo>
                    <a:pt x="669" y="852"/>
                    <a:pt x="851" y="670"/>
                    <a:pt x="851" y="426"/>
                  </a:cubicBezTo>
                  <a:cubicBezTo>
                    <a:pt x="851" y="183"/>
                    <a:pt x="669" y="1"/>
                    <a:pt x="426"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1"/>
            <p:cNvSpPr/>
            <p:nvPr/>
          </p:nvSpPr>
          <p:spPr>
            <a:xfrm>
              <a:off x="17135175" y="6087650"/>
              <a:ext cx="101675" cy="86100"/>
            </a:xfrm>
            <a:custGeom>
              <a:avLst/>
              <a:gdLst/>
              <a:ahLst/>
              <a:cxnLst/>
              <a:rect l="l" t="t" r="r" b="b"/>
              <a:pathLst>
                <a:path w="4067" h="3444" extrusionOk="0">
                  <a:moveTo>
                    <a:pt x="1958" y="1"/>
                  </a:moveTo>
                  <a:cubicBezTo>
                    <a:pt x="1605" y="1"/>
                    <a:pt x="1338" y="48"/>
                    <a:pt x="1338" y="48"/>
                  </a:cubicBezTo>
                  <a:cubicBezTo>
                    <a:pt x="1338" y="48"/>
                    <a:pt x="0" y="1628"/>
                    <a:pt x="61" y="2479"/>
                  </a:cubicBezTo>
                  <a:cubicBezTo>
                    <a:pt x="77" y="2935"/>
                    <a:pt x="870" y="3443"/>
                    <a:pt x="1714" y="3443"/>
                  </a:cubicBezTo>
                  <a:cubicBezTo>
                    <a:pt x="2446" y="3443"/>
                    <a:pt x="3218" y="3061"/>
                    <a:pt x="3557" y="1932"/>
                  </a:cubicBezTo>
                  <a:cubicBezTo>
                    <a:pt x="4067" y="253"/>
                    <a:pt x="2779" y="1"/>
                    <a:pt x="1958"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1"/>
            <p:cNvSpPr/>
            <p:nvPr/>
          </p:nvSpPr>
          <p:spPr>
            <a:xfrm>
              <a:off x="17149600" y="6096950"/>
              <a:ext cx="62625" cy="59025"/>
            </a:xfrm>
            <a:custGeom>
              <a:avLst/>
              <a:gdLst/>
              <a:ahLst/>
              <a:cxnLst/>
              <a:rect l="l" t="t" r="r" b="b"/>
              <a:pathLst>
                <a:path w="2505" h="2361" extrusionOk="0">
                  <a:moveTo>
                    <a:pt x="2068" y="0"/>
                  </a:moveTo>
                  <a:cubicBezTo>
                    <a:pt x="1449" y="0"/>
                    <a:pt x="1007" y="507"/>
                    <a:pt x="670" y="1013"/>
                  </a:cubicBezTo>
                  <a:cubicBezTo>
                    <a:pt x="548" y="1226"/>
                    <a:pt x="1" y="2077"/>
                    <a:pt x="244" y="2320"/>
                  </a:cubicBezTo>
                  <a:cubicBezTo>
                    <a:pt x="266" y="2349"/>
                    <a:pt x="292" y="2361"/>
                    <a:pt x="319" y="2361"/>
                  </a:cubicBezTo>
                  <a:cubicBezTo>
                    <a:pt x="398" y="2361"/>
                    <a:pt x="476" y="2256"/>
                    <a:pt x="414" y="2185"/>
                  </a:cubicBezTo>
                  <a:lnTo>
                    <a:pt x="414" y="2185"/>
                  </a:lnTo>
                  <a:cubicBezTo>
                    <a:pt x="421" y="2191"/>
                    <a:pt x="426" y="2193"/>
                    <a:pt x="430" y="2193"/>
                  </a:cubicBezTo>
                  <a:cubicBezTo>
                    <a:pt x="444" y="2193"/>
                    <a:pt x="435" y="2150"/>
                    <a:pt x="457" y="2107"/>
                  </a:cubicBezTo>
                  <a:cubicBezTo>
                    <a:pt x="487" y="2016"/>
                    <a:pt x="487" y="1925"/>
                    <a:pt x="518" y="1864"/>
                  </a:cubicBezTo>
                  <a:cubicBezTo>
                    <a:pt x="578" y="1682"/>
                    <a:pt x="700" y="1499"/>
                    <a:pt x="791" y="1317"/>
                  </a:cubicBezTo>
                  <a:cubicBezTo>
                    <a:pt x="1054" y="1264"/>
                    <a:pt x="1358" y="1212"/>
                    <a:pt x="1650" y="1212"/>
                  </a:cubicBezTo>
                  <a:cubicBezTo>
                    <a:pt x="1863" y="1212"/>
                    <a:pt x="2070" y="1240"/>
                    <a:pt x="2250" y="1317"/>
                  </a:cubicBezTo>
                  <a:cubicBezTo>
                    <a:pt x="2269" y="1325"/>
                    <a:pt x="2287" y="1328"/>
                    <a:pt x="2304" y="1328"/>
                  </a:cubicBezTo>
                  <a:cubicBezTo>
                    <a:pt x="2428" y="1328"/>
                    <a:pt x="2505" y="1158"/>
                    <a:pt x="2372" y="1104"/>
                  </a:cubicBezTo>
                  <a:cubicBezTo>
                    <a:pt x="2159" y="1013"/>
                    <a:pt x="1923" y="983"/>
                    <a:pt x="1680" y="983"/>
                  </a:cubicBezTo>
                  <a:cubicBezTo>
                    <a:pt x="1437" y="983"/>
                    <a:pt x="1186" y="1013"/>
                    <a:pt x="943" y="1043"/>
                  </a:cubicBezTo>
                  <a:cubicBezTo>
                    <a:pt x="1194" y="681"/>
                    <a:pt x="1573" y="242"/>
                    <a:pt x="2032" y="242"/>
                  </a:cubicBezTo>
                  <a:cubicBezTo>
                    <a:pt x="2074" y="242"/>
                    <a:pt x="2116" y="246"/>
                    <a:pt x="2159" y="253"/>
                  </a:cubicBezTo>
                  <a:cubicBezTo>
                    <a:pt x="2168" y="255"/>
                    <a:pt x="2176" y="256"/>
                    <a:pt x="2185" y="256"/>
                  </a:cubicBezTo>
                  <a:cubicBezTo>
                    <a:pt x="2317" y="256"/>
                    <a:pt x="2363" y="39"/>
                    <a:pt x="2220" y="10"/>
                  </a:cubicBezTo>
                  <a:cubicBezTo>
                    <a:pt x="2168" y="3"/>
                    <a:pt x="2117" y="0"/>
                    <a:pt x="206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1"/>
            <p:cNvSpPr/>
            <p:nvPr/>
          </p:nvSpPr>
          <p:spPr>
            <a:xfrm>
              <a:off x="16619950" y="6664975"/>
              <a:ext cx="277450" cy="302875"/>
            </a:xfrm>
            <a:custGeom>
              <a:avLst/>
              <a:gdLst/>
              <a:ahLst/>
              <a:cxnLst/>
              <a:rect l="l" t="t" r="r" b="b"/>
              <a:pathLst>
                <a:path w="11098" h="12115" extrusionOk="0">
                  <a:moveTo>
                    <a:pt x="10851" y="0"/>
                  </a:moveTo>
                  <a:cubicBezTo>
                    <a:pt x="10821" y="0"/>
                    <a:pt x="10790" y="8"/>
                    <a:pt x="10761" y="25"/>
                  </a:cubicBezTo>
                  <a:cubicBezTo>
                    <a:pt x="6840" y="3125"/>
                    <a:pt x="3284" y="6834"/>
                    <a:pt x="579" y="11059"/>
                  </a:cubicBezTo>
                  <a:cubicBezTo>
                    <a:pt x="396" y="11332"/>
                    <a:pt x="244" y="11606"/>
                    <a:pt x="62" y="11910"/>
                  </a:cubicBezTo>
                  <a:cubicBezTo>
                    <a:pt x="0" y="12012"/>
                    <a:pt x="105" y="12115"/>
                    <a:pt x="207" y="12115"/>
                  </a:cubicBezTo>
                  <a:cubicBezTo>
                    <a:pt x="257" y="12115"/>
                    <a:pt x="306" y="12091"/>
                    <a:pt x="335" y="12031"/>
                  </a:cubicBezTo>
                  <a:cubicBezTo>
                    <a:pt x="791" y="11210"/>
                    <a:pt x="1338" y="10420"/>
                    <a:pt x="1886" y="9660"/>
                  </a:cubicBezTo>
                  <a:cubicBezTo>
                    <a:pt x="3345" y="7624"/>
                    <a:pt x="4986" y="5709"/>
                    <a:pt x="6779" y="3946"/>
                  </a:cubicBezTo>
                  <a:cubicBezTo>
                    <a:pt x="8086" y="2639"/>
                    <a:pt x="9515" y="1393"/>
                    <a:pt x="10974" y="238"/>
                  </a:cubicBezTo>
                  <a:cubicBezTo>
                    <a:pt x="11097" y="139"/>
                    <a:pt x="10980" y="0"/>
                    <a:pt x="10851"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1"/>
            <p:cNvSpPr/>
            <p:nvPr/>
          </p:nvSpPr>
          <p:spPr>
            <a:xfrm>
              <a:off x="16991775" y="6247050"/>
              <a:ext cx="442050" cy="821300"/>
            </a:xfrm>
            <a:custGeom>
              <a:avLst/>
              <a:gdLst/>
              <a:ahLst/>
              <a:cxnLst/>
              <a:rect l="l" t="t" r="r" b="b"/>
              <a:pathLst>
                <a:path w="17682" h="32852" extrusionOk="0">
                  <a:moveTo>
                    <a:pt x="3977" y="0"/>
                  </a:moveTo>
                  <a:cubicBezTo>
                    <a:pt x="3488" y="0"/>
                    <a:pt x="3183" y="55"/>
                    <a:pt x="3183" y="55"/>
                  </a:cubicBezTo>
                  <a:cubicBezTo>
                    <a:pt x="9901" y="6012"/>
                    <a:pt x="3487" y="13976"/>
                    <a:pt x="3487" y="13976"/>
                  </a:cubicBezTo>
                  <a:cubicBezTo>
                    <a:pt x="3487" y="13976"/>
                    <a:pt x="0" y="27382"/>
                    <a:pt x="290" y="27382"/>
                  </a:cubicBezTo>
                  <a:cubicBezTo>
                    <a:pt x="292" y="27382"/>
                    <a:pt x="294" y="27381"/>
                    <a:pt x="295" y="27380"/>
                  </a:cubicBezTo>
                  <a:cubicBezTo>
                    <a:pt x="630" y="27259"/>
                    <a:pt x="1663" y="26256"/>
                    <a:pt x="7317" y="25253"/>
                  </a:cubicBezTo>
                  <a:cubicBezTo>
                    <a:pt x="7562" y="25194"/>
                    <a:pt x="7898" y="25154"/>
                    <a:pt x="8268" y="25154"/>
                  </a:cubicBezTo>
                  <a:cubicBezTo>
                    <a:pt x="8860" y="25154"/>
                    <a:pt x="9540" y="25257"/>
                    <a:pt x="10083" y="25557"/>
                  </a:cubicBezTo>
                  <a:cubicBezTo>
                    <a:pt x="12484" y="27806"/>
                    <a:pt x="16709" y="31909"/>
                    <a:pt x="17682" y="32852"/>
                  </a:cubicBezTo>
                  <a:cubicBezTo>
                    <a:pt x="16618" y="20359"/>
                    <a:pt x="8320" y="14462"/>
                    <a:pt x="8320" y="14462"/>
                  </a:cubicBezTo>
                  <a:cubicBezTo>
                    <a:pt x="8320" y="14462"/>
                    <a:pt x="12059" y="9812"/>
                    <a:pt x="10083" y="4493"/>
                  </a:cubicBezTo>
                  <a:cubicBezTo>
                    <a:pt x="8599" y="497"/>
                    <a:pt x="5452" y="0"/>
                    <a:pt x="39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1"/>
            <p:cNvSpPr/>
            <p:nvPr/>
          </p:nvSpPr>
          <p:spPr>
            <a:xfrm>
              <a:off x="17013075" y="6351000"/>
              <a:ext cx="465600" cy="367825"/>
            </a:xfrm>
            <a:custGeom>
              <a:avLst/>
              <a:gdLst/>
              <a:ahLst/>
              <a:cxnLst/>
              <a:rect l="l" t="t" r="r" b="b"/>
              <a:pathLst>
                <a:path w="18624" h="14713" extrusionOk="0">
                  <a:moveTo>
                    <a:pt x="12574" y="0"/>
                  </a:moveTo>
                  <a:lnTo>
                    <a:pt x="9839" y="3131"/>
                  </a:lnTo>
                  <a:lnTo>
                    <a:pt x="12787" y="6383"/>
                  </a:lnTo>
                  <a:lnTo>
                    <a:pt x="6191" y="9514"/>
                  </a:lnTo>
                  <a:cubicBezTo>
                    <a:pt x="6191" y="9514"/>
                    <a:pt x="3668" y="8420"/>
                    <a:pt x="2726" y="8420"/>
                  </a:cubicBezTo>
                  <a:cubicBezTo>
                    <a:pt x="2013" y="8420"/>
                    <a:pt x="1676" y="8060"/>
                    <a:pt x="1451" y="8060"/>
                  </a:cubicBezTo>
                  <a:cubicBezTo>
                    <a:pt x="1369" y="8060"/>
                    <a:pt x="1302" y="8108"/>
                    <a:pt x="1237" y="8237"/>
                  </a:cubicBezTo>
                  <a:cubicBezTo>
                    <a:pt x="994" y="8724"/>
                    <a:pt x="3182" y="9514"/>
                    <a:pt x="3182" y="9514"/>
                  </a:cubicBezTo>
                  <a:cubicBezTo>
                    <a:pt x="3182" y="9514"/>
                    <a:pt x="112" y="11155"/>
                    <a:pt x="21" y="11702"/>
                  </a:cubicBezTo>
                  <a:cubicBezTo>
                    <a:pt x="1" y="11895"/>
                    <a:pt x="193" y="11959"/>
                    <a:pt x="459" y="11959"/>
                  </a:cubicBezTo>
                  <a:cubicBezTo>
                    <a:pt x="990" y="11959"/>
                    <a:pt x="1814" y="11703"/>
                    <a:pt x="1814" y="11702"/>
                  </a:cubicBezTo>
                  <a:lnTo>
                    <a:pt x="1814" y="11702"/>
                  </a:lnTo>
                  <a:cubicBezTo>
                    <a:pt x="1814" y="11703"/>
                    <a:pt x="355" y="14013"/>
                    <a:pt x="1237" y="14408"/>
                  </a:cubicBezTo>
                  <a:cubicBezTo>
                    <a:pt x="1359" y="14461"/>
                    <a:pt x="1497" y="14484"/>
                    <a:pt x="1645" y="14484"/>
                  </a:cubicBezTo>
                  <a:cubicBezTo>
                    <a:pt x="2597" y="14484"/>
                    <a:pt x="3941" y="13527"/>
                    <a:pt x="3942" y="13526"/>
                  </a:cubicBezTo>
                  <a:lnTo>
                    <a:pt x="3942" y="13526"/>
                  </a:lnTo>
                  <a:cubicBezTo>
                    <a:pt x="3942" y="13527"/>
                    <a:pt x="3243" y="14651"/>
                    <a:pt x="3608" y="14712"/>
                  </a:cubicBezTo>
                  <a:cubicBezTo>
                    <a:pt x="3612" y="14712"/>
                    <a:pt x="3616" y="14712"/>
                    <a:pt x="3621" y="14712"/>
                  </a:cubicBezTo>
                  <a:cubicBezTo>
                    <a:pt x="3976" y="14712"/>
                    <a:pt x="5310" y="13526"/>
                    <a:pt x="5310" y="13526"/>
                  </a:cubicBezTo>
                  <a:cubicBezTo>
                    <a:pt x="5310" y="13526"/>
                    <a:pt x="18623" y="10517"/>
                    <a:pt x="17529" y="7174"/>
                  </a:cubicBezTo>
                  <a:cubicBezTo>
                    <a:pt x="16435" y="3860"/>
                    <a:pt x="12574" y="0"/>
                    <a:pt x="12574"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1"/>
            <p:cNvSpPr/>
            <p:nvPr/>
          </p:nvSpPr>
          <p:spPr>
            <a:xfrm>
              <a:off x="17043225" y="6652675"/>
              <a:ext cx="68400" cy="51700"/>
            </a:xfrm>
            <a:custGeom>
              <a:avLst/>
              <a:gdLst/>
              <a:ahLst/>
              <a:cxnLst/>
              <a:rect l="l" t="t" r="r" b="b"/>
              <a:pathLst>
                <a:path w="2736" h="2068" extrusionOk="0">
                  <a:moveTo>
                    <a:pt x="2736" y="0"/>
                  </a:moveTo>
                  <a:lnTo>
                    <a:pt x="0" y="2067"/>
                  </a:lnTo>
                  <a:cubicBezTo>
                    <a:pt x="0" y="2067"/>
                    <a:pt x="2614" y="608"/>
                    <a:pt x="2736"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1"/>
            <p:cNvSpPr/>
            <p:nvPr/>
          </p:nvSpPr>
          <p:spPr>
            <a:xfrm>
              <a:off x="17086525" y="6239125"/>
              <a:ext cx="275125" cy="240300"/>
            </a:xfrm>
            <a:custGeom>
              <a:avLst/>
              <a:gdLst/>
              <a:ahLst/>
              <a:cxnLst/>
              <a:rect l="l" t="t" r="r" b="b"/>
              <a:pathLst>
                <a:path w="11005" h="9612" extrusionOk="0">
                  <a:moveTo>
                    <a:pt x="5345" y="1"/>
                  </a:moveTo>
                  <a:cubicBezTo>
                    <a:pt x="4871" y="1"/>
                    <a:pt x="4356" y="112"/>
                    <a:pt x="3800" y="372"/>
                  </a:cubicBezTo>
                  <a:cubicBezTo>
                    <a:pt x="1" y="2165"/>
                    <a:pt x="1703" y="7545"/>
                    <a:pt x="6232" y="8001"/>
                  </a:cubicBezTo>
                  <a:cubicBezTo>
                    <a:pt x="6232" y="8001"/>
                    <a:pt x="6262" y="9612"/>
                    <a:pt x="6810" y="9612"/>
                  </a:cubicBezTo>
                  <a:cubicBezTo>
                    <a:pt x="7326" y="9582"/>
                    <a:pt x="6931" y="8002"/>
                    <a:pt x="6931" y="8001"/>
                  </a:cubicBezTo>
                  <a:lnTo>
                    <a:pt x="6931" y="8001"/>
                  </a:lnTo>
                  <a:cubicBezTo>
                    <a:pt x="6932" y="8002"/>
                    <a:pt x="7699" y="9280"/>
                    <a:pt x="8084" y="9280"/>
                  </a:cubicBezTo>
                  <a:cubicBezTo>
                    <a:pt x="8118" y="9280"/>
                    <a:pt x="8150" y="9270"/>
                    <a:pt x="8177" y="9247"/>
                  </a:cubicBezTo>
                  <a:cubicBezTo>
                    <a:pt x="8481" y="8974"/>
                    <a:pt x="7691" y="7211"/>
                    <a:pt x="7691" y="7211"/>
                  </a:cubicBezTo>
                  <a:lnTo>
                    <a:pt x="7691" y="7211"/>
                  </a:lnTo>
                  <a:cubicBezTo>
                    <a:pt x="7692" y="7211"/>
                    <a:pt x="8581" y="8024"/>
                    <a:pt x="9035" y="8024"/>
                  </a:cubicBezTo>
                  <a:cubicBezTo>
                    <a:pt x="9077" y="8024"/>
                    <a:pt x="9116" y="8017"/>
                    <a:pt x="9150" y="8001"/>
                  </a:cubicBezTo>
                  <a:cubicBezTo>
                    <a:pt x="9545" y="7819"/>
                    <a:pt x="8452" y="6512"/>
                    <a:pt x="8451" y="6512"/>
                  </a:cubicBezTo>
                  <a:lnTo>
                    <a:pt x="8451" y="6512"/>
                  </a:lnTo>
                  <a:cubicBezTo>
                    <a:pt x="8452" y="6512"/>
                    <a:pt x="9051" y="7039"/>
                    <a:pt x="9548" y="7039"/>
                  </a:cubicBezTo>
                  <a:cubicBezTo>
                    <a:pt x="9693" y="7039"/>
                    <a:pt x="9830" y="6994"/>
                    <a:pt x="9940" y="6876"/>
                  </a:cubicBezTo>
                  <a:cubicBezTo>
                    <a:pt x="10427" y="6329"/>
                    <a:pt x="9363" y="5813"/>
                    <a:pt x="9363" y="5813"/>
                  </a:cubicBezTo>
                  <a:lnTo>
                    <a:pt x="9363" y="5813"/>
                  </a:lnTo>
                  <a:cubicBezTo>
                    <a:pt x="9363" y="5813"/>
                    <a:pt x="9944" y="5988"/>
                    <a:pt x="10394" y="5988"/>
                  </a:cubicBezTo>
                  <a:cubicBezTo>
                    <a:pt x="10619" y="5988"/>
                    <a:pt x="10812" y="5944"/>
                    <a:pt x="10883" y="5813"/>
                  </a:cubicBezTo>
                  <a:cubicBezTo>
                    <a:pt x="10989" y="5582"/>
                    <a:pt x="10483" y="5257"/>
                    <a:pt x="10044" y="5028"/>
                  </a:cubicBezTo>
                  <a:lnTo>
                    <a:pt x="10044" y="5028"/>
                  </a:lnTo>
                  <a:cubicBezTo>
                    <a:pt x="10188" y="5077"/>
                    <a:pt x="10338" y="5113"/>
                    <a:pt x="10472" y="5113"/>
                  </a:cubicBezTo>
                  <a:cubicBezTo>
                    <a:pt x="10683" y="5113"/>
                    <a:pt x="10852" y="5022"/>
                    <a:pt x="10883" y="4749"/>
                  </a:cubicBezTo>
                  <a:cubicBezTo>
                    <a:pt x="11004" y="3958"/>
                    <a:pt x="9545" y="3867"/>
                    <a:pt x="9545" y="3867"/>
                  </a:cubicBezTo>
                  <a:cubicBezTo>
                    <a:pt x="9545" y="3867"/>
                    <a:pt x="8145" y="1"/>
                    <a:pt x="5345"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1"/>
            <p:cNvSpPr/>
            <p:nvPr/>
          </p:nvSpPr>
          <p:spPr>
            <a:xfrm>
              <a:off x="16602475" y="6575150"/>
              <a:ext cx="376950" cy="297150"/>
            </a:xfrm>
            <a:custGeom>
              <a:avLst/>
              <a:gdLst/>
              <a:ahLst/>
              <a:cxnLst/>
              <a:rect l="l" t="t" r="r" b="b"/>
              <a:pathLst>
                <a:path w="15078" h="11886" extrusionOk="0">
                  <a:moveTo>
                    <a:pt x="15077" y="1"/>
                  </a:moveTo>
                  <a:lnTo>
                    <a:pt x="15077" y="1"/>
                  </a:lnTo>
                  <a:cubicBezTo>
                    <a:pt x="9788" y="2098"/>
                    <a:pt x="882" y="7813"/>
                    <a:pt x="1" y="9059"/>
                  </a:cubicBezTo>
                  <a:cubicBezTo>
                    <a:pt x="366" y="9727"/>
                    <a:pt x="3314" y="11886"/>
                    <a:pt x="3314" y="11886"/>
                  </a:cubicBezTo>
                  <a:cubicBezTo>
                    <a:pt x="3314" y="11886"/>
                    <a:pt x="13588" y="1946"/>
                    <a:pt x="15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 name="Google Shape;4333;p81"/>
          <p:cNvGrpSpPr/>
          <p:nvPr/>
        </p:nvGrpSpPr>
        <p:grpSpPr>
          <a:xfrm>
            <a:off x="1242459" y="3144683"/>
            <a:ext cx="706751" cy="1381886"/>
            <a:chOff x="28024350" y="1115025"/>
            <a:chExt cx="944475" cy="1846700"/>
          </a:xfrm>
        </p:grpSpPr>
        <p:sp>
          <p:nvSpPr>
            <p:cNvPr id="4334" name="Google Shape;4334;p81"/>
            <p:cNvSpPr/>
            <p:nvPr/>
          </p:nvSpPr>
          <p:spPr>
            <a:xfrm>
              <a:off x="28169475" y="2879500"/>
              <a:ext cx="246225" cy="20000"/>
            </a:xfrm>
            <a:custGeom>
              <a:avLst/>
              <a:gdLst/>
              <a:ahLst/>
              <a:cxnLst/>
              <a:rect l="l" t="t" r="r" b="b"/>
              <a:pathLst>
                <a:path w="9849" h="800" extrusionOk="0">
                  <a:moveTo>
                    <a:pt x="9819" y="1"/>
                  </a:moveTo>
                  <a:lnTo>
                    <a:pt x="1" y="518"/>
                  </a:lnTo>
                  <a:cubicBezTo>
                    <a:pt x="62" y="639"/>
                    <a:pt x="214" y="730"/>
                    <a:pt x="487" y="761"/>
                  </a:cubicBezTo>
                  <a:cubicBezTo>
                    <a:pt x="688" y="788"/>
                    <a:pt x="1039" y="800"/>
                    <a:pt x="1491" y="800"/>
                  </a:cubicBezTo>
                  <a:cubicBezTo>
                    <a:pt x="4051" y="800"/>
                    <a:pt x="9849" y="427"/>
                    <a:pt x="9849" y="427"/>
                  </a:cubicBezTo>
                  <a:cubicBezTo>
                    <a:pt x="9849" y="427"/>
                    <a:pt x="9849" y="275"/>
                    <a:pt x="9819"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1"/>
            <p:cNvSpPr/>
            <p:nvPr/>
          </p:nvSpPr>
          <p:spPr>
            <a:xfrm>
              <a:off x="28254600" y="2170000"/>
              <a:ext cx="165800" cy="676200"/>
            </a:xfrm>
            <a:custGeom>
              <a:avLst/>
              <a:gdLst/>
              <a:ahLst/>
              <a:cxnLst/>
              <a:rect l="l" t="t" r="r" b="b"/>
              <a:pathLst>
                <a:path w="6632" h="27048" extrusionOk="0">
                  <a:moveTo>
                    <a:pt x="4490" y="0"/>
                  </a:moveTo>
                  <a:cubicBezTo>
                    <a:pt x="2697" y="0"/>
                    <a:pt x="152" y="1420"/>
                    <a:pt x="152" y="1420"/>
                  </a:cubicBezTo>
                  <a:cubicBezTo>
                    <a:pt x="152" y="1420"/>
                    <a:pt x="0" y="19505"/>
                    <a:pt x="3465" y="26892"/>
                  </a:cubicBezTo>
                  <a:cubicBezTo>
                    <a:pt x="3777" y="26970"/>
                    <a:pt x="4201" y="27048"/>
                    <a:pt x="4696" y="27048"/>
                  </a:cubicBezTo>
                  <a:cubicBezTo>
                    <a:pt x="5166" y="27048"/>
                    <a:pt x="5699" y="26977"/>
                    <a:pt x="6262" y="26770"/>
                  </a:cubicBezTo>
                  <a:cubicBezTo>
                    <a:pt x="5836" y="21542"/>
                    <a:pt x="4864" y="7682"/>
                    <a:pt x="6019" y="3061"/>
                  </a:cubicBezTo>
                  <a:cubicBezTo>
                    <a:pt x="6632" y="696"/>
                    <a:pt x="5745" y="0"/>
                    <a:pt x="449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1"/>
            <p:cNvSpPr/>
            <p:nvPr/>
          </p:nvSpPr>
          <p:spPr>
            <a:xfrm>
              <a:off x="28761450" y="2791375"/>
              <a:ext cx="190750" cy="170350"/>
            </a:xfrm>
            <a:custGeom>
              <a:avLst/>
              <a:gdLst/>
              <a:ahLst/>
              <a:cxnLst/>
              <a:rect l="l" t="t" r="r" b="b"/>
              <a:pathLst>
                <a:path w="7630" h="6814" extrusionOk="0">
                  <a:moveTo>
                    <a:pt x="7295" y="0"/>
                  </a:moveTo>
                  <a:lnTo>
                    <a:pt x="0" y="6444"/>
                  </a:lnTo>
                  <a:cubicBezTo>
                    <a:pt x="61" y="6566"/>
                    <a:pt x="183" y="6687"/>
                    <a:pt x="365" y="6778"/>
                  </a:cubicBezTo>
                  <a:cubicBezTo>
                    <a:pt x="414" y="6802"/>
                    <a:pt x="471" y="6814"/>
                    <a:pt x="536" y="6814"/>
                  </a:cubicBezTo>
                  <a:cubicBezTo>
                    <a:pt x="2041" y="6814"/>
                    <a:pt x="7629" y="638"/>
                    <a:pt x="7629" y="638"/>
                  </a:cubicBezTo>
                  <a:cubicBezTo>
                    <a:pt x="7629" y="638"/>
                    <a:pt x="7508" y="395"/>
                    <a:pt x="7295"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1"/>
            <p:cNvSpPr/>
            <p:nvPr/>
          </p:nvSpPr>
          <p:spPr>
            <a:xfrm>
              <a:off x="28753850" y="2865075"/>
              <a:ext cx="79800" cy="87400"/>
            </a:xfrm>
            <a:custGeom>
              <a:avLst/>
              <a:gdLst/>
              <a:ahLst/>
              <a:cxnLst/>
              <a:rect l="l" t="t" r="r" b="b"/>
              <a:pathLst>
                <a:path w="3192" h="3496" extrusionOk="0">
                  <a:moveTo>
                    <a:pt x="1794" y="0"/>
                  </a:moveTo>
                  <a:cubicBezTo>
                    <a:pt x="547" y="1763"/>
                    <a:pt x="0" y="2888"/>
                    <a:pt x="304" y="3496"/>
                  </a:cubicBezTo>
                  <a:lnTo>
                    <a:pt x="3192" y="912"/>
                  </a:lnTo>
                  <a:lnTo>
                    <a:pt x="1794" y="0"/>
                  </a:ln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1"/>
            <p:cNvSpPr/>
            <p:nvPr/>
          </p:nvSpPr>
          <p:spPr>
            <a:xfrm>
              <a:off x="28626175" y="2004775"/>
              <a:ext cx="295625" cy="798025"/>
            </a:xfrm>
            <a:custGeom>
              <a:avLst/>
              <a:gdLst/>
              <a:ahLst/>
              <a:cxnLst/>
              <a:rect l="l" t="t" r="r" b="b"/>
              <a:pathLst>
                <a:path w="11825" h="31921" extrusionOk="0">
                  <a:moveTo>
                    <a:pt x="5714" y="1"/>
                  </a:moveTo>
                  <a:lnTo>
                    <a:pt x="5714" y="1"/>
                  </a:lnTo>
                  <a:cubicBezTo>
                    <a:pt x="4778" y="1"/>
                    <a:pt x="1" y="12254"/>
                    <a:pt x="1" y="12254"/>
                  </a:cubicBezTo>
                  <a:cubicBezTo>
                    <a:pt x="1" y="12254"/>
                    <a:pt x="3375" y="27391"/>
                    <a:pt x="8755" y="31920"/>
                  </a:cubicBezTo>
                  <a:cubicBezTo>
                    <a:pt x="9849" y="31616"/>
                    <a:pt x="11369" y="31008"/>
                    <a:pt x="11825" y="29732"/>
                  </a:cubicBezTo>
                  <a:cubicBezTo>
                    <a:pt x="9271" y="24534"/>
                    <a:pt x="3648" y="11737"/>
                    <a:pt x="5442" y="3257"/>
                  </a:cubicBezTo>
                  <a:cubicBezTo>
                    <a:pt x="5938" y="919"/>
                    <a:pt x="5970" y="1"/>
                    <a:pt x="5714"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1"/>
            <p:cNvSpPr/>
            <p:nvPr/>
          </p:nvSpPr>
          <p:spPr>
            <a:xfrm>
              <a:off x="28798675" y="2748050"/>
              <a:ext cx="145150" cy="139850"/>
            </a:xfrm>
            <a:custGeom>
              <a:avLst/>
              <a:gdLst/>
              <a:ahLst/>
              <a:cxnLst/>
              <a:rect l="l" t="t" r="r" b="b"/>
              <a:pathLst>
                <a:path w="5806" h="5594" extrusionOk="0">
                  <a:moveTo>
                    <a:pt x="4925" y="1"/>
                  </a:moveTo>
                  <a:cubicBezTo>
                    <a:pt x="4469" y="1277"/>
                    <a:pt x="2949" y="1885"/>
                    <a:pt x="1855" y="2189"/>
                  </a:cubicBezTo>
                  <a:cubicBezTo>
                    <a:pt x="1125" y="3131"/>
                    <a:pt x="517" y="3952"/>
                    <a:pt x="1" y="4681"/>
                  </a:cubicBezTo>
                  <a:lnTo>
                    <a:pt x="1399" y="5593"/>
                  </a:lnTo>
                  <a:lnTo>
                    <a:pt x="5806" y="1733"/>
                  </a:lnTo>
                  <a:cubicBezTo>
                    <a:pt x="5593" y="1338"/>
                    <a:pt x="5289" y="760"/>
                    <a:pt x="4925" y="1"/>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1"/>
            <p:cNvSpPr/>
            <p:nvPr/>
          </p:nvSpPr>
          <p:spPr>
            <a:xfrm>
              <a:off x="28166450" y="2854425"/>
              <a:ext cx="91975" cy="38025"/>
            </a:xfrm>
            <a:custGeom>
              <a:avLst/>
              <a:gdLst/>
              <a:ahLst/>
              <a:cxnLst/>
              <a:rect l="l" t="t" r="r" b="b"/>
              <a:pathLst>
                <a:path w="3679" h="1521" extrusionOk="0">
                  <a:moveTo>
                    <a:pt x="3678" y="1"/>
                  </a:moveTo>
                  <a:cubicBezTo>
                    <a:pt x="1034" y="457"/>
                    <a:pt x="0" y="1156"/>
                    <a:pt x="122" y="1521"/>
                  </a:cubicBezTo>
                  <a:lnTo>
                    <a:pt x="3678" y="1338"/>
                  </a:lnTo>
                  <a:lnTo>
                    <a:pt x="3678" y="1"/>
                  </a:ln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1"/>
            <p:cNvSpPr/>
            <p:nvPr/>
          </p:nvSpPr>
          <p:spPr>
            <a:xfrm>
              <a:off x="28258400" y="2839250"/>
              <a:ext cx="156550" cy="48650"/>
            </a:xfrm>
            <a:custGeom>
              <a:avLst/>
              <a:gdLst/>
              <a:ahLst/>
              <a:cxnLst/>
              <a:rect l="l" t="t" r="r" b="b"/>
              <a:pathLst>
                <a:path w="6262" h="1946" extrusionOk="0">
                  <a:moveTo>
                    <a:pt x="6110" y="0"/>
                  </a:moveTo>
                  <a:cubicBezTo>
                    <a:pt x="5547" y="207"/>
                    <a:pt x="5014" y="278"/>
                    <a:pt x="4544" y="278"/>
                  </a:cubicBezTo>
                  <a:cubicBezTo>
                    <a:pt x="4049" y="278"/>
                    <a:pt x="3625" y="200"/>
                    <a:pt x="3313" y="122"/>
                  </a:cubicBezTo>
                  <a:lnTo>
                    <a:pt x="3313" y="122"/>
                  </a:lnTo>
                  <a:cubicBezTo>
                    <a:pt x="3313" y="152"/>
                    <a:pt x="3344" y="182"/>
                    <a:pt x="3344" y="213"/>
                  </a:cubicBezTo>
                  <a:cubicBezTo>
                    <a:pt x="2037" y="304"/>
                    <a:pt x="912" y="426"/>
                    <a:pt x="0" y="578"/>
                  </a:cubicBezTo>
                  <a:lnTo>
                    <a:pt x="0" y="1945"/>
                  </a:lnTo>
                  <a:lnTo>
                    <a:pt x="6262" y="1611"/>
                  </a:lnTo>
                  <a:cubicBezTo>
                    <a:pt x="6231" y="1277"/>
                    <a:pt x="6171" y="699"/>
                    <a:pt x="6110"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1"/>
            <p:cNvSpPr/>
            <p:nvPr/>
          </p:nvSpPr>
          <p:spPr>
            <a:xfrm>
              <a:off x="28513725" y="1115025"/>
              <a:ext cx="67650" cy="101875"/>
            </a:xfrm>
            <a:custGeom>
              <a:avLst/>
              <a:gdLst/>
              <a:ahLst/>
              <a:cxnLst/>
              <a:rect l="l" t="t" r="r" b="b"/>
              <a:pathLst>
                <a:path w="2706" h="4075" extrusionOk="0">
                  <a:moveTo>
                    <a:pt x="467" y="1"/>
                  </a:moveTo>
                  <a:cubicBezTo>
                    <a:pt x="464" y="1"/>
                    <a:pt x="460" y="1"/>
                    <a:pt x="456" y="1"/>
                  </a:cubicBezTo>
                  <a:cubicBezTo>
                    <a:pt x="0" y="62"/>
                    <a:pt x="456" y="4074"/>
                    <a:pt x="456" y="4074"/>
                  </a:cubicBezTo>
                  <a:cubicBezTo>
                    <a:pt x="456" y="4074"/>
                    <a:pt x="2705" y="2555"/>
                    <a:pt x="2249" y="2342"/>
                  </a:cubicBezTo>
                  <a:cubicBezTo>
                    <a:pt x="2212" y="2324"/>
                    <a:pt x="2170" y="2316"/>
                    <a:pt x="2126" y="2316"/>
                  </a:cubicBezTo>
                  <a:cubicBezTo>
                    <a:pt x="1630" y="2316"/>
                    <a:pt x="760" y="3315"/>
                    <a:pt x="760" y="3315"/>
                  </a:cubicBezTo>
                  <a:cubicBezTo>
                    <a:pt x="760" y="3315"/>
                    <a:pt x="879"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1"/>
            <p:cNvSpPr/>
            <p:nvPr/>
          </p:nvSpPr>
          <p:spPr>
            <a:xfrm>
              <a:off x="28337425" y="1202425"/>
              <a:ext cx="347300" cy="342775"/>
            </a:xfrm>
            <a:custGeom>
              <a:avLst/>
              <a:gdLst/>
              <a:ahLst/>
              <a:cxnLst/>
              <a:rect l="l" t="t" r="r" b="b"/>
              <a:pathLst>
                <a:path w="13892" h="13711" extrusionOk="0">
                  <a:moveTo>
                    <a:pt x="7660" y="1"/>
                  </a:moveTo>
                  <a:cubicBezTo>
                    <a:pt x="6323" y="1946"/>
                    <a:pt x="3222" y="2919"/>
                    <a:pt x="1459" y="3314"/>
                  </a:cubicBezTo>
                  <a:cubicBezTo>
                    <a:pt x="335" y="5199"/>
                    <a:pt x="0" y="7478"/>
                    <a:pt x="213" y="9667"/>
                  </a:cubicBezTo>
                  <a:cubicBezTo>
                    <a:pt x="537" y="12952"/>
                    <a:pt x="4610" y="13710"/>
                    <a:pt x="8212" y="13710"/>
                  </a:cubicBezTo>
                  <a:cubicBezTo>
                    <a:pt x="9008" y="13710"/>
                    <a:pt x="9782" y="13673"/>
                    <a:pt x="10487" y="13618"/>
                  </a:cubicBezTo>
                  <a:cubicBezTo>
                    <a:pt x="13253" y="11886"/>
                    <a:pt x="13587" y="8208"/>
                    <a:pt x="13891" y="5898"/>
                  </a:cubicBezTo>
                  <a:cubicBezTo>
                    <a:pt x="9727" y="5290"/>
                    <a:pt x="8420" y="2433"/>
                    <a:pt x="8025" y="639"/>
                  </a:cubicBezTo>
                  <a:cubicBezTo>
                    <a:pt x="7934" y="426"/>
                    <a:pt x="7873" y="183"/>
                    <a:pt x="7842" y="1"/>
                  </a:cubicBezTo>
                  <a:close/>
                </a:path>
              </a:pathLst>
            </a:custGeom>
            <a:solidFill>
              <a:srgbClr val="FFAB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1"/>
            <p:cNvSpPr/>
            <p:nvPr/>
          </p:nvSpPr>
          <p:spPr>
            <a:xfrm>
              <a:off x="28538025" y="1219150"/>
              <a:ext cx="179375" cy="324500"/>
            </a:xfrm>
            <a:custGeom>
              <a:avLst/>
              <a:gdLst/>
              <a:ahLst/>
              <a:cxnLst/>
              <a:rect l="l" t="t" r="r" b="b"/>
              <a:pathLst>
                <a:path w="7175" h="12980" extrusionOk="0">
                  <a:moveTo>
                    <a:pt x="1" y="1"/>
                  </a:moveTo>
                  <a:cubicBezTo>
                    <a:pt x="396" y="1764"/>
                    <a:pt x="1703" y="4621"/>
                    <a:pt x="5867" y="5229"/>
                  </a:cubicBezTo>
                  <a:cubicBezTo>
                    <a:pt x="5563" y="7539"/>
                    <a:pt x="5229" y="11217"/>
                    <a:pt x="2463" y="12980"/>
                  </a:cubicBezTo>
                  <a:cubicBezTo>
                    <a:pt x="4378" y="12828"/>
                    <a:pt x="5776" y="12554"/>
                    <a:pt x="5776" y="12554"/>
                  </a:cubicBezTo>
                  <a:cubicBezTo>
                    <a:pt x="5776" y="12554"/>
                    <a:pt x="7174" y="7934"/>
                    <a:pt x="6779" y="4621"/>
                  </a:cubicBezTo>
                  <a:cubicBezTo>
                    <a:pt x="2098" y="3405"/>
                    <a:pt x="518" y="1338"/>
                    <a:pt x="1"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1"/>
            <p:cNvSpPr/>
            <p:nvPr/>
          </p:nvSpPr>
          <p:spPr>
            <a:xfrm>
              <a:off x="28024350" y="1645450"/>
              <a:ext cx="808175" cy="880500"/>
            </a:xfrm>
            <a:custGeom>
              <a:avLst/>
              <a:gdLst/>
              <a:ahLst/>
              <a:cxnLst/>
              <a:rect l="l" t="t" r="r" b="b"/>
              <a:pathLst>
                <a:path w="32327" h="35220" extrusionOk="0">
                  <a:moveTo>
                    <a:pt x="15259" y="1"/>
                  </a:moveTo>
                  <a:lnTo>
                    <a:pt x="5927" y="7447"/>
                  </a:lnTo>
                  <a:lnTo>
                    <a:pt x="2858" y="13314"/>
                  </a:lnTo>
                  <a:cubicBezTo>
                    <a:pt x="2858" y="13314"/>
                    <a:pt x="0" y="21825"/>
                    <a:pt x="760" y="27691"/>
                  </a:cubicBezTo>
                  <a:cubicBezTo>
                    <a:pt x="2688" y="29801"/>
                    <a:pt x="4197" y="30404"/>
                    <a:pt x="5293" y="30404"/>
                  </a:cubicBezTo>
                  <a:cubicBezTo>
                    <a:pt x="6753" y="30404"/>
                    <a:pt x="7478" y="29332"/>
                    <a:pt x="7478" y="29332"/>
                  </a:cubicBezTo>
                  <a:lnTo>
                    <a:pt x="9362" y="26506"/>
                  </a:lnTo>
                  <a:cubicBezTo>
                    <a:pt x="7326" y="24013"/>
                    <a:pt x="6748" y="20457"/>
                    <a:pt x="7873" y="17478"/>
                  </a:cubicBezTo>
                  <a:cubicBezTo>
                    <a:pt x="9032" y="14417"/>
                    <a:pt x="12670" y="11461"/>
                    <a:pt x="16165" y="11461"/>
                  </a:cubicBezTo>
                  <a:cubicBezTo>
                    <a:pt x="17250" y="11461"/>
                    <a:pt x="18322" y="11746"/>
                    <a:pt x="19302" y="12402"/>
                  </a:cubicBezTo>
                  <a:cubicBezTo>
                    <a:pt x="20517" y="13223"/>
                    <a:pt x="21156" y="14682"/>
                    <a:pt x="21520" y="16080"/>
                  </a:cubicBezTo>
                  <a:cubicBezTo>
                    <a:pt x="21885" y="17539"/>
                    <a:pt x="22037" y="19028"/>
                    <a:pt x="21976" y="20548"/>
                  </a:cubicBezTo>
                  <a:cubicBezTo>
                    <a:pt x="21946" y="21308"/>
                    <a:pt x="21855" y="22068"/>
                    <a:pt x="21612" y="22797"/>
                  </a:cubicBezTo>
                  <a:cubicBezTo>
                    <a:pt x="21429" y="23344"/>
                    <a:pt x="21156" y="23861"/>
                    <a:pt x="20882" y="24378"/>
                  </a:cubicBezTo>
                  <a:cubicBezTo>
                    <a:pt x="19545" y="26627"/>
                    <a:pt x="17539" y="28481"/>
                    <a:pt x="15198" y="29697"/>
                  </a:cubicBezTo>
                  <a:cubicBezTo>
                    <a:pt x="14803" y="32220"/>
                    <a:pt x="16292" y="34560"/>
                    <a:pt x="19089" y="35199"/>
                  </a:cubicBezTo>
                  <a:cubicBezTo>
                    <a:pt x="19150" y="35213"/>
                    <a:pt x="19214" y="35220"/>
                    <a:pt x="19282" y="35220"/>
                  </a:cubicBezTo>
                  <a:cubicBezTo>
                    <a:pt x="22410" y="35220"/>
                    <a:pt x="32327" y="20312"/>
                    <a:pt x="31642" y="13618"/>
                  </a:cubicBezTo>
                  <a:cubicBezTo>
                    <a:pt x="30913" y="6779"/>
                    <a:pt x="27387" y="2371"/>
                    <a:pt x="27387" y="2371"/>
                  </a:cubicBezTo>
                  <a:lnTo>
                    <a:pt x="15259" y="1"/>
                  </a:lnTo>
                  <a:close/>
                </a:path>
              </a:pathLst>
            </a:custGeom>
            <a:solidFill>
              <a:srgbClr val="F29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1"/>
            <p:cNvSpPr/>
            <p:nvPr/>
          </p:nvSpPr>
          <p:spPr>
            <a:xfrm>
              <a:off x="28069175" y="1499925"/>
              <a:ext cx="846550" cy="675200"/>
            </a:xfrm>
            <a:custGeom>
              <a:avLst/>
              <a:gdLst/>
              <a:ahLst/>
              <a:cxnLst/>
              <a:rect l="l" t="t" r="r" b="b"/>
              <a:pathLst>
                <a:path w="33862" h="27008" extrusionOk="0">
                  <a:moveTo>
                    <a:pt x="20397" y="1"/>
                  </a:moveTo>
                  <a:cubicBezTo>
                    <a:pt x="19517" y="1"/>
                    <a:pt x="19059" y="442"/>
                    <a:pt x="19059" y="442"/>
                  </a:cubicBezTo>
                  <a:lnTo>
                    <a:pt x="16597" y="2326"/>
                  </a:lnTo>
                  <a:cubicBezTo>
                    <a:pt x="16597" y="2326"/>
                    <a:pt x="10244" y="2873"/>
                    <a:pt x="5138" y="11627"/>
                  </a:cubicBezTo>
                  <a:cubicBezTo>
                    <a:pt x="1" y="20411"/>
                    <a:pt x="27448" y="27007"/>
                    <a:pt x="27448" y="27007"/>
                  </a:cubicBezTo>
                  <a:cubicBezTo>
                    <a:pt x="27448" y="27007"/>
                    <a:pt x="33861" y="17797"/>
                    <a:pt x="28056" y="7585"/>
                  </a:cubicBezTo>
                  <a:cubicBezTo>
                    <a:pt x="24458" y="1204"/>
                    <a:pt x="21852" y="1"/>
                    <a:pt x="20397"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1"/>
            <p:cNvSpPr/>
            <p:nvPr/>
          </p:nvSpPr>
          <p:spPr>
            <a:xfrm>
              <a:off x="28533475" y="1202425"/>
              <a:ext cx="174025" cy="132250"/>
            </a:xfrm>
            <a:custGeom>
              <a:avLst/>
              <a:gdLst/>
              <a:ahLst/>
              <a:cxnLst/>
              <a:rect l="l" t="t" r="r" b="b"/>
              <a:pathLst>
                <a:path w="6961" h="5290" extrusionOk="0">
                  <a:moveTo>
                    <a:pt x="0" y="1"/>
                  </a:moveTo>
                  <a:cubicBezTo>
                    <a:pt x="244" y="1247"/>
                    <a:pt x="1459" y="3831"/>
                    <a:pt x="6961" y="5290"/>
                  </a:cubicBezTo>
                  <a:cubicBezTo>
                    <a:pt x="6931" y="5047"/>
                    <a:pt x="6900" y="4803"/>
                    <a:pt x="6839" y="4560"/>
                  </a:cubicBezTo>
                  <a:cubicBezTo>
                    <a:pt x="6414" y="2585"/>
                    <a:pt x="3162" y="396"/>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1"/>
            <p:cNvSpPr/>
            <p:nvPr/>
          </p:nvSpPr>
          <p:spPr>
            <a:xfrm>
              <a:off x="28373900" y="1201250"/>
              <a:ext cx="155025" cy="84050"/>
            </a:xfrm>
            <a:custGeom>
              <a:avLst/>
              <a:gdLst/>
              <a:ahLst/>
              <a:cxnLst/>
              <a:rect l="l" t="t" r="r" b="b"/>
              <a:pathLst>
                <a:path w="6201" h="3362" extrusionOk="0">
                  <a:moveTo>
                    <a:pt x="5370" y="1"/>
                  </a:moveTo>
                  <a:cubicBezTo>
                    <a:pt x="4026" y="1"/>
                    <a:pt x="2753" y="386"/>
                    <a:pt x="1794" y="1294"/>
                  </a:cubicBezTo>
                  <a:cubicBezTo>
                    <a:pt x="1307" y="1720"/>
                    <a:pt x="821" y="2176"/>
                    <a:pt x="395" y="2723"/>
                  </a:cubicBezTo>
                  <a:cubicBezTo>
                    <a:pt x="244" y="2936"/>
                    <a:pt x="122" y="3148"/>
                    <a:pt x="0" y="3361"/>
                  </a:cubicBezTo>
                  <a:cubicBezTo>
                    <a:pt x="1763" y="2966"/>
                    <a:pt x="4864" y="1993"/>
                    <a:pt x="6201" y="48"/>
                  </a:cubicBezTo>
                  <a:cubicBezTo>
                    <a:pt x="5923" y="17"/>
                    <a:pt x="5645" y="1"/>
                    <a:pt x="53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1"/>
            <p:cNvSpPr/>
            <p:nvPr/>
          </p:nvSpPr>
          <p:spPr>
            <a:xfrm>
              <a:off x="28610225" y="1320975"/>
              <a:ext cx="19025" cy="31950"/>
            </a:xfrm>
            <a:custGeom>
              <a:avLst/>
              <a:gdLst/>
              <a:ahLst/>
              <a:cxnLst/>
              <a:rect l="l" t="t" r="r" b="b"/>
              <a:pathLst>
                <a:path w="761" h="1278" extrusionOk="0">
                  <a:moveTo>
                    <a:pt x="426" y="1"/>
                  </a:moveTo>
                  <a:cubicBezTo>
                    <a:pt x="213" y="1"/>
                    <a:pt x="61" y="274"/>
                    <a:pt x="31" y="609"/>
                  </a:cubicBezTo>
                  <a:cubicBezTo>
                    <a:pt x="0" y="973"/>
                    <a:pt x="152" y="1277"/>
                    <a:pt x="335" y="1277"/>
                  </a:cubicBezTo>
                  <a:cubicBezTo>
                    <a:pt x="548" y="1277"/>
                    <a:pt x="700" y="1004"/>
                    <a:pt x="730" y="639"/>
                  </a:cubicBezTo>
                  <a:cubicBezTo>
                    <a:pt x="760" y="305"/>
                    <a:pt x="608" y="1"/>
                    <a:pt x="42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1"/>
            <p:cNvSpPr/>
            <p:nvPr/>
          </p:nvSpPr>
          <p:spPr>
            <a:xfrm>
              <a:off x="28414925" y="1299700"/>
              <a:ext cx="19025" cy="32700"/>
            </a:xfrm>
            <a:custGeom>
              <a:avLst/>
              <a:gdLst/>
              <a:ahLst/>
              <a:cxnLst/>
              <a:rect l="l" t="t" r="r" b="b"/>
              <a:pathLst>
                <a:path w="761" h="1308" extrusionOk="0">
                  <a:moveTo>
                    <a:pt x="426" y="1"/>
                  </a:moveTo>
                  <a:cubicBezTo>
                    <a:pt x="244" y="1"/>
                    <a:pt x="62" y="274"/>
                    <a:pt x="31" y="639"/>
                  </a:cubicBezTo>
                  <a:cubicBezTo>
                    <a:pt x="1" y="1004"/>
                    <a:pt x="153" y="1277"/>
                    <a:pt x="365" y="1308"/>
                  </a:cubicBezTo>
                  <a:cubicBezTo>
                    <a:pt x="548" y="1308"/>
                    <a:pt x="730" y="1034"/>
                    <a:pt x="761" y="669"/>
                  </a:cubicBezTo>
                  <a:cubicBezTo>
                    <a:pt x="761" y="305"/>
                    <a:pt x="639" y="1"/>
                    <a:pt x="42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1"/>
            <p:cNvSpPr/>
            <p:nvPr/>
          </p:nvSpPr>
          <p:spPr>
            <a:xfrm>
              <a:off x="28469725" y="1302875"/>
              <a:ext cx="66050" cy="68400"/>
            </a:xfrm>
            <a:custGeom>
              <a:avLst/>
              <a:gdLst/>
              <a:ahLst/>
              <a:cxnLst/>
              <a:rect l="l" t="t" r="r" b="b"/>
              <a:pathLst>
                <a:path w="2642" h="2736" extrusionOk="0">
                  <a:moveTo>
                    <a:pt x="1158" y="0"/>
                  </a:moveTo>
                  <a:cubicBezTo>
                    <a:pt x="1099" y="0"/>
                    <a:pt x="1036" y="27"/>
                    <a:pt x="1000" y="86"/>
                  </a:cubicBezTo>
                  <a:cubicBezTo>
                    <a:pt x="727" y="816"/>
                    <a:pt x="453" y="1545"/>
                    <a:pt x="149" y="2244"/>
                  </a:cubicBezTo>
                  <a:cubicBezTo>
                    <a:pt x="119" y="2366"/>
                    <a:pt x="58" y="2457"/>
                    <a:pt x="28" y="2579"/>
                  </a:cubicBezTo>
                  <a:cubicBezTo>
                    <a:pt x="0" y="2633"/>
                    <a:pt x="70" y="2736"/>
                    <a:pt x="150" y="2736"/>
                  </a:cubicBezTo>
                  <a:cubicBezTo>
                    <a:pt x="160" y="2736"/>
                    <a:pt x="170" y="2734"/>
                    <a:pt x="180" y="2731"/>
                  </a:cubicBezTo>
                  <a:cubicBezTo>
                    <a:pt x="848" y="2700"/>
                    <a:pt x="1517" y="2609"/>
                    <a:pt x="2186" y="2548"/>
                  </a:cubicBezTo>
                  <a:lnTo>
                    <a:pt x="2459" y="2548"/>
                  </a:lnTo>
                  <a:cubicBezTo>
                    <a:pt x="2642" y="2518"/>
                    <a:pt x="2642" y="2244"/>
                    <a:pt x="2459" y="2244"/>
                  </a:cubicBezTo>
                  <a:cubicBezTo>
                    <a:pt x="1791" y="2305"/>
                    <a:pt x="1122" y="2366"/>
                    <a:pt x="453" y="2427"/>
                  </a:cubicBezTo>
                  <a:cubicBezTo>
                    <a:pt x="427" y="2436"/>
                    <a:pt x="401" y="2442"/>
                    <a:pt x="375" y="2446"/>
                  </a:cubicBezTo>
                  <a:lnTo>
                    <a:pt x="375" y="2446"/>
                  </a:lnTo>
                  <a:cubicBezTo>
                    <a:pt x="628" y="1786"/>
                    <a:pt x="903" y="1146"/>
                    <a:pt x="1152" y="481"/>
                  </a:cubicBezTo>
                  <a:cubicBezTo>
                    <a:pt x="1213" y="390"/>
                    <a:pt x="1243" y="269"/>
                    <a:pt x="1274" y="178"/>
                  </a:cubicBezTo>
                  <a:cubicBezTo>
                    <a:pt x="1329" y="66"/>
                    <a:pt x="1249" y="0"/>
                    <a:pt x="115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1"/>
            <p:cNvSpPr/>
            <p:nvPr/>
          </p:nvSpPr>
          <p:spPr>
            <a:xfrm>
              <a:off x="28563100" y="1398675"/>
              <a:ext cx="54750" cy="34025"/>
            </a:xfrm>
            <a:custGeom>
              <a:avLst/>
              <a:gdLst/>
              <a:ahLst/>
              <a:cxnLst/>
              <a:rect l="l" t="t" r="r" b="b"/>
              <a:pathLst>
                <a:path w="2190" h="1361" extrusionOk="0">
                  <a:moveTo>
                    <a:pt x="1582" y="1"/>
                  </a:moveTo>
                  <a:cubicBezTo>
                    <a:pt x="1509" y="1"/>
                    <a:pt x="1437" y="8"/>
                    <a:pt x="1369" y="23"/>
                  </a:cubicBezTo>
                  <a:cubicBezTo>
                    <a:pt x="1004" y="84"/>
                    <a:pt x="670" y="206"/>
                    <a:pt x="396" y="479"/>
                  </a:cubicBezTo>
                  <a:cubicBezTo>
                    <a:pt x="153" y="692"/>
                    <a:pt x="1" y="1026"/>
                    <a:pt x="1" y="1361"/>
                  </a:cubicBezTo>
                  <a:cubicBezTo>
                    <a:pt x="62" y="1361"/>
                    <a:pt x="122" y="1361"/>
                    <a:pt x="153" y="1330"/>
                  </a:cubicBezTo>
                  <a:cubicBezTo>
                    <a:pt x="913" y="1209"/>
                    <a:pt x="1794" y="905"/>
                    <a:pt x="2189" y="206"/>
                  </a:cubicBezTo>
                  <a:cubicBezTo>
                    <a:pt x="2030" y="69"/>
                    <a:pt x="1802" y="1"/>
                    <a:pt x="1582"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1"/>
            <p:cNvSpPr/>
            <p:nvPr/>
          </p:nvSpPr>
          <p:spPr>
            <a:xfrm>
              <a:off x="28494825" y="1369100"/>
              <a:ext cx="128350" cy="63800"/>
            </a:xfrm>
            <a:custGeom>
              <a:avLst/>
              <a:gdLst/>
              <a:ahLst/>
              <a:cxnLst/>
              <a:rect l="l" t="t" r="r" b="b"/>
              <a:pathLst>
                <a:path w="5134" h="2552" extrusionOk="0">
                  <a:moveTo>
                    <a:pt x="4410" y="0"/>
                  </a:moveTo>
                  <a:cubicBezTo>
                    <a:pt x="3788" y="0"/>
                    <a:pt x="2953" y="635"/>
                    <a:pt x="2550" y="720"/>
                  </a:cubicBezTo>
                  <a:cubicBezTo>
                    <a:pt x="2438" y="742"/>
                    <a:pt x="2327" y="750"/>
                    <a:pt x="2217" y="750"/>
                  </a:cubicBezTo>
                  <a:cubicBezTo>
                    <a:pt x="1945" y="750"/>
                    <a:pt x="1677" y="702"/>
                    <a:pt x="1412" y="702"/>
                  </a:cubicBezTo>
                  <a:cubicBezTo>
                    <a:pt x="1203" y="702"/>
                    <a:pt x="995" y="732"/>
                    <a:pt x="787" y="842"/>
                  </a:cubicBezTo>
                  <a:cubicBezTo>
                    <a:pt x="1" y="1278"/>
                    <a:pt x="1110" y="2551"/>
                    <a:pt x="2541" y="2551"/>
                  </a:cubicBezTo>
                  <a:cubicBezTo>
                    <a:pt x="2604" y="2551"/>
                    <a:pt x="2668" y="2549"/>
                    <a:pt x="2732" y="2544"/>
                  </a:cubicBezTo>
                  <a:cubicBezTo>
                    <a:pt x="2732" y="2209"/>
                    <a:pt x="2884" y="1875"/>
                    <a:pt x="3127" y="1662"/>
                  </a:cubicBezTo>
                  <a:cubicBezTo>
                    <a:pt x="3401" y="1389"/>
                    <a:pt x="3735" y="1267"/>
                    <a:pt x="4100" y="1206"/>
                  </a:cubicBezTo>
                  <a:cubicBezTo>
                    <a:pt x="4168" y="1191"/>
                    <a:pt x="4240" y="1184"/>
                    <a:pt x="4313" y="1184"/>
                  </a:cubicBezTo>
                  <a:cubicBezTo>
                    <a:pt x="4531" y="1184"/>
                    <a:pt x="4753" y="1252"/>
                    <a:pt x="4890" y="1389"/>
                  </a:cubicBezTo>
                  <a:cubicBezTo>
                    <a:pt x="4951" y="1328"/>
                    <a:pt x="4981" y="1267"/>
                    <a:pt x="5012" y="1176"/>
                  </a:cubicBezTo>
                  <a:cubicBezTo>
                    <a:pt x="5133" y="872"/>
                    <a:pt x="5133" y="629"/>
                    <a:pt x="5042" y="447"/>
                  </a:cubicBezTo>
                  <a:cubicBezTo>
                    <a:pt x="4905" y="117"/>
                    <a:pt x="4677" y="0"/>
                    <a:pt x="4410"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1"/>
            <p:cNvSpPr/>
            <p:nvPr/>
          </p:nvSpPr>
          <p:spPr>
            <a:xfrm>
              <a:off x="28702175" y="1361550"/>
              <a:ext cx="86050" cy="81100"/>
            </a:xfrm>
            <a:custGeom>
              <a:avLst/>
              <a:gdLst/>
              <a:ahLst/>
              <a:cxnLst/>
              <a:rect l="l" t="t" r="r" b="b"/>
              <a:pathLst>
                <a:path w="3442" h="3244" extrusionOk="0">
                  <a:moveTo>
                    <a:pt x="1221" y="0"/>
                  </a:moveTo>
                  <a:cubicBezTo>
                    <a:pt x="661" y="0"/>
                    <a:pt x="213" y="293"/>
                    <a:pt x="213" y="293"/>
                  </a:cubicBezTo>
                  <a:cubicBezTo>
                    <a:pt x="213" y="293"/>
                    <a:pt x="152" y="2359"/>
                    <a:pt x="0" y="3241"/>
                  </a:cubicBezTo>
                  <a:cubicBezTo>
                    <a:pt x="27" y="3243"/>
                    <a:pt x="55" y="3243"/>
                    <a:pt x="83" y="3243"/>
                  </a:cubicBezTo>
                  <a:cubicBezTo>
                    <a:pt x="1132" y="3243"/>
                    <a:pt x="3441" y="2170"/>
                    <a:pt x="2554" y="779"/>
                  </a:cubicBezTo>
                  <a:cubicBezTo>
                    <a:pt x="2145" y="172"/>
                    <a:pt x="1650" y="0"/>
                    <a:pt x="1221"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1"/>
            <p:cNvSpPr/>
            <p:nvPr/>
          </p:nvSpPr>
          <p:spPr>
            <a:xfrm>
              <a:off x="28712675" y="1376925"/>
              <a:ext cx="41950" cy="47900"/>
            </a:xfrm>
            <a:custGeom>
              <a:avLst/>
              <a:gdLst/>
              <a:ahLst/>
              <a:cxnLst/>
              <a:rect l="l" t="t" r="r" b="b"/>
              <a:pathLst>
                <a:path w="1678" h="1916" extrusionOk="0">
                  <a:moveTo>
                    <a:pt x="1545" y="1"/>
                  </a:moveTo>
                  <a:cubicBezTo>
                    <a:pt x="1528" y="1"/>
                    <a:pt x="1510" y="4"/>
                    <a:pt x="1495" y="12"/>
                  </a:cubicBezTo>
                  <a:cubicBezTo>
                    <a:pt x="735" y="103"/>
                    <a:pt x="310" y="893"/>
                    <a:pt x="97" y="1562"/>
                  </a:cubicBezTo>
                  <a:cubicBezTo>
                    <a:pt x="67" y="1623"/>
                    <a:pt x="36" y="1684"/>
                    <a:pt x="36" y="1744"/>
                  </a:cubicBezTo>
                  <a:cubicBezTo>
                    <a:pt x="1" y="1850"/>
                    <a:pt x="78" y="1915"/>
                    <a:pt x="162" y="1915"/>
                  </a:cubicBezTo>
                  <a:cubicBezTo>
                    <a:pt x="222" y="1915"/>
                    <a:pt x="284" y="1882"/>
                    <a:pt x="310" y="1805"/>
                  </a:cubicBezTo>
                  <a:cubicBezTo>
                    <a:pt x="310" y="1775"/>
                    <a:pt x="340" y="1714"/>
                    <a:pt x="340" y="1684"/>
                  </a:cubicBezTo>
                  <a:cubicBezTo>
                    <a:pt x="371" y="1623"/>
                    <a:pt x="371" y="1562"/>
                    <a:pt x="401" y="1532"/>
                  </a:cubicBezTo>
                  <a:cubicBezTo>
                    <a:pt x="401" y="1501"/>
                    <a:pt x="431" y="1471"/>
                    <a:pt x="431" y="1441"/>
                  </a:cubicBezTo>
                  <a:cubicBezTo>
                    <a:pt x="462" y="1380"/>
                    <a:pt x="462" y="1380"/>
                    <a:pt x="462" y="1349"/>
                  </a:cubicBezTo>
                  <a:cubicBezTo>
                    <a:pt x="614" y="1045"/>
                    <a:pt x="796" y="741"/>
                    <a:pt x="1039" y="529"/>
                  </a:cubicBezTo>
                  <a:cubicBezTo>
                    <a:pt x="1191" y="377"/>
                    <a:pt x="1374" y="316"/>
                    <a:pt x="1556" y="285"/>
                  </a:cubicBezTo>
                  <a:cubicBezTo>
                    <a:pt x="1647" y="255"/>
                    <a:pt x="1678" y="164"/>
                    <a:pt x="1647" y="103"/>
                  </a:cubicBezTo>
                  <a:cubicBezTo>
                    <a:pt x="1647" y="35"/>
                    <a:pt x="1596" y="1"/>
                    <a:pt x="1545" y="1"/>
                  </a:cubicBezTo>
                  <a:close/>
                </a:path>
              </a:pathLst>
            </a:custGeom>
            <a:solidFill>
              <a:srgbClr val="432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1"/>
            <p:cNvSpPr/>
            <p:nvPr/>
          </p:nvSpPr>
          <p:spPr>
            <a:xfrm>
              <a:off x="28719475" y="1393775"/>
              <a:ext cx="39700" cy="12075"/>
            </a:xfrm>
            <a:custGeom>
              <a:avLst/>
              <a:gdLst/>
              <a:ahLst/>
              <a:cxnLst/>
              <a:rect l="l" t="t" r="r" b="b"/>
              <a:pathLst>
                <a:path w="1588" h="483" extrusionOk="0">
                  <a:moveTo>
                    <a:pt x="942" y="0"/>
                  </a:moveTo>
                  <a:cubicBezTo>
                    <a:pt x="658" y="0"/>
                    <a:pt x="362" y="94"/>
                    <a:pt x="129" y="219"/>
                  </a:cubicBezTo>
                  <a:cubicBezTo>
                    <a:pt x="0" y="297"/>
                    <a:pt x="68" y="483"/>
                    <a:pt x="202" y="483"/>
                  </a:cubicBezTo>
                  <a:cubicBezTo>
                    <a:pt x="226" y="483"/>
                    <a:pt x="253" y="477"/>
                    <a:pt x="281" y="463"/>
                  </a:cubicBezTo>
                  <a:lnTo>
                    <a:pt x="311" y="463"/>
                  </a:lnTo>
                  <a:cubicBezTo>
                    <a:pt x="311" y="432"/>
                    <a:pt x="311" y="432"/>
                    <a:pt x="342" y="432"/>
                  </a:cubicBezTo>
                  <a:lnTo>
                    <a:pt x="372" y="432"/>
                  </a:lnTo>
                  <a:cubicBezTo>
                    <a:pt x="463" y="371"/>
                    <a:pt x="555" y="341"/>
                    <a:pt x="646" y="341"/>
                  </a:cubicBezTo>
                  <a:cubicBezTo>
                    <a:pt x="746" y="316"/>
                    <a:pt x="847" y="301"/>
                    <a:pt x="946" y="301"/>
                  </a:cubicBezTo>
                  <a:cubicBezTo>
                    <a:pt x="1085" y="301"/>
                    <a:pt x="1220" y="331"/>
                    <a:pt x="1345" y="402"/>
                  </a:cubicBezTo>
                  <a:cubicBezTo>
                    <a:pt x="1380" y="425"/>
                    <a:pt x="1414" y="435"/>
                    <a:pt x="1446" y="435"/>
                  </a:cubicBezTo>
                  <a:cubicBezTo>
                    <a:pt x="1497" y="435"/>
                    <a:pt x="1539" y="409"/>
                    <a:pt x="1558" y="371"/>
                  </a:cubicBezTo>
                  <a:cubicBezTo>
                    <a:pt x="1588" y="280"/>
                    <a:pt x="1558" y="219"/>
                    <a:pt x="1497" y="159"/>
                  </a:cubicBezTo>
                  <a:cubicBezTo>
                    <a:pt x="1334" y="46"/>
                    <a:pt x="1141" y="0"/>
                    <a:pt x="942" y="0"/>
                  </a:cubicBezTo>
                  <a:close/>
                </a:path>
              </a:pathLst>
            </a:custGeom>
            <a:solidFill>
              <a:srgbClr val="432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1"/>
            <p:cNvSpPr/>
            <p:nvPr/>
          </p:nvSpPr>
          <p:spPr>
            <a:xfrm>
              <a:off x="28297150" y="1319350"/>
              <a:ext cx="52450" cy="60925"/>
            </a:xfrm>
            <a:custGeom>
              <a:avLst/>
              <a:gdLst/>
              <a:ahLst/>
              <a:cxnLst/>
              <a:rect l="l" t="t" r="r" b="b"/>
              <a:pathLst>
                <a:path w="2098" h="2437" extrusionOk="0">
                  <a:moveTo>
                    <a:pt x="931" y="0"/>
                  </a:moveTo>
                  <a:cubicBezTo>
                    <a:pt x="844" y="0"/>
                    <a:pt x="756" y="20"/>
                    <a:pt x="669" y="66"/>
                  </a:cubicBezTo>
                  <a:cubicBezTo>
                    <a:pt x="0" y="430"/>
                    <a:pt x="92" y="2406"/>
                    <a:pt x="1855" y="2437"/>
                  </a:cubicBezTo>
                  <a:cubicBezTo>
                    <a:pt x="2098" y="1677"/>
                    <a:pt x="2098" y="978"/>
                    <a:pt x="2098" y="978"/>
                  </a:cubicBezTo>
                  <a:cubicBezTo>
                    <a:pt x="2098" y="978"/>
                    <a:pt x="1539" y="0"/>
                    <a:pt x="931"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1"/>
            <p:cNvSpPr/>
            <p:nvPr/>
          </p:nvSpPr>
          <p:spPr>
            <a:xfrm>
              <a:off x="28190000" y="1402175"/>
              <a:ext cx="284225" cy="217475"/>
            </a:xfrm>
            <a:custGeom>
              <a:avLst/>
              <a:gdLst/>
              <a:ahLst/>
              <a:cxnLst/>
              <a:rect l="l" t="t" r="r" b="b"/>
              <a:pathLst>
                <a:path w="11369" h="8699" extrusionOk="0">
                  <a:moveTo>
                    <a:pt x="6815" y="1"/>
                  </a:moveTo>
                  <a:cubicBezTo>
                    <a:pt x="6139" y="1"/>
                    <a:pt x="5388" y="152"/>
                    <a:pt x="4560" y="522"/>
                  </a:cubicBezTo>
                  <a:cubicBezTo>
                    <a:pt x="1" y="2589"/>
                    <a:pt x="3162" y="8273"/>
                    <a:pt x="6931" y="8698"/>
                  </a:cubicBezTo>
                  <a:cubicBezTo>
                    <a:pt x="7296" y="8546"/>
                    <a:pt x="7873" y="7908"/>
                    <a:pt x="8511" y="7118"/>
                  </a:cubicBezTo>
                  <a:cubicBezTo>
                    <a:pt x="5320" y="6722"/>
                    <a:pt x="4195" y="4169"/>
                    <a:pt x="6049" y="3197"/>
                  </a:cubicBezTo>
                  <a:cubicBezTo>
                    <a:pt x="6350" y="3043"/>
                    <a:pt x="6658" y="2978"/>
                    <a:pt x="6964" y="2978"/>
                  </a:cubicBezTo>
                  <a:cubicBezTo>
                    <a:pt x="8302" y="2978"/>
                    <a:pt x="9614" y="4220"/>
                    <a:pt x="10183" y="4838"/>
                  </a:cubicBezTo>
                  <a:cubicBezTo>
                    <a:pt x="10852" y="3865"/>
                    <a:pt x="11369" y="3075"/>
                    <a:pt x="11369" y="3075"/>
                  </a:cubicBezTo>
                  <a:cubicBezTo>
                    <a:pt x="11369" y="3075"/>
                    <a:pt x="9862" y="1"/>
                    <a:pt x="6815"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1"/>
            <p:cNvSpPr/>
            <p:nvPr/>
          </p:nvSpPr>
          <p:spPr>
            <a:xfrm>
              <a:off x="28294875" y="1476675"/>
              <a:ext cx="149725" cy="103450"/>
            </a:xfrm>
            <a:custGeom>
              <a:avLst/>
              <a:gdLst/>
              <a:ahLst/>
              <a:cxnLst/>
              <a:rect l="l" t="t" r="r" b="b"/>
              <a:pathLst>
                <a:path w="5989" h="4138" extrusionOk="0">
                  <a:moveTo>
                    <a:pt x="2759" y="1"/>
                  </a:moveTo>
                  <a:cubicBezTo>
                    <a:pt x="2456" y="1"/>
                    <a:pt x="2151" y="65"/>
                    <a:pt x="1854" y="217"/>
                  </a:cubicBezTo>
                  <a:cubicBezTo>
                    <a:pt x="0" y="1189"/>
                    <a:pt x="1125" y="3742"/>
                    <a:pt x="4316" y="4138"/>
                  </a:cubicBezTo>
                  <a:cubicBezTo>
                    <a:pt x="4894" y="3408"/>
                    <a:pt x="5471" y="2587"/>
                    <a:pt x="5988" y="1858"/>
                  </a:cubicBezTo>
                  <a:cubicBezTo>
                    <a:pt x="5418" y="1263"/>
                    <a:pt x="4100" y="1"/>
                    <a:pt x="27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1"/>
            <p:cNvSpPr/>
            <p:nvPr/>
          </p:nvSpPr>
          <p:spPr>
            <a:xfrm>
              <a:off x="28770550" y="1558025"/>
              <a:ext cx="91975" cy="119375"/>
            </a:xfrm>
            <a:custGeom>
              <a:avLst/>
              <a:gdLst/>
              <a:ahLst/>
              <a:cxnLst/>
              <a:rect l="l" t="t" r="r" b="b"/>
              <a:pathLst>
                <a:path w="3679" h="4775" extrusionOk="0">
                  <a:moveTo>
                    <a:pt x="2129" y="1"/>
                  </a:moveTo>
                  <a:cubicBezTo>
                    <a:pt x="1887" y="1"/>
                    <a:pt x="1645" y="34"/>
                    <a:pt x="1430" y="93"/>
                  </a:cubicBezTo>
                  <a:cubicBezTo>
                    <a:pt x="943" y="154"/>
                    <a:pt x="426" y="336"/>
                    <a:pt x="1" y="549"/>
                  </a:cubicBezTo>
                  <a:cubicBezTo>
                    <a:pt x="214" y="1704"/>
                    <a:pt x="396" y="3346"/>
                    <a:pt x="122" y="4774"/>
                  </a:cubicBezTo>
                  <a:cubicBezTo>
                    <a:pt x="943" y="4227"/>
                    <a:pt x="1733" y="3650"/>
                    <a:pt x="2463" y="3042"/>
                  </a:cubicBezTo>
                  <a:cubicBezTo>
                    <a:pt x="2828" y="2707"/>
                    <a:pt x="3192" y="2403"/>
                    <a:pt x="3405" y="1947"/>
                  </a:cubicBezTo>
                  <a:cubicBezTo>
                    <a:pt x="3648" y="1522"/>
                    <a:pt x="3679" y="975"/>
                    <a:pt x="3436" y="580"/>
                  </a:cubicBezTo>
                  <a:cubicBezTo>
                    <a:pt x="3223" y="276"/>
                    <a:pt x="2888" y="93"/>
                    <a:pt x="2524" y="32"/>
                  </a:cubicBezTo>
                  <a:cubicBezTo>
                    <a:pt x="2395" y="11"/>
                    <a:pt x="2262"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1"/>
            <p:cNvSpPr/>
            <p:nvPr/>
          </p:nvSpPr>
          <p:spPr>
            <a:xfrm>
              <a:off x="28762200" y="1496725"/>
              <a:ext cx="206625" cy="193125"/>
            </a:xfrm>
            <a:custGeom>
              <a:avLst/>
              <a:gdLst/>
              <a:ahLst/>
              <a:cxnLst/>
              <a:rect l="l" t="t" r="r" b="b"/>
              <a:pathLst>
                <a:path w="8265" h="7725" extrusionOk="0">
                  <a:moveTo>
                    <a:pt x="3352" y="1"/>
                  </a:moveTo>
                  <a:cubicBezTo>
                    <a:pt x="1598" y="1"/>
                    <a:pt x="1" y="1573"/>
                    <a:pt x="1" y="1573"/>
                  </a:cubicBezTo>
                  <a:cubicBezTo>
                    <a:pt x="1" y="1573"/>
                    <a:pt x="183" y="2150"/>
                    <a:pt x="335" y="3001"/>
                  </a:cubicBezTo>
                  <a:cubicBezTo>
                    <a:pt x="760" y="2788"/>
                    <a:pt x="1277" y="2636"/>
                    <a:pt x="1733" y="2545"/>
                  </a:cubicBezTo>
                  <a:cubicBezTo>
                    <a:pt x="1969" y="2486"/>
                    <a:pt x="2217" y="2453"/>
                    <a:pt x="2461" y="2453"/>
                  </a:cubicBezTo>
                  <a:cubicBezTo>
                    <a:pt x="2596" y="2453"/>
                    <a:pt x="2729" y="2463"/>
                    <a:pt x="2858" y="2484"/>
                  </a:cubicBezTo>
                  <a:cubicBezTo>
                    <a:pt x="3192" y="2545"/>
                    <a:pt x="3557" y="2728"/>
                    <a:pt x="3770" y="3032"/>
                  </a:cubicBezTo>
                  <a:cubicBezTo>
                    <a:pt x="4013" y="3457"/>
                    <a:pt x="3982" y="4004"/>
                    <a:pt x="3739" y="4430"/>
                  </a:cubicBezTo>
                  <a:cubicBezTo>
                    <a:pt x="3526" y="4855"/>
                    <a:pt x="3162" y="5159"/>
                    <a:pt x="2797" y="5494"/>
                  </a:cubicBezTo>
                  <a:cubicBezTo>
                    <a:pt x="2037" y="6102"/>
                    <a:pt x="1277" y="6679"/>
                    <a:pt x="456" y="7226"/>
                  </a:cubicBezTo>
                  <a:cubicBezTo>
                    <a:pt x="426" y="7378"/>
                    <a:pt x="396" y="7561"/>
                    <a:pt x="335" y="7713"/>
                  </a:cubicBezTo>
                  <a:cubicBezTo>
                    <a:pt x="427" y="7720"/>
                    <a:pt x="527" y="7724"/>
                    <a:pt x="632" y="7724"/>
                  </a:cubicBezTo>
                  <a:cubicBezTo>
                    <a:pt x="2981" y="7724"/>
                    <a:pt x="8264" y="5778"/>
                    <a:pt x="6140" y="1937"/>
                  </a:cubicBezTo>
                  <a:cubicBezTo>
                    <a:pt x="5322" y="473"/>
                    <a:pt x="4314" y="1"/>
                    <a:pt x="3352"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1"/>
            <p:cNvSpPr/>
            <p:nvPr/>
          </p:nvSpPr>
          <p:spPr>
            <a:xfrm>
              <a:off x="28618851" y="1360706"/>
              <a:ext cx="56357" cy="54444"/>
            </a:xfrm>
            <a:custGeom>
              <a:avLst/>
              <a:gdLst/>
              <a:ahLst/>
              <a:cxnLst/>
              <a:rect l="l" t="t" r="r" b="b"/>
              <a:pathLst>
                <a:path w="913" h="882" extrusionOk="0">
                  <a:moveTo>
                    <a:pt x="457" y="0"/>
                  </a:moveTo>
                  <a:cubicBezTo>
                    <a:pt x="214" y="0"/>
                    <a:pt x="1" y="182"/>
                    <a:pt x="1" y="426"/>
                  </a:cubicBezTo>
                  <a:cubicBezTo>
                    <a:pt x="1" y="699"/>
                    <a:pt x="214" y="882"/>
                    <a:pt x="457" y="882"/>
                  </a:cubicBezTo>
                  <a:cubicBezTo>
                    <a:pt x="700" y="882"/>
                    <a:pt x="913" y="699"/>
                    <a:pt x="913" y="426"/>
                  </a:cubicBezTo>
                  <a:cubicBezTo>
                    <a:pt x="913" y="182"/>
                    <a:pt x="730" y="0"/>
                    <a:pt x="457"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1"/>
            <p:cNvSpPr/>
            <p:nvPr/>
          </p:nvSpPr>
          <p:spPr>
            <a:xfrm>
              <a:off x="28365434" y="1338175"/>
              <a:ext cx="56357" cy="56357"/>
            </a:xfrm>
            <a:custGeom>
              <a:avLst/>
              <a:gdLst/>
              <a:ahLst/>
              <a:cxnLst/>
              <a:rect l="l" t="t" r="r" b="b"/>
              <a:pathLst>
                <a:path w="913" h="913" extrusionOk="0">
                  <a:moveTo>
                    <a:pt x="457" y="0"/>
                  </a:moveTo>
                  <a:cubicBezTo>
                    <a:pt x="214" y="0"/>
                    <a:pt x="1" y="213"/>
                    <a:pt x="1" y="456"/>
                  </a:cubicBezTo>
                  <a:cubicBezTo>
                    <a:pt x="1" y="699"/>
                    <a:pt x="214" y="912"/>
                    <a:pt x="457" y="912"/>
                  </a:cubicBezTo>
                  <a:cubicBezTo>
                    <a:pt x="700" y="912"/>
                    <a:pt x="913" y="699"/>
                    <a:pt x="913" y="456"/>
                  </a:cubicBezTo>
                  <a:cubicBezTo>
                    <a:pt x="913" y="213"/>
                    <a:pt x="700" y="0"/>
                    <a:pt x="457"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1"/>
            <p:cNvSpPr/>
            <p:nvPr/>
          </p:nvSpPr>
          <p:spPr>
            <a:xfrm>
              <a:off x="28339700" y="1466400"/>
              <a:ext cx="475725" cy="421875"/>
            </a:xfrm>
            <a:custGeom>
              <a:avLst/>
              <a:gdLst/>
              <a:ahLst/>
              <a:cxnLst/>
              <a:rect l="l" t="t" r="r" b="b"/>
              <a:pathLst>
                <a:path w="19029" h="16875" extrusionOk="0">
                  <a:moveTo>
                    <a:pt x="10042" y="0"/>
                  </a:moveTo>
                  <a:cubicBezTo>
                    <a:pt x="9307" y="0"/>
                    <a:pt x="8578" y="59"/>
                    <a:pt x="7873" y="172"/>
                  </a:cubicBezTo>
                  <a:cubicBezTo>
                    <a:pt x="5928" y="476"/>
                    <a:pt x="4104" y="962"/>
                    <a:pt x="2675" y="2421"/>
                  </a:cubicBezTo>
                  <a:cubicBezTo>
                    <a:pt x="943" y="4245"/>
                    <a:pt x="852" y="5217"/>
                    <a:pt x="852" y="5217"/>
                  </a:cubicBezTo>
                  <a:cubicBezTo>
                    <a:pt x="852" y="5217"/>
                    <a:pt x="1" y="9989"/>
                    <a:pt x="2280" y="13120"/>
                  </a:cubicBezTo>
                  <a:cubicBezTo>
                    <a:pt x="3899" y="15365"/>
                    <a:pt x="6454" y="16874"/>
                    <a:pt x="9846" y="16874"/>
                  </a:cubicBezTo>
                  <a:cubicBezTo>
                    <a:pt x="11229" y="16874"/>
                    <a:pt x="12752" y="16623"/>
                    <a:pt x="14408" y="16068"/>
                  </a:cubicBezTo>
                  <a:cubicBezTo>
                    <a:pt x="18116" y="14822"/>
                    <a:pt x="19028" y="10658"/>
                    <a:pt x="19028" y="7132"/>
                  </a:cubicBezTo>
                  <a:cubicBezTo>
                    <a:pt x="19028" y="4488"/>
                    <a:pt x="17721" y="2330"/>
                    <a:pt x="15350" y="1144"/>
                  </a:cubicBezTo>
                  <a:cubicBezTo>
                    <a:pt x="13745" y="363"/>
                    <a:pt x="11876" y="0"/>
                    <a:pt x="10042" y="0"/>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1"/>
            <p:cNvSpPr/>
            <p:nvPr/>
          </p:nvSpPr>
          <p:spPr>
            <a:xfrm>
              <a:off x="28555500" y="1439650"/>
              <a:ext cx="112000" cy="114725"/>
            </a:xfrm>
            <a:custGeom>
              <a:avLst/>
              <a:gdLst/>
              <a:ahLst/>
              <a:cxnLst/>
              <a:rect l="l" t="t" r="r" b="b"/>
              <a:pathLst>
                <a:path w="4480" h="4589" extrusionOk="0">
                  <a:moveTo>
                    <a:pt x="2655" y="0"/>
                  </a:moveTo>
                  <a:cubicBezTo>
                    <a:pt x="1496" y="0"/>
                    <a:pt x="179" y="2063"/>
                    <a:pt x="4" y="2063"/>
                  </a:cubicBezTo>
                  <a:cubicBezTo>
                    <a:pt x="3" y="2063"/>
                    <a:pt x="2" y="2062"/>
                    <a:pt x="1" y="2062"/>
                  </a:cubicBezTo>
                  <a:lnTo>
                    <a:pt x="1" y="2062"/>
                  </a:lnTo>
                  <a:cubicBezTo>
                    <a:pt x="1" y="2063"/>
                    <a:pt x="2156" y="4588"/>
                    <a:pt x="3201" y="4588"/>
                  </a:cubicBezTo>
                  <a:cubicBezTo>
                    <a:pt x="3314" y="4588"/>
                    <a:pt x="3414" y="4559"/>
                    <a:pt x="3496" y="4494"/>
                  </a:cubicBezTo>
                  <a:cubicBezTo>
                    <a:pt x="4378" y="3825"/>
                    <a:pt x="2220" y="2610"/>
                    <a:pt x="2220" y="2609"/>
                  </a:cubicBezTo>
                  <a:lnTo>
                    <a:pt x="2220" y="2609"/>
                  </a:lnTo>
                  <a:cubicBezTo>
                    <a:pt x="2220" y="2610"/>
                    <a:pt x="3233" y="2866"/>
                    <a:pt x="3899" y="2866"/>
                  </a:cubicBezTo>
                  <a:cubicBezTo>
                    <a:pt x="4233" y="2866"/>
                    <a:pt x="4479" y="2802"/>
                    <a:pt x="4469" y="2609"/>
                  </a:cubicBezTo>
                  <a:cubicBezTo>
                    <a:pt x="4408" y="2062"/>
                    <a:pt x="2372" y="2062"/>
                    <a:pt x="2372" y="2062"/>
                  </a:cubicBezTo>
                  <a:cubicBezTo>
                    <a:pt x="2372" y="2062"/>
                    <a:pt x="4317" y="786"/>
                    <a:pt x="3101" y="117"/>
                  </a:cubicBezTo>
                  <a:cubicBezTo>
                    <a:pt x="2957" y="36"/>
                    <a:pt x="2807" y="0"/>
                    <a:pt x="2655" y="0"/>
                  </a:cubicBezTo>
                  <a:close/>
                </a:path>
              </a:pathLst>
            </a:custGeom>
            <a:solidFill>
              <a:srgbClr val="F29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1"/>
            <p:cNvSpPr/>
            <p:nvPr/>
          </p:nvSpPr>
          <p:spPr>
            <a:xfrm>
              <a:off x="28157325" y="1694250"/>
              <a:ext cx="280425" cy="234075"/>
            </a:xfrm>
            <a:custGeom>
              <a:avLst/>
              <a:gdLst/>
              <a:ahLst/>
              <a:cxnLst/>
              <a:rect l="l" t="t" r="r" b="b"/>
              <a:pathLst>
                <a:path w="11217" h="9363" extrusionOk="0">
                  <a:moveTo>
                    <a:pt x="10205" y="1"/>
                  </a:moveTo>
                  <a:cubicBezTo>
                    <a:pt x="9286" y="1"/>
                    <a:pt x="7356" y="3033"/>
                    <a:pt x="7356" y="3033"/>
                  </a:cubicBezTo>
                  <a:cubicBezTo>
                    <a:pt x="7356" y="3033"/>
                    <a:pt x="8329" y="1088"/>
                    <a:pt x="7691" y="1088"/>
                  </a:cubicBezTo>
                  <a:cubicBezTo>
                    <a:pt x="7687" y="1088"/>
                    <a:pt x="7684" y="1088"/>
                    <a:pt x="7680" y="1088"/>
                  </a:cubicBezTo>
                  <a:cubicBezTo>
                    <a:pt x="7022" y="1088"/>
                    <a:pt x="4226" y="3854"/>
                    <a:pt x="4226" y="3854"/>
                  </a:cubicBezTo>
                  <a:cubicBezTo>
                    <a:pt x="4226" y="3854"/>
                    <a:pt x="1" y="8596"/>
                    <a:pt x="3618" y="9295"/>
                  </a:cubicBezTo>
                  <a:cubicBezTo>
                    <a:pt x="3869" y="9341"/>
                    <a:pt x="4121" y="9363"/>
                    <a:pt x="4372" y="9363"/>
                  </a:cubicBezTo>
                  <a:cubicBezTo>
                    <a:pt x="7752" y="9363"/>
                    <a:pt x="11093" y="5462"/>
                    <a:pt x="11065" y="5009"/>
                  </a:cubicBezTo>
                  <a:cubicBezTo>
                    <a:pt x="11052" y="4907"/>
                    <a:pt x="11008" y="4866"/>
                    <a:pt x="10947" y="4866"/>
                  </a:cubicBezTo>
                  <a:cubicBezTo>
                    <a:pt x="10718" y="4866"/>
                    <a:pt x="10244" y="5435"/>
                    <a:pt x="10244" y="5435"/>
                  </a:cubicBezTo>
                  <a:cubicBezTo>
                    <a:pt x="10244" y="5435"/>
                    <a:pt x="11217" y="328"/>
                    <a:pt x="10335" y="24"/>
                  </a:cubicBezTo>
                  <a:cubicBezTo>
                    <a:pt x="10295" y="8"/>
                    <a:pt x="10251" y="1"/>
                    <a:pt x="10205" y="1"/>
                  </a:cubicBezTo>
                  <a:close/>
                </a:path>
              </a:pathLst>
            </a:custGeom>
            <a:solidFill>
              <a:srgbClr val="FFAB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1"/>
            <p:cNvSpPr/>
            <p:nvPr/>
          </p:nvSpPr>
          <p:spPr>
            <a:xfrm>
              <a:off x="28367050" y="1694850"/>
              <a:ext cx="48650" cy="116275"/>
            </a:xfrm>
            <a:custGeom>
              <a:avLst/>
              <a:gdLst/>
              <a:ahLst/>
              <a:cxnLst/>
              <a:rect l="l" t="t" r="r" b="b"/>
              <a:pathLst>
                <a:path w="1946" h="4651" extrusionOk="0">
                  <a:moveTo>
                    <a:pt x="1946" y="0"/>
                  </a:moveTo>
                  <a:lnTo>
                    <a:pt x="1" y="4651"/>
                  </a:lnTo>
                  <a:cubicBezTo>
                    <a:pt x="1216" y="4134"/>
                    <a:pt x="1946" y="2"/>
                    <a:pt x="1946"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1"/>
            <p:cNvSpPr/>
            <p:nvPr/>
          </p:nvSpPr>
          <p:spPr>
            <a:xfrm>
              <a:off x="28071175" y="1664025"/>
              <a:ext cx="337700" cy="450000"/>
            </a:xfrm>
            <a:custGeom>
              <a:avLst/>
              <a:gdLst/>
              <a:ahLst/>
              <a:cxnLst/>
              <a:rect l="l" t="t" r="r" b="b"/>
              <a:pathLst>
                <a:path w="13508" h="18000" extrusionOk="0">
                  <a:moveTo>
                    <a:pt x="13293" y="1"/>
                  </a:moveTo>
                  <a:cubicBezTo>
                    <a:pt x="12995" y="1"/>
                    <a:pt x="11836" y="534"/>
                    <a:pt x="11836" y="534"/>
                  </a:cubicBezTo>
                  <a:cubicBezTo>
                    <a:pt x="11836" y="534"/>
                    <a:pt x="1775" y="3331"/>
                    <a:pt x="529" y="12875"/>
                  </a:cubicBezTo>
                  <a:cubicBezTo>
                    <a:pt x="0" y="16838"/>
                    <a:pt x="1154" y="17999"/>
                    <a:pt x="2688" y="17999"/>
                  </a:cubicBezTo>
                  <a:cubicBezTo>
                    <a:pt x="4859" y="17999"/>
                    <a:pt x="7793" y="15671"/>
                    <a:pt x="7793" y="15671"/>
                  </a:cubicBezTo>
                  <a:cubicBezTo>
                    <a:pt x="7793" y="15671"/>
                    <a:pt x="4602" y="6066"/>
                    <a:pt x="11836" y="1233"/>
                  </a:cubicBezTo>
                  <a:cubicBezTo>
                    <a:pt x="13275" y="278"/>
                    <a:pt x="13508" y="1"/>
                    <a:pt x="13293"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1"/>
            <p:cNvSpPr/>
            <p:nvPr/>
          </p:nvSpPr>
          <p:spPr>
            <a:xfrm>
              <a:off x="28193050" y="1931975"/>
              <a:ext cx="382250" cy="455150"/>
            </a:xfrm>
            <a:custGeom>
              <a:avLst/>
              <a:gdLst/>
              <a:ahLst/>
              <a:cxnLst/>
              <a:rect l="l" t="t" r="r" b="b"/>
              <a:pathLst>
                <a:path w="15290" h="18206" extrusionOk="0">
                  <a:moveTo>
                    <a:pt x="9417" y="0"/>
                  </a:moveTo>
                  <a:cubicBezTo>
                    <a:pt x="5922" y="0"/>
                    <a:pt x="2284" y="2956"/>
                    <a:pt x="1125" y="6017"/>
                  </a:cubicBezTo>
                  <a:cubicBezTo>
                    <a:pt x="0" y="8996"/>
                    <a:pt x="578" y="12552"/>
                    <a:pt x="2614" y="15045"/>
                  </a:cubicBezTo>
                  <a:lnTo>
                    <a:pt x="2645" y="14984"/>
                  </a:lnTo>
                  <a:cubicBezTo>
                    <a:pt x="2645" y="14984"/>
                    <a:pt x="7022" y="17811"/>
                    <a:pt x="8481" y="17993"/>
                  </a:cubicBezTo>
                  <a:cubicBezTo>
                    <a:pt x="8481" y="18054"/>
                    <a:pt x="8481" y="18145"/>
                    <a:pt x="8450" y="18206"/>
                  </a:cubicBezTo>
                  <a:cubicBezTo>
                    <a:pt x="10791" y="17020"/>
                    <a:pt x="12766" y="15166"/>
                    <a:pt x="14104" y="12917"/>
                  </a:cubicBezTo>
                  <a:cubicBezTo>
                    <a:pt x="14408" y="12400"/>
                    <a:pt x="14681" y="11883"/>
                    <a:pt x="14864" y="11336"/>
                  </a:cubicBezTo>
                  <a:cubicBezTo>
                    <a:pt x="15107" y="10607"/>
                    <a:pt x="15198" y="9847"/>
                    <a:pt x="15228" y="9087"/>
                  </a:cubicBezTo>
                  <a:cubicBezTo>
                    <a:pt x="15289" y="7567"/>
                    <a:pt x="15137" y="6078"/>
                    <a:pt x="14742" y="4619"/>
                  </a:cubicBezTo>
                  <a:cubicBezTo>
                    <a:pt x="14377" y="3221"/>
                    <a:pt x="13769" y="1762"/>
                    <a:pt x="12554" y="941"/>
                  </a:cubicBezTo>
                  <a:cubicBezTo>
                    <a:pt x="11574" y="285"/>
                    <a:pt x="10502" y="0"/>
                    <a:pt x="9417" y="0"/>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1"/>
            <p:cNvSpPr/>
            <p:nvPr/>
          </p:nvSpPr>
          <p:spPr>
            <a:xfrm>
              <a:off x="28687725" y="1739150"/>
              <a:ext cx="23575" cy="30725"/>
            </a:xfrm>
            <a:custGeom>
              <a:avLst/>
              <a:gdLst/>
              <a:ahLst/>
              <a:cxnLst/>
              <a:rect l="l" t="t" r="r" b="b"/>
              <a:pathLst>
                <a:path w="943" h="1229" extrusionOk="0">
                  <a:moveTo>
                    <a:pt x="638" y="0"/>
                  </a:moveTo>
                  <a:cubicBezTo>
                    <a:pt x="466" y="0"/>
                    <a:pt x="255" y="196"/>
                    <a:pt x="153" y="478"/>
                  </a:cubicBezTo>
                  <a:cubicBezTo>
                    <a:pt x="1" y="812"/>
                    <a:pt x="31" y="1146"/>
                    <a:pt x="214" y="1207"/>
                  </a:cubicBezTo>
                  <a:cubicBezTo>
                    <a:pt x="247" y="1221"/>
                    <a:pt x="281" y="1228"/>
                    <a:pt x="316" y="1228"/>
                  </a:cubicBezTo>
                  <a:cubicBezTo>
                    <a:pt x="501" y="1228"/>
                    <a:pt x="693" y="1033"/>
                    <a:pt x="821" y="751"/>
                  </a:cubicBezTo>
                  <a:cubicBezTo>
                    <a:pt x="943" y="417"/>
                    <a:pt x="913" y="82"/>
                    <a:pt x="730" y="22"/>
                  </a:cubicBezTo>
                  <a:cubicBezTo>
                    <a:pt x="702" y="7"/>
                    <a:pt x="671" y="0"/>
                    <a:pt x="63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1"/>
            <p:cNvSpPr/>
            <p:nvPr/>
          </p:nvSpPr>
          <p:spPr>
            <a:xfrm>
              <a:off x="28335150" y="2099100"/>
              <a:ext cx="253825" cy="288025"/>
            </a:xfrm>
            <a:custGeom>
              <a:avLst/>
              <a:gdLst/>
              <a:ahLst/>
              <a:cxnLst/>
              <a:rect l="l" t="t" r="r" b="b"/>
              <a:pathLst>
                <a:path w="10153" h="11521" extrusionOk="0">
                  <a:moveTo>
                    <a:pt x="9362" y="1"/>
                  </a:moveTo>
                  <a:lnTo>
                    <a:pt x="9362" y="1"/>
                  </a:lnTo>
                  <a:cubicBezTo>
                    <a:pt x="9361" y="1"/>
                    <a:pt x="6991" y="1156"/>
                    <a:pt x="4651" y="2645"/>
                  </a:cubicBezTo>
                  <a:cubicBezTo>
                    <a:pt x="2389" y="4113"/>
                    <a:pt x="4100" y="6972"/>
                    <a:pt x="5781" y="6972"/>
                  </a:cubicBezTo>
                  <a:cubicBezTo>
                    <a:pt x="5840" y="6972"/>
                    <a:pt x="5899" y="6969"/>
                    <a:pt x="5958" y="6961"/>
                  </a:cubicBezTo>
                  <a:lnTo>
                    <a:pt x="5958" y="6961"/>
                  </a:lnTo>
                  <a:cubicBezTo>
                    <a:pt x="5957" y="6962"/>
                    <a:pt x="2824" y="10095"/>
                    <a:pt x="150" y="10095"/>
                  </a:cubicBezTo>
                  <a:cubicBezTo>
                    <a:pt x="100" y="10095"/>
                    <a:pt x="50" y="10094"/>
                    <a:pt x="0" y="10092"/>
                  </a:cubicBezTo>
                  <a:lnTo>
                    <a:pt x="0" y="10092"/>
                  </a:lnTo>
                  <a:cubicBezTo>
                    <a:pt x="1763" y="10974"/>
                    <a:pt x="2766" y="11521"/>
                    <a:pt x="2766" y="11521"/>
                  </a:cubicBezTo>
                  <a:cubicBezTo>
                    <a:pt x="2766" y="11521"/>
                    <a:pt x="6718" y="9545"/>
                    <a:pt x="8420" y="6232"/>
                  </a:cubicBezTo>
                  <a:cubicBezTo>
                    <a:pt x="10152" y="2889"/>
                    <a:pt x="9362" y="1"/>
                    <a:pt x="9362"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1"/>
            <p:cNvSpPr/>
            <p:nvPr/>
          </p:nvSpPr>
          <p:spPr>
            <a:xfrm>
              <a:off x="28462050" y="1674075"/>
              <a:ext cx="23575" cy="31200"/>
            </a:xfrm>
            <a:custGeom>
              <a:avLst/>
              <a:gdLst/>
              <a:ahLst/>
              <a:cxnLst/>
              <a:rect l="l" t="t" r="r" b="b"/>
              <a:pathLst>
                <a:path w="943" h="1248" extrusionOk="0">
                  <a:moveTo>
                    <a:pt x="664" y="0"/>
                  </a:moveTo>
                  <a:cubicBezTo>
                    <a:pt x="487" y="0"/>
                    <a:pt x="260" y="201"/>
                    <a:pt x="152" y="497"/>
                  </a:cubicBezTo>
                  <a:cubicBezTo>
                    <a:pt x="0" y="831"/>
                    <a:pt x="31" y="1166"/>
                    <a:pt x="213" y="1226"/>
                  </a:cubicBezTo>
                  <a:cubicBezTo>
                    <a:pt x="242" y="1241"/>
                    <a:pt x="273" y="1248"/>
                    <a:pt x="305" y="1248"/>
                  </a:cubicBezTo>
                  <a:cubicBezTo>
                    <a:pt x="479" y="1248"/>
                    <a:pt x="693" y="1052"/>
                    <a:pt x="821" y="770"/>
                  </a:cubicBezTo>
                  <a:cubicBezTo>
                    <a:pt x="943" y="436"/>
                    <a:pt x="912" y="102"/>
                    <a:pt x="730" y="11"/>
                  </a:cubicBezTo>
                  <a:cubicBezTo>
                    <a:pt x="709" y="4"/>
                    <a:pt x="687" y="0"/>
                    <a:pt x="664"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1"/>
            <p:cNvSpPr/>
            <p:nvPr/>
          </p:nvSpPr>
          <p:spPr>
            <a:xfrm>
              <a:off x="28560825" y="1738425"/>
              <a:ext cx="68000" cy="35475"/>
            </a:xfrm>
            <a:custGeom>
              <a:avLst/>
              <a:gdLst/>
              <a:ahLst/>
              <a:cxnLst/>
              <a:rect l="l" t="t" r="r" b="b"/>
              <a:pathLst>
                <a:path w="2720" h="1419" extrusionOk="0">
                  <a:moveTo>
                    <a:pt x="572" y="1"/>
                  </a:moveTo>
                  <a:cubicBezTo>
                    <a:pt x="532" y="1"/>
                    <a:pt x="494" y="7"/>
                    <a:pt x="457" y="20"/>
                  </a:cubicBezTo>
                  <a:cubicBezTo>
                    <a:pt x="1" y="172"/>
                    <a:pt x="1186" y="1418"/>
                    <a:pt x="1186" y="1418"/>
                  </a:cubicBezTo>
                  <a:cubicBezTo>
                    <a:pt x="1186" y="1418"/>
                    <a:pt x="1205" y="1419"/>
                    <a:pt x="1239" y="1419"/>
                  </a:cubicBezTo>
                  <a:cubicBezTo>
                    <a:pt x="1510" y="1419"/>
                    <a:pt x="2719" y="1395"/>
                    <a:pt x="2584" y="962"/>
                  </a:cubicBezTo>
                  <a:cubicBezTo>
                    <a:pt x="2511" y="689"/>
                    <a:pt x="2121" y="634"/>
                    <a:pt x="1821" y="634"/>
                  </a:cubicBezTo>
                  <a:cubicBezTo>
                    <a:pt x="1620" y="634"/>
                    <a:pt x="1460" y="659"/>
                    <a:pt x="1460" y="659"/>
                  </a:cubicBezTo>
                  <a:cubicBezTo>
                    <a:pt x="1460" y="659"/>
                    <a:pt x="979" y="1"/>
                    <a:pt x="57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1"/>
            <p:cNvSpPr/>
            <p:nvPr/>
          </p:nvSpPr>
          <p:spPr>
            <a:xfrm>
              <a:off x="28569950" y="1761725"/>
              <a:ext cx="22825" cy="58525"/>
            </a:xfrm>
            <a:custGeom>
              <a:avLst/>
              <a:gdLst/>
              <a:ahLst/>
              <a:cxnLst/>
              <a:rect l="l" t="t" r="r" b="b"/>
              <a:pathLst>
                <a:path w="913" h="2341" extrusionOk="0">
                  <a:moveTo>
                    <a:pt x="821" y="0"/>
                  </a:moveTo>
                  <a:cubicBezTo>
                    <a:pt x="639" y="426"/>
                    <a:pt x="548" y="790"/>
                    <a:pt x="396" y="1186"/>
                  </a:cubicBezTo>
                  <a:cubicBezTo>
                    <a:pt x="335" y="1368"/>
                    <a:pt x="274" y="1550"/>
                    <a:pt x="213" y="1733"/>
                  </a:cubicBezTo>
                  <a:cubicBezTo>
                    <a:pt x="152" y="1945"/>
                    <a:pt x="61" y="2128"/>
                    <a:pt x="0" y="2341"/>
                  </a:cubicBezTo>
                  <a:cubicBezTo>
                    <a:pt x="365" y="2097"/>
                    <a:pt x="639" y="1702"/>
                    <a:pt x="760" y="1307"/>
                  </a:cubicBezTo>
                  <a:cubicBezTo>
                    <a:pt x="821" y="1094"/>
                    <a:pt x="882" y="882"/>
                    <a:pt x="882" y="669"/>
                  </a:cubicBezTo>
                  <a:cubicBezTo>
                    <a:pt x="912" y="426"/>
                    <a:pt x="882" y="213"/>
                    <a:pt x="821"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1"/>
            <p:cNvSpPr/>
            <p:nvPr/>
          </p:nvSpPr>
          <p:spPr>
            <a:xfrm>
              <a:off x="28450650" y="1757050"/>
              <a:ext cx="434675" cy="526575"/>
            </a:xfrm>
            <a:custGeom>
              <a:avLst/>
              <a:gdLst/>
              <a:ahLst/>
              <a:cxnLst/>
              <a:rect l="l" t="t" r="r" b="b"/>
              <a:pathLst>
                <a:path w="17387" h="21063" extrusionOk="0">
                  <a:moveTo>
                    <a:pt x="11147" y="1"/>
                  </a:moveTo>
                  <a:cubicBezTo>
                    <a:pt x="9501" y="1"/>
                    <a:pt x="12189" y="4564"/>
                    <a:pt x="12189" y="4564"/>
                  </a:cubicBezTo>
                  <a:cubicBezTo>
                    <a:pt x="12189" y="4564"/>
                    <a:pt x="7478" y="12163"/>
                    <a:pt x="4924" y="14595"/>
                  </a:cubicBezTo>
                  <a:cubicBezTo>
                    <a:pt x="3891" y="15263"/>
                    <a:pt x="0" y="17695"/>
                    <a:pt x="517" y="18668"/>
                  </a:cubicBezTo>
                  <a:cubicBezTo>
                    <a:pt x="894" y="19347"/>
                    <a:pt x="1775" y="19476"/>
                    <a:pt x="2389" y="19476"/>
                  </a:cubicBezTo>
                  <a:cubicBezTo>
                    <a:pt x="2764" y="19476"/>
                    <a:pt x="3040" y="19427"/>
                    <a:pt x="3040" y="19427"/>
                  </a:cubicBezTo>
                  <a:cubicBezTo>
                    <a:pt x="3040" y="19427"/>
                    <a:pt x="3064" y="20706"/>
                    <a:pt x="4401" y="20706"/>
                  </a:cubicBezTo>
                  <a:cubicBezTo>
                    <a:pt x="4565" y="20706"/>
                    <a:pt x="4749" y="20686"/>
                    <a:pt x="4955" y="20643"/>
                  </a:cubicBezTo>
                  <a:cubicBezTo>
                    <a:pt x="5080" y="20935"/>
                    <a:pt x="5455" y="21062"/>
                    <a:pt x="5954" y="21062"/>
                  </a:cubicBezTo>
                  <a:cubicBezTo>
                    <a:pt x="6913" y="21062"/>
                    <a:pt x="8333" y="20593"/>
                    <a:pt x="9332" y="19914"/>
                  </a:cubicBezTo>
                  <a:cubicBezTo>
                    <a:pt x="9332" y="19914"/>
                    <a:pt x="9362" y="19914"/>
                    <a:pt x="9393" y="19883"/>
                  </a:cubicBezTo>
                  <a:cubicBezTo>
                    <a:pt x="9605" y="19731"/>
                    <a:pt x="9788" y="19549"/>
                    <a:pt x="9970" y="19367"/>
                  </a:cubicBezTo>
                  <a:cubicBezTo>
                    <a:pt x="11915" y="17573"/>
                    <a:pt x="17387" y="11281"/>
                    <a:pt x="12797" y="673"/>
                  </a:cubicBezTo>
                  <a:cubicBezTo>
                    <a:pt x="12018" y="198"/>
                    <a:pt x="11489" y="1"/>
                    <a:pt x="11147"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1"/>
            <p:cNvSpPr/>
            <p:nvPr/>
          </p:nvSpPr>
          <p:spPr>
            <a:xfrm>
              <a:off x="28065750" y="1997050"/>
              <a:ext cx="252050" cy="156325"/>
            </a:xfrm>
            <a:custGeom>
              <a:avLst/>
              <a:gdLst/>
              <a:ahLst/>
              <a:cxnLst/>
              <a:rect l="l" t="t" r="r" b="b"/>
              <a:pathLst>
                <a:path w="10082" h="6253" extrusionOk="0">
                  <a:moveTo>
                    <a:pt x="2889" y="1"/>
                  </a:moveTo>
                  <a:cubicBezTo>
                    <a:pt x="1247" y="1"/>
                    <a:pt x="1" y="653"/>
                    <a:pt x="806" y="2988"/>
                  </a:cubicBezTo>
                  <a:cubicBezTo>
                    <a:pt x="1695" y="5595"/>
                    <a:pt x="3294" y="6252"/>
                    <a:pt x="4680" y="6252"/>
                  </a:cubicBezTo>
                  <a:cubicBezTo>
                    <a:pt x="6090" y="6252"/>
                    <a:pt x="7281" y="5572"/>
                    <a:pt x="7281" y="5572"/>
                  </a:cubicBezTo>
                  <a:cubicBezTo>
                    <a:pt x="7281" y="5572"/>
                    <a:pt x="8296" y="5987"/>
                    <a:pt x="9081" y="5987"/>
                  </a:cubicBezTo>
                  <a:cubicBezTo>
                    <a:pt x="9640" y="5987"/>
                    <a:pt x="10082" y="5776"/>
                    <a:pt x="9955" y="5055"/>
                  </a:cubicBezTo>
                  <a:cubicBezTo>
                    <a:pt x="8375" y="4265"/>
                    <a:pt x="7676" y="1043"/>
                    <a:pt x="7676" y="1043"/>
                  </a:cubicBezTo>
                  <a:cubicBezTo>
                    <a:pt x="7676" y="1043"/>
                    <a:pt x="4965" y="1"/>
                    <a:pt x="2889"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1"/>
            <p:cNvSpPr/>
            <p:nvPr/>
          </p:nvSpPr>
          <p:spPr>
            <a:xfrm>
              <a:off x="28542600" y="1377975"/>
              <a:ext cx="38775" cy="20575"/>
            </a:xfrm>
            <a:custGeom>
              <a:avLst/>
              <a:gdLst/>
              <a:ahLst/>
              <a:cxnLst/>
              <a:rect l="l" t="t" r="r" b="b"/>
              <a:pathLst>
                <a:path w="1551" h="823" extrusionOk="0">
                  <a:moveTo>
                    <a:pt x="1429" y="0"/>
                  </a:moveTo>
                  <a:cubicBezTo>
                    <a:pt x="1429" y="1"/>
                    <a:pt x="814" y="401"/>
                    <a:pt x="136" y="401"/>
                  </a:cubicBezTo>
                  <a:cubicBezTo>
                    <a:pt x="91" y="401"/>
                    <a:pt x="46" y="399"/>
                    <a:pt x="0" y="395"/>
                  </a:cubicBezTo>
                  <a:lnTo>
                    <a:pt x="0" y="395"/>
                  </a:lnTo>
                  <a:cubicBezTo>
                    <a:pt x="0" y="396"/>
                    <a:pt x="57" y="822"/>
                    <a:pt x="391" y="822"/>
                  </a:cubicBezTo>
                  <a:cubicBezTo>
                    <a:pt x="403" y="822"/>
                    <a:pt x="414" y="822"/>
                    <a:pt x="426" y="821"/>
                  </a:cubicBezTo>
                  <a:cubicBezTo>
                    <a:pt x="790" y="821"/>
                    <a:pt x="760" y="548"/>
                    <a:pt x="760" y="547"/>
                  </a:cubicBezTo>
                  <a:lnTo>
                    <a:pt x="760" y="547"/>
                  </a:lnTo>
                  <a:cubicBezTo>
                    <a:pt x="760" y="548"/>
                    <a:pt x="829" y="650"/>
                    <a:pt x="1004" y="650"/>
                  </a:cubicBezTo>
                  <a:cubicBezTo>
                    <a:pt x="1062" y="650"/>
                    <a:pt x="1132" y="639"/>
                    <a:pt x="1216" y="608"/>
                  </a:cubicBezTo>
                  <a:cubicBezTo>
                    <a:pt x="1550" y="487"/>
                    <a:pt x="1429" y="1"/>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1"/>
            <p:cNvSpPr/>
            <p:nvPr/>
          </p:nvSpPr>
          <p:spPr>
            <a:xfrm>
              <a:off x="28478750" y="2221450"/>
              <a:ext cx="82850" cy="25150"/>
            </a:xfrm>
            <a:custGeom>
              <a:avLst/>
              <a:gdLst/>
              <a:ahLst/>
              <a:cxnLst/>
              <a:rect l="l" t="t" r="r" b="b"/>
              <a:pathLst>
                <a:path w="3314" h="1006" extrusionOk="0">
                  <a:moveTo>
                    <a:pt x="3314" y="0"/>
                  </a:moveTo>
                  <a:lnTo>
                    <a:pt x="1" y="700"/>
                  </a:lnTo>
                  <a:cubicBezTo>
                    <a:pt x="1" y="700"/>
                    <a:pt x="343" y="1005"/>
                    <a:pt x="1002" y="1005"/>
                  </a:cubicBezTo>
                  <a:cubicBezTo>
                    <a:pt x="1554" y="1005"/>
                    <a:pt x="2330" y="790"/>
                    <a:pt x="3314" y="0"/>
                  </a:cubicBez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1"/>
            <p:cNvSpPr/>
            <p:nvPr/>
          </p:nvSpPr>
          <p:spPr>
            <a:xfrm>
              <a:off x="28563875" y="2240450"/>
              <a:ext cx="80575" cy="32700"/>
            </a:xfrm>
            <a:custGeom>
              <a:avLst/>
              <a:gdLst/>
              <a:ahLst/>
              <a:cxnLst/>
              <a:rect l="l" t="t" r="r" b="b"/>
              <a:pathLst>
                <a:path w="3223" h="1308" extrusionOk="0">
                  <a:moveTo>
                    <a:pt x="3222" y="0"/>
                  </a:moveTo>
                  <a:lnTo>
                    <a:pt x="0" y="1307"/>
                  </a:lnTo>
                  <a:cubicBezTo>
                    <a:pt x="0" y="1307"/>
                    <a:pt x="2675" y="943"/>
                    <a:pt x="3222" y="0"/>
                  </a:cubicBez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1"/>
            <p:cNvSpPr/>
            <p:nvPr/>
          </p:nvSpPr>
          <p:spPr>
            <a:xfrm>
              <a:off x="28197600" y="2086175"/>
              <a:ext cx="50175" cy="50200"/>
            </a:xfrm>
            <a:custGeom>
              <a:avLst/>
              <a:gdLst/>
              <a:ahLst/>
              <a:cxnLst/>
              <a:rect l="l" t="t" r="r" b="b"/>
              <a:pathLst>
                <a:path w="2007" h="2008" extrusionOk="0">
                  <a:moveTo>
                    <a:pt x="1" y="1"/>
                  </a:moveTo>
                  <a:lnTo>
                    <a:pt x="1" y="1"/>
                  </a:lnTo>
                  <a:cubicBezTo>
                    <a:pt x="92" y="974"/>
                    <a:pt x="2007" y="2007"/>
                    <a:pt x="2007" y="2007"/>
                  </a:cubicBezTo>
                  <a:lnTo>
                    <a:pt x="1" y="1"/>
                  </a:ln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1"/>
            <p:cNvSpPr/>
            <p:nvPr/>
          </p:nvSpPr>
          <p:spPr>
            <a:xfrm>
              <a:off x="28133000" y="2092275"/>
              <a:ext cx="57025" cy="60800"/>
            </a:xfrm>
            <a:custGeom>
              <a:avLst/>
              <a:gdLst/>
              <a:ahLst/>
              <a:cxnLst/>
              <a:rect l="l" t="t" r="r" b="b"/>
              <a:pathLst>
                <a:path w="2281" h="2432" extrusionOk="0">
                  <a:moveTo>
                    <a:pt x="62" y="0"/>
                  </a:moveTo>
                  <a:cubicBezTo>
                    <a:pt x="1" y="1338"/>
                    <a:pt x="2281" y="2432"/>
                    <a:pt x="2281" y="2432"/>
                  </a:cubicBezTo>
                  <a:lnTo>
                    <a:pt x="62" y="0"/>
                  </a:ln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1"/>
            <p:cNvSpPr/>
            <p:nvPr/>
          </p:nvSpPr>
          <p:spPr>
            <a:xfrm>
              <a:off x="28554000" y="1754875"/>
              <a:ext cx="338175" cy="529700"/>
            </a:xfrm>
            <a:custGeom>
              <a:avLst/>
              <a:gdLst/>
              <a:ahLst/>
              <a:cxnLst/>
              <a:rect l="l" t="t" r="r" b="b"/>
              <a:pathLst>
                <a:path w="13527" h="21188" extrusionOk="0">
                  <a:moveTo>
                    <a:pt x="9909" y="1"/>
                  </a:moveTo>
                  <a:lnTo>
                    <a:pt x="9909" y="1"/>
                  </a:lnTo>
                  <a:cubicBezTo>
                    <a:pt x="9909" y="1"/>
                    <a:pt x="7398" y="4992"/>
                    <a:pt x="433" y="4992"/>
                  </a:cubicBezTo>
                  <a:cubicBezTo>
                    <a:pt x="291" y="4992"/>
                    <a:pt x="146" y="4990"/>
                    <a:pt x="0" y="4985"/>
                  </a:cubicBezTo>
                  <a:lnTo>
                    <a:pt x="0" y="4985"/>
                  </a:lnTo>
                  <a:cubicBezTo>
                    <a:pt x="1089" y="5625"/>
                    <a:pt x="2385" y="5864"/>
                    <a:pt x="3654" y="5864"/>
                  </a:cubicBezTo>
                  <a:cubicBezTo>
                    <a:pt x="6245" y="5864"/>
                    <a:pt x="8721" y="4868"/>
                    <a:pt x="9088" y="4256"/>
                  </a:cubicBezTo>
                  <a:lnTo>
                    <a:pt x="9088" y="4256"/>
                  </a:lnTo>
                  <a:cubicBezTo>
                    <a:pt x="8663" y="6718"/>
                    <a:pt x="9757" y="17539"/>
                    <a:pt x="1003" y="20973"/>
                  </a:cubicBezTo>
                  <a:cubicBezTo>
                    <a:pt x="1003" y="20973"/>
                    <a:pt x="1349" y="21188"/>
                    <a:pt x="2024" y="21188"/>
                  </a:cubicBezTo>
                  <a:cubicBezTo>
                    <a:pt x="2764" y="21188"/>
                    <a:pt x="3900" y="20930"/>
                    <a:pt x="5411" y="19849"/>
                  </a:cubicBezTo>
                  <a:cubicBezTo>
                    <a:pt x="8298" y="17752"/>
                    <a:pt x="13526" y="10274"/>
                    <a:pt x="9909"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1"/>
            <p:cNvSpPr/>
            <p:nvPr/>
          </p:nvSpPr>
          <p:spPr>
            <a:xfrm>
              <a:off x="28181650" y="1736275"/>
              <a:ext cx="78275" cy="50725"/>
            </a:xfrm>
            <a:custGeom>
              <a:avLst/>
              <a:gdLst/>
              <a:ahLst/>
              <a:cxnLst/>
              <a:rect l="l" t="t" r="r" b="b"/>
              <a:pathLst>
                <a:path w="3131" h="2029" extrusionOk="0">
                  <a:moveTo>
                    <a:pt x="2474" y="0"/>
                  </a:moveTo>
                  <a:cubicBezTo>
                    <a:pt x="1798" y="0"/>
                    <a:pt x="761" y="409"/>
                    <a:pt x="517" y="532"/>
                  </a:cubicBezTo>
                  <a:cubicBezTo>
                    <a:pt x="395" y="593"/>
                    <a:pt x="213" y="684"/>
                    <a:pt x="243" y="836"/>
                  </a:cubicBezTo>
                  <a:cubicBezTo>
                    <a:pt x="628" y="777"/>
                    <a:pt x="983" y="718"/>
                    <a:pt x="1366" y="658"/>
                  </a:cubicBezTo>
                  <a:lnTo>
                    <a:pt x="1366" y="658"/>
                  </a:lnTo>
                  <a:cubicBezTo>
                    <a:pt x="953" y="727"/>
                    <a:pt x="571" y="966"/>
                    <a:pt x="304" y="1292"/>
                  </a:cubicBezTo>
                  <a:cubicBezTo>
                    <a:pt x="383" y="1299"/>
                    <a:pt x="462" y="1303"/>
                    <a:pt x="541" y="1303"/>
                  </a:cubicBezTo>
                  <a:cubicBezTo>
                    <a:pt x="649" y="1303"/>
                    <a:pt x="756" y="1296"/>
                    <a:pt x="864" y="1280"/>
                  </a:cubicBezTo>
                  <a:lnTo>
                    <a:pt x="864" y="1280"/>
                  </a:lnTo>
                  <a:cubicBezTo>
                    <a:pt x="587" y="1382"/>
                    <a:pt x="333" y="1536"/>
                    <a:pt x="91" y="1717"/>
                  </a:cubicBezTo>
                  <a:cubicBezTo>
                    <a:pt x="61" y="1748"/>
                    <a:pt x="0" y="1808"/>
                    <a:pt x="0" y="1869"/>
                  </a:cubicBezTo>
                  <a:cubicBezTo>
                    <a:pt x="0" y="1970"/>
                    <a:pt x="84" y="2029"/>
                    <a:pt x="181" y="2029"/>
                  </a:cubicBezTo>
                  <a:cubicBezTo>
                    <a:pt x="202" y="2029"/>
                    <a:pt x="223" y="2026"/>
                    <a:pt x="243" y="2021"/>
                  </a:cubicBezTo>
                  <a:cubicBezTo>
                    <a:pt x="426" y="2021"/>
                    <a:pt x="608" y="1930"/>
                    <a:pt x="760" y="1869"/>
                  </a:cubicBezTo>
                  <a:cubicBezTo>
                    <a:pt x="1186" y="1656"/>
                    <a:pt x="3131" y="957"/>
                    <a:pt x="3070" y="380"/>
                  </a:cubicBezTo>
                  <a:cubicBezTo>
                    <a:pt x="3050" y="99"/>
                    <a:pt x="2806" y="0"/>
                    <a:pt x="2474" y="0"/>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1"/>
            <p:cNvSpPr/>
            <p:nvPr/>
          </p:nvSpPr>
          <p:spPr>
            <a:xfrm>
              <a:off x="28604900" y="2388625"/>
              <a:ext cx="47150" cy="66975"/>
            </a:xfrm>
            <a:custGeom>
              <a:avLst/>
              <a:gdLst/>
              <a:ahLst/>
              <a:cxnLst/>
              <a:rect l="l" t="t" r="r" b="b"/>
              <a:pathLst>
                <a:path w="1886" h="2679" extrusionOk="0">
                  <a:moveTo>
                    <a:pt x="821" y="0"/>
                  </a:moveTo>
                  <a:cubicBezTo>
                    <a:pt x="761" y="0"/>
                    <a:pt x="730" y="31"/>
                    <a:pt x="669" y="61"/>
                  </a:cubicBezTo>
                  <a:cubicBezTo>
                    <a:pt x="153" y="456"/>
                    <a:pt x="274" y="1216"/>
                    <a:pt x="183" y="1763"/>
                  </a:cubicBezTo>
                  <a:cubicBezTo>
                    <a:pt x="122" y="1976"/>
                    <a:pt x="1" y="2462"/>
                    <a:pt x="183" y="2614"/>
                  </a:cubicBezTo>
                  <a:cubicBezTo>
                    <a:pt x="239" y="2659"/>
                    <a:pt x="291" y="2678"/>
                    <a:pt x="338" y="2678"/>
                  </a:cubicBezTo>
                  <a:cubicBezTo>
                    <a:pt x="548" y="2678"/>
                    <a:pt x="669" y="2302"/>
                    <a:pt x="669" y="2128"/>
                  </a:cubicBezTo>
                  <a:cubicBezTo>
                    <a:pt x="730" y="1794"/>
                    <a:pt x="761" y="1429"/>
                    <a:pt x="791" y="1095"/>
                  </a:cubicBezTo>
                  <a:cubicBezTo>
                    <a:pt x="821" y="1307"/>
                    <a:pt x="852" y="1551"/>
                    <a:pt x="913" y="1763"/>
                  </a:cubicBezTo>
                  <a:cubicBezTo>
                    <a:pt x="973" y="1946"/>
                    <a:pt x="1064" y="2159"/>
                    <a:pt x="1247" y="2189"/>
                  </a:cubicBezTo>
                  <a:cubicBezTo>
                    <a:pt x="1399" y="1763"/>
                    <a:pt x="1125" y="1338"/>
                    <a:pt x="1095" y="882"/>
                  </a:cubicBezTo>
                  <a:lnTo>
                    <a:pt x="1095" y="882"/>
                  </a:lnTo>
                  <a:cubicBezTo>
                    <a:pt x="1186" y="1247"/>
                    <a:pt x="1399" y="1551"/>
                    <a:pt x="1703" y="1763"/>
                  </a:cubicBezTo>
                  <a:cubicBezTo>
                    <a:pt x="1738" y="1781"/>
                    <a:pt x="1773" y="1798"/>
                    <a:pt x="1808" y="1798"/>
                  </a:cubicBezTo>
                  <a:cubicBezTo>
                    <a:pt x="1834" y="1798"/>
                    <a:pt x="1859" y="1789"/>
                    <a:pt x="1885" y="1763"/>
                  </a:cubicBezTo>
                  <a:cubicBezTo>
                    <a:pt x="1885" y="1733"/>
                    <a:pt x="1885" y="1703"/>
                    <a:pt x="1885" y="1672"/>
                  </a:cubicBezTo>
                  <a:cubicBezTo>
                    <a:pt x="1764" y="1064"/>
                    <a:pt x="1490" y="517"/>
                    <a:pt x="1064" y="122"/>
                  </a:cubicBezTo>
                  <a:cubicBezTo>
                    <a:pt x="1004" y="61"/>
                    <a:pt x="913" y="0"/>
                    <a:pt x="821" y="0"/>
                  </a:cubicBezTo>
                  <a:close/>
                </a:path>
              </a:pathLst>
            </a:custGeom>
            <a:solidFill>
              <a:srgbClr val="F29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1"/>
            <p:cNvSpPr/>
            <p:nvPr/>
          </p:nvSpPr>
          <p:spPr>
            <a:xfrm>
              <a:off x="28790725" y="1564000"/>
              <a:ext cx="51275" cy="42900"/>
            </a:xfrm>
            <a:custGeom>
              <a:avLst/>
              <a:gdLst/>
              <a:ahLst/>
              <a:cxnLst/>
              <a:rect l="l" t="t" r="r" b="b"/>
              <a:pathLst>
                <a:path w="2051" h="1716" extrusionOk="0">
                  <a:moveTo>
                    <a:pt x="1042" y="0"/>
                  </a:moveTo>
                  <a:cubicBezTo>
                    <a:pt x="723" y="0"/>
                    <a:pt x="428" y="105"/>
                    <a:pt x="288" y="371"/>
                  </a:cubicBezTo>
                  <a:cubicBezTo>
                    <a:pt x="1" y="920"/>
                    <a:pt x="320" y="1716"/>
                    <a:pt x="917" y="1716"/>
                  </a:cubicBezTo>
                  <a:cubicBezTo>
                    <a:pt x="1015" y="1716"/>
                    <a:pt x="1120" y="1694"/>
                    <a:pt x="1230" y="1648"/>
                  </a:cubicBezTo>
                  <a:cubicBezTo>
                    <a:pt x="1322" y="1617"/>
                    <a:pt x="1382" y="1587"/>
                    <a:pt x="1382" y="1496"/>
                  </a:cubicBezTo>
                  <a:cubicBezTo>
                    <a:pt x="1413" y="1435"/>
                    <a:pt x="1352" y="1374"/>
                    <a:pt x="1322" y="1313"/>
                  </a:cubicBezTo>
                  <a:cubicBezTo>
                    <a:pt x="1174" y="1165"/>
                    <a:pt x="1026" y="1046"/>
                    <a:pt x="821" y="956"/>
                  </a:cubicBezTo>
                  <a:lnTo>
                    <a:pt x="821" y="956"/>
                  </a:lnTo>
                  <a:cubicBezTo>
                    <a:pt x="998" y="1031"/>
                    <a:pt x="1175" y="1057"/>
                    <a:pt x="1352" y="1057"/>
                  </a:cubicBezTo>
                  <a:cubicBezTo>
                    <a:pt x="1443" y="1057"/>
                    <a:pt x="1534" y="1050"/>
                    <a:pt x="1626" y="1040"/>
                  </a:cubicBezTo>
                  <a:cubicBezTo>
                    <a:pt x="1686" y="918"/>
                    <a:pt x="1626" y="766"/>
                    <a:pt x="1504" y="705"/>
                  </a:cubicBezTo>
                  <a:cubicBezTo>
                    <a:pt x="1413" y="614"/>
                    <a:pt x="1291" y="584"/>
                    <a:pt x="1170" y="553"/>
                  </a:cubicBezTo>
                  <a:cubicBezTo>
                    <a:pt x="987" y="523"/>
                    <a:pt x="835" y="493"/>
                    <a:pt x="683" y="432"/>
                  </a:cubicBezTo>
                  <a:cubicBezTo>
                    <a:pt x="1139" y="401"/>
                    <a:pt x="1595" y="371"/>
                    <a:pt x="2051" y="341"/>
                  </a:cubicBezTo>
                  <a:cubicBezTo>
                    <a:pt x="1822" y="144"/>
                    <a:pt x="1415" y="0"/>
                    <a:pt x="1042" y="0"/>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1"/>
            <p:cNvSpPr/>
            <p:nvPr/>
          </p:nvSpPr>
          <p:spPr>
            <a:xfrm>
              <a:off x="28242425" y="1403975"/>
              <a:ext cx="127700" cy="66750"/>
            </a:xfrm>
            <a:custGeom>
              <a:avLst/>
              <a:gdLst/>
              <a:ahLst/>
              <a:cxnLst/>
              <a:rect l="l" t="t" r="r" b="b"/>
              <a:pathLst>
                <a:path w="5108" h="2670" extrusionOk="0">
                  <a:moveTo>
                    <a:pt x="3653" y="1"/>
                  </a:moveTo>
                  <a:cubicBezTo>
                    <a:pt x="2938" y="1"/>
                    <a:pt x="2208" y="169"/>
                    <a:pt x="1581" y="419"/>
                  </a:cubicBezTo>
                  <a:cubicBezTo>
                    <a:pt x="1369" y="510"/>
                    <a:pt x="1126" y="632"/>
                    <a:pt x="1065" y="875"/>
                  </a:cubicBezTo>
                  <a:cubicBezTo>
                    <a:pt x="1126" y="880"/>
                    <a:pt x="1186" y="883"/>
                    <a:pt x="1247" y="883"/>
                  </a:cubicBezTo>
                  <a:cubicBezTo>
                    <a:pt x="1365" y="883"/>
                    <a:pt x="1482" y="873"/>
                    <a:pt x="1595" y="854"/>
                  </a:cubicBezTo>
                  <a:lnTo>
                    <a:pt x="1595" y="854"/>
                  </a:lnTo>
                  <a:cubicBezTo>
                    <a:pt x="1092" y="1046"/>
                    <a:pt x="627" y="1321"/>
                    <a:pt x="214" y="1666"/>
                  </a:cubicBezTo>
                  <a:cubicBezTo>
                    <a:pt x="92" y="1726"/>
                    <a:pt x="1" y="1848"/>
                    <a:pt x="31" y="1969"/>
                  </a:cubicBezTo>
                  <a:cubicBezTo>
                    <a:pt x="254" y="1935"/>
                    <a:pt x="468" y="1881"/>
                    <a:pt x="672" y="1814"/>
                  </a:cubicBezTo>
                  <a:lnTo>
                    <a:pt x="672" y="1814"/>
                  </a:lnTo>
                  <a:cubicBezTo>
                    <a:pt x="574" y="1859"/>
                    <a:pt x="480" y="1909"/>
                    <a:pt x="396" y="1969"/>
                  </a:cubicBezTo>
                  <a:cubicBezTo>
                    <a:pt x="183" y="2152"/>
                    <a:pt x="31" y="2395"/>
                    <a:pt x="31" y="2669"/>
                  </a:cubicBezTo>
                  <a:cubicBezTo>
                    <a:pt x="48" y="2669"/>
                    <a:pt x="65" y="2670"/>
                    <a:pt x="82" y="2670"/>
                  </a:cubicBezTo>
                  <a:cubicBezTo>
                    <a:pt x="728" y="2670"/>
                    <a:pt x="1262" y="2113"/>
                    <a:pt x="1825" y="1787"/>
                  </a:cubicBezTo>
                  <a:cubicBezTo>
                    <a:pt x="2311" y="1514"/>
                    <a:pt x="2858" y="1392"/>
                    <a:pt x="3375" y="1149"/>
                  </a:cubicBezTo>
                  <a:cubicBezTo>
                    <a:pt x="3770" y="966"/>
                    <a:pt x="5107" y="115"/>
                    <a:pt x="4104" y="24"/>
                  </a:cubicBezTo>
                  <a:cubicBezTo>
                    <a:pt x="3955" y="8"/>
                    <a:pt x="3804" y="1"/>
                    <a:pt x="3653"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1"/>
            <p:cNvSpPr/>
            <p:nvPr/>
          </p:nvSpPr>
          <p:spPr>
            <a:xfrm>
              <a:off x="28491675" y="1947125"/>
              <a:ext cx="233325" cy="171000"/>
            </a:xfrm>
            <a:custGeom>
              <a:avLst/>
              <a:gdLst/>
              <a:ahLst/>
              <a:cxnLst/>
              <a:rect l="l" t="t" r="r" b="b"/>
              <a:pathLst>
                <a:path w="9333" h="6840" extrusionOk="0">
                  <a:moveTo>
                    <a:pt x="1" y="1"/>
                  </a:moveTo>
                  <a:cubicBezTo>
                    <a:pt x="2" y="1"/>
                    <a:pt x="3435" y="1825"/>
                    <a:pt x="3071" y="6840"/>
                  </a:cubicBezTo>
                  <a:cubicBezTo>
                    <a:pt x="3071" y="6840"/>
                    <a:pt x="7843" y="5198"/>
                    <a:pt x="9332" y="973"/>
                  </a:cubicBezTo>
                  <a:lnTo>
                    <a:pt x="9332" y="973"/>
                  </a:lnTo>
                  <a:cubicBezTo>
                    <a:pt x="8766" y="1273"/>
                    <a:pt x="7983" y="1390"/>
                    <a:pt x="7111" y="1390"/>
                  </a:cubicBezTo>
                  <a:cubicBezTo>
                    <a:pt x="4096" y="1390"/>
                    <a:pt x="2" y="1"/>
                    <a:pt x="1"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1"/>
            <p:cNvSpPr/>
            <p:nvPr/>
          </p:nvSpPr>
          <p:spPr>
            <a:xfrm>
              <a:off x="28499450" y="1947100"/>
              <a:ext cx="184500" cy="152250"/>
            </a:xfrm>
            <a:custGeom>
              <a:avLst/>
              <a:gdLst/>
              <a:ahLst/>
              <a:cxnLst/>
              <a:rect l="l" t="t" r="r" b="b"/>
              <a:pathLst>
                <a:path w="7380" h="6090" extrusionOk="0">
                  <a:moveTo>
                    <a:pt x="4054" y="0"/>
                  </a:moveTo>
                  <a:cubicBezTo>
                    <a:pt x="3267" y="0"/>
                    <a:pt x="4735" y="1704"/>
                    <a:pt x="4735" y="1704"/>
                  </a:cubicBezTo>
                  <a:cubicBezTo>
                    <a:pt x="4735" y="1704"/>
                    <a:pt x="1928" y="300"/>
                    <a:pt x="913" y="300"/>
                  </a:cubicBezTo>
                  <a:cubicBezTo>
                    <a:pt x="791" y="300"/>
                    <a:pt x="694" y="321"/>
                    <a:pt x="632" y="366"/>
                  </a:cubicBezTo>
                  <a:cubicBezTo>
                    <a:pt x="54" y="792"/>
                    <a:pt x="115" y="2920"/>
                    <a:pt x="1574" y="3831"/>
                  </a:cubicBezTo>
                  <a:cubicBezTo>
                    <a:pt x="1574" y="3831"/>
                    <a:pt x="939" y="3710"/>
                    <a:pt x="498" y="3710"/>
                  </a:cubicBezTo>
                  <a:cubicBezTo>
                    <a:pt x="277" y="3710"/>
                    <a:pt x="105" y="3740"/>
                    <a:pt x="85" y="3831"/>
                  </a:cubicBezTo>
                  <a:cubicBezTo>
                    <a:pt x="0" y="4085"/>
                    <a:pt x="2529" y="6089"/>
                    <a:pt x="4133" y="6089"/>
                  </a:cubicBezTo>
                  <a:cubicBezTo>
                    <a:pt x="4259" y="6089"/>
                    <a:pt x="4379" y="6077"/>
                    <a:pt x="4492" y="6050"/>
                  </a:cubicBezTo>
                  <a:cubicBezTo>
                    <a:pt x="6012" y="5655"/>
                    <a:pt x="7380" y="3406"/>
                    <a:pt x="7380" y="3406"/>
                  </a:cubicBezTo>
                  <a:cubicBezTo>
                    <a:pt x="7380" y="3406"/>
                    <a:pt x="4979" y="32"/>
                    <a:pt x="4097" y="2"/>
                  </a:cubicBezTo>
                  <a:cubicBezTo>
                    <a:pt x="4082" y="1"/>
                    <a:pt x="4068" y="0"/>
                    <a:pt x="4054" y="0"/>
                  </a:cubicBezTo>
                  <a:close/>
                </a:path>
              </a:pathLst>
            </a:custGeom>
            <a:solidFill>
              <a:srgbClr val="FFAB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1"/>
            <p:cNvSpPr/>
            <p:nvPr/>
          </p:nvSpPr>
          <p:spPr>
            <a:xfrm>
              <a:off x="28515225" y="1956250"/>
              <a:ext cx="60075" cy="60050"/>
            </a:xfrm>
            <a:custGeom>
              <a:avLst/>
              <a:gdLst/>
              <a:ahLst/>
              <a:cxnLst/>
              <a:rect l="l" t="t" r="r" b="b"/>
              <a:pathLst>
                <a:path w="2403" h="2402" extrusionOk="0">
                  <a:moveTo>
                    <a:pt x="1" y="0"/>
                  </a:moveTo>
                  <a:cubicBezTo>
                    <a:pt x="1" y="1"/>
                    <a:pt x="974" y="2037"/>
                    <a:pt x="2402" y="2402"/>
                  </a:cubicBezTo>
                  <a:lnTo>
                    <a:pt x="1" y="0"/>
                  </a:ln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1"/>
            <p:cNvSpPr/>
            <p:nvPr/>
          </p:nvSpPr>
          <p:spPr>
            <a:xfrm>
              <a:off x="28120100" y="1865050"/>
              <a:ext cx="66875" cy="76850"/>
            </a:xfrm>
            <a:custGeom>
              <a:avLst/>
              <a:gdLst/>
              <a:ahLst/>
              <a:cxnLst/>
              <a:rect l="l" t="t" r="r" b="b"/>
              <a:pathLst>
                <a:path w="2675" h="3074" extrusionOk="0">
                  <a:moveTo>
                    <a:pt x="2420" y="1431"/>
                  </a:moveTo>
                  <a:lnTo>
                    <a:pt x="2420" y="1431"/>
                  </a:lnTo>
                  <a:cubicBezTo>
                    <a:pt x="2414" y="1444"/>
                    <a:pt x="2408" y="1454"/>
                    <a:pt x="2401" y="1460"/>
                  </a:cubicBezTo>
                  <a:cubicBezTo>
                    <a:pt x="2401" y="1460"/>
                    <a:pt x="2401" y="1438"/>
                    <a:pt x="2420" y="1431"/>
                  </a:cubicBezTo>
                  <a:close/>
                  <a:moveTo>
                    <a:pt x="1520" y="1"/>
                  </a:moveTo>
                  <a:lnTo>
                    <a:pt x="1520" y="609"/>
                  </a:lnTo>
                  <a:cubicBezTo>
                    <a:pt x="1520" y="882"/>
                    <a:pt x="1490" y="1156"/>
                    <a:pt x="1490" y="1429"/>
                  </a:cubicBezTo>
                  <a:cubicBezTo>
                    <a:pt x="1490" y="1703"/>
                    <a:pt x="1459" y="1977"/>
                    <a:pt x="1398" y="2220"/>
                  </a:cubicBezTo>
                  <a:cubicBezTo>
                    <a:pt x="1398" y="2311"/>
                    <a:pt x="1364" y="2418"/>
                    <a:pt x="1335" y="2480"/>
                  </a:cubicBezTo>
                  <a:lnTo>
                    <a:pt x="1335" y="2480"/>
                  </a:lnTo>
                  <a:cubicBezTo>
                    <a:pt x="1319" y="2465"/>
                    <a:pt x="1307" y="2440"/>
                    <a:pt x="1307" y="2402"/>
                  </a:cubicBezTo>
                  <a:cubicBezTo>
                    <a:pt x="1216" y="2220"/>
                    <a:pt x="1155" y="1916"/>
                    <a:pt x="1125" y="1673"/>
                  </a:cubicBezTo>
                  <a:lnTo>
                    <a:pt x="1003" y="578"/>
                  </a:lnTo>
                  <a:lnTo>
                    <a:pt x="790" y="1642"/>
                  </a:lnTo>
                  <a:cubicBezTo>
                    <a:pt x="785" y="1663"/>
                    <a:pt x="780" y="1684"/>
                    <a:pt x="775" y="1704"/>
                  </a:cubicBezTo>
                  <a:lnTo>
                    <a:pt x="775" y="1704"/>
                  </a:lnTo>
                  <a:lnTo>
                    <a:pt x="760" y="1703"/>
                  </a:lnTo>
                  <a:lnTo>
                    <a:pt x="760" y="1703"/>
                  </a:lnTo>
                  <a:cubicBezTo>
                    <a:pt x="762" y="1719"/>
                    <a:pt x="763" y="1734"/>
                    <a:pt x="765" y="1750"/>
                  </a:cubicBezTo>
                  <a:lnTo>
                    <a:pt x="765" y="1750"/>
                  </a:lnTo>
                  <a:cubicBezTo>
                    <a:pt x="719" y="1950"/>
                    <a:pt x="686" y="2135"/>
                    <a:pt x="608" y="2341"/>
                  </a:cubicBezTo>
                  <a:cubicBezTo>
                    <a:pt x="578" y="2433"/>
                    <a:pt x="547" y="2554"/>
                    <a:pt x="487" y="2645"/>
                  </a:cubicBezTo>
                  <a:cubicBezTo>
                    <a:pt x="456" y="2736"/>
                    <a:pt x="395" y="2828"/>
                    <a:pt x="335" y="2858"/>
                  </a:cubicBezTo>
                  <a:cubicBezTo>
                    <a:pt x="304" y="2858"/>
                    <a:pt x="243" y="2828"/>
                    <a:pt x="213" y="2706"/>
                  </a:cubicBezTo>
                  <a:cubicBezTo>
                    <a:pt x="183" y="2615"/>
                    <a:pt x="152" y="2493"/>
                    <a:pt x="183" y="2402"/>
                  </a:cubicBezTo>
                  <a:cubicBezTo>
                    <a:pt x="183" y="2159"/>
                    <a:pt x="213" y="1916"/>
                    <a:pt x="274" y="1673"/>
                  </a:cubicBezTo>
                  <a:lnTo>
                    <a:pt x="274" y="1673"/>
                  </a:lnTo>
                  <a:cubicBezTo>
                    <a:pt x="183" y="1885"/>
                    <a:pt x="91" y="2129"/>
                    <a:pt x="31" y="2372"/>
                  </a:cubicBezTo>
                  <a:cubicBezTo>
                    <a:pt x="0" y="2493"/>
                    <a:pt x="0" y="2645"/>
                    <a:pt x="31" y="2767"/>
                  </a:cubicBezTo>
                  <a:cubicBezTo>
                    <a:pt x="31" y="2881"/>
                    <a:pt x="137" y="3074"/>
                    <a:pt x="324" y="3074"/>
                  </a:cubicBezTo>
                  <a:cubicBezTo>
                    <a:pt x="337" y="3074"/>
                    <a:pt x="351" y="3073"/>
                    <a:pt x="365" y="3071"/>
                  </a:cubicBezTo>
                  <a:cubicBezTo>
                    <a:pt x="578" y="3010"/>
                    <a:pt x="638" y="2888"/>
                    <a:pt x="730" y="2767"/>
                  </a:cubicBezTo>
                  <a:cubicBezTo>
                    <a:pt x="790" y="2676"/>
                    <a:pt x="821" y="2554"/>
                    <a:pt x="882" y="2433"/>
                  </a:cubicBezTo>
                  <a:cubicBezTo>
                    <a:pt x="886" y="2422"/>
                    <a:pt x="890" y="2411"/>
                    <a:pt x="894" y="2401"/>
                  </a:cubicBezTo>
                  <a:lnTo>
                    <a:pt x="894" y="2401"/>
                  </a:lnTo>
                  <a:cubicBezTo>
                    <a:pt x="916" y="2461"/>
                    <a:pt x="942" y="2522"/>
                    <a:pt x="973" y="2585"/>
                  </a:cubicBezTo>
                  <a:cubicBezTo>
                    <a:pt x="1003" y="2645"/>
                    <a:pt x="1064" y="2736"/>
                    <a:pt x="1155" y="2828"/>
                  </a:cubicBezTo>
                  <a:cubicBezTo>
                    <a:pt x="1216" y="2858"/>
                    <a:pt x="1277" y="2888"/>
                    <a:pt x="1338" y="2888"/>
                  </a:cubicBezTo>
                  <a:cubicBezTo>
                    <a:pt x="1368" y="2888"/>
                    <a:pt x="1429" y="2858"/>
                    <a:pt x="1490" y="2858"/>
                  </a:cubicBezTo>
                  <a:cubicBezTo>
                    <a:pt x="1520" y="2828"/>
                    <a:pt x="1550" y="2797"/>
                    <a:pt x="1581" y="2767"/>
                  </a:cubicBezTo>
                  <a:cubicBezTo>
                    <a:pt x="1733" y="2585"/>
                    <a:pt x="1733" y="2463"/>
                    <a:pt x="1763" y="2311"/>
                  </a:cubicBezTo>
                  <a:cubicBezTo>
                    <a:pt x="1827" y="1885"/>
                    <a:pt x="1846" y="1489"/>
                    <a:pt x="1841" y="1091"/>
                  </a:cubicBezTo>
                  <a:lnTo>
                    <a:pt x="1841" y="1091"/>
                  </a:lnTo>
                  <a:cubicBezTo>
                    <a:pt x="1866" y="1124"/>
                    <a:pt x="1891" y="1156"/>
                    <a:pt x="1915" y="1186"/>
                  </a:cubicBezTo>
                  <a:cubicBezTo>
                    <a:pt x="2006" y="1277"/>
                    <a:pt x="2067" y="1369"/>
                    <a:pt x="2128" y="1460"/>
                  </a:cubicBezTo>
                  <a:cubicBezTo>
                    <a:pt x="2189" y="1490"/>
                    <a:pt x="2219" y="1521"/>
                    <a:pt x="2280" y="1581"/>
                  </a:cubicBezTo>
                  <a:cubicBezTo>
                    <a:pt x="2280" y="1581"/>
                    <a:pt x="2341" y="1612"/>
                    <a:pt x="2371" y="1642"/>
                  </a:cubicBezTo>
                  <a:cubicBezTo>
                    <a:pt x="2391" y="1642"/>
                    <a:pt x="2412" y="1656"/>
                    <a:pt x="2432" y="1656"/>
                  </a:cubicBezTo>
                  <a:cubicBezTo>
                    <a:pt x="2442" y="1656"/>
                    <a:pt x="2452" y="1652"/>
                    <a:pt x="2462" y="1642"/>
                  </a:cubicBezTo>
                  <a:cubicBezTo>
                    <a:pt x="2493" y="1642"/>
                    <a:pt x="2523" y="1612"/>
                    <a:pt x="2553" y="1612"/>
                  </a:cubicBezTo>
                  <a:cubicBezTo>
                    <a:pt x="2553" y="1581"/>
                    <a:pt x="2553" y="1581"/>
                    <a:pt x="2553" y="1581"/>
                  </a:cubicBezTo>
                  <a:cubicBezTo>
                    <a:pt x="2645" y="1429"/>
                    <a:pt x="2645" y="1338"/>
                    <a:pt x="2645" y="1217"/>
                  </a:cubicBezTo>
                  <a:cubicBezTo>
                    <a:pt x="2675" y="1126"/>
                    <a:pt x="2675" y="1004"/>
                    <a:pt x="2675" y="913"/>
                  </a:cubicBezTo>
                  <a:cubicBezTo>
                    <a:pt x="2675" y="670"/>
                    <a:pt x="2675" y="457"/>
                    <a:pt x="2675" y="244"/>
                  </a:cubicBezTo>
                  <a:lnTo>
                    <a:pt x="2553" y="882"/>
                  </a:lnTo>
                  <a:cubicBezTo>
                    <a:pt x="2523" y="1004"/>
                    <a:pt x="2523" y="1095"/>
                    <a:pt x="2493" y="1186"/>
                  </a:cubicBezTo>
                  <a:cubicBezTo>
                    <a:pt x="2472" y="1267"/>
                    <a:pt x="2452" y="1348"/>
                    <a:pt x="2432" y="1402"/>
                  </a:cubicBezTo>
                  <a:lnTo>
                    <a:pt x="2432" y="1402"/>
                  </a:lnTo>
                  <a:cubicBezTo>
                    <a:pt x="2432" y="1401"/>
                    <a:pt x="2432" y="1400"/>
                    <a:pt x="2432" y="1399"/>
                  </a:cubicBezTo>
                  <a:cubicBezTo>
                    <a:pt x="2401" y="1369"/>
                    <a:pt x="2371" y="1338"/>
                    <a:pt x="2341" y="1308"/>
                  </a:cubicBezTo>
                  <a:cubicBezTo>
                    <a:pt x="2280" y="1217"/>
                    <a:pt x="2219" y="1126"/>
                    <a:pt x="2158" y="1034"/>
                  </a:cubicBezTo>
                  <a:cubicBezTo>
                    <a:pt x="2037" y="852"/>
                    <a:pt x="1915" y="670"/>
                    <a:pt x="1824" y="518"/>
                  </a:cubicBezTo>
                  <a:lnTo>
                    <a:pt x="1520" y="1"/>
                  </a:ln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1"/>
            <p:cNvSpPr/>
            <p:nvPr/>
          </p:nvSpPr>
          <p:spPr>
            <a:xfrm>
              <a:off x="28696100" y="1507150"/>
              <a:ext cx="59275" cy="89150"/>
            </a:xfrm>
            <a:custGeom>
              <a:avLst/>
              <a:gdLst/>
              <a:ahLst/>
              <a:cxnLst/>
              <a:rect l="l" t="t" r="r" b="b"/>
              <a:pathLst>
                <a:path w="2371" h="3566" extrusionOk="0">
                  <a:moveTo>
                    <a:pt x="1186" y="1"/>
                  </a:moveTo>
                  <a:lnTo>
                    <a:pt x="942" y="1156"/>
                  </a:lnTo>
                  <a:cubicBezTo>
                    <a:pt x="821" y="1764"/>
                    <a:pt x="699" y="2371"/>
                    <a:pt x="486" y="2949"/>
                  </a:cubicBezTo>
                  <a:cubicBezTo>
                    <a:pt x="456" y="3101"/>
                    <a:pt x="395" y="3253"/>
                    <a:pt x="304" y="3314"/>
                  </a:cubicBezTo>
                  <a:cubicBezTo>
                    <a:pt x="312" y="3329"/>
                    <a:pt x="310" y="3337"/>
                    <a:pt x="301" y="3337"/>
                  </a:cubicBezTo>
                  <a:cubicBezTo>
                    <a:pt x="278" y="3337"/>
                    <a:pt x="205" y="3274"/>
                    <a:pt x="182" y="3162"/>
                  </a:cubicBezTo>
                  <a:cubicBezTo>
                    <a:pt x="122" y="2888"/>
                    <a:pt x="182" y="2584"/>
                    <a:pt x="243" y="2280"/>
                  </a:cubicBezTo>
                  <a:lnTo>
                    <a:pt x="243" y="2280"/>
                  </a:lnTo>
                  <a:cubicBezTo>
                    <a:pt x="122" y="2554"/>
                    <a:pt x="0" y="2858"/>
                    <a:pt x="0" y="3192"/>
                  </a:cubicBezTo>
                  <a:cubicBezTo>
                    <a:pt x="0" y="3283"/>
                    <a:pt x="31" y="3405"/>
                    <a:pt x="122" y="3466"/>
                  </a:cubicBezTo>
                  <a:cubicBezTo>
                    <a:pt x="152" y="3526"/>
                    <a:pt x="182" y="3557"/>
                    <a:pt x="274" y="3557"/>
                  </a:cubicBezTo>
                  <a:cubicBezTo>
                    <a:pt x="291" y="3563"/>
                    <a:pt x="307" y="3565"/>
                    <a:pt x="323" y="3565"/>
                  </a:cubicBezTo>
                  <a:cubicBezTo>
                    <a:pt x="388" y="3565"/>
                    <a:pt x="437" y="3521"/>
                    <a:pt x="486" y="3496"/>
                  </a:cubicBezTo>
                  <a:cubicBezTo>
                    <a:pt x="638" y="3374"/>
                    <a:pt x="699" y="3222"/>
                    <a:pt x="760" y="3071"/>
                  </a:cubicBezTo>
                  <a:cubicBezTo>
                    <a:pt x="912" y="2767"/>
                    <a:pt x="1003" y="2463"/>
                    <a:pt x="1094" y="2159"/>
                  </a:cubicBezTo>
                  <a:cubicBezTo>
                    <a:pt x="1106" y="2119"/>
                    <a:pt x="1117" y="2080"/>
                    <a:pt x="1128" y="2041"/>
                  </a:cubicBezTo>
                  <a:lnTo>
                    <a:pt x="1128" y="2041"/>
                  </a:lnTo>
                  <a:cubicBezTo>
                    <a:pt x="1137" y="2072"/>
                    <a:pt x="1146" y="2101"/>
                    <a:pt x="1155" y="2128"/>
                  </a:cubicBezTo>
                  <a:cubicBezTo>
                    <a:pt x="1186" y="2189"/>
                    <a:pt x="1216" y="2250"/>
                    <a:pt x="1246" y="2311"/>
                  </a:cubicBezTo>
                  <a:cubicBezTo>
                    <a:pt x="1272" y="2336"/>
                    <a:pt x="1361" y="2446"/>
                    <a:pt x="1478" y="2446"/>
                  </a:cubicBezTo>
                  <a:cubicBezTo>
                    <a:pt x="1501" y="2446"/>
                    <a:pt x="1525" y="2442"/>
                    <a:pt x="1550" y="2432"/>
                  </a:cubicBezTo>
                  <a:cubicBezTo>
                    <a:pt x="1672" y="2371"/>
                    <a:pt x="1733" y="2311"/>
                    <a:pt x="1763" y="2280"/>
                  </a:cubicBezTo>
                  <a:cubicBezTo>
                    <a:pt x="1793" y="2219"/>
                    <a:pt x="1824" y="2159"/>
                    <a:pt x="1854" y="2128"/>
                  </a:cubicBezTo>
                  <a:cubicBezTo>
                    <a:pt x="1885" y="2007"/>
                    <a:pt x="1915" y="1915"/>
                    <a:pt x="1945" y="1824"/>
                  </a:cubicBezTo>
                  <a:cubicBezTo>
                    <a:pt x="1976" y="1946"/>
                    <a:pt x="2006" y="2037"/>
                    <a:pt x="2067" y="2128"/>
                  </a:cubicBezTo>
                  <a:cubicBezTo>
                    <a:pt x="2158" y="2219"/>
                    <a:pt x="2249" y="2280"/>
                    <a:pt x="2371" y="2280"/>
                  </a:cubicBezTo>
                  <a:cubicBezTo>
                    <a:pt x="2158" y="2219"/>
                    <a:pt x="2067" y="2007"/>
                    <a:pt x="2067" y="1824"/>
                  </a:cubicBezTo>
                  <a:cubicBezTo>
                    <a:pt x="2041" y="1639"/>
                    <a:pt x="2060" y="1455"/>
                    <a:pt x="2086" y="1290"/>
                  </a:cubicBezTo>
                  <a:lnTo>
                    <a:pt x="2086" y="1290"/>
                  </a:lnTo>
                  <a:cubicBezTo>
                    <a:pt x="2090" y="1266"/>
                    <a:pt x="2094" y="1241"/>
                    <a:pt x="2097" y="1216"/>
                  </a:cubicBezTo>
                  <a:lnTo>
                    <a:pt x="2097" y="1216"/>
                  </a:lnTo>
                  <a:cubicBezTo>
                    <a:pt x="2097" y="1216"/>
                    <a:pt x="2097" y="1216"/>
                    <a:pt x="2097" y="1216"/>
                  </a:cubicBezTo>
                  <a:lnTo>
                    <a:pt x="1885" y="1186"/>
                  </a:lnTo>
                  <a:lnTo>
                    <a:pt x="1885" y="1186"/>
                  </a:lnTo>
                  <a:cubicBezTo>
                    <a:pt x="1885" y="1186"/>
                    <a:pt x="1885" y="1186"/>
                    <a:pt x="1885" y="1186"/>
                  </a:cubicBezTo>
                  <a:cubicBezTo>
                    <a:pt x="1824" y="1368"/>
                    <a:pt x="1763" y="1551"/>
                    <a:pt x="1672" y="1733"/>
                  </a:cubicBezTo>
                  <a:cubicBezTo>
                    <a:pt x="1641" y="1824"/>
                    <a:pt x="1611" y="1885"/>
                    <a:pt x="1550" y="1976"/>
                  </a:cubicBezTo>
                  <a:cubicBezTo>
                    <a:pt x="1541" y="1996"/>
                    <a:pt x="1525" y="2018"/>
                    <a:pt x="1509" y="2038"/>
                  </a:cubicBezTo>
                  <a:lnTo>
                    <a:pt x="1509" y="2038"/>
                  </a:lnTo>
                  <a:cubicBezTo>
                    <a:pt x="1505" y="2027"/>
                    <a:pt x="1498" y="2015"/>
                    <a:pt x="1490" y="2007"/>
                  </a:cubicBezTo>
                  <a:cubicBezTo>
                    <a:pt x="1459" y="1915"/>
                    <a:pt x="1429" y="1824"/>
                    <a:pt x="1429" y="1733"/>
                  </a:cubicBezTo>
                  <a:cubicBezTo>
                    <a:pt x="1368" y="1551"/>
                    <a:pt x="1338" y="1368"/>
                    <a:pt x="1338" y="1186"/>
                  </a:cubicBezTo>
                  <a:lnTo>
                    <a:pt x="1186" y="1"/>
                  </a:ln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1"/>
            <p:cNvSpPr/>
            <p:nvPr/>
          </p:nvSpPr>
          <p:spPr>
            <a:xfrm>
              <a:off x="28500050" y="1946075"/>
              <a:ext cx="187700" cy="129500"/>
            </a:xfrm>
            <a:custGeom>
              <a:avLst/>
              <a:gdLst/>
              <a:ahLst/>
              <a:cxnLst/>
              <a:rect l="l" t="t" r="r" b="b"/>
              <a:pathLst>
                <a:path w="7508" h="5180" extrusionOk="0">
                  <a:moveTo>
                    <a:pt x="4023" y="0"/>
                  </a:moveTo>
                  <a:cubicBezTo>
                    <a:pt x="3970" y="0"/>
                    <a:pt x="3926" y="14"/>
                    <a:pt x="3891" y="43"/>
                  </a:cubicBezTo>
                  <a:cubicBezTo>
                    <a:pt x="3435" y="407"/>
                    <a:pt x="4681" y="1745"/>
                    <a:pt x="4681" y="1745"/>
                  </a:cubicBezTo>
                  <a:cubicBezTo>
                    <a:pt x="4681" y="1745"/>
                    <a:pt x="1928" y="368"/>
                    <a:pt x="848" y="368"/>
                  </a:cubicBezTo>
                  <a:cubicBezTo>
                    <a:pt x="614" y="368"/>
                    <a:pt x="458" y="433"/>
                    <a:pt x="426" y="590"/>
                  </a:cubicBezTo>
                  <a:cubicBezTo>
                    <a:pt x="0" y="2201"/>
                    <a:pt x="5958" y="5179"/>
                    <a:pt x="5958" y="5179"/>
                  </a:cubicBezTo>
                  <a:cubicBezTo>
                    <a:pt x="5958" y="5179"/>
                    <a:pt x="6778" y="4602"/>
                    <a:pt x="7508" y="3599"/>
                  </a:cubicBezTo>
                  <a:cubicBezTo>
                    <a:pt x="6634" y="2218"/>
                    <a:pt x="4689" y="0"/>
                    <a:pt x="4023" y="0"/>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1"/>
            <p:cNvSpPr/>
            <p:nvPr/>
          </p:nvSpPr>
          <p:spPr>
            <a:xfrm>
              <a:off x="28537275" y="1956250"/>
              <a:ext cx="196075" cy="189225"/>
            </a:xfrm>
            <a:custGeom>
              <a:avLst/>
              <a:gdLst/>
              <a:ahLst/>
              <a:cxnLst/>
              <a:rect l="l" t="t" r="r" b="b"/>
              <a:pathLst>
                <a:path w="7843" h="7569" extrusionOk="0">
                  <a:moveTo>
                    <a:pt x="7843" y="0"/>
                  </a:moveTo>
                  <a:cubicBezTo>
                    <a:pt x="7356" y="791"/>
                    <a:pt x="6870" y="1581"/>
                    <a:pt x="6292" y="2280"/>
                  </a:cubicBezTo>
                  <a:cubicBezTo>
                    <a:pt x="5745" y="3040"/>
                    <a:pt x="5137" y="3709"/>
                    <a:pt x="4469" y="4347"/>
                  </a:cubicBezTo>
                  <a:cubicBezTo>
                    <a:pt x="3830" y="4985"/>
                    <a:pt x="3101" y="5563"/>
                    <a:pt x="2371" y="6110"/>
                  </a:cubicBezTo>
                  <a:cubicBezTo>
                    <a:pt x="1611" y="6657"/>
                    <a:pt x="852" y="7143"/>
                    <a:pt x="0" y="7569"/>
                  </a:cubicBezTo>
                  <a:cubicBezTo>
                    <a:pt x="456" y="7447"/>
                    <a:pt x="882" y="7234"/>
                    <a:pt x="1307" y="7052"/>
                  </a:cubicBezTo>
                  <a:cubicBezTo>
                    <a:pt x="1703" y="6809"/>
                    <a:pt x="2128" y="6596"/>
                    <a:pt x="2523" y="6323"/>
                  </a:cubicBezTo>
                  <a:cubicBezTo>
                    <a:pt x="3283" y="5836"/>
                    <a:pt x="4043" y="5228"/>
                    <a:pt x="4712" y="4590"/>
                  </a:cubicBezTo>
                  <a:cubicBezTo>
                    <a:pt x="5380" y="3921"/>
                    <a:pt x="5988" y="3222"/>
                    <a:pt x="6505" y="2432"/>
                  </a:cubicBezTo>
                  <a:cubicBezTo>
                    <a:pt x="6779" y="2067"/>
                    <a:pt x="7022" y="1672"/>
                    <a:pt x="7265" y="1247"/>
                  </a:cubicBezTo>
                  <a:cubicBezTo>
                    <a:pt x="7356" y="1064"/>
                    <a:pt x="7447" y="851"/>
                    <a:pt x="7569" y="639"/>
                  </a:cubicBezTo>
                  <a:cubicBezTo>
                    <a:pt x="7660" y="426"/>
                    <a:pt x="7751" y="213"/>
                    <a:pt x="7843" y="0"/>
                  </a:cubicBez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1"/>
            <p:cNvSpPr/>
            <p:nvPr/>
          </p:nvSpPr>
          <p:spPr>
            <a:xfrm>
              <a:off x="28248525" y="1694850"/>
              <a:ext cx="186200" cy="237100"/>
            </a:xfrm>
            <a:custGeom>
              <a:avLst/>
              <a:gdLst/>
              <a:ahLst/>
              <a:cxnLst/>
              <a:rect l="l" t="t" r="r" b="b"/>
              <a:pathLst>
                <a:path w="7448" h="9484" extrusionOk="0">
                  <a:moveTo>
                    <a:pt x="6687" y="0"/>
                  </a:moveTo>
                  <a:lnTo>
                    <a:pt x="6687" y="0"/>
                  </a:lnTo>
                  <a:cubicBezTo>
                    <a:pt x="5319" y="6535"/>
                    <a:pt x="243" y="8177"/>
                    <a:pt x="243" y="8177"/>
                  </a:cubicBezTo>
                  <a:cubicBezTo>
                    <a:pt x="243" y="8177"/>
                    <a:pt x="228" y="8137"/>
                    <a:pt x="204" y="8137"/>
                  </a:cubicBezTo>
                  <a:cubicBezTo>
                    <a:pt x="153" y="8137"/>
                    <a:pt x="62" y="8321"/>
                    <a:pt x="0" y="9484"/>
                  </a:cubicBezTo>
                  <a:cubicBezTo>
                    <a:pt x="5380" y="9149"/>
                    <a:pt x="7417" y="5107"/>
                    <a:pt x="7417" y="5107"/>
                  </a:cubicBezTo>
                  <a:cubicBezTo>
                    <a:pt x="7417" y="5107"/>
                    <a:pt x="7448" y="4870"/>
                    <a:pt x="7293" y="4870"/>
                  </a:cubicBezTo>
                  <a:cubicBezTo>
                    <a:pt x="7183" y="4870"/>
                    <a:pt x="6977" y="4992"/>
                    <a:pt x="6596" y="5411"/>
                  </a:cubicBezTo>
                  <a:cubicBezTo>
                    <a:pt x="7113" y="4134"/>
                    <a:pt x="7234" y="31"/>
                    <a:pt x="6687" y="0"/>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1"/>
            <p:cNvSpPr/>
            <p:nvPr/>
          </p:nvSpPr>
          <p:spPr>
            <a:xfrm>
              <a:off x="28244725" y="1738925"/>
              <a:ext cx="64600" cy="280425"/>
            </a:xfrm>
            <a:custGeom>
              <a:avLst/>
              <a:gdLst/>
              <a:ahLst/>
              <a:cxnLst/>
              <a:rect l="l" t="t" r="r" b="b"/>
              <a:pathLst>
                <a:path w="2584" h="11217" extrusionOk="0">
                  <a:moveTo>
                    <a:pt x="2584" y="0"/>
                  </a:moveTo>
                  <a:cubicBezTo>
                    <a:pt x="2249" y="365"/>
                    <a:pt x="1885" y="730"/>
                    <a:pt x="1641" y="1155"/>
                  </a:cubicBezTo>
                  <a:cubicBezTo>
                    <a:pt x="1368" y="1550"/>
                    <a:pt x="1155" y="2037"/>
                    <a:pt x="942" y="2462"/>
                  </a:cubicBezTo>
                  <a:cubicBezTo>
                    <a:pt x="547" y="3374"/>
                    <a:pt x="304" y="4347"/>
                    <a:pt x="182" y="5350"/>
                  </a:cubicBezTo>
                  <a:cubicBezTo>
                    <a:pt x="30" y="6322"/>
                    <a:pt x="0" y="7326"/>
                    <a:pt x="61" y="8298"/>
                  </a:cubicBezTo>
                  <a:cubicBezTo>
                    <a:pt x="122" y="9301"/>
                    <a:pt x="243" y="10274"/>
                    <a:pt x="486" y="11216"/>
                  </a:cubicBezTo>
                  <a:cubicBezTo>
                    <a:pt x="426" y="10730"/>
                    <a:pt x="365" y="10244"/>
                    <a:pt x="365" y="9757"/>
                  </a:cubicBezTo>
                  <a:cubicBezTo>
                    <a:pt x="334" y="9271"/>
                    <a:pt x="304" y="8785"/>
                    <a:pt x="304" y="8298"/>
                  </a:cubicBezTo>
                  <a:cubicBezTo>
                    <a:pt x="304" y="7326"/>
                    <a:pt x="365" y="6353"/>
                    <a:pt x="486" y="5380"/>
                  </a:cubicBezTo>
                  <a:cubicBezTo>
                    <a:pt x="638" y="4408"/>
                    <a:pt x="851" y="3465"/>
                    <a:pt x="1155" y="2553"/>
                  </a:cubicBezTo>
                  <a:cubicBezTo>
                    <a:pt x="1368" y="2128"/>
                    <a:pt x="1520" y="1642"/>
                    <a:pt x="1793" y="1246"/>
                  </a:cubicBezTo>
                  <a:cubicBezTo>
                    <a:pt x="1976" y="791"/>
                    <a:pt x="2310" y="426"/>
                    <a:pt x="2584" y="0"/>
                  </a:cubicBezTo>
                  <a:close/>
                </a:path>
              </a:pathLst>
            </a:custGeom>
            <a:solidFill>
              <a:srgbClr val="F08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1"/>
            <p:cNvSpPr/>
            <p:nvPr/>
          </p:nvSpPr>
          <p:spPr>
            <a:xfrm>
              <a:off x="28446075" y="1714000"/>
              <a:ext cx="41825" cy="35318"/>
            </a:xfrm>
            <a:custGeom>
              <a:avLst/>
              <a:gdLst/>
              <a:ahLst/>
              <a:cxnLst/>
              <a:rect l="l" t="t" r="r" b="b"/>
              <a:pathLst>
                <a:path w="1673" h="900" extrusionOk="0">
                  <a:moveTo>
                    <a:pt x="570" y="0"/>
                  </a:moveTo>
                  <a:cubicBezTo>
                    <a:pt x="307" y="0"/>
                    <a:pt x="104" y="90"/>
                    <a:pt x="62" y="237"/>
                  </a:cubicBezTo>
                  <a:cubicBezTo>
                    <a:pt x="1" y="450"/>
                    <a:pt x="305" y="724"/>
                    <a:pt x="730" y="845"/>
                  </a:cubicBezTo>
                  <a:cubicBezTo>
                    <a:pt x="861" y="882"/>
                    <a:pt x="988" y="900"/>
                    <a:pt x="1104" y="900"/>
                  </a:cubicBezTo>
                  <a:cubicBezTo>
                    <a:pt x="1366" y="900"/>
                    <a:pt x="1570" y="811"/>
                    <a:pt x="1612" y="663"/>
                  </a:cubicBezTo>
                  <a:cubicBezTo>
                    <a:pt x="1673" y="450"/>
                    <a:pt x="1369" y="177"/>
                    <a:pt x="943" y="55"/>
                  </a:cubicBezTo>
                  <a:cubicBezTo>
                    <a:pt x="813" y="18"/>
                    <a:pt x="686"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1"/>
            <p:cNvSpPr/>
            <p:nvPr/>
          </p:nvSpPr>
          <p:spPr>
            <a:xfrm>
              <a:off x="28667500" y="1782717"/>
              <a:ext cx="41075" cy="35632"/>
            </a:xfrm>
            <a:custGeom>
              <a:avLst/>
              <a:gdLst/>
              <a:ahLst/>
              <a:cxnLst/>
              <a:rect l="l" t="t" r="r" b="b"/>
              <a:pathLst>
                <a:path w="1643" h="908" extrusionOk="0">
                  <a:moveTo>
                    <a:pt x="570" y="1"/>
                  </a:moveTo>
                  <a:cubicBezTo>
                    <a:pt x="307" y="1"/>
                    <a:pt x="104" y="90"/>
                    <a:pt x="62" y="237"/>
                  </a:cubicBezTo>
                  <a:cubicBezTo>
                    <a:pt x="1" y="450"/>
                    <a:pt x="274" y="724"/>
                    <a:pt x="700" y="845"/>
                  </a:cubicBezTo>
                  <a:cubicBezTo>
                    <a:pt x="846" y="887"/>
                    <a:pt x="988" y="907"/>
                    <a:pt x="1115" y="907"/>
                  </a:cubicBezTo>
                  <a:cubicBezTo>
                    <a:pt x="1357" y="907"/>
                    <a:pt x="1542" y="833"/>
                    <a:pt x="1581" y="693"/>
                  </a:cubicBezTo>
                  <a:cubicBezTo>
                    <a:pt x="1642" y="481"/>
                    <a:pt x="1369" y="207"/>
                    <a:pt x="943" y="55"/>
                  </a:cubicBezTo>
                  <a:cubicBezTo>
                    <a:pt x="813" y="18"/>
                    <a:pt x="686" y="1"/>
                    <a:pt x="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1"/>
            <p:cNvSpPr/>
            <p:nvPr/>
          </p:nvSpPr>
          <p:spPr>
            <a:xfrm>
              <a:off x="28372375" y="1500150"/>
              <a:ext cx="75250" cy="52275"/>
            </a:xfrm>
            <a:custGeom>
              <a:avLst/>
              <a:gdLst/>
              <a:ahLst/>
              <a:cxnLst/>
              <a:rect l="l" t="t" r="r" b="b"/>
              <a:pathLst>
                <a:path w="3010" h="2091" extrusionOk="0">
                  <a:moveTo>
                    <a:pt x="1344" y="1"/>
                  </a:moveTo>
                  <a:cubicBezTo>
                    <a:pt x="1086" y="1"/>
                    <a:pt x="826" y="36"/>
                    <a:pt x="548" y="129"/>
                  </a:cubicBezTo>
                  <a:cubicBezTo>
                    <a:pt x="456" y="159"/>
                    <a:pt x="365" y="250"/>
                    <a:pt x="426" y="311"/>
                  </a:cubicBezTo>
                  <a:cubicBezTo>
                    <a:pt x="426" y="341"/>
                    <a:pt x="456" y="341"/>
                    <a:pt x="517" y="372"/>
                  </a:cubicBezTo>
                  <a:cubicBezTo>
                    <a:pt x="821" y="402"/>
                    <a:pt x="1125" y="433"/>
                    <a:pt x="1429" y="433"/>
                  </a:cubicBezTo>
                  <a:cubicBezTo>
                    <a:pt x="1004" y="463"/>
                    <a:pt x="578" y="615"/>
                    <a:pt x="213" y="858"/>
                  </a:cubicBezTo>
                  <a:cubicBezTo>
                    <a:pt x="153" y="888"/>
                    <a:pt x="61" y="980"/>
                    <a:pt x="92" y="1071"/>
                  </a:cubicBezTo>
                  <a:cubicBezTo>
                    <a:pt x="392" y="1071"/>
                    <a:pt x="693" y="1050"/>
                    <a:pt x="994" y="992"/>
                  </a:cubicBezTo>
                  <a:lnTo>
                    <a:pt x="994" y="992"/>
                  </a:lnTo>
                  <a:cubicBezTo>
                    <a:pt x="735" y="1060"/>
                    <a:pt x="500" y="1167"/>
                    <a:pt x="305" y="1314"/>
                  </a:cubicBezTo>
                  <a:cubicBezTo>
                    <a:pt x="213" y="1405"/>
                    <a:pt x="92" y="1496"/>
                    <a:pt x="61" y="1618"/>
                  </a:cubicBezTo>
                  <a:cubicBezTo>
                    <a:pt x="1" y="1740"/>
                    <a:pt x="1" y="1892"/>
                    <a:pt x="61" y="1983"/>
                  </a:cubicBezTo>
                  <a:cubicBezTo>
                    <a:pt x="122" y="2064"/>
                    <a:pt x="223" y="2091"/>
                    <a:pt x="329" y="2091"/>
                  </a:cubicBezTo>
                  <a:cubicBezTo>
                    <a:pt x="382" y="2091"/>
                    <a:pt x="436" y="2084"/>
                    <a:pt x="487" y="2074"/>
                  </a:cubicBezTo>
                  <a:cubicBezTo>
                    <a:pt x="608" y="2044"/>
                    <a:pt x="730" y="1952"/>
                    <a:pt x="852" y="1861"/>
                  </a:cubicBezTo>
                  <a:cubicBezTo>
                    <a:pt x="1429" y="1405"/>
                    <a:pt x="2037" y="1040"/>
                    <a:pt x="2675" y="736"/>
                  </a:cubicBezTo>
                  <a:cubicBezTo>
                    <a:pt x="2858" y="645"/>
                    <a:pt x="3010" y="463"/>
                    <a:pt x="2858" y="281"/>
                  </a:cubicBezTo>
                  <a:cubicBezTo>
                    <a:pt x="2736" y="159"/>
                    <a:pt x="2523" y="159"/>
                    <a:pt x="2371" y="129"/>
                  </a:cubicBezTo>
                  <a:cubicBezTo>
                    <a:pt x="2011" y="60"/>
                    <a:pt x="1680" y="1"/>
                    <a:pt x="1344"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 name="Google Shape;4399;p81"/>
          <p:cNvGrpSpPr/>
          <p:nvPr/>
        </p:nvGrpSpPr>
        <p:grpSpPr>
          <a:xfrm>
            <a:off x="2912270" y="1812263"/>
            <a:ext cx="721043" cy="1490314"/>
            <a:chOff x="25998475" y="1115125"/>
            <a:chExt cx="963575" cy="1991600"/>
          </a:xfrm>
        </p:grpSpPr>
        <p:sp>
          <p:nvSpPr>
            <p:cNvPr id="4400" name="Google Shape;4400;p81"/>
            <p:cNvSpPr/>
            <p:nvPr/>
          </p:nvSpPr>
          <p:spPr>
            <a:xfrm>
              <a:off x="26354100" y="1722500"/>
              <a:ext cx="85125" cy="111425"/>
            </a:xfrm>
            <a:custGeom>
              <a:avLst/>
              <a:gdLst/>
              <a:ahLst/>
              <a:cxnLst/>
              <a:rect l="l" t="t" r="r" b="b"/>
              <a:pathLst>
                <a:path w="3405" h="4457" extrusionOk="0">
                  <a:moveTo>
                    <a:pt x="2188" y="0"/>
                  </a:moveTo>
                  <a:cubicBezTo>
                    <a:pt x="1808" y="0"/>
                    <a:pt x="1371" y="38"/>
                    <a:pt x="973" y="140"/>
                  </a:cubicBezTo>
                  <a:cubicBezTo>
                    <a:pt x="1" y="384"/>
                    <a:pt x="1855" y="4457"/>
                    <a:pt x="1855" y="4457"/>
                  </a:cubicBezTo>
                  <a:lnTo>
                    <a:pt x="3405" y="2755"/>
                  </a:lnTo>
                  <a:cubicBezTo>
                    <a:pt x="3405" y="2755"/>
                    <a:pt x="3314" y="262"/>
                    <a:pt x="3192" y="140"/>
                  </a:cubicBezTo>
                  <a:cubicBezTo>
                    <a:pt x="3122" y="70"/>
                    <a:pt x="2707" y="0"/>
                    <a:pt x="21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1"/>
            <p:cNvSpPr/>
            <p:nvPr/>
          </p:nvSpPr>
          <p:spPr>
            <a:xfrm>
              <a:off x="25998475" y="1115125"/>
              <a:ext cx="357175" cy="531650"/>
            </a:xfrm>
            <a:custGeom>
              <a:avLst/>
              <a:gdLst/>
              <a:ahLst/>
              <a:cxnLst/>
              <a:rect l="l" t="t" r="r" b="b"/>
              <a:pathLst>
                <a:path w="14287" h="21266" extrusionOk="0">
                  <a:moveTo>
                    <a:pt x="6496" y="1"/>
                  </a:moveTo>
                  <a:cubicBezTo>
                    <a:pt x="6394" y="1"/>
                    <a:pt x="6299" y="21"/>
                    <a:pt x="6231" y="89"/>
                  </a:cubicBezTo>
                  <a:cubicBezTo>
                    <a:pt x="6171" y="180"/>
                    <a:pt x="6140" y="332"/>
                    <a:pt x="6140" y="453"/>
                  </a:cubicBezTo>
                  <a:cubicBezTo>
                    <a:pt x="6110" y="1335"/>
                    <a:pt x="6049" y="2277"/>
                    <a:pt x="5563" y="3037"/>
                  </a:cubicBezTo>
                  <a:cubicBezTo>
                    <a:pt x="4681" y="4435"/>
                    <a:pt x="2584" y="4861"/>
                    <a:pt x="1976" y="6411"/>
                  </a:cubicBezTo>
                  <a:cubicBezTo>
                    <a:pt x="1611" y="7292"/>
                    <a:pt x="1915" y="8417"/>
                    <a:pt x="2675" y="8995"/>
                  </a:cubicBezTo>
                  <a:cubicBezTo>
                    <a:pt x="2797" y="9055"/>
                    <a:pt x="2918" y="9147"/>
                    <a:pt x="2888" y="9268"/>
                  </a:cubicBezTo>
                  <a:cubicBezTo>
                    <a:pt x="2888" y="9359"/>
                    <a:pt x="2827" y="9420"/>
                    <a:pt x="2766" y="9450"/>
                  </a:cubicBezTo>
                  <a:cubicBezTo>
                    <a:pt x="2432" y="9724"/>
                    <a:pt x="2006" y="9906"/>
                    <a:pt x="1672" y="10150"/>
                  </a:cubicBezTo>
                  <a:cubicBezTo>
                    <a:pt x="1307" y="10393"/>
                    <a:pt x="1003" y="10788"/>
                    <a:pt x="1064" y="11213"/>
                  </a:cubicBezTo>
                  <a:cubicBezTo>
                    <a:pt x="1155" y="11821"/>
                    <a:pt x="1854" y="12095"/>
                    <a:pt x="2432" y="12247"/>
                  </a:cubicBezTo>
                  <a:cubicBezTo>
                    <a:pt x="1703" y="12885"/>
                    <a:pt x="547" y="13098"/>
                    <a:pt x="152" y="13949"/>
                  </a:cubicBezTo>
                  <a:cubicBezTo>
                    <a:pt x="31" y="14253"/>
                    <a:pt x="0" y="14557"/>
                    <a:pt x="31" y="14861"/>
                  </a:cubicBezTo>
                  <a:cubicBezTo>
                    <a:pt x="92" y="17049"/>
                    <a:pt x="1915" y="18782"/>
                    <a:pt x="3861" y="19785"/>
                  </a:cubicBezTo>
                  <a:cubicBezTo>
                    <a:pt x="5505" y="20620"/>
                    <a:pt x="7508" y="21265"/>
                    <a:pt x="9430" y="21265"/>
                  </a:cubicBezTo>
                  <a:cubicBezTo>
                    <a:pt x="9817" y="21265"/>
                    <a:pt x="10201" y="21239"/>
                    <a:pt x="10578" y="21183"/>
                  </a:cubicBezTo>
                  <a:cubicBezTo>
                    <a:pt x="10882" y="21122"/>
                    <a:pt x="11216" y="21092"/>
                    <a:pt x="11520" y="21092"/>
                  </a:cubicBezTo>
                  <a:cubicBezTo>
                    <a:pt x="11551" y="21062"/>
                    <a:pt x="11581" y="21062"/>
                    <a:pt x="11612" y="21031"/>
                  </a:cubicBezTo>
                  <a:cubicBezTo>
                    <a:pt x="12098" y="20697"/>
                    <a:pt x="12584" y="20332"/>
                    <a:pt x="13010" y="19937"/>
                  </a:cubicBezTo>
                  <a:cubicBezTo>
                    <a:pt x="13283" y="19663"/>
                    <a:pt x="13557" y="19420"/>
                    <a:pt x="13739" y="19086"/>
                  </a:cubicBezTo>
                  <a:cubicBezTo>
                    <a:pt x="14286" y="18083"/>
                    <a:pt x="13982" y="16776"/>
                    <a:pt x="13223" y="15925"/>
                  </a:cubicBezTo>
                  <a:cubicBezTo>
                    <a:pt x="12463" y="15074"/>
                    <a:pt x="11338" y="14618"/>
                    <a:pt x="10213" y="14405"/>
                  </a:cubicBezTo>
                  <a:cubicBezTo>
                    <a:pt x="9393" y="14223"/>
                    <a:pt x="8511" y="14162"/>
                    <a:pt x="7751" y="13797"/>
                  </a:cubicBezTo>
                  <a:cubicBezTo>
                    <a:pt x="6961" y="13432"/>
                    <a:pt x="6323" y="12672"/>
                    <a:pt x="6383" y="11821"/>
                  </a:cubicBezTo>
                  <a:cubicBezTo>
                    <a:pt x="6414" y="11213"/>
                    <a:pt x="6839" y="10666"/>
                    <a:pt x="7356" y="10271"/>
                  </a:cubicBezTo>
                  <a:cubicBezTo>
                    <a:pt x="6687" y="10058"/>
                    <a:pt x="5897" y="9724"/>
                    <a:pt x="5684" y="9055"/>
                  </a:cubicBezTo>
                  <a:cubicBezTo>
                    <a:pt x="5532" y="8599"/>
                    <a:pt x="5654" y="8113"/>
                    <a:pt x="5897" y="7718"/>
                  </a:cubicBezTo>
                  <a:cubicBezTo>
                    <a:pt x="6110" y="7292"/>
                    <a:pt x="6444" y="6958"/>
                    <a:pt x="6779" y="6624"/>
                  </a:cubicBezTo>
                  <a:cubicBezTo>
                    <a:pt x="7721" y="5529"/>
                    <a:pt x="8450" y="4162"/>
                    <a:pt x="8390" y="2703"/>
                  </a:cubicBezTo>
                  <a:cubicBezTo>
                    <a:pt x="8359" y="1639"/>
                    <a:pt x="7751" y="575"/>
                    <a:pt x="6839" y="58"/>
                  </a:cubicBezTo>
                  <a:cubicBezTo>
                    <a:pt x="6809" y="58"/>
                    <a:pt x="6779" y="28"/>
                    <a:pt x="6748" y="28"/>
                  </a:cubicBezTo>
                  <a:cubicBezTo>
                    <a:pt x="6667" y="14"/>
                    <a:pt x="6579" y="1"/>
                    <a:pt x="6496" y="1"/>
                  </a:cubicBezTo>
                  <a:close/>
                </a:path>
              </a:pathLst>
            </a:custGeom>
            <a:solidFill>
              <a:srgbClr val="FF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1"/>
            <p:cNvSpPr/>
            <p:nvPr/>
          </p:nvSpPr>
          <p:spPr>
            <a:xfrm>
              <a:off x="26136775" y="1116575"/>
              <a:ext cx="291050" cy="525850"/>
            </a:xfrm>
            <a:custGeom>
              <a:avLst/>
              <a:gdLst/>
              <a:ahLst/>
              <a:cxnLst/>
              <a:rect l="l" t="t" r="r" b="b"/>
              <a:pathLst>
                <a:path w="11642" h="21034" extrusionOk="0">
                  <a:moveTo>
                    <a:pt x="1307" y="0"/>
                  </a:moveTo>
                  <a:cubicBezTo>
                    <a:pt x="2219" y="517"/>
                    <a:pt x="2827" y="1611"/>
                    <a:pt x="2858" y="2675"/>
                  </a:cubicBezTo>
                  <a:cubicBezTo>
                    <a:pt x="2918" y="4104"/>
                    <a:pt x="2189" y="5471"/>
                    <a:pt x="1247" y="6566"/>
                  </a:cubicBezTo>
                  <a:cubicBezTo>
                    <a:pt x="912" y="6930"/>
                    <a:pt x="578" y="7265"/>
                    <a:pt x="365" y="7660"/>
                  </a:cubicBezTo>
                  <a:cubicBezTo>
                    <a:pt x="122" y="8055"/>
                    <a:pt x="0" y="8572"/>
                    <a:pt x="152" y="8997"/>
                  </a:cubicBezTo>
                  <a:cubicBezTo>
                    <a:pt x="365" y="9696"/>
                    <a:pt x="1155" y="10000"/>
                    <a:pt x="1824" y="10244"/>
                  </a:cubicBezTo>
                  <a:cubicBezTo>
                    <a:pt x="1338" y="10608"/>
                    <a:pt x="882" y="11155"/>
                    <a:pt x="851" y="11794"/>
                  </a:cubicBezTo>
                  <a:cubicBezTo>
                    <a:pt x="791" y="12614"/>
                    <a:pt x="1459" y="13374"/>
                    <a:pt x="2219" y="13739"/>
                  </a:cubicBezTo>
                  <a:cubicBezTo>
                    <a:pt x="2979" y="14104"/>
                    <a:pt x="3861" y="14165"/>
                    <a:pt x="4681" y="14347"/>
                  </a:cubicBezTo>
                  <a:cubicBezTo>
                    <a:pt x="5806" y="14560"/>
                    <a:pt x="6931" y="15016"/>
                    <a:pt x="7691" y="15867"/>
                  </a:cubicBezTo>
                  <a:cubicBezTo>
                    <a:pt x="8450" y="16718"/>
                    <a:pt x="8754" y="18025"/>
                    <a:pt x="8207" y="19028"/>
                  </a:cubicBezTo>
                  <a:cubicBezTo>
                    <a:pt x="8025" y="19362"/>
                    <a:pt x="7751" y="19636"/>
                    <a:pt x="7478" y="19879"/>
                  </a:cubicBezTo>
                  <a:cubicBezTo>
                    <a:pt x="7052" y="20274"/>
                    <a:pt x="6566" y="20669"/>
                    <a:pt x="6080" y="20973"/>
                  </a:cubicBezTo>
                  <a:cubicBezTo>
                    <a:pt x="6049" y="21004"/>
                    <a:pt x="6019" y="21004"/>
                    <a:pt x="6019" y="21034"/>
                  </a:cubicBezTo>
                  <a:cubicBezTo>
                    <a:pt x="6779" y="20973"/>
                    <a:pt x="7539" y="20912"/>
                    <a:pt x="8238" y="20669"/>
                  </a:cubicBezTo>
                  <a:cubicBezTo>
                    <a:pt x="9241" y="20274"/>
                    <a:pt x="10061" y="19453"/>
                    <a:pt x="10669" y="18572"/>
                  </a:cubicBezTo>
                  <a:cubicBezTo>
                    <a:pt x="10973" y="18086"/>
                    <a:pt x="11247" y="17538"/>
                    <a:pt x="11368" y="16991"/>
                  </a:cubicBezTo>
                  <a:cubicBezTo>
                    <a:pt x="11642" y="15715"/>
                    <a:pt x="11156" y="14377"/>
                    <a:pt x="10335" y="13405"/>
                  </a:cubicBezTo>
                  <a:cubicBezTo>
                    <a:pt x="9514" y="12402"/>
                    <a:pt x="8390" y="11733"/>
                    <a:pt x="7235" y="11125"/>
                  </a:cubicBezTo>
                  <a:cubicBezTo>
                    <a:pt x="7083" y="11034"/>
                    <a:pt x="6900" y="10943"/>
                    <a:pt x="6870" y="10760"/>
                  </a:cubicBezTo>
                  <a:cubicBezTo>
                    <a:pt x="6839" y="10548"/>
                    <a:pt x="6931" y="10456"/>
                    <a:pt x="7113" y="10396"/>
                  </a:cubicBezTo>
                  <a:cubicBezTo>
                    <a:pt x="8390" y="10000"/>
                    <a:pt x="8542" y="8298"/>
                    <a:pt x="8298" y="7204"/>
                  </a:cubicBezTo>
                  <a:cubicBezTo>
                    <a:pt x="8055" y="6140"/>
                    <a:pt x="7326" y="5228"/>
                    <a:pt x="6353" y="4803"/>
                  </a:cubicBezTo>
                  <a:cubicBezTo>
                    <a:pt x="5898" y="4596"/>
                    <a:pt x="5413" y="4496"/>
                    <a:pt x="4929" y="4496"/>
                  </a:cubicBezTo>
                  <a:cubicBezTo>
                    <a:pt x="4347" y="4496"/>
                    <a:pt x="3768" y="4642"/>
                    <a:pt x="3253" y="4924"/>
                  </a:cubicBezTo>
                  <a:cubicBezTo>
                    <a:pt x="3800" y="4043"/>
                    <a:pt x="4347" y="2979"/>
                    <a:pt x="3952" y="2006"/>
                  </a:cubicBezTo>
                  <a:cubicBezTo>
                    <a:pt x="3830" y="1642"/>
                    <a:pt x="3587" y="1368"/>
                    <a:pt x="3314" y="1094"/>
                  </a:cubicBezTo>
                  <a:cubicBezTo>
                    <a:pt x="2736" y="578"/>
                    <a:pt x="2067" y="213"/>
                    <a:pt x="1307"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1"/>
            <p:cNvSpPr/>
            <p:nvPr/>
          </p:nvSpPr>
          <p:spPr>
            <a:xfrm>
              <a:off x="26556225" y="1200925"/>
              <a:ext cx="63675" cy="58550"/>
            </a:xfrm>
            <a:custGeom>
              <a:avLst/>
              <a:gdLst/>
              <a:ahLst/>
              <a:cxnLst/>
              <a:rect l="l" t="t" r="r" b="b"/>
              <a:pathLst>
                <a:path w="2547" h="2342" extrusionOk="0">
                  <a:moveTo>
                    <a:pt x="548" y="0"/>
                  </a:moveTo>
                  <a:cubicBezTo>
                    <a:pt x="1" y="0"/>
                    <a:pt x="548" y="2341"/>
                    <a:pt x="548" y="2341"/>
                  </a:cubicBezTo>
                  <a:cubicBezTo>
                    <a:pt x="562" y="2341"/>
                    <a:pt x="575" y="2341"/>
                    <a:pt x="589" y="2341"/>
                  </a:cubicBezTo>
                  <a:cubicBezTo>
                    <a:pt x="1781" y="2341"/>
                    <a:pt x="2547" y="1027"/>
                    <a:pt x="1885" y="486"/>
                  </a:cubicBezTo>
                  <a:cubicBezTo>
                    <a:pt x="1801" y="414"/>
                    <a:pt x="1722" y="383"/>
                    <a:pt x="1649" y="383"/>
                  </a:cubicBezTo>
                  <a:cubicBezTo>
                    <a:pt x="1172" y="383"/>
                    <a:pt x="943" y="1733"/>
                    <a:pt x="943" y="1733"/>
                  </a:cubicBezTo>
                  <a:cubicBezTo>
                    <a:pt x="943" y="1733"/>
                    <a:pt x="1065" y="0"/>
                    <a:pt x="548" y="0"/>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1"/>
            <p:cNvSpPr/>
            <p:nvPr/>
          </p:nvSpPr>
          <p:spPr>
            <a:xfrm>
              <a:off x="26295600" y="2186250"/>
              <a:ext cx="557025" cy="163650"/>
            </a:xfrm>
            <a:custGeom>
              <a:avLst/>
              <a:gdLst/>
              <a:ahLst/>
              <a:cxnLst/>
              <a:rect l="l" t="t" r="r" b="b"/>
              <a:pathLst>
                <a:path w="22281" h="6546" extrusionOk="0">
                  <a:moveTo>
                    <a:pt x="13783" y="1"/>
                  </a:moveTo>
                  <a:cubicBezTo>
                    <a:pt x="8250" y="1"/>
                    <a:pt x="0" y="3171"/>
                    <a:pt x="0" y="3171"/>
                  </a:cubicBezTo>
                  <a:lnTo>
                    <a:pt x="5866" y="6545"/>
                  </a:lnTo>
                  <a:lnTo>
                    <a:pt x="22280" y="6089"/>
                  </a:lnTo>
                  <a:cubicBezTo>
                    <a:pt x="22280" y="6089"/>
                    <a:pt x="20274" y="527"/>
                    <a:pt x="14803" y="41"/>
                  </a:cubicBezTo>
                  <a:cubicBezTo>
                    <a:pt x="14476" y="13"/>
                    <a:pt x="14135" y="1"/>
                    <a:pt x="1378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1"/>
            <p:cNvSpPr/>
            <p:nvPr/>
          </p:nvSpPr>
          <p:spPr>
            <a:xfrm>
              <a:off x="26300300" y="2222200"/>
              <a:ext cx="308400" cy="776000"/>
            </a:xfrm>
            <a:custGeom>
              <a:avLst/>
              <a:gdLst/>
              <a:ahLst/>
              <a:cxnLst/>
              <a:rect l="l" t="t" r="r" b="b"/>
              <a:pathLst>
                <a:path w="12336" h="31040" extrusionOk="0">
                  <a:moveTo>
                    <a:pt x="2820" y="1"/>
                  </a:moveTo>
                  <a:cubicBezTo>
                    <a:pt x="2628" y="1"/>
                    <a:pt x="0" y="7341"/>
                    <a:pt x="2760" y="14530"/>
                  </a:cubicBezTo>
                  <a:cubicBezTo>
                    <a:pt x="5466" y="21490"/>
                    <a:pt x="9782" y="28329"/>
                    <a:pt x="10055" y="28633"/>
                  </a:cubicBezTo>
                  <a:cubicBezTo>
                    <a:pt x="10053" y="28633"/>
                    <a:pt x="10050" y="28633"/>
                    <a:pt x="10046" y="28633"/>
                  </a:cubicBezTo>
                  <a:cubicBezTo>
                    <a:pt x="9776" y="28633"/>
                    <a:pt x="7235" y="29771"/>
                    <a:pt x="5435" y="30792"/>
                  </a:cubicBezTo>
                  <a:cubicBezTo>
                    <a:pt x="5960" y="30955"/>
                    <a:pt x="6511" y="31040"/>
                    <a:pt x="7060" y="31040"/>
                  </a:cubicBezTo>
                  <a:cubicBezTo>
                    <a:pt x="7529" y="31040"/>
                    <a:pt x="7996" y="30978"/>
                    <a:pt x="8444" y="30852"/>
                  </a:cubicBezTo>
                  <a:cubicBezTo>
                    <a:pt x="9235" y="30609"/>
                    <a:pt x="9995" y="30153"/>
                    <a:pt x="10755" y="29819"/>
                  </a:cubicBezTo>
                  <a:cubicBezTo>
                    <a:pt x="11119" y="29667"/>
                    <a:pt x="11484" y="29545"/>
                    <a:pt x="11879" y="29454"/>
                  </a:cubicBezTo>
                  <a:cubicBezTo>
                    <a:pt x="12335" y="28603"/>
                    <a:pt x="12183" y="28178"/>
                    <a:pt x="12183" y="28178"/>
                  </a:cubicBezTo>
                  <a:lnTo>
                    <a:pt x="10967" y="4195"/>
                  </a:lnTo>
                  <a:cubicBezTo>
                    <a:pt x="10967" y="4195"/>
                    <a:pt x="4463" y="183"/>
                    <a:pt x="2821" y="1"/>
                  </a:cubicBezTo>
                  <a:cubicBezTo>
                    <a:pt x="2821" y="1"/>
                    <a:pt x="2821" y="1"/>
                    <a:pt x="282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1"/>
            <p:cNvSpPr/>
            <p:nvPr/>
          </p:nvSpPr>
          <p:spPr>
            <a:xfrm>
              <a:off x="26560025" y="2280325"/>
              <a:ext cx="288800" cy="797550"/>
            </a:xfrm>
            <a:custGeom>
              <a:avLst/>
              <a:gdLst/>
              <a:ahLst/>
              <a:cxnLst/>
              <a:rect l="l" t="t" r="r" b="b"/>
              <a:pathLst>
                <a:path w="11552" h="31902" extrusionOk="0">
                  <a:moveTo>
                    <a:pt x="9761" y="0"/>
                  </a:moveTo>
                  <a:cubicBezTo>
                    <a:pt x="5776" y="0"/>
                    <a:pt x="578" y="1627"/>
                    <a:pt x="578" y="1627"/>
                  </a:cubicBezTo>
                  <a:cubicBezTo>
                    <a:pt x="578" y="1627"/>
                    <a:pt x="578" y="1870"/>
                    <a:pt x="578" y="1901"/>
                  </a:cubicBezTo>
                  <a:cubicBezTo>
                    <a:pt x="730" y="5822"/>
                    <a:pt x="882" y="9773"/>
                    <a:pt x="1034" y="13694"/>
                  </a:cubicBezTo>
                  <a:cubicBezTo>
                    <a:pt x="1125" y="16217"/>
                    <a:pt x="1217" y="18770"/>
                    <a:pt x="1308" y="21293"/>
                  </a:cubicBezTo>
                  <a:cubicBezTo>
                    <a:pt x="1338" y="22266"/>
                    <a:pt x="1369" y="23238"/>
                    <a:pt x="1399" y="24211"/>
                  </a:cubicBezTo>
                  <a:cubicBezTo>
                    <a:pt x="1429" y="24758"/>
                    <a:pt x="1612" y="25427"/>
                    <a:pt x="1429" y="25974"/>
                  </a:cubicBezTo>
                  <a:cubicBezTo>
                    <a:pt x="1429" y="26035"/>
                    <a:pt x="1399" y="26096"/>
                    <a:pt x="1369" y="26126"/>
                  </a:cubicBezTo>
                  <a:cubicBezTo>
                    <a:pt x="1673" y="26582"/>
                    <a:pt x="1764" y="27160"/>
                    <a:pt x="1612" y="27676"/>
                  </a:cubicBezTo>
                  <a:cubicBezTo>
                    <a:pt x="1429" y="28193"/>
                    <a:pt x="1034" y="28618"/>
                    <a:pt x="670" y="29044"/>
                  </a:cubicBezTo>
                  <a:cubicBezTo>
                    <a:pt x="335" y="29500"/>
                    <a:pt x="1" y="30017"/>
                    <a:pt x="62" y="30564"/>
                  </a:cubicBezTo>
                  <a:cubicBezTo>
                    <a:pt x="92" y="31050"/>
                    <a:pt x="426" y="31476"/>
                    <a:pt x="852" y="31719"/>
                  </a:cubicBezTo>
                  <a:cubicBezTo>
                    <a:pt x="1034" y="31810"/>
                    <a:pt x="1186" y="31871"/>
                    <a:pt x="1369" y="31901"/>
                  </a:cubicBezTo>
                  <a:cubicBezTo>
                    <a:pt x="2432" y="30503"/>
                    <a:pt x="3040" y="28679"/>
                    <a:pt x="3770" y="27129"/>
                  </a:cubicBezTo>
                  <a:cubicBezTo>
                    <a:pt x="8816" y="19865"/>
                    <a:pt x="11551" y="138"/>
                    <a:pt x="11551" y="138"/>
                  </a:cubicBezTo>
                  <a:cubicBezTo>
                    <a:pt x="11003" y="42"/>
                    <a:pt x="10397" y="0"/>
                    <a:pt x="976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1"/>
            <p:cNvSpPr/>
            <p:nvPr/>
          </p:nvSpPr>
          <p:spPr>
            <a:xfrm>
              <a:off x="26295600" y="2008825"/>
              <a:ext cx="564600" cy="372975"/>
            </a:xfrm>
            <a:custGeom>
              <a:avLst/>
              <a:gdLst/>
              <a:ahLst/>
              <a:cxnLst/>
              <a:rect l="l" t="t" r="r" b="b"/>
              <a:pathLst>
                <a:path w="22584" h="14919" extrusionOk="0">
                  <a:moveTo>
                    <a:pt x="10735" y="1"/>
                  </a:moveTo>
                  <a:cubicBezTo>
                    <a:pt x="8740" y="1"/>
                    <a:pt x="7143" y="238"/>
                    <a:pt x="7143" y="238"/>
                  </a:cubicBezTo>
                  <a:cubicBezTo>
                    <a:pt x="7143" y="238"/>
                    <a:pt x="0" y="4372"/>
                    <a:pt x="0" y="10268"/>
                  </a:cubicBezTo>
                  <a:cubicBezTo>
                    <a:pt x="1041" y="10063"/>
                    <a:pt x="2190" y="9926"/>
                    <a:pt x="3344" y="9926"/>
                  </a:cubicBezTo>
                  <a:cubicBezTo>
                    <a:pt x="6641" y="9926"/>
                    <a:pt x="9982" y="11047"/>
                    <a:pt x="10973" y="14919"/>
                  </a:cubicBezTo>
                  <a:cubicBezTo>
                    <a:pt x="10973" y="14919"/>
                    <a:pt x="15328" y="12085"/>
                    <a:pt x="19034" y="12085"/>
                  </a:cubicBezTo>
                  <a:cubicBezTo>
                    <a:pt x="20243" y="12085"/>
                    <a:pt x="21383" y="12386"/>
                    <a:pt x="22280" y="13186"/>
                  </a:cubicBezTo>
                  <a:cubicBezTo>
                    <a:pt x="22584" y="8779"/>
                    <a:pt x="18572" y="1514"/>
                    <a:pt x="15198" y="542"/>
                  </a:cubicBezTo>
                  <a:cubicBezTo>
                    <a:pt x="13801" y="123"/>
                    <a:pt x="12166" y="1"/>
                    <a:pt x="10735"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1"/>
            <p:cNvSpPr/>
            <p:nvPr/>
          </p:nvSpPr>
          <p:spPr>
            <a:xfrm>
              <a:off x="26449100" y="1246075"/>
              <a:ext cx="512950" cy="671825"/>
            </a:xfrm>
            <a:custGeom>
              <a:avLst/>
              <a:gdLst/>
              <a:ahLst/>
              <a:cxnLst/>
              <a:rect l="l" t="t" r="r" b="b"/>
              <a:pathLst>
                <a:path w="20518" h="26873" extrusionOk="0">
                  <a:moveTo>
                    <a:pt x="6749" y="1"/>
                  </a:moveTo>
                  <a:cubicBezTo>
                    <a:pt x="5121" y="1"/>
                    <a:pt x="3891" y="413"/>
                    <a:pt x="3891" y="413"/>
                  </a:cubicBezTo>
                  <a:cubicBezTo>
                    <a:pt x="2280" y="778"/>
                    <a:pt x="456" y="6158"/>
                    <a:pt x="213" y="8772"/>
                  </a:cubicBezTo>
                  <a:cubicBezTo>
                    <a:pt x="0" y="11386"/>
                    <a:pt x="1429" y="17526"/>
                    <a:pt x="1429" y="17526"/>
                  </a:cubicBezTo>
                  <a:cubicBezTo>
                    <a:pt x="1429" y="17526"/>
                    <a:pt x="5593" y="24517"/>
                    <a:pt x="13253" y="26614"/>
                  </a:cubicBezTo>
                  <a:cubicBezTo>
                    <a:pt x="13847" y="26779"/>
                    <a:pt x="14461" y="26872"/>
                    <a:pt x="15066" y="26872"/>
                  </a:cubicBezTo>
                  <a:cubicBezTo>
                    <a:pt x="16133" y="26872"/>
                    <a:pt x="17171" y="26583"/>
                    <a:pt x="18025" y="25885"/>
                  </a:cubicBezTo>
                  <a:cubicBezTo>
                    <a:pt x="19788" y="24426"/>
                    <a:pt x="20517" y="21690"/>
                    <a:pt x="20152" y="19501"/>
                  </a:cubicBezTo>
                  <a:cubicBezTo>
                    <a:pt x="19970" y="18346"/>
                    <a:pt x="19453" y="17252"/>
                    <a:pt x="18754" y="16310"/>
                  </a:cubicBezTo>
                  <a:cubicBezTo>
                    <a:pt x="18055" y="15428"/>
                    <a:pt x="17082" y="14851"/>
                    <a:pt x="16383" y="14000"/>
                  </a:cubicBezTo>
                  <a:cubicBezTo>
                    <a:pt x="15289" y="12632"/>
                    <a:pt x="15167" y="10352"/>
                    <a:pt x="14864" y="8681"/>
                  </a:cubicBezTo>
                  <a:cubicBezTo>
                    <a:pt x="14468" y="6705"/>
                    <a:pt x="13921" y="4729"/>
                    <a:pt x="12766" y="3027"/>
                  </a:cubicBezTo>
                  <a:cubicBezTo>
                    <a:pt x="11110" y="567"/>
                    <a:pt x="8657" y="1"/>
                    <a:pt x="6749"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1"/>
            <p:cNvSpPr/>
            <p:nvPr/>
          </p:nvSpPr>
          <p:spPr>
            <a:xfrm>
              <a:off x="26383750" y="1644700"/>
              <a:ext cx="442575" cy="424175"/>
            </a:xfrm>
            <a:custGeom>
              <a:avLst/>
              <a:gdLst/>
              <a:ahLst/>
              <a:cxnLst/>
              <a:rect l="l" t="t" r="r" b="b"/>
              <a:pathLst>
                <a:path w="17703" h="16967" extrusionOk="0">
                  <a:moveTo>
                    <a:pt x="10122" y="0"/>
                  </a:moveTo>
                  <a:lnTo>
                    <a:pt x="6474" y="456"/>
                  </a:lnTo>
                  <a:lnTo>
                    <a:pt x="3161" y="2371"/>
                  </a:lnTo>
                  <a:cubicBezTo>
                    <a:pt x="3161" y="2371"/>
                    <a:pt x="0" y="6201"/>
                    <a:pt x="456" y="10517"/>
                  </a:cubicBezTo>
                  <a:cubicBezTo>
                    <a:pt x="942" y="14833"/>
                    <a:pt x="3556" y="16718"/>
                    <a:pt x="7143" y="16961"/>
                  </a:cubicBezTo>
                  <a:cubicBezTo>
                    <a:pt x="7195" y="16964"/>
                    <a:pt x="7247" y="16966"/>
                    <a:pt x="7300" y="16966"/>
                  </a:cubicBezTo>
                  <a:cubicBezTo>
                    <a:pt x="10957" y="16966"/>
                    <a:pt x="17702" y="8788"/>
                    <a:pt x="16444" y="4863"/>
                  </a:cubicBezTo>
                  <a:cubicBezTo>
                    <a:pt x="15167" y="882"/>
                    <a:pt x="10122" y="0"/>
                    <a:pt x="10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1"/>
            <p:cNvSpPr/>
            <p:nvPr/>
          </p:nvSpPr>
          <p:spPr>
            <a:xfrm>
              <a:off x="26455175" y="1251825"/>
              <a:ext cx="120825" cy="91975"/>
            </a:xfrm>
            <a:custGeom>
              <a:avLst/>
              <a:gdLst/>
              <a:ahLst/>
              <a:cxnLst/>
              <a:rect l="l" t="t" r="r" b="b"/>
              <a:pathLst>
                <a:path w="4833" h="3679" extrusionOk="0">
                  <a:moveTo>
                    <a:pt x="4833" y="1"/>
                  </a:moveTo>
                  <a:cubicBezTo>
                    <a:pt x="2584" y="61"/>
                    <a:pt x="639" y="1551"/>
                    <a:pt x="0" y="3679"/>
                  </a:cubicBezTo>
                  <a:cubicBezTo>
                    <a:pt x="1216" y="3344"/>
                    <a:pt x="3830" y="2372"/>
                    <a:pt x="4833"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1"/>
            <p:cNvSpPr/>
            <p:nvPr/>
          </p:nvSpPr>
          <p:spPr>
            <a:xfrm>
              <a:off x="26623100" y="1256400"/>
              <a:ext cx="133000" cy="179350"/>
            </a:xfrm>
            <a:custGeom>
              <a:avLst/>
              <a:gdLst/>
              <a:ahLst/>
              <a:cxnLst/>
              <a:rect l="l" t="t" r="r" b="b"/>
              <a:pathLst>
                <a:path w="5320" h="7174" extrusionOk="0">
                  <a:moveTo>
                    <a:pt x="1" y="0"/>
                  </a:moveTo>
                  <a:cubicBezTo>
                    <a:pt x="1" y="1520"/>
                    <a:pt x="457" y="5258"/>
                    <a:pt x="4803" y="7173"/>
                  </a:cubicBezTo>
                  <a:lnTo>
                    <a:pt x="4986" y="5806"/>
                  </a:lnTo>
                  <a:cubicBezTo>
                    <a:pt x="5320" y="2979"/>
                    <a:pt x="3283" y="365"/>
                    <a:pt x="426" y="30"/>
                  </a:cubicBezTo>
                  <a:lnTo>
                    <a:pt x="1"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1"/>
            <p:cNvSpPr/>
            <p:nvPr/>
          </p:nvSpPr>
          <p:spPr>
            <a:xfrm>
              <a:off x="26733300" y="1423050"/>
              <a:ext cx="92300" cy="74650"/>
            </a:xfrm>
            <a:custGeom>
              <a:avLst/>
              <a:gdLst/>
              <a:ahLst/>
              <a:cxnLst/>
              <a:rect l="l" t="t" r="r" b="b"/>
              <a:pathLst>
                <a:path w="3692" h="2986" extrusionOk="0">
                  <a:moveTo>
                    <a:pt x="2232" y="1"/>
                  </a:moveTo>
                  <a:cubicBezTo>
                    <a:pt x="1367" y="1"/>
                    <a:pt x="395" y="507"/>
                    <a:pt x="395" y="507"/>
                  </a:cubicBezTo>
                  <a:cubicBezTo>
                    <a:pt x="395" y="507"/>
                    <a:pt x="0" y="2301"/>
                    <a:pt x="122" y="2817"/>
                  </a:cubicBezTo>
                  <a:cubicBezTo>
                    <a:pt x="325" y="2905"/>
                    <a:pt x="770" y="2986"/>
                    <a:pt x="1273" y="2986"/>
                  </a:cubicBezTo>
                  <a:cubicBezTo>
                    <a:pt x="2348" y="2986"/>
                    <a:pt x="3692" y="2616"/>
                    <a:pt x="3526" y="1146"/>
                  </a:cubicBezTo>
                  <a:cubicBezTo>
                    <a:pt x="3412" y="259"/>
                    <a:pt x="2849" y="1"/>
                    <a:pt x="2232"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1"/>
            <p:cNvSpPr/>
            <p:nvPr/>
          </p:nvSpPr>
          <p:spPr>
            <a:xfrm>
              <a:off x="26753625" y="1439500"/>
              <a:ext cx="54150" cy="44250"/>
            </a:xfrm>
            <a:custGeom>
              <a:avLst/>
              <a:gdLst/>
              <a:ahLst/>
              <a:cxnLst/>
              <a:rect l="l" t="t" r="r" b="b"/>
              <a:pathLst>
                <a:path w="2166" h="1770" extrusionOk="0">
                  <a:moveTo>
                    <a:pt x="1958" y="0"/>
                  </a:moveTo>
                  <a:cubicBezTo>
                    <a:pt x="1012" y="0"/>
                    <a:pt x="277" y="749"/>
                    <a:pt x="38" y="1643"/>
                  </a:cubicBezTo>
                  <a:cubicBezTo>
                    <a:pt x="1" y="1718"/>
                    <a:pt x="67" y="1770"/>
                    <a:pt x="138" y="1770"/>
                  </a:cubicBezTo>
                  <a:cubicBezTo>
                    <a:pt x="182" y="1770"/>
                    <a:pt x="228" y="1750"/>
                    <a:pt x="251" y="1704"/>
                  </a:cubicBezTo>
                  <a:cubicBezTo>
                    <a:pt x="464" y="883"/>
                    <a:pt x="1132" y="214"/>
                    <a:pt x="2014" y="214"/>
                  </a:cubicBezTo>
                  <a:cubicBezTo>
                    <a:pt x="2166" y="214"/>
                    <a:pt x="2166" y="1"/>
                    <a:pt x="2014" y="1"/>
                  </a:cubicBezTo>
                  <a:cubicBezTo>
                    <a:pt x="1995" y="1"/>
                    <a:pt x="1976" y="0"/>
                    <a:pt x="195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1"/>
            <p:cNvSpPr/>
            <p:nvPr/>
          </p:nvSpPr>
          <p:spPr>
            <a:xfrm>
              <a:off x="26763925" y="1454900"/>
              <a:ext cx="48100" cy="10775"/>
            </a:xfrm>
            <a:custGeom>
              <a:avLst/>
              <a:gdLst/>
              <a:ahLst/>
              <a:cxnLst/>
              <a:rect l="l" t="t" r="r" b="b"/>
              <a:pathLst>
                <a:path w="1924" h="431" extrusionOk="0">
                  <a:moveTo>
                    <a:pt x="1005" y="1"/>
                  </a:moveTo>
                  <a:cubicBezTo>
                    <a:pt x="705" y="1"/>
                    <a:pt x="401" y="54"/>
                    <a:pt x="143" y="115"/>
                  </a:cubicBezTo>
                  <a:cubicBezTo>
                    <a:pt x="1" y="143"/>
                    <a:pt x="45" y="331"/>
                    <a:pt x="150" y="331"/>
                  </a:cubicBezTo>
                  <a:cubicBezTo>
                    <a:pt x="157" y="331"/>
                    <a:pt x="165" y="330"/>
                    <a:pt x="173" y="328"/>
                  </a:cubicBezTo>
                  <a:cubicBezTo>
                    <a:pt x="426" y="280"/>
                    <a:pt x="719" y="225"/>
                    <a:pt x="1002" y="225"/>
                  </a:cubicBezTo>
                  <a:cubicBezTo>
                    <a:pt x="1265" y="225"/>
                    <a:pt x="1519" y="273"/>
                    <a:pt x="1723" y="419"/>
                  </a:cubicBezTo>
                  <a:cubicBezTo>
                    <a:pt x="1740" y="427"/>
                    <a:pt x="1756" y="431"/>
                    <a:pt x="1772" y="431"/>
                  </a:cubicBezTo>
                  <a:cubicBezTo>
                    <a:pt x="1867" y="431"/>
                    <a:pt x="1924" y="285"/>
                    <a:pt x="1845" y="206"/>
                  </a:cubicBezTo>
                  <a:cubicBezTo>
                    <a:pt x="1602" y="54"/>
                    <a:pt x="1305" y="1"/>
                    <a:pt x="100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1"/>
            <p:cNvSpPr/>
            <p:nvPr/>
          </p:nvSpPr>
          <p:spPr>
            <a:xfrm>
              <a:off x="26610175" y="1643175"/>
              <a:ext cx="95025" cy="82975"/>
            </a:xfrm>
            <a:custGeom>
              <a:avLst/>
              <a:gdLst/>
              <a:ahLst/>
              <a:cxnLst/>
              <a:rect l="l" t="t" r="r" b="b"/>
              <a:pathLst>
                <a:path w="3801" h="3319" extrusionOk="0">
                  <a:moveTo>
                    <a:pt x="2828" y="0"/>
                  </a:moveTo>
                  <a:lnTo>
                    <a:pt x="1" y="1125"/>
                  </a:lnTo>
                  <a:cubicBezTo>
                    <a:pt x="1" y="1125"/>
                    <a:pt x="145" y="3318"/>
                    <a:pt x="1840" y="3318"/>
                  </a:cubicBezTo>
                  <a:cubicBezTo>
                    <a:pt x="1884" y="3318"/>
                    <a:pt x="1930" y="3317"/>
                    <a:pt x="1977" y="3313"/>
                  </a:cubicBezTo>
                  <a:cubicBezTo>
                    <a:pt x="3800" y="3192"/>
                    <a:pt x="2828" y="1"/>
                    <a:pt x="28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1"/>
            <p:cNvSpPr/>
            <p:nvPr/>
          </p:nvSpPr>
          <p:spPr>
            <a:xfrm>
              <a:off x="26497725" y="1628725"/>
              <a:ext cx="117800" cy="75475"/>
            </a:xfrm>
            <a:custGeom>
              <a:avLst/>
              <a:gdLst/>
              <a:ahLst/>
              <a:cxnLst/>
              <a:rect l="l" t="t" r="r" b="b"/>
              <a:pathLst>
                <a:path w="4712" h="3019" extrusionOk="0">
                  <a:moveTo>
                    <a:pt x="3101" y="1"/>
                  </a:moveTo>
                  <a:cubicBezTo>
                    <a:pt x="3101" y="1"/>
                    <a:pt x="0" y="1369"/>
                    <a:pt x="1459" y="2615"/>
                  </a:cubicBezTo>
                  <a:cubicBezTo>
                    <a:pt x="1801" y="2907"/>
                    <a:pt x="2161" y="3019"/>
                    <a:pt x="2513" y="3019"/>
                  </a:cubicBezTo>
                  <a:cubicBezTo>
                    <a:pt x="3660" y="3019"/>
                    <a:pt x="4712" y="1825"/>
                    <a:pt x="4712" y="1825"/>
                  </a:cubicBezTo>
                  <a:lnTo>
                    <a:pt x="31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1"/>
            <p:cNvSpPr/>
            <p:nvPr/>
          </p:nvSpPr>
          <p:spPr>
            <a:xfrm>
              <a:off x="26586625" y="1714600"/>
              <a:ext cx="23575" cy="22825"/>
            </a:xfrm>
            <a:custGeom>
              <a:avLst/>
              <a:gdLst/>
              <a:ahLst/>
              <a:cxnLst/>
              <a:rect l="l" t="t" r="r" b="b"/>
              <a:pathLst>
                <a:path w="943" h="913" extrusionOk="0">
                  <a:moveTo>
                    <a:pt x="487" y="1"/>
                  </a:moveTo>
                  <a:cubicBezTo>
                    <a:pt x="213" y="1"/>
                    <a:pt x="1" y="213"/>
                    <a:pt x="1" y="456"/>
                  </a:cubicBezTo>
                  <a:cubicBezTo>
                    <a:pt x="1" y="700"/>
                    <a:pt x="213" y="912"/>
                    <a:pt x="487" y="912"/>
                  </a:cubicBezTo>
                  <a:cubicBezTo>
                    <a:pt x="730" y="912"/>
                    <a:pt x="943" y="700"/>
                    <a:pt x="943" y="456"/>
                  </a:cubicBezTo>
                  <a:cubicBezTo>
                    <a:pt x="943" y="213"/>
                    <a:pt x="730" y="1"/>
                    <a:pt x="487" y="1"/>
                  </a:cubicBezTo>
                  <a:close/>
                </a:path>
              </a:pathLst>
            </a:custGeom>
            <a:solidFill>
              <a:srgbClr val="4329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1"/>
            <p:cNvSpPr/>
            <p:nvPr/>
          </p:nvSpPr>
          <p:spPr>
            <a:xfrm>
              <a:off x="26387725" y="2958550"/>
              <a:ext cx="209575" cy="79875"/>
            </a:xfrm>
            <a:custGeom>
              <a:avLst/>
              <a:gdLst/>
              <a:ahLst/>
              <a:cxnLst/>
              <a:rect l="l" t="t" r="r" b="b"/>
              <a:pathLst>
                <a:path w="8383" h="3195" extrusionOk="0">
                  <a:moveTo>
                    <a:pt x="8382" y="0"/>
                  </a:moveTo>
                  <a:lnTo>
                    <a:pt x="8382" y="0"/>
                  </a:lnTo>
                  <a:cubicBezTo>
                    <a:pt x="7987" y="91"/>
                    <a:pt x="7622" y="213"/>
                    <a:pt x="7258" y="365"/>
                  </a:cubicBezTo>
                  <a:cubicBezTo>
                    <a:pt x="6498" y="699"/>
                    <a:pt x="5738" y="1155"/>
                    <a:pt x="4947" y="1398"/>
                  </a:cubicBezTo>
                  <a:cubicBezTo>
                    <a:pt x="4499" y="1524"/>
                    <a:pt x="4032" y="1586"/>
                    <a:pt x="3563" y="1586"/>
                  </a:cubicBezTo>
                  <a:cubicBezTo>
                    <a:pt x="3014" y="1586"/>
                    <a:pt x="2463" y="1501"/>
                    <a:pt x="1938" y="1338"/>
                  </a:cubicBezTo>
                  <a:cubicBezTo>
                    <a:pt x="1118" y="1793"/>
                    <a:pt x="449" y="2249"/>
                    <a:pt x="267" y="2553"/>
                  </a:cubicBezTo>
                  <a:cubicBezTo>
                    <a:pt x="1" y="2958"/>
                    <a:pt x="762" y="3194"/>
                    <a:pt x="1889" y="3194"/>
                  </a:cubicBezTo>
                  <a:cubicBezTo>
                    <a:pt x="3472" y="3194"/>
                    <a:pt x="5777" y="2729"/>
                    <a:pt x="6984" y="1611"/>
                  </a:cubicBezTo>
                  <a:cubicBezTo>
                    <a:pt x="7713" y="973"/>
                    <a:pt x="8109" y="426"/>
                    <a:pt x="8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1"/>
            <p:cNvSpPr/>
            <p:nvPr/>
          </p:nvSpPr>
          <p:spPr>
            <a:xfrm>
              <a:off x="26551675" y="2938025"/>
              <a:ext cx="775" cy="25"/>
            </a:xfrm>
            <a:custGeom>
              <a:avLst/>
              <a:gdLst/>
              <a:ahLst/>
              <a:cxnLst/>
              <a:rect l="l" t="t" r="r" b="b"/>
              <a:pathLst>
                <a:path w="31" h="1" extrusionOk="0">
                  <a:moveTo>
                    <a:pt x="31" y="0"/>
                  </a:moveTo>
                  <a:cubicBezTo>
                    <a:pt x="31" y="0"/>
                    <a:pt x="31" y="0"/>
                    <a:pt x="0" y="0"/>
                  </a:cubicBezTo>
                  <a:cubicBezTo>
                    <a:pt x="31" y="0"/>
                    <a:pt x="31" y="0"/>
                    <a:pt x="3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1"/>
            <p:cNvSpPr/>
            <p:nvPr/>
          </p:nvSpPr>
          <p:spPr>
            <a:xfrm>
              <a:off x="26534950" y="2933475"/>
              <a:ext cx="69175" cy="173250"/>
            </a:xfrm>
            <a:custGeom>
              <a:avLst/>
              <a:gdLst/>
              <a:ahLst/>
              <a:cxnLst/>
              <a:rect l="l" t="t" r="r" b="b"/>
              <a:pathLst>
                <a:path w="2767" h="6930" extrusionOk="0">
                  <a:moveTo>
                    <a:pt x="2372" y="0"/>
                  </a:moveTo>
                  <a:cubicBezTo>
                    <a:pt x="2189" y="456"/>
                    <a:pt x="1764" y="821"/>
                    <a:pt x="1521" y="1246"/>
                  </a:cubicBezTo>
                  <a:cubicBezTo>
                    <a:pt x="913" y="2341"/>
                    <a:pt x="578" y="3587"/>
                    <a:pt x="214" y="4772"/>
                  </a:cubicBezTo>
                  <a:cubicBezTo>
                    <a:pt x="122" y="5198"/>
                    <a:pt x="1" y="5623"/>
                    <a:pt x="62" y="6049"/>
                  </a:cubicBezTo>
                  <a:cubicBezTo>
                    <a:pt x="151" y="6497"/>
                    <a:pt x="572" y="6930"/>
                    <a:pt x="1007" y="6930"/>
                  </a:cubicBezTo>
                  <a:cubicBezTo>
                    <a:pt x="1161" y="6930"/>
                    <a:pt x="1316" y="6875"/>
                    <a:pt x="1460" y="6748"/>
                  </a:cubicBezTo>
                  <a:cubicBezTo>
                    <a:pt x="1794" y="6474"/>
                    <a:pt x="2098" y="6140"/>
                    <a:pt x="2372" y="5775"/>
                  </a:cubicBezTo>
                  <a:cubicBezTo>
                    <a:pt x="2220" y="5745"/>
                    <a:pt x="2037" y="5684"/>
                    <a:pt x="1885" y="5593"/>
                  </a:cubicBezTo>
                  <a:cubicBezTo>
                    <a:pt x="1429" y="5350"/>
                    <a:pt x="1095" y="4924"/>
                    <a:pt x="1065" y="4438"/>
                  </a:cubicBezTo>
                  <a:cubicBezTo>
                    <a:pt x="1004" y="3891"/>
                    <a:pt x="1338" y="3374"/>
                    <a:pt x="1703" y="2918"/>
                  </a:cubicBezTo>
                  <a:cubicBezTo>
                    <a:pt x="2037" y="2492"/>
                    <a:pt x="2432" y="2067"/>
                    <a:pt x="2615" y="1550"/>
                  </a:cubicBezTo>
                  <a:cubicBezTo>
                    <a:pt x="2767" y="1034"/>
                    <a:pt x="2676" y="456"/>
                    <a:pt x="2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1"/>
            <p:cNvSpPr/>
            <p:nvPr/>
          </p:nvSpPr>
          <p:spPr>
            <a:xfrm>
              <a:off x="26276600" y="1741950"/>
              <a:ext cx="157300" cy="303325"/>
            </a:xfrm>
            <a:custGeom>
              <a:avLst/>
              <a:gdLst/>
              <a:ahLst/>
              <a:cxnLst/>
              <a:rect l="l" t="t" r="r" b="b"/>
              <a:pathLst>
                <a:path w="6292" h="12133" extrusionOk="0">
                  <a:moveTo>
                    <a:pt x="3891" y="1"/>
                  </a:moveTo>
                  <a:lnTo>
                    <a:pt x="2462" y="3284"/>
                  </a:lnTo>
                  <a:cubicBezTo>
                    <a:pt x="2067" y="4287"/>
                    <a:pt x="1733" y="5320"/>
                    <a:pt x="1398" y="6384"/>
                  </a:cubicBezTo>
                  <a:cubicBezTo>
                    <a:pt x="1003" y="7721"/>
                    <a:pt x="0" y="9575"/>
                    <a:pt x="760" y="11004"/>
                  </a:cubicBezTo>
                  <a:cubicBezTo>
                    <a:pt x="1064" y="11612"/>
                    <a:pt x="1733" y="12007"/>
                    <a:pt x="2401" y="12098"/>
                  </a:cubicBezTo>
                  <a:cubicBezTo>
                    <a:pt x="2555" y="12121"/>
                    <a:pt x="2710" y="12133"/>
                    <a:pt x="2863" y="12133"/>
                  </a:cubicBezTo>
                  <a:cubicBezTo>
                    <a:pt x="4525" y="12133"/>
                    <a:pt x="6084" y="10817"/>
                    <a:pt x="6140" y="9119"/>
                  </a:cubicBezTo>
                  <a:cubicBezTo>
                    <a:pt x="6292" y="5411"/>
                    <a:pt x="3891" y="1"/>
                    <a:pt x="3891"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1"/>
            <p:cNvSpPr/>
            <p:nvPr/>
          </p:nvSpPr>
          <p:spPr>
            <a:xfrm>
              <a:off x="26659575" y="1343275"/>
              <a:ext cx="43350" cy="22550"/>
            </a:xfrm>
            <a:custGeom>
              <a:avLst/>
              <a:gdLst/>
              <a:ahLst/>
              <a:cxnLst/>
              <a:rect l="l" t="t" r="r" b="b"/>
              <a:pathLst>
                <a:path w="1734" h="902" extrusionOk="0">
                  <a:moveTo>
                    <a:pt x="811" y="1"/>
                  </a:moveTo>
                  <a:cubicBezTo>
                    <a:pt x="695" y="1"/>
                    <a:pt x="581" y="15"/>
                    <a:pt x="457" y="51"/>
                  </a:cubicBezTo>
                  <a:cubicBezTo>
                    <a:pt x="305" y="112"/>
                    <a:pt x="122" y="233"/>
                    <a:pt x="1" y="355"/>
                  </a:cubicBezTo>
                  <a:cubicBezTo>
                    <a:pt x="183" y="355"/>
                    <a:pt x="358" y="347"/>
                    <a:pt x="521" y="347"/>
                  </a:cubicBezTo>
                  <a:cubicBezTo>
                    <a:pt x="685" y="347"/>
                    <a:pt x="837" y="355"/>
                    <a:pt x="973" y="385"/>
                  </a:cubicBezTo>
                  <a:cubicBezTo>
                    <a:pt x="1125" y="416"/>
                    <a:pt x="1247" y="476"/>
                    <a:pt x="1368" y="568"/>
                  </a:cubicBezTo>
                  <a:cubicBezTo>
                    <a:pt x="1490" y="659"/>
                    <a:pt x="1612" y="780"/>
                    <a:pt x="1733" y="902"/>
                  </a:cubicBezTo>
                  <a:cubicBezTo>
                    <a:pt x="1733" y="720"/>
                    <a:pt x="1703" y="507"/>
                    <a:pt x="1581" y="355"/>
                  </a:cubicBezTo>
                  <a:cubicBezTo>
                    <a:pt x="1460" y="203"/>
                    <a:pt x="1277" y="51"/>
                    <a:pt x="1064" y="21"/>
                  </a:cubicBezTo>
                  <a:cubicBezTo>
                    <a:pt x="976" y="8"/>
                    <a:pt x="893" y="1"/>
                    <a:pt x="811"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1"/>
            <p:cNvSpPr/>
            <p:nvPr/>
          </p:nvSpPr>
          <p:spPr>
            <a:xfrm>
              <a:off x="26603350" y="1254875"/>
              <a:ext cx="139850" cy="413400"/>
            </a:xfrm>
            <a:custGeom>
              <a:avLst/>
              <a:gdLst/>
              <a:ahLst/>
              <a:cxnLst/>
              <a:rect l="l" t="t" r="r" b="b"/>
              <a:pathLst>
                <a:path w="5594" h="16536" extrusionOk="0">
                  <a:moveTo>
                    <a:pt x="274" y="0"/>
                  </a:moveTo>
                  <a:lnTo>
                    <a:pt x="274" y="0"/>
                  </a:lnTo>
                  <a:cubicBezTo>
                    <a:pt x="0" y="2189"/>
                    <a:pt x="0" y="6657"/>
                    <a:pt x="4286" y="7417"/>
                  </a:cubicBezTo>
                  <a:cubicBezTo>
                    <a:pt x="4043" y="10152"/>
                    <a:pt x="2888" y="12493"/>
                    <a:pt x="791" y="12918"/>
                  </a:cubicBezTo>
                  <a:cubicBezTo>
                    <a:pt x="791" y="14712"/>
                    <a:pt x="821" y="16444"/>
                    <a:pt x="2858" y="16535"/>
                  </a:cubicBezTo>
                  <a:cubicBezTo>
                    <a:pt x="3010" y="16444"/>
                    <a:pt x="3162" y="16353"/>
                    <a:pt x="3283" y="16262"/>
                  </a:cubicBezTo>
                  <a:cubicBezTo>
                    <a:pt x="3070" y="14864"/>
                    <a:pt x="2979" y="13648"/>
                    <a:pt x="2949" y="12949"/>
                  </a:cubicBezTo>
                  <a:cubicBezTo>
                    <a:pt x="4256" y="12128"/>
                    <a:pt x="5198" y="10791"/>
                    <a:pt x="5380" y="9149"/>
                  </a:cubicBezTo>
                  <a:lnTo>
                    <a:pt x="5593" y="7234"/>
                  </a:lnTo>
                  <a:cubicBezTo>
                    <a:pt x="1247" y="5319"/>
                    <a:pt x="791" y="1581"/>
                    <a:pt x="791" y="61"/>
                  </a:cubicBezTo>
                  <a:lnTo>
                    <a:pt x="274" y="0"/>
                  </a:ln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1"/>
            <p:cNvSpPr/>
            <p:nvPr/>
          </p:nvSpPr>
          <p:spPr>
            <a:xfrm>
              <a:off x="26431600" y="1251825"/>
              <a:ext cx="278925" cy="432925"/>
            </a:xfrm>
            <a:custGeom>
              <a:avLst/>
              <a:gdLst/>
              <a:ahLst/>
              <a:cxnLst/>
              <a:rect l="l" t="t" r="r" b="b"/>
              <a:pathLst>
                <a:path w="11157" h="17317" extrusionOk="0">
                  <a:moveTo>
                    <a:pt x="5776" y="1"/>
                  </a:moveTo>
                  <a:cubicBezTo>
                    <a:pt x="4773" y="2372"/>
                    <a:pt x="2159" y="3344"/>
                    <a:pt x="943" y="3679"/>
                  </a:cubicBezTo>
                  <a:cubicBezTo>
                    <a:pt x="852" y="3982"/>
                    <a:pt x="791" y="4256"/>
                    <a:pt x="730" y="4560"/>
                  </a:cubicBezTo>
                  <a:lnTo>
                    <a:pt x="335" y="7873"/>
                  </a:lnTo>
                  <a:cubicBezTo>
                    <a:pt x="1" y="10700"/>
                    <a:pt x="2037" y="13284"/>
                    <a:pt x="4895" y="13618"/>
                  </a:cubicBezTo>
                  <a:lnTo>
                    <a:pt x="5442" y="13679"/>
                  </a:lnTo>
                  <a:lnTo>
                    <a:pt x="5229" y="16536"/>
                  </a:lnTo>
                  <a:cubicBezTo>
                    <a:pt x="5229" y="16536"/>
                    <a:pt x="6066" y="17316"/>
                    <a:pt x="7459" y="17316"/>
                  </a:cubicBezTo>
                  <a:cubicBezTo>
                    <a:pt x="8105" y="17316"/>
                    <a:pt x="8871" y="17148"/>
                    <a:pt x="9728" y="16657"/>
                  </a:cubicBezTo>
                  <a:cubicBezTo>
                    <a:pt x="7691" y="16597"/>
                    <a:pt x="7661" y="14834"/>
                    <a:pt x="7661" y="13040"/>
                  </a:cubicBezTo>
                  <a:cubicBezTo>
                    <a:pt x="9758" y="12645"/>
                    <a:pt x="10913" y="10274"/>
                    <a:pt x="11156" y="7539"/>
                  </a:cubicBezTo>
                  <a:cubicBezTo>
                    <a:pt x="6901" y="6779"/>
                    <a:pt x="6870" y="2311"/>
                    <a:pt x="7144" y="122"/>
                  </a:cubicBezTo>
                  <a:lnTo>
                    <a:pt x="6506" y="31"/>
                  </a:lnTo>
                  <a:cubicBezTo>
                    <a:pt x="6262" y="1"/>
                    <a:pt x="6019" y="1"/>
                    <a:pt x="5776"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1"/>
            <p:cNvSpPr/>
            <p:nvPr/>
          </p:nvSpPr>
          <p:spPr>
            <a:xfrm>
              <a:off x="26660350" y="1395400"/>
              <a:ext cx="17500" cy="29775"/>
            </a:xfrm>
            <a:custGeom>
              <a:avLst/>
              <a:gdLst/>
              <a:ahLst/>
              <a:cxnLst/>
              <a:rect l="l" t="t" r="r" b="b"/>
              <a:pathLst>
                <a:path w="700" h="1191" extrusionOk="0">
                  <a:moveTo>
                    <a:pt x="398" y="0"/>
                  </a:moveTo>
                  <a:cubicBezTo>
                    <a:pt x="228" y="0"/>
                    <a:pt x="88" y="261"/>
                    <a:pt x="30" y="550"/>
                  </a:cubicBezTo>
                  <a:cubicBezTo>
                    <a:pt x="0" y="884"/>
                    <a:pt x="91" y="1157"/>
                    <a:pt x="274" y="1188"/>
                  </a:cubicBezTo>
                  <a:cubicBezTo>
                    <a:pt x="284" y="1190"/>
                    <a:pt x="294" y="1190"/>
                    <a:pt x="304" y="1190"/>
                  </a:cubicBezTo>
                  <a:cubicBezTo>
                    <a:pt x="473" y="1190"/>
                    <a:pt x="611" y="956"/>
                    <a:pt x="669" y="641"/>
                  </a:cubicBezTo>
                  <a:cubicBezTo>
                    <a:pt x="699" y="306"/>
                    <a:pt x="578" y="33"/>
                    <a:pt x="426" y="2"/>
                  </a:cubicBezTo>
                  <a:cubicBezTo>
                    <a:pt x="416" y="1"/>
                    <a:pt x="407" y="0"/>
                    <a:pt x="39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1"/>
            <p:cNvSpPr/>
            <p:nvPr/>
          </p:nvSpPr>
          <p:spPr>
            <a:xfrm>
              <a:off x="26493150" y="1365800"/>
              <a:ext cx="17500" cy="29725"/>
            </a:xfrm>
            <a:custGeom>
              <a:avLst/>
              <a:gdLst/>
              <a:ahLst/>
              <a:cxnLst/>
              <a:rect l="l" t="t" r="r" b="b"/>
              <a:pathLst>
                <a:path w="700" h="1189" extrusionOk="0">
                  <a:moveTo>
                    <a:pt x="427" y="1"/>
                  </a:moveTo>
                  <a:cubicBezTo>
                    <a:pt x="275" y="1"/>
                    <a:pt x="92" y="244"/>
                    <a:pt x="62" y="548"/>
                  </a:cubicBezTo>
                  <a:cubicBezTo>
                    <a:pt x="1" y="882"/>
                    <a:pt x="123" y="1156"/>
                    <a:pt x="275" y="1186"/>
                  </a:cubicBezTo>
                  <a:cubicBezTo>
                    <a:pt x="285" y="1188"/>
                    <a:pt x="295" y="1189"/>
                    <a:pt x="305" y="1189"/>
                  </a:cubicBezTo>
                  <a:cubicBezTo>
                    <a:pt x="477" y="1189"/>
                    <a:pt x="641" y="955"/>
                    <a:pt x="670" y="639"/>
                  </a:cubicBezTo>
                  <a:cubicBezTo>
                    <a:pt x="700" y="305"/>
                    <a:pt x="609" y="31"/>
                    <a:pt x="427"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1"/>
            <p:cNvSpPr/>
            <p:nvPr/>
          </p:nvSpPr>
          <p:spPr>
            <a:xfrm>
              <a:off x="26519000" y="1375900"/>
              <a:ext cx="44875" cy="72500"/>
            </a:xfrm>
            <a:custGeom>
              <a:avLst/>
              <a:gdLst/>
              <a:ahLst/>
              <a:cxnLst/>
              <a:rect l="l" t="t" r="r" b="b"/>
              <a:pathLst>
                <a:path w="1795" h="2900" extrusionOk="0">
                  <a:moveTo>
                    <a:pt x="1588" y="1"/>
                  </a:moveTo>
                  <a:cubicBezTo>
                    <a:pt x="1554" y="1"/>
                    <a:pt x="1519" y="16"/>
                    <a:pt x="1490" y="53"/>
                  </a:cubicBezTo>
                  <a:lnTo>
                    <a:pt x="61" y="1785"/>
                  </a:lnTo>
                  <a:cubicBezTo>
                    <a:pt x="0" y="1846"/>
                    <a:pt x="31" y="1937"/>
                    <a:pt x="122" y="1998"/>
                  </a:cubicBezTo>
                  <a:cubicBezTo>
                    <a:pt x="548" y="2302"/>
                    <a:pt x="973" y="2576"/>
                    <a:pt x="1399" y="2880"/>
                  </a:cubicBezTo>
                  <a:cubicBezTo>
                    <a:pt x="1422" y="2894"/>
                    <a:pt x="1444" y="2900"/>
                    <a:pt x="1465" y="2900"/>
                  </a:cubicBezTo>
                  <a:cubicBezTo>
                    <a:pt x="1581" y="2900"/>
                    <a:pt x="1649" y="2709"/>
                    <a:pt x="1520" y="2606"/>
                  </a:cubicBezTo>
                  <a:cubicBezTo>
                    <a:pt x="1140" y="2362"/>
                    <a:pt x="759" y="2093"/>
                    <a:pt x="379" y="1843"/>
                  </a:cubicBezTo>
                  <a:lnTo>
                    <a:pt x="379" y="1843"/>
                  </a:lnTo>
                  <a:lnTo>
                    <a:pt x="1703" y="266"/>
                  </a:lnTo>
                  <a:cubicBezTo>
                    <a:pt x="1795" y="151"/>
                    <a:pt x="1695" y="1"/>
                    <a:pt x="158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1"/>
            <p:cNvSpPr/>
            <p:nvPr/>
          </p:nvSpPr>
          <p:spPr>
            <a:xfrm>
              <a:off x="26444926" y="1409825"/>
              <a:ext cx="73401" cy="68624"/>
            </a:xfrm>
            <a:custGeom>
              <a:avLst/>
              <a:gdLst/>
              <a:ahLst/>
              <a:cxnLst/>
              <a:rect l="l" t="t" r="r" b="b"/>
              <a:pathLst>
                <a:path w="1307" h="1222" extrusionOk="0">
                  <a:moveTo>
                    <a:pt x="666" y="0"/>
                  </a:moveTo>
                  <a:cubicBezTo>
                    <a:pt x="358" y="0"/>
                    <a:pt x="87" y="207"/>
                    <a:pt x="30" y="520"/>
                  </a:cubicBezTo>
                  <a:cubicBezTo>
                    <a:pt x="0" y="854"/>
                    <a:pt x="243" y="1158"/>
                    <a:pt x="578" y="1219"/>
                  </a:cubicBezTo>
                  <a:cubicBezTo>
                    <a:pt x="597" y="1220"/>
                    <a:pt x="615" y="1221"/>
                    <a:pt x="634" y="1221"/>
                  </a:cubicBezTo>
                  <a:cubicBezTo>
                    <a:pt x="945" y="1221"/>
                    <a:pt x="1218" y="987"/>
                    <a:pt x="1246" y="672"/>
                  </a:cubicBezTo>
                  <a:cubicBezTo>
                    <a:pt x="1307" y="337"/>
                    <a:pt x="1064" y="33"/>
                    <a:pt x="730" y="3"/>
                  </a:cubicBezTo>
                  <a:cubicBezTo>
                    <a:pt x="708" y="1"/>
                    <a:pt x="687" y="0"/>
                    <a:pt x="666"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1"/>
            <p:cNvSpPr/>
            <p:nvPr/>
          </p:nvSpPr>
          <p:spPr>
            <a:xfrm>
              <a:off x="26595000" y="1504100"/>
              <a:ext cx="41800" cy="19025"/>
            </a:xfrm>
            <a:custGeom>
              <a:avLst/>
              <a:gdLst/>
              <a:ahLst/>
              <a:cxnLst/>
              <a:rect l="l" t="t" r="r" b="b"/>
              <a:pathLst>
                <a:path w="1672" h="761" extrusionOk="0">
                  <a:moveTo>
                    <a:pt x="1429" y="1"/>
                  </a:moveTo>
                  <a:cubicBezTo>
                    <a:pt x="1033" y="1"/>
                    <a:pt x="608" y="153"/>
                    <a:pt x="304" y="427"/>
                  </a:cubicBezTo>
                  <a:cubicBezTo>
                    <a:pt x="182" y="518"/>
                    <a:pt x="61" y="639"/>
                    <a:pt x="0" y="761"/>
                  </a:cubicBezTo>
                  <a:cubicBezTo>
                    <a:pt x="213" y="730"/>
                    <a:pt x="426" y="700"/>
                    <a:pt x="608" y="639"/>
                  </a:cubicBezTo>
                  <a:cubicBezTo>
                    <a:pt x="1094" y="457"/>
                    <a:pt x="1429" y="244"/>
                    <a:pt x="1672" y="31"/>
                  </a:cubicBezTo>
                  <a:cubicBezTo>
                    <a:pt x="1581" y="1"/>
                    <a:pt x="1520" y="1"/>
                    <a:pt x="1429"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1"/>
            <p:cNvSpPr/>
            <p:nvPr/>
          </p:nvSpPr>
          <p:spPr>
            <a:xfrm>
              <a:off x="26554800" y="1463725"/>
              <a:ext cx="96450" cy="59950"/>
            </a:xfrm>
            <a:custGeom>
              <a:avLst/>
              <a:gdLst/>
              <a:ahLst/>
              <a:cxnLst/>
              <a:rect l="l" t="t" r="r" b="b"/>
              <a:pathLst>
                <a:path w="3858" h="2398" extrusionOk="0">
                  <a:moveTo>
                    <a:pt x="3125" y="1"/>
                  </a:moveTo>
                  <a:cubicBezTo>
                    <a:pt x="2553" y="1"/>
                    <a:pt x="2236" y="1044"/>
                    <a:pt x="1608" y="1069"/>
                  </a:cubicBezTo>
                  <a:cubicBezTo>
                    <a:pt x="1334" y="1069"/>
                    <a:pt x="1091" y="978"/>
                    <a:pt x="848" y="917"/>
                  </a:cubicBezTo>
                  <a:cubicBezTo>
                    <a:pt x="801" y="907"/>
                    <a:pt x="753" y="902"/>
                    <a:pt x="706" y="902"/>
                  </a:cubicBezTo>
                  <a:cubicBezTo>
                    <a:pt x="333" y="902"/>
                    <a:pt x="0" y="1211"/>
                    <a:pt x="27" y="1616"/>
                  </a:cubicBezTo>
                  <a:cubicBezTo>
                    <a:pt x="104" y="2180"/>
                    <a:pt x="635" y="2398"/>
                    <a:pt x="1236" y="2398"/>
                  </a:cubicBezTo>
                  <a:cubicBezTo>
                    <a:pt x="1348" y="2398"/>
                    <a:pt x="1463" y="2390"/>
                    <a:pt x="1578" y="2376"/>
                  </a:cubicBezTo>
                  <a:cubicBezTo>
                    <a:pt x="1669" y="2254"/>
                    <a:pt x="1760" y="2133"/>
                    <a:pt x="1882" y="2042"/>
                  </a:cubicBezTo>
                  <a:cubicBezTo>
                    <a:pt x="2216" y="1768"/>
                    <a:pt x="2611" y="1616"/>
                    <a:pt x="3037" y="1616"/>
                  </a:cubicBezTo>
                  <a:cubicBezTo>
                    <a:pt x="3128" y="1616"/>
                    <a:pt x="3189" y="1616"/>
                    <a:pt x="3249" y="1646"/>
                  </a:cubicBezTo>
                  <a:cubicBezTo>
                    <a:pt x="3857" y="1069"/>
                    <a:pt x="3827" y="370"/>
                    <a:pt x="3523" y="157"/>
                  </a:cubicBezTo>
                  <a:cubicBezTo>
                    <a:pt x="3375" y="46"/>
                    <a:pt x="3244" y="1"/>
                    <a:pt x="312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1"/>
            <p:cNvSpPr/>
            <p:nvPr/>
          </p:nvSpPr>
          <p:spPr>
            <a:xfrm>
              <a:off x="26502275" y="1317625"/>
              <a:ext cx="43350" cy="15525"/>
            </a:xfrm>
            <a:custGeom>
              <a:avLst/>
              <a:gdLst/>
              <a:ahLst/>
              <a:cxnLst/>
              <a:rect l="l" t="t" r="r" b="b"/>
              <a:pathLst>
                <a:path w="1734" h="621" extrusionOk="0">
                  <a:moveTo>
                    <a:pt x="1154" y="0"/>
                  </a:moveTo>
                  <a:cubicBezTo>
                    <a:pt x="1034" y="0"/>
                    <a:pt x="920" y="22"/>
                    <a:pt x="791" y="43"/>
                  </a:cubicBezTo>
                  <a:cubicBezTo>
                    <a:pt x="487" y="135"/>
                    <a:pt x="183" y="317"/>
                    <a:pt x="1" y="621"/>
                  </a:cubicBezTo>
                  <a:cubicBezTo>
                    <a:pt x="335" y="591"/>
                    <a:pt x="609" y="499"/>
                    <a:pt x="913" y="408"/>
                  </a:cubicBezTo>
                  <a:cubicBezTo>
                    <a:pt x="1034" y="378"/>
                    <a:pt x="1186" y="347"/>
                    <a:pt x="1308" y="317"/>
                  </a:cubicBezTo>
                  <a:cubicBezTo>
                    <a:pt x="1369" y="302"/>
                    <a:pt x="1437" y="294"/>
                    <a:pt x="1509" y="294"/>
                  </a:cubicBezTo>
                  <a:cubicBezTo>
                    <a:pt x="1581" y="294"/>
                    <a:pt x="1657" y="302"/>
                    <a:pt x="1733" y="317"/>
                  </a:cubicBezTo>
                  <a:cubicBezTo>
                    <a:pt x="1672" y="165"/>
                    <a:pt x="1490" y="43"/>
                    <a:pt x="1308" y="13"/>
                  </a:cubicBezTo>
                  <a:cubicBezTo>
                    <a:pt x="1254" y="4"/>
                    <a:pt x="1204" y="0"/>
                    <a:pt x="1154" y="0"/>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1"/>
            <p:cNvSpPr/>
            <p:nvPr/>
          </p:nvSpPr>
          <p:spPr>
            <a:xfrm>
              <a:off x="26634500" y="1448650"/>
              <a:ext cx="73400" cy="66600"/>
            </a:xfrm>
            <a:custGeom>
              <a:avLst/>
              <a:gdLst/>
              <a:ahLst/>
              <a:cxnLst/>
              <a:rect l="l" t="t" r="r" b="b"/>
              <a:pathLst>
                <a:path w="2936" h="2664" extrusionOk="0">
                  <a:moveTo>
                    <a:pt x="1" y="0"/>
                  </a:moveTo>
                  <a:cubicBezTo>
                    <a:pt x="1" y="0"/>
                    <a:pt x="1" y="2006"/>
                    <a:pt x="1703" y="2584"/>
                  </a:cubicBezTo>
                  <a:cubicBezTo>
                    <a:pt x="1857" y="2639"/>
                    <a:pt x="1976" y="2664"/>
                    <a:pt x="2063" y="2664"/>
                  </a:cubicBezTo>
                  <a:cubicBezTo>
                    <a:pt x="2936" y="2664"/>
                    <a:pt x="664" y="138"/>
                    <a:pt x="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1"/>
            <p:cNvSpPr/>
            <p:nvPr/>
          </p:nvSpPr>
          <p:spPr>
            <a:xfrm>
              <a:off x="26629950" y="1453950"/>
              <a:ext cx="29650" cy="44100"/>
            </a:xfrm>
            <a:custGeom>
              <a:avLst/>
              <a:gdLst/>
              <a:ahLst/>
              <a:cxnLst/>
              <a:rect l="l" t="t" r="r" b="b"/>
              <a:pathLst>
                <a:path w="1186" h="1764" extrusionOk="0">
                  <a:moveTo>
                    <a:pt x="61" y="1"/>
                  </a:moveTo>
                  <a:cubicBezTo>
                    <a:pt x="0" y="183"/>
                    <a:pt x="0" y="366"/>
                    <a:pt x="31" y="578"/>
                  </a:cubicBezTo>
                  <a:cubicBezTo>
                    <a:pt x="61" y="761"/>
                    <a:pt x="122" y="943"/>
                    <a:pt x="213" y="1126"/>
                  </a:cubicBezTo>
                  <a:cubicBezTo>
                    <a:pt x="335" y="1308"/>
                    <a:pt x="456" y="1460"/>
                    <a:pt x="639" y="1581"/>
                  </a:cubicBezTo>
                  <a:cubicBezTo>
                    <a:pt x="790" y="1703"/>
                    <a:pt x="1003" y="1764"/>
                    <a:pt x="1186" y="1764"/>
                  </a:cubicBezTo>
                  <a:cubicBezTo>
                    <a:pt x="1034" y="1612"/>
                    <a:pt x="942" y="1490"/>
                    <a:pt x="821" y="1369"/>
                  </a:cubicBezTo>
                  <a:cubicBezTo>
                    <a:pt x="730" y="1217"/>
                    <a:pt x="639" y="1095"/>
                    <a:pt x="547" y="943"/>
                  </a:cubicBezTo>
                  <a:cubicBezTo>
                    <a:pt x="395" y="639"/>
                    <a:pt x="274" y="335"/>
                    <a:pt x="61"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1"/>
            <p:cNvSpPr/>
            <p:nvPr/>
          </p:nvSpPr>
          <p:spPr>
            <a:xfrm>
              <a:off x="26643625" y="1433200"/>
              <a:ext cx="73399" cy="69260"/>
            </a:xfrm>
            <a:custGeom>
              <a:avLst/>
              <a:gdLst/>
              <a:ahLst/>
              <a:cxnLst/>
              <a:rect l="l" t="t" r="r" b="b"/>
              <a:pathLst>
                <a:path w="1277" h="1205" extrusionOk="0">
                  <a:moveTo>
                    <a:pt x="597" y="1"/>
                  </a:moveTo>
                  <a:cubicBezTo>
                    <a:pt x="305" y="1"/>
                    <a:pt x="58" y="227"/>
                    <a:pt x="31" y="527"/>
                  </a:cubicBezTo>
                  <a:cubicBezTo>
                    <a:pt x="0" y="861"/>
                    <a:pt x="243" y="1165"/>
                    <a:pt x="578" y="1196"/>
                  </a:cubicBezTo>
                  <a:cubicBezTo>
                    <a:pt x="613" y="1202"/>
                    <a:pt x="647" y="1205"/>
                    <a:pt x="681" y="1205"/>
                  </a:cubicBezTo>
                  <a:cubicBezTo>
                    <a:pt x="972" y="1205"/>
                    <a:pt x="1219" y="979"/>
                    <a:pt x="1247" y="679"/>
                  </a:cubicBezTo>
                  <a:cubicBezTo>
                    <a:pt x="1277" y="345"/>
                    <a:pt x="1034" y="41"/>
                    <a:pt x="699" y="10"/>
                  </a:cubicBezTo>
                  <a:cubicBezTo>
                    <a:pt x="665" y="4"/>
                    <a:pt x="630" y="1"/>
                    <a:pt x="597"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1"/>
            <p:cNvSpPr/>
            <p:nvPr/>
          </p:nvSpPr>
          <p:spPr>
            <a:xfrm>
              <a:off x="26275200" y="1555475"/>
              <a:ext cx="524975" cy="513050"/>
            </a:xfrm>
            <a:custGeom>
              <a:avLst/>
              <a:gdLst/>
              <a:ahLst/>
              <a:cxnLst/>
              <a:rect l="l" t="t" r="r" b="b"/>
              <a:pathLst>
                <a:path w="20999" h="20522" extrusionOk="0">
                  <a:moveTo>
                    <a:pt x="3811" y="0"/>
                  </a:moveTo>
                  <a:cubicBezTo>
                    <a:pt x="3627" y="0"/>
                    <a:pt x="3441" y="102"/>
                    <a:pt x="3339" y="286"/>
                  </a:cubicBezTo>
                  <a:lnTo>
                    <a:pt x="3217" y="499"/>
                  </a:lnTo>
                  <a:cubicBezTo>
                    <a:pt x="3217" y="499"/>
                    <a:pt x="3065" y="378"/>
                    <a:pt x="2701" y="286"/>
                  </a:cubicBezTo>
                  <a:cubicBezTo>
                    <a:pt x="2693" y="284"/>
                    <a:pt x="2686" y="283"/>
                    <a:pt x="2677" y="283"/>
                  </a:cubicBezTo>
                  <a:cubicBezTo>
                    <a:pt x="2283" y="283"/>
                    <a:pt x="1018" y="3140"/>
                    <a:pt x="1971" y="4451"/>
                  </a:cubicBezTo>
                  <a:cubicBezTo>
                    <a:pt x="1863" y="4472"/>
                    <a:pt x="1759" y="4481"/>
                    <a:pt x="1657" y="4481"/>
                  </a:cubicBezTo>
                  <a:cubicBezTo>
                    <a:pt x="1045" y="4481"/>
                    <a:pt x="559" y="4143"/>
                    <a:pt x="311" y="4143"/>
                  </a:cubicBezTo>
                  <a:cubicBezTo>
                    <a:pt x="253" y="4143"/>
                    <a:pt x="208" y="4162"/>
                    <a:pt x="178" y="4207"/>
                  </a:cubicBezTo>
                  <a:cubicBezTo>
                    <a:pt x="1" y="4473"/>
                    <a:pt x="1342" y="5914"/>
                    <a:pt x="2311" y="5914"/>
                  </a:cubicBezTo>
                  <a:cubicBezTo>
                    <a:pt x="2340" y="5914"/>
                    <a:pt x="2368" y="5912"/>
                    <a:pt x="2397" y="5910"/>
                  </a:cubicBezTo>
                  <a:cubicBezTo>
                    <a:pt x="2905" y="6503"/>
                    <a:pt x="3729" y="7911"/>
                    <a:pt x="5454" y="7911"/>
                  </a:cubicBezTo>
                  <a:cubicBezTo>
                    <a:pt x="5585" y="7911"/>
                    <a:pt x="5720" y="7902"/>
                    <a:pt x="5862" y="7885"/>
                  </a:cubicBezTo>
                  <a:cubicBezTo>
                    <a:pt x="6512" y="9213"/>
                    <a:pt x="10287" y="20521"/>
                    <a:pt x="14746" y="20521"/>
                  </a:cubicBezTo>
                  <a:cubicBezTo>
                    <a:pt x="15084" y="20521"/>
                    <a:pt x="15426" y="20456"/>
                    <a:pt x="15771" y="20317"/>
                  </a:cubicBezTo>
                  <a:cubicBezTo>
                    <a:pt x="20634" y="18341"/>
                    <a:pt x="20999" y="13448"/>
                    <a:pt x="20999" y="13448"/>
                  </a:cubicBezTo>
                  <a:lnTo>
                    <a:pt x="16257" y="11958"/>
                  </a:lnTo>
                  <a:lnTo>
                    <a:pt x="14464" y="14512"/>
                  </a:lnTo>
                  <a:lnTo>
                    <a:pt x="9388" y="5636"/>
                  </a:lnTo>
                  <a:cubicBezTo>
                    <a:pt x="9388" y="5636"/>
                    <a:pt x="9965" y="3904"/>
                    <a:pt x="9084" y="3326"/>
                  </a:cubicBezTo>
                  <a:cubicBezTo>
                    <a:pt x="8202" y="2779"/>
                    <a:pt x="7807" y="1168"/>
                    <a:pt x="7199" y="1046"/>
                  </a:cubicBezTo>
                  <a:cubicBezTo>
                    <a:pt x="7185" y="1044"/>
                    <a:pt x="7171" y="1043"/>
                    <a:pt x="7157" y="1043"/>
                  </a:cubicBezTo>
                  <a:cubicBezTo>
                    <a:pt x="6541" y="1043"/>
                    <a:pt x="6123" y="2957"/>
                    <a:pt x="6895" y="4086"/>
                  </a:cubicBezTo>
                  <a:cubicBezTo>
                    <a:pt x="5375" y="3417"/>
                    <a:pt x="4950" y="2840"/>
                    <a:pt x="4859" y="1411"/>
                  </a:cubicBezTo>
                  <a:cubicBezTo>
                    <a:pt x="4828" y="621"/>
                    <a:pt x="4433" y="256"/>
                    <a:pt x="4068" y="74"/>
                  </a:cubicBezTo>
                  <a:cubicBezTo>
                    <a:pt x="3989" y="24"/>
                    <a:pt x="3900" y="0"/>
                    <a:pt x="381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1"/>
            <p:cNvSpPr/>
            <p:nvPr/>
          </p:nvSpPr>
          <p:spPr>
            <a:xfrm>
              <a:off x="26337400" y="1567950"/>
              <a:ext cx="23575" cy="94250"/>
            </a:xfrm>
            <a:custGeom>
              <a:avLst/>
              <a:gdLst/>
              <a:ahLst/>
              <a:cxnLst/>
              <a:rect l="l" t="t" r="r" b="b"/>
              <a:pathLst>
                <a:path w="943" h="3770" extrusionOk="0">
                  <a:moveTo>
                    <a:pt x="729" y="0"/>
                  </a:moveTo>
                  <a:lnTo>
                    <a:pt x="729" y="0"/>
                  </a:lnTo>
                  <a:cubicBezTo>
                    <a:pt x="729" y="1"/>
                    <a:pt x="0" y="2675"/>
                    <a:pt x="942" y="3769"/>
                  </a:cubicBezTo>
                  <a:lnTo>
                    <a:pt x="729" y="0"/>
                  </a:ln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1"/>
            <p:cNvSpPr/>
            <p:nvPr/>
          </p:nvSpPr>
          <p:spPr>
            <a:xfrm>
              <a:off x="26659575" y="1725875"/>
              <a:ext cx="174800" cy="212575"/>
            </a:xfrm>
            <a:custGeom>
              <a:avLst/>
              <a:gdLst/>
              <a:ahLst/>
              <a:cxnLst/>
              <a:rect l="l" t="t" r="r" b="b"/>
              <a:pathLst>
                <a:path w="6992" h="8503" extrusionOk="0">
                  <a:moveTo>
                    <a:pt x="3459" y="1"/>
                  </a:moveTo>
                  <a:cubicBezTo>
                    <a:pt x="2881" y="1"/>
                    <a:pt x="2312" y="220"/>
                    <a:pt x="1824" y="553"/>
                  </a:cubicBezTo>
                  <a:cubicBezTo>
                    <a:pt x="1368" y="887"/>
                    <a:pt x="973" y="1282"/>
                    <a:pt x="730" y="1738"/>
                  </a:cubicBezTo>
                  <a:cubicBezTo>
                    <a:pt x="426" y="2285"/>
                    <a:pt x="244" y="2923"/>
                    <a:pt x="244" y="3562"/>
                  </a:cubicBezTo>
                  <a:cubicBezTo>
                    <a:pt x="244" y="3805"/>
                    <a:pt x="730" y="5355"/>
                    <a:pt x="700" y="5386"/>
                  </a:cubicBezTo>
                  <a:cubicBezTo>
                    <a:pt x="1" y="6389"/>
                    <a:pt x="274" y="6541"/>
                    <a:pt x="609" y="6723"/>
                  </a:cubicBezTo>
                  <a:cubicBezTo>
                    <a:pt x="650" y="6746"/>
                    <a:pt x="699" y="6756"/>
                    <a:pt x="753" y="6756"/>
                  </a:cubicBezTo>
                  <a:cubicBezTo>
                    <a:pt x="1128" y="6756"/>
                    <a:pt x="1733" y="6267"/>
                    <a:pt x="1733" y="6267"/>
                  </a:cubicBezTo>
                  <a:lnTo>
                    <a:pt x="1733" y="6267"/>
                  </a:lnTo>
                  <a:cubicBezTo>
                    <a:pt x="1733" y="6267"/>
                    <a:pt x="1429" y="7392"/>
                    <a:pt x="1794" y="7483"/>
                  </a:cubicBezTo>
                  <a:cubicBezTo>
                    <a:pt x="1813" y="7487"/>
                    <a:pt x="1832" y="7489"/>
                    <a:pt x="1851" y="7489"/>
                  </a:cubicBezTo>
                  <a:cubicBezTo>
                    <a:pt x="2229" y="7489"/>
                    <a:pt x="2614" y="6663"/>
                    <a:pt x="2615" y="6662"/>
                  </a:cubicBezTo>
                  <a:lnTo>
                    <a:pt x="2615" y="6662"/>
                  </a:lnTo>
                  <a:cubicBezTo>
                    <a:pt x="2615" y="6663"/>
                    <a:pt x="2524" y="7908"/>
                    <a:pt x="3040" y="7939"/>
                  </a:cubicBezTo>
                  <a:cubicBezTo>
                    <a:pt x="3057" y="7941"/>
                    <a:pt x="3074" y="7942"/>
                    <a:pt x="3091" y="7942"/>
                  </a:cubicBezTo>
                  <a:cubicBezTo>
                    <a:pt x="3575" y="7942"/>
                    <a:pt x="3830" y="7118"/>
                    <a:pt x="3830" y="7118"/>
                  </a:cubicBezTo>
                  <a:cubicBezTo>
                    <a:pt x="3830" y="7118"/>
                    <a:pt x="3982" y="8273"/>
                    <a:pt x="4438" y="8273"/>
                  </a:cubicBezTo>
                  <a:cubicBezTo>
                    <a:pt x="4894" y="8273"/>
                    <a:pt x="5259" y="7604"/>
                    <a:pt x="5502" y="7331"/>
                  </a:cubicBezTo>
                  <a:lnTo>
                    <a:pt x="5502" y="7331"/>
                  </a:lnTo>
                  <a:cubicBezTo>
                    <a:pt x="5502" y="7635"/>
                    <a:pt x="5441" y="7969"/>
                    <a:pt x="5472" y="8303"/>
                  </a:cubicBezTo>
                  <a:cubicBezTo>
                    <a:pt x="5502" y="8364"/>
                    <a:pt x="5502" y="8425"/>
                    <a:pt x="5563" y="8486"/>
                  </a:cubicBezTo>
                  <a:cubicBezTo>
                    <a:pt x="5580" y="8497"/>
                    <a:pt x="5598" y="8502"/>
                    <a:pt x="5616" y="8502"/>
                  </a:cubicBezTo>
                  <a:cubicBezTo>
                    <a:pt x="5697" y="8502"/>
                    <a:pt x="5787" y="8403"/>
                    <a:pt x="5837" y="8303"/>
                  </a:cubicBezTo>
                  <a:cubicBezTo>
                    <a:pt x="6019" y="7908"/>
                    <a:pt x="5958" y="7452"/>
                    <a:pt x="6049" y="7027"/>
                  </a:cubicBezTo>
                  <a:cubicBezTo>
                    <a:pt x="6171" y="6510"/>
                    <a:pt x="6475" y="6085"/>
                    <a:pt x="6688" y="5598"/>
                  </a:cubicBezTo>
                  <a:cubicBezTo>
                    <a:pt x="6992" y="4838"/>
                    <a:pt x="6931" y="3927"/>
                    <a:pt x="6657" y="3136"/>
                  </a:cubicBezTo>
                  <a:cubicBezTo>
                    <a:pt x="6384" y="2468"/>
                    <a:pt x="6019" y="1738"/>
                    <a:pt x="5563" y="1161"/>
                  </a:cubicBezTo>
                  <a:cubicBezTo>
                    <a:pt x="5198" y="674"/>
                    <a:pt x="4712" y="279"/>
                    <a:pt x="4104" y="97"/>
                  </a:cubicBezTo>
                  <a:cubicBezTo>
                    <a:pt x="3890" y="31"/>
                    <a:pt x="3674" y="1"/>
                    <a:pt x="34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1"/>
            <p:cNvSpPr/>
            <p:nvPr/>
          </p:nvSpPr>
          <p:spPr>
            <a:xfrm>
              <a:off x="26251525" y="1696150"/>
              <a:ext cx="154275" cy="190800"/>
            </a:xfrm>
            <a:custGeom>
              <a:avLst/>
              <a:gdLst/>
              <a:ahLst/>
              <a:cxnLst/>
              <a:rect l="l" t="t" r="r" b="b"/>
              <a:pathLst>
                <a:path w="6171" h="7632" extrusionOk="0">
                  <a:moveTo>
                    <a:pt x="517" y="1"/>
                  </a:moveTo>
                  <a:cubicBezTo>
                    <a:pt x="178" y="1"/>
                    <a:pt x="66" y="318"/>
                    <a:pt x="335" y="739"/>
                  </a:cubicBezTo>
                  <a:cubicBezTo>
                    <a:pt x="821" y="1498"/>
                    <a:pt x="1429" y="2562"/>
                    <a:pt x="2401" y="2593"/>
                  </a:cubicBezTo>
                  <a:cubicBezTo>
                    <a:pt x="2274" y="2704"/>
                    <a:pt x="2087" y="2734"/>
                    <a:pt x="1876" y="2734"/>
                  </a:cubicBezTo>
                  <a:cubicBezTo>
                    <a:pt x="1632" y="2734"/>
                    <a:pt x="1354" y="2694"/>
                    <a:pt x="1096" y="2694"/>
                  </a:cubicBezTo>
                  <a:cubicBezTo>
                    <a:pt x="730" y="2694"/>
                    <a:pt x="405" y="2776"/>
                    <a:pt x="274" y="3170"/>
                  </a:cubicBezTo>
                  <a:cubicBezTo>
                    <a:pt x="0" y="3991"/>
                    <a:pt x="699" y="6058"/>
                    <a:pt x="1338" y="7182"/>
                  </a:cubicBezTo>
                  <a:cubicBezTo>
                    <a:pt x="1488" y="7459"/>
                    <a:pt x="1784" y="7631"/>
                    <a:pt x="2106" y="7631"/>
                  </a:cubicBezTo>
                  <a:cubicBezTo>
                    <a:pt x="2173" y="7631"/>
                    <a:pt x="2242" y="7624"/>
                    <a:pt x="2310" y="7608"/>
                  </a:cubicBezTo>
                  <a:cubicBezTo>
                    <a:pt x="3526" y="7365"/>
                    <a:pt x="6170" y="6453"/>
                    <a:pt x="5715" y="3353"/>
                  </a:cubicBezTo>
                  <a:cubicBezTo>
                    <a:pt x="5409" y="1336"/>
                    <a:pt x="4665" y="985"/>
                    <a:pt x="3866" y="985"/>
                  </a:cubicBezTo>
                  <a:cubicBezTo>
                    <a:pt x="3442" y="985"/>
                    <a:pt x="3001" y="1084"/>
                    <a:pt x="2602" y="1084"/>
                  </a:cubicBezTo>
                  <a:cubicBezTo>
                    <a:pt x="2259" y="1084"/>
                    <a:pt x="1947" y="1011"/>
                    <a:pt x="1702" y="739"/>
                  </a:cubicBezTo>
                  <a:cubicBezTo>
                    <a:pt x="1213" y="209"/>
                    <a:pt x="791" y="1"/>
                    <a:pt x="517"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1"/>
            <p:cNvSpPr/>
            <p:nvPr/>
          </p:nvSpPr>
          <p:spPr>
            <a:xfrm>
              <a:off x="26254875" y="1602425"/>
              <a:ext cx="59425" cy="365725"/>
            </a:xfrm>
            <a:custGeom>
              <a:avLst/>
              <a:gdLst/>
              <a:ahLst/>
              <a:cxnLst/>
              <a:rect l="l" t="t" r="r" b="b"/>
              <a:pathLst>
                <a:path w="2377" h="14629" extrusionOk="0">
                  <a:moveTo>
                    <a:pt x="166" y="0"/>
                  </a:moveTo>
                  <a:cubicBezTo>
                    <a:pt x="85" y="0"/>
                    <a:pt x="0" y="65"/>
                    <a:pt x="18" y="171"/>
                  </a:cubicBezTo>
                  <a:cubicBezTo>
                    <a:pt x="626" y="4366"/>
                    <a:pt x="1234" y="8530"/>
                    <a:pt x="1842" y="12725"/>
                  </a:cubicBezTo>
                  <a:cubicBezTo>
                    <a:pt x="1903" y="13333"/>
                    <a:pt x="1994" y="13941"/>
                    <a:pt x="2085" y="14518"/>
                  </a:cubicBezTo>
                  <a:cubicBezTo>
                    <a:pt x="2098" y="14594"/>
                    <a:pt x="2153" y="14628"/>
                    <a:pt x="2211" y="14628"/>
                  </a:cubicBezTo>
                  <a:cubicBezTo>
                    <a:pt x="2291" y="14628"/>
                    <a:pt x="2376" y="14563"/>
                    <a:pt x="2359" y="14457"/>
                  </a:cubicBezTo>
                  <a:cubicBezTo>
                    <a:pt x="1751" y="10263"/>
                    <a:pt x="1143" y="6099"/>
                    <a:pt x="535" y="1904"/>
                  </a:cubicBezTo>
                  <a:cubicBezTo>
                    <a:pt x="474" y="1296"/>
                    <a:pt x="383" y="688"/>
                    <a:pt x="292" y="111"/>
                  </a:cubicBezTo>
                  <a:cubicBezTo>
                    <a:pt x="279" y="34"/>
                    <a:pt x="224"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1"/>
            <p:cNvSpPr/>
            <p:nvPr/>
          </p:nvSpPr>
          <p:spPr>
            <a:xfrm>
              <a:off x="26220350" y="1754125"/>
              <a:ext cx="108700" cy="120925"/>
            </a:xfrm>
            <a:custGeom>
              <a:avLst/>
              <a:gdLst/>
              <a:ahLst/>
              <a:cxnLst/>
              <a:rect l="l" t="t" r="r" b="b"/>
              <a:pathLst>
                <a:path w="4348" h="4837" extrusionOk="0">
                  <a:moveTo>
                    <a:pt x="1126" y="0"/>
                  </a:moveTo>
                  <a:cubicBezTo>
                    <a:pt x="1125" y="0"/>
                    <a:pt x="183" y="2371"/>
                    <a:pt x="1582" y="2888"/>
                  </a:cubicBezTo>
                  <a:cubicBezTo>
                    <a:pt x="1" y="3131"/>
                    <a:pt x="822" y="4529"/>
                    <a:pt x="1794" y="4772"/>
                  </a:cubicBezTo>
                  <a:cubicBezTo>
                    <a:pt x="1949" y="4817"/>
                    <a:pt x="2092" y="4837"/>
                    <a:pt x="2224" y="4837"/>
                  </a:cubicBezTo>
                  <a:cubicBezTo>
                    <a:pt x="2894" y="4837"/>
                    <a:pt x="3263" y="4332"/>
                    <a:pt x="3314" y="4104"/>
                  </a:cubicBezTo>
                  <a:cubicBezTo>
                    <a:pt x="3344" y="3830"/>
                    <a:pt x="2797" y="3435"/>
                    <a:pt x="2797" y="3435"/>
                  </a:cubicBezTo>
                  <a:cubicBezTo>
                    <a:pt x="2797" y="3435"/>
                    <a:pt x="3618" y="3374"/>
                    <a:pt x="3983" y="3131"/>
                  </a:cubicBezTo>
                  <a:cubicBezTo>
                    <a:pt x="4348" y="2857"/>
                    <a:pt x="2098" y="304"/>
                    <a:pt x="112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1"/>
            <p:cNvSpPr/>
            <p:nvPr/>
          </p:nvSpPr>
          <p:spPr>
            <a:xfrm>
              <a:off x="26220425" y="1699800"/>
              <a:ext cx="86575" cy="75625"/>
            </a:xfrm>
            <a:custGeom>
              <a:avLst/>
              <a:gdLst/>
              <a:ahLst/>
              <a:cxnLst/>
              <a:rect l="l" t="t" r="r" b="b"/>
              <a:pathLst>
                <a:path w="3463" h="3025" extrusionOk="0">
                  <a:moveTo>
                    <a:pt x="732" y="0"/>
                  </a:moveTo>
                  <a:cubicBezTo>
                    <a:pt x="599" y="0"/>
                    <a:pt x="480" y="47"/>
                    <a:pt x="393" y="167"/>
                  </a:cubicBezTo>
                  <a:cubicBezTo>
                    <a:pt x="1" y="741"/>
                    <a:pt x="1228" y="3025"/>
                    <a:pt x="2347" y="3025"/>
                  </a:cubicBezTo>
                  <a:cubicBezTo>
                    <a:pt x="2354" y="3025"/>
                    <a:pt x="2361" y="3024"/>
                    <a:pt x="2369" y="3024"/>
                  </a:cubicBezTo>
                  <a:cubicBezTo>
                    <a:pt x="3463" y="2963"/>
                    <a:pt x="1852" y="593"/>
                    <a:pt x="1852" y="593"/>
                  </a:cubicBezTo>
                  <a:cubicBezTo>
                    <a:pt x="1852" y="593"/>
                    <a:pt x="1204" y="0"/>
                    <a:pt x="73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1"/>
            <p:cNvSpPr/>
            <p:nvPr/>
          </p:nvSpPr>
          <p:spPr>
            <a:xfrm>
              <a:off x="26234800" y="1718400"/>
              <a:ext cx="59300" cy="60825"/>
            </a:xfrm>
            <a:custGeom>
              <a:avLst/>
              <a:gdLst/>
              <a:ahLst/>
              <a:cxnLst/>
              <a:rect l="l" t="t" r="r" b="b"/>
              <a:pathLst>
                <a:path w="2372" h="2433" extrusionOk="0">
                  <a:moveTo>
                    <a:pt x="1125" y="1"/>
                  </a:moveTo>
                  <a:lnTo>
                    <a:pt x="1125" y="1"/>
                  </a:lnTo>
                  <a:cubicBezTo>
                    <a:pt x="1368" y="365"/>
                    <a:pt x="1611" y="730"/>
                    <a:pt x="1794" y="1095"/>
                  </a:cubicBezTo>
                  <a:cubicBezTo>
                    <a:pt x="1885" y="1277"/>
                    <a:pt x="1976" y="1490"/>
                    <a:pt x="2007" y="1642"/>
                  </a:cubicBezTo>
                  <a:cubicBezTo>
                    <a:pt x="2037" y="1824"/>
                    <a:pt x="1976" y="1946"/>
                    <a:pt x="1824" y="2007"/>
                  </a:cubicBezTo>
                  <a:cubicBezTo>
                    <a:pt x="1792" y="2028"/>
                    <a:pt x="1748" y="2038"/>
                    <a:pt x="1698" y="2038"/>
                  </a:cubicBezTo>
                  <a:cubicBezTo>
                    <a:pt x="1608" y="2038"/>
                    <a:pt x="1497" y="2005"/>
                    <a:pt x="1399" y="1946"/>
                  </a:cubicBezTo>
                  <a:cubicBezTo>
                    <a:pt x="1216" y="1855"/>
                    <a:pt x="1064" y="1733"/>
                    <a:pt x="912" y="1581"/>
                  </a:cubicBezTo>
                  <a:cubicBezTo>
                    <a:pt x="578" y="1308"/>
                    <a:pt x="304" y="973"/>
                    <a:pt x="0" y="639"/>
                  </a:cubicBezTo>
                  <a:lnTo>
                    <a:pt x="0" y="639"/>
                  </a:lnTo>
                  <a:cubicBezTo>
                    <a:pt x="152" y="1064"/>
                    <a:pt x="396" y="1460"/>
                    <a:pt x="669" y="1794"/>
                  </a:cubicBezTo>
                  <a:cubicBezTo>
                    <a:pt x="821" y="1976"/>
                    <a:pt x="1004" y="2128"/>
                    <a:pt x="1216" y="2250"/>
                  </a:cubicBezTo>
                  <a:cubicBezTo>
                    <a:pt x="1247" y="2311"/>
                    <a:pt x="1307" y="2311"/>
                    <a:pt x="1368" y="2341"/>
                  </a:cubicBezTo>
                  <a:cubicBezTo>
                    <a:pt x="1429" y="2371"/>
                    <a:pt x="1490" y="2402"/>
                    <a:pt x="1581" y="2402"/>
                  </a:cubicBezTo>
                  <a:lnTo>
                    <a:pt x="1672" y="2432"/>
                  </a:lnTo>
                  <a:lnTo>
                    <a:pt x="1794" y="2402"/>
                  </a:lnTo>
                  <a:cubicBezTo>
                    <a:pt x="1885" y="2402"/>
                    <a:pt x="1946" y="2371"/>
                    <a:pt x="2007" y="2341"/>
                  </a:cubicBezTo>
                  <a:cubicBezTo>
                    <a:pt x="2067" y="2311"/>
                    <a:pt x="2128" y="2280"/>
                    <a:pt x="2189" y="2219"/>
                  </a:cubicBezTo>
                  <a:cubicBezTo>
                    <a:pt x="2250" y="2159"/>
                    <a:pt x="2280" y="2098"/>
                    <a:pt x="2311" y="2037"/>
                  </a:cubicBezTo>
                  <a:cubicBezTo>
                    <a:pt x="2371" y="1885"/>
                    <a:pt x="2371" y="1733"/>
                    <a:pt x="2371" y="1612"/>
                  </a:cubicBezTo>
                  <a:cubicBezTo>
                    <a:pt x="2311" y="1338"/>
                    <a:pt x="2189" y="1125"/>
                    <a:pt x="2067" y="943"/>
                  </a:cubicBezTo>
                  <a:cubicBezTo>
                    <a:pt x="1794" y="578"/>
                    <a:pt x="1490" y="244"/>
                    <a:pt x="1125"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1"/>
            <p:cNvSpPr/>
            <p:nvPr/>
          </p:nvSpPr>
          <p:spPr>
            <a:xfrm>
              <a:off x="26243925" y="1781475"/>
              <a:ext cx="81325" cy="62300"/>
            </a:xfrm>
            <a:custGeom>
              <a:avLst/>
              <a:gdLst/>
              <a:ahLst/>
              <a:cxnLst/>
              <a:rect l="l" t="t" r="r" b="b"/>
              <a:pathLst>
                <a:path w="3253" h="2492" extrusionOk="0">
                  <a:moveTo>
                    <a:pt x="1611" y="0"/>
                  </a:moveTo>
                  <a:lnTo>
                    <a:pt x="1611" y="0"/>
                  </a:lnTo>
                  <a:cubicBezTo>
                    <a:pt x="1976" y="335"/>
                    <a:pt x="2310" y="699"/>
                    <a:pt x="2614" y="1064"/>
                  </a:cubicBezTo>
                  <a:cubicBezTo>
                    <a:pt x="2736" y="1247"/>
                    <a:pt x="2857" y="1459"/>
                    <a:pt x="2888" y="1642"/>
                  </a:cubicBezTo>
                  <a:cubicBezTo>
                    <a:pt x="2888" y="1794"/>
                    <a:pt x="2797" y="1915"/>
                    <a:pt x="2614" y="2006"/>
                  </a:cubicBezTo>
                  <a:cubicBezTo>
                    <a:pt x="2461" y="2096"/>
                    <a:pt x="2286" y="2132"/>
                    <a:pt x="2103" y="2132"/>
                  </a:cubicBezTo>
                  <a:cubicBezTo>
                    <a:pt x="1851" y="2132"/>
                    <a:pt x="1584" y="2064"/>
                    <a:pt x="1338" y="1976"/>
                  </a:cubicBezTo>
                  <a:cubicBezTo>
                    <a:pt x="882" y="1794"/>
                    <a:pt x="456" y="1581"/>
                    <a:pt x="0" y="1338"/>
                  </a:cubicBezTo>
                  <a:lnTo>
                    <a:pt x="0" y="1338"/>
                  </a:lnTo>
                  <a:cubicBezTo>
                    <a:pt x="365" y="1703"/>
                    <a:pt x="760" y="2006"/>
                    <a:pt x="1216" y="2219"/>
                  </a:cubicBezTo>
                  <a:cubicBezTo>
                    <a:pt x="1429" y="2341"/>
                    <a:pt x="1702" y="2432"/>
                    <a:pt x="1946" y="2462"/>
                  </a:cubicBezTo>
                  <a:cubicBezTo>
                    <a:pt x="2032" y="2482"/>
                    <a:pt x="2122" y="2492"/>
                    <a:pt x="2212" y="2492"/>
                  </a:cubicBezTo>
                  <a:cubicBezTo>
                    <a:pt x="2405" y="2492"/>
                    <a:pt x="2600" y="2445"/>
                    <a:pt x="2766" y="2341"/>
                  </a:cubicBezTo>
                  <a:cubicBezTo>
                    <a:pt x="2918" y="2310"/>
                    <a:pt x="3040" y="2189"/>
                    <a:pt x="3131" y="2067"/>
                  </a:cubicBezTo>
                  <a:cubicBezTo>
                    <a:pt x="3222" y="1915"/>
                    <a:pt x="3253" y="1733"/>
                    <a:pt x="3222" y="1581"/>
                  </a:cubicBezTo>
                  <a:cubicBezTo>
                    <a:pt x="3192" y="1277"/>
                    <a:pt x="3009" y="1064"/>
                    <a:pt x="2827" y="882"/>
                  </a:cubicBezTo>
                  <a:cubicBezTo>
                    <a:pt x="2493" y="487"/>
                    <a:pt x="2067" y="213"/>
                    <a:pt x="1611"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1"/>
            <p:cNvSpPr/>
            <p:nvPr/>
          </p:nvSpPr>
          <p:spPr>
            <a:xfrm>
              <a:off x="26238600" y="1833900"/>
              <a:ext cx="62325" cy="45475"/>
            </a:xfrm>
            <a:custGeom>
              <a:avLst/>
              <a:gdLst/>
              <a:ahLst/>
              <a:cxnLst/>
              <a:rect l="l" t="t" r="r" b="b"/>
              <a:pathLst>
                <a:path w="2493" h="1819" extrusionOk="0">
                  <a:moveTo>
                    <a:pt x="1490" y="1"/>
                  </a:moveTo>
                  <a:cubicBezTo>
                    <a:pt x="1672" y="183"/>
                    <a:pt x="1855" y="365"/>
                    <a:pt x="2007" y="578"/>
                  </a:cubicBezTo>
                  <a:cubicBezTo>
                    <a:pt x="2067" y="669"/>
                    <a:pt x="2128" y="761"/>
                    <a:pt x="2128" y="882"/>
                  </a:cubicBezTo>
                  <a:cubicBezTo>
                    <a:pt x="2159" y="973"/>
                    <a:pt x="2159" y="1065"/>
                    <a:pt x="2128" y="1125"/>
                  </a:cubicBezTo>
                  <a:lnTo>
                    <a:pt x="2128" y="1095"/>
                  </a:lnTo>
                  <a:cubicBezTo>
                    <a:pt x="2007" y="1247"/>
                    <a:pt x="1885" y="1368"/>
                    <a:pt x="1703" y="1429"/>
                  </a:cubicBezTo>
                  <a:cubicBezTo>
                    <a:pt x="1662" y="1437"/>
                    <a:pt x="1617" y="1441"/>
                    <a:pt x="1569" y="1441"/>
                  </a:cubicBezTo>
                  <a:cubicBezTo>
                    <a:pt x="1439" y="1441"/>
                    <a:pt x="1289" y="1413"/>
                    <a:pt x="1155" y="1368"/>
                  </a:cubicBezTo>
                  <a:cubicBezTo>
                    <a:pt x="760" y="1247"/>
                    <a:pt x="365" y="1004"/>
                    <a:pt x="0" y="730"/>
                  </a:cubicBezTo>
                  <a:lnTo>
                    <a:pt x="0" y="730"/>
                  </a:lnTo>
                  <a:cubicBezTo>
                    <a:pt x="122" y="943"/>
                    <a:pt x="274" y="1125"/>
                    <a:pt x="426" y="1277"/>
                  </a:cubicBezTo>
                  <a:cubicBezTo>
                    <a:pt x="608" y="1460"/>
                    <a:pt x="791" y="1581"/>
                    <a:pt x="1034" y="1703"/>
                  </a:cubicBezTo>
                  <a:cubicBezTo>
                    <a:pt x="1187" y="1769"/>
                    <a:pt x="1372" y="1818"/>
                    <a:pt x="1566" y="1818"/>
                  </a:cubicBezTo>
                  <a:cubicBezTo>
                    <a:pt x="1641" y="1818"/>
                    <a:pt x="1717" y="1811"/>
                    <a:pt x="1794" y="1794"/>
                  </a:cubicBezTo>
                  <a:cubicBezTo>
                    <a:pt x="2098" y="1703"/>
                    <a:pt x="2310" y="1520"/>
                    <a:pt x="2432" y="1308"/>
                  </a:cubicBezTo>
                  <a:lnTo>
                    <a:pt x="2462" y="1277"/>
                  </a:lnTo>
                  <a:lnTo>
                    <a:pt x="2462" y="1247"/>
                  </a:lnTo>
                  <a:cubicBezTo>
                    <a:pt x="2493" y="1095"/>
                    <a:pt x="2493" y="913"/>
                    <a:pt x="2432" y="761"/>
                  </a:cubicBezTo>
                  <a:cubicBezTo>
                    <a:pt x="2371" y="609"/>
                    <a:pt x="2280" y="517"/>
                    <a:pt x="2189" y="426"/>
                  </a:cubicBezTo>
                  <a:cubicBezTo>
                    <a:pt x="1976" y="213"/>
                    <a:pt x="1763" y="92"/>
                    <a:pt x="1490"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1"/>
            <p:cNvSpPr/>
            <p:nvPr/>
          </p:nvSpPr>
          <p:spPr>
            <a:xfrm>
              <a:off x="26226450" y="1534400"/>
              <a:ext cx="57775" cy="76125"/>
            </a:xfrm>
            <a:custGeom>
              <a:avLst/>
              <a:gdLst/>
              <a:ahLst/>
              <a:cxnLst/>
              <a:rect l="l" t="t" r="r" b="b"/>
              <a:pathLst>
                <a:path w="2311" h="3045" extrusionOk="0">
                  <a:moveTo>
                    <a:pt x="2041" y="0"/>
                  </a:moveTo>
                  <a:cubicBezTo>
                    <a:pt x="1973" y="0"/>
                    <a:pt x="1901" y="10"/>
                    <a:pt x="1824" y="35"/>
                  </a:cubicBezTo>
                  <a:cubicBezTo>
                    <a:pt x="1672" y="96"/>
                    <a:pt x="1520" y="218"/>
                    <a:pt x="1429" y="370"/>
                  </a:cubicBezTo>
                  <a:cubicBezTo>
                    <a:pt x="1338" y="522"/>
                    <a:pt x="1277" y="704"/>
                    <a:pt x="1246" y="856"/>
                  </a:cubicBezTo>
                  <a:cubicBezTo>
                    <a:pt x="1225" y="982"/>
                    <a:pt x="1219" y="1093"/>
                    <a:pt x="1227" y="1210"/>
                  </a:cubicBezTo>
                  <a:lnTo>
                    <a:pt x="1227" y="1210"/>
                  </a:lnTo>
                  <a:cubicBezTo>
                    <a:pt x="1073" y="1258"/>
                    <a:pt x="924" y="1314"/>
                    <a:pt x="790" y="1403"/>
                  </a:cubicBezTo>
                  <a:cubicBezTo>
                    <a:pt x="608" y="1525"/>
                    <a:pt x="456" y="1677"/>
                    <a:pt x="304" y="1859"/>
                  </a:cubicBezTo>
                  <a:cubicBezTo>
                    <a:pt x="91" y="2224"/>
                    <a:pt x="0" y="2649"/>
                    <a:pt x="61" y="3044"/>
                  </a:cubicBezTo>
                  <a:cubicBezTo>
                    <a:pt x="182" y="2649"/>
                    <a:pt x="334" y="2315"/>
                    <a:pt x="578" y="2041"/>
                  </a:cubicBezTo>
                  <a:cubicBezTo>
                    <a:pt x="699" y="1920"/>
                    <a:pt x="821" y="1798"/>
                    <a:pt x="973" y="1707"/>
                  </a:cubicBezTo>
                  <a:cubicBezTo>
                    <a:pt x="1125" y="1616"/>
                    <a:pt x="1307" y="1555"/>
                    <a:pt x="1459" y="1525"/>
                  </a:cubicBezTo>
                  <a:lnTo>
                    <a:pt x="1641" y="1464"/>
                  </a:lnTo>
                  <a:lnTo>
                    <a:pt x="1611" y="1312"/>
                  </a:lnTo>
                  <a:cubicBezTo>
                    <a:pt x="1611" y="1190"/>
                    <a:pt x="1581" y="1038"/>
                    <a:pt x="1611" y="886"/>
                  </a:cubicBezTo>
                  <a:cubicBezTo>
                    <a:pt x="1611" y="765"/>
                    <a:pt x="1611" y="613"/>
                    <a:pt x="1672" y="491"/>
                  </a:cubicBezTo>
                  <a:cubicBezTo>
                    <a:pt x="1733" y="370"/>
                    <a:pt x="1793" y="278"/>
                    <a:pt x="1915" y="187"/>
                  </a:cubicBezTo>
                  <a:cubicBezTo>
                    <a:pt x="2006" y="96"/>
                    <a:pt x="2158" y="66"/>
                    <a:pt x="2310" y="35"/>
                  </a:cubicBezTo>
                  <a:cubicBezTo>
                    <a:pt x="2222" y="18"/>
                    <a:pt x="2135" y="0"/>
                    <a:pt x="2041"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1"/>
            <p:cNvSpPr/>
            <p:nvPr/>
          </p:nvSpPr>
          <p:spPr>
            <a:xfrm>
              <a:off x="26028100" y="1422200"/>
              <a:ext cx="77550" cy="71300"/>
            </a:xfrm>
            <a:custGeom>
              <a:avLst/>
              <a:gdLst/>
              <a:ahLst/>
              <a:cxnLst/>
              <a:rect l="l" t="t" r="r" b="b"/>
              <a:pathLst>
                <a:path w="3102" h="2852" extrusionOk="0">
                  <a:moveTo>
                    <a:pt x="2539" y="0"/>
                  </a:moveTo>
                  <a:cubicBezTo>
                    <a:pt x="2464" y="0"/>
                    <a:pt x="2387" y="8"/>
                    <a:pt x="2311" y="25"/>
                  </a:cubicBezTo>
                  <a:cubicBezTo>
                    <a:pt x="2007" y="85"/>
                    <a:pt x="1764" y="298"/>
                    <a:pt x="1612" y="541"/>
                  </a:cubicBezTo>
                  <a:cubicBezTo>
                    <a:pt x="1490" y="815"/>
                    <a:pt x="1399" y="1058"/>
                    <a:pt x="1369" y="1332"/>
                  </a:cubicBezTo>
                  <a:cubicBezTo>
                    <a:pt x="1323" y="1537"/>
                    <a:pt x="1312" y="1742"/>
                    <a:pt x="1296" y="1934"/>
                  </a:cubicBezTo>
                  <a:lnTo>
                    <a:pt x="1296" y="1934"/>
                  </a:lnTo>
                  <a:cubicBezTo>
                    <a:pt x="1253" y="1930"/>
                    <a:pt x="1208" y="1927"/>
                    <a:pt x="1163" y="1927"/>
                  </a:cubicBezTo>
                  <a:cubicBezTo>
                    <a:pt x="1111" y="1927"/>
                    <a:pt x="1057" y="1931"/>
                    <a:pt x="1004" y="1940"/>
                  </a:cubicBezTo>
                  <a:cubicBezTo>
                    <a:pt x="852" y="1940"/>
                    <a:pt x="669" y="2000"/>
                    <a:pt x="518" y="2092"/>
                  </a:cubicBezTo>
                  <a:cubicBezTo>
                    <a:pt x="244" y="2274"/>
                    <a:pt x="62" y="2547"/>
                    <a:pt x="1" y="2851"/>
                  </a:cubicBezTo>
                  <a:cubicBezTo>
                    <a:pt x="153" y="2608"/>
                    <a:pt x="396" y="2396"/>
                    <a:pt x="639" y="2304"/>
                  </a:cubicBezTo>
                  <a:cubicBezTo>
                    <a:pt x="749" y="2263"/>
                    <a:pt x="865" y="2247"/>
                    <a:pt x="981" y="2247"/>
                  </a:cubicBezTo>
                  <a:cubicBezTo>
                    <a:pt x="1123" y="2247"/>
                    <a:pt x="1266" y="2271"/>
                    <a:pt x="1399" y="2304"/>
                  </a:cubicBezTo>
                  <a:lnTo>
                    <a:pt x="1612" y="2396"/>
                  </a:lnTo>
                  <a:lnTo>
                    <a:pt x="1642" y="2152"/>
                  </a:lnTo>
                  <a:cubicBezTo>
                    <a:pt x="1703" y="1666"/>
                    <a:pt x="1733" y="1149"/>
                    <a:pt x="1916" y="693"/>
                  </a:cubicBezTo>
                  <a:cubicBezTo>
                    <a:pt x="2007" y="511"/>
                    <a:pt x="2159" y="329"/>
                    <a:pt x="2372" y="237"/>
                  </a:cubicBezTo>
                  <a:cubicBezTo>
                    <a:pt x="2584" y="146"/>
                    <a:pt x="2858" y="116"/>
                    <a:pt x="3101" y="116"/>
                  </a:cubicBezTo>
                  <a:cubicBezTo>
                    <a:pt x="2926" y="50"/>
                    <a:pt x="2735" y="0"/>
                    <a:pt x="2539"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1"/>
            <p:cNvSpPr/>
            <p:nvPr/>
          </p:nvSpPr>
          <p:spPr>
            <a:xfrm>
              <a:off x="26205925" y="1314600"/>
              <a:ext cx="78300" cy="20075"/>
            </a:xfrm>
            <a:custGeom>
              <a:avLst/>
              <a:gdLst/>
              <a:ahLst/>
              <a:cxnLst/>
              <a:rect l="l" t="t" r="r" b="b"/>
              <a:pathLst>
                <a:path w="3132" h="803" extrusionOk="0">
                  <a:moveTo>
                    <a:pt x="1010" y="1"/>
                  </a:moveTo>
                  <a:cubicBezTo>
                    <a:pt x="966" y="1"/>
                    <a:pt x="923" y="4"/>
                    <a:pt x="882" y="12"/>
                  </a:cubicBezTo>
                  <a:cubicBezTo>
                    <a:pt x="548" y="12"/>
                    <a:pt x="244" y="104"/>
                    <a:pt x="0" y="286"/>
                  </a:cubicBezTo>
                  <a:cubicBezTo>
                    <a:pt x="152" y="271"/>
                    <a:pt x="304" y="263"/>
                    <a:pt x="449" y="263"/>
                  </a:cubicBezTo>
                  <a:cubicBezTo>
                    <a:pt x="593" y="263"/>
                    <a:pt x="730" y="271"/>
                    <a:pt x="851" y="286"/>
                  </a:cubicBezTo>
                  <a:cubicBezTo>
                    <a:pt x="1003" y="316"/>
                    <a:pt x="1125" y="347"/>
                    <a:pt x="1247" y="408"/>
                  </a:cubicBezTo>
                  <a:cubicBezTo>
                    <a:pt x="1368" y="468"/>
                    <a:pt x="1459" y="529"/>
                    <a:pt x="1520" y="620"/>
                  </a:cubicBezTo>
                  <a:lnTo>
                    <a:pt x="1672" y="803"/>
                  </a:lnTo>
                  <a:lnTo>
                    <a:pt x="1824" y="620"/>
                  </a:lnTo>
                  <a:cubicBezTo>
                    <a:pt x="1976" y="438"/>
                    <a:pt x="2189" y="347"/>
                    <a:pt x="2432" y="347"/>
                  </a:cubicBezTo>
                  <a:cubicBezTo>
                    <a:pt x="2675" y="377"/>
                    <a:pt x="2949" y="499"/>
                    <a:pt x="3131" y="742"/>
                  </a:cubicBezTo>
                  <a:cubicBezTo>
                    <a:pt x="3131" y="590"/>
                    <a:pt x="3040" y="438"/>
                    <a:pt x="2918" y="316"/>
                  </a:cubicBezTo>
                  <a:cubicBezTo>
                    <a:pt x="2797" y="195"/>
                    <a:pt x="2675" y="104"/>
                    <a:pt x="2493" y="73"/>
                  </a:cubicBezTo>
                  <a:cubicBezTo>
                    <a:pt x="2417" y="43"/>
                    <a:pt x="2326" y="28"/>
                    <a:pt x="2234" y="28"/>
                  </a:cubicBezTo>
                  <a:cubicBezTo>
                    <a:pt x="2143" y="28"/>
                    <a:pt x="2052" y="43"/>
                    <a:pt x="1976" y="73"/>
                  </a:cubicBezTo>
                  <a:cubicBezTo>
                    <a:pt x="1866" y="128"/>
                    <a:pt x="1767" y="184"/>
                    <a:pt x="1678" y="246"/>
                  </a:cubicBezTo>
                  <a:lnTo>
                    <a:pt x="1678" y="246"/>
                  </a:lnTo>
                  <a:cubicBezTo>
                    <a:pt x="1590" y="174"/>
                    <a:pt x="1494" y="112"/>
                    <a:pt x="1399" y="73"/>
                  </a:cubicBezTo>
                  <a:cubicBezTo>
                    <a:pt x="1265" y="29"/>
                    <a:pt x="1132" y="1"/>
                    <a:pt x="1010" y="1"/>
                  </a:cubicBezTo>
                  <a:close/>
                </a:path>
              </a:pathLst>
            </a:custGeom>
            <a:solidFill>
              <a:srgbClr val="FF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1"/>
            <p:cNvSpPr/>
            <p:nvPr/>
          </p:nvSpPr>
          <p:spPr>
            <a:xfrm rot="-125070">
              <a:off x="26532647" y="2275652"/>
              <a:ext cx="70074" cy="664619"/>
            </a:xfrm>
            <a:custGeom>
              <a:avLst/>
              <a:gdLst/>
              <a:ahLst/>
              <a:cxnLst/>
              <a:rect l="l" t="t" r="r" b="b"/>
              <a:pathLst>
                <a:path w="13071" h="29532" extrusionOk="0">
                  <a:moveTo>
                    <a:pt x="1906" y="1"/>
                  </a:moveTo>
                  <a:cubicBezTo>
                    <a:pt x="1398" y="1"/>
                    <a:pt x="854" y="35"/>
                    <a:pt x="274" y="108"/>
                  </a:cubicBezTo>
                  <a:cubicBezTo>
                    <a:pt x="0" y="990"/>
                    <a:pt x="274" y="1355"/>
                    <a:pt x="274" y="1355"/>
                  </a:cubicBezTo>
                  <a:cubicBezTo>
                    <a:pt x="365" y="1476"/>
                    <a:pt x="973" y="1537"/>
                    <a:pt x="1094" y="1567"/>
                  </a:cubicBezTo>
                  <a:cubicBezTo>
                    <a:pt x="1793" y="1750"/>
                    <a:pt x="2462" y="1993"/>
                    <a:pt x="3131" y="2266"/>
                  </a:cubicBezTo>
                  <a:cubicBezTo>
                    <a:pt x="4742" y="2935"/>
                    <a:pt x="6444" y="3877"/>
                    <a:pt x="7356" y="5397"/>
                  </a:cubicBezTo>
                  <a:cubicBezTo>
                    <a:pt x="7538" y="5732"/>
                    <a:pt x="7721" y="6066"/>
                    <a:pt x="7842" y="6431"/>
                  </a:cubicBezTo>
                  <a:cubicBezTo>
                    <a:pt x="7812" y="6431"/>
                    <a:pt x="7812" y="6401"/>
                    <a:pt x="7812" y="6400"/>
                  </a:cubicBezTo>
                  <a:lnTo>
                    <a:pt x="7812" y="6400"/>
                  </a:lnTo>
                  <a:cubicBezTo>
                    <a:pt x="7812" y="6491"/>
                    <a:pt x="7842" y="6552"/>
                    <a:pt x="7842" y="6613"/>
                  </a:cubicBezTo>
                  <a:cubicBezTo>
                    <a:pt x="7964" y="7191"/>
                    <a:pt x="8055" y="8011"/>
                    <a:pt x="8085" y="9014"/>
                  </a:cubicBezTo>
                  <a:cubicBezTo>
                    <a:pt x="8055" y="9288"/>
                    <a:pt x="7994" y="9561"/>
                    <a:pt x="7873" y="9805"/>
                  </a:cubicBezTo>
                  <a:cubicBezTo>
                    <a:pt x="7690" y="10321"/>
                    <a:pt x="7386" y="10747"/>
                    <a:pt x="7143" y="11233"/>
                  </a:cubicBezTo>
                  <a:cubicBezTo>
                    <a:pt x="6596" y="12449"/>
                    <a:pt x="6687" y="13878"/>
                    <a:pt x="7021" y="15185"/>
                  </a:cubicBezTo>
                  <a:cubicBezTo>
                    <a:pt x="7599" y="17434"/>
                    <a:pt x="8085" y="20443"/>
                    <a:pt x="8116" y="23057"/>
                  </a:cubicBezTo>
                  <a:cubicBezTo>
                    <a:pt x="8207" y="26036"/>
                    <a:pt x="8420" y="28498"/>
                    <a:pt x="9028" y="29531"/>
                  </a:cubicBezTo>
                  <a:cubicBezTo>
                    <a:pt x="13070" y="27130"/>
                    <a:pt x="11672" y="13330"/>
                    <a:pt x="11672" y="13330"/>
                  </a:cubicBezTo>
                  <a:lnTo>
                    <a:pt x="9058" y="5063"/>
                  </a:lnTo>
                  <a:cubicBezTo>
                    <a:pt x="9058" y="5063"/>
                    <a:pt x="8097" y="1"/>
                    <a:pt x="1906"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 name="Google Shape;4449;p81"/>
          <p:cNvGrpSpPr/>
          <p:nvPr/>
        </p:nvGrpSpPr>
        <p:grpSpPr>
          <a:xfrm>
            <a:off x="1781975" y="1828972"/>
            <a:ext cx="846555" cy="1460777"/>
            <a:chOff x="18395075" y="5591100"/>
            <a:chExt cx="1179375" cy="2035075"/>
          </a:xfrm>
        </p:grpSpPr>
        <p:sp>
          <p:nvSpPr>
            <p:cNvPr id="4450" name="Google Shape;4450;p81"/>
            <p:cNvSpPr/>
            <p:nvPr/>
          </p:nvSpPr>
          <p:spPr>
            <a:xfrm>
              <a:off x="18602525" y="7103100"/>
              <a:ext cx="129950" cy="204625"/>
            </a:xfrm>
            <a:custGeom>
              <a:avLst/>
              <a:gdLst/>
              <a:ahLst/>
              <a:cxnLst/>
              <a:rect l="l" t="t" r="r" b="b"/>
              <a:pathLst>
                <a:path w="5198" h="8185" extrusionOk="0">
                  <a:moveTo>
                    <a:pt x="3127" y="0"/>
                  </a:moveTo>
                  <a:cubicBezTo>
                    <a:pt x="1798" y="0"/>
                    <a:pt x="396" y="2257"/>
                    <a:pt x="396" y="2257"/>
                  </a:cubicBezTo>
                  <a:cubicBezTo>
                    <a:pt x="396" y="2257"/>
                    <a:pt x="0" y="5844"/>
                    <a:pt x="517" y="8184"/>
                  </a:cubicBezTo>
                  <a:cubicBezTo>
                    <a:pt x="871" y="7768"/>
                    <a:pt x="1467" y="7409"/>
                    <a:pt x="2470" y="7409"/>
                  </a:cubicBezTo>
                  <a:cubicBezTo>
                    <a:pt x="2933" y="7409"/>
                    <a:pt x="3482" y="7485"/>
                    <a:pt x="4134" y="7667"/>
                  </a:cubicBezTo>
                  <a:cubicBezTo>
                    <a:pt x="4925" y="5479"/>
                    <a:pt x="5198" y="2470"/>
                    <a:pt x="4377" y="920"/>
                  </a:cubicBezTo>
                  <a:cubicBezTo>
                    <a:pt x="4005" y="251"/>
                    <a:pt x="3570" y="0"/>
                    <a:pt x="3127"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1"/>
            <p:cNvSpPr/>
            <p:nvPr/>
          </p:nvSpPr>
          <p:spPr>
            <a:xfrm>
              <a:off x="18615450" y="7288300"/>
              <a:ext cx="90450" cy="69500"/>
            </a:xfrm>
            <a:custGeom>
              <a:avLst/>
              <a:gdLst/>
              <a:ahLst/>
              <a:cxnLst/>
              <a:rect l="l" t="t" r="r" b="b"/>
              <a:pathLst>
                <a:path w="3618" h="2780" extrusionOk="0">
                  <a:moveTo>
                    <a:pt x="1953" y="1"/>
                  </a:moveTo>
                  <a:cubicBezTo>
                    <a:pt x="950" y="1"/>
                    <a:pt x="354" y="360"/>
                    <a:pt x="0" y="776"/>
                  </a:cubicBezTo>
                  <a:cubicBezTo>
                    <a:pt x="213" y="1718"/>
                    <a:pt x="578" y="2478"/>
                    <a:pt x="1216" y="2722"/>
                  </a:cubicBezTo>
                  <a:cubicBezTo>
                    <a:pt x="1323" y="2761"/>
                    <a:pt x="1429" y="2779"/>
                    <a:pt x="1534" y="2779"/>
                  </a:cubicBezTo>
                  <a:cubicBezTo>
                    <a:pt x="2330" y="2779"/>
                    <a:pt x="3080" y="1709"/>
                    <a:pt x="3617" y="259"/>
                  </a:cubicBezTo>
                  <a:cubicBezTo>
                    <a:pt x="2965" y="77"/>
                    <a:pt x="2416" y="1"/>
                    <a:pt x="1953" y="1"/>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1"/>
            <p:cNvSpPr/>
            <p:nvPr/>
          </p:nvSpPr>
          <p:spPr>
            <a:xfrm>
              <a:off x="18802375" y="7443500"/>
              <a:ext cx="225700" cy="180325"/>
            </a:xfrm>
            <a:custGeom>
              <a:avLst/>
              <a:gdLst/>
              <a:ahLst/>
              <a:cxnLst/>
              <a:rect l="l" t="t" r="r" b="b"/>
              <a:pathLst>
                <a:path w="9028" h="7213" extrusionOk="0">
                  <a:moveTo>
                    <a:pt x="6399" y="0"/>
                  </a:moveTo>
                  <a:cubicBezTo>
                    <a:pt x="5889" y="0"/>
                    <a:pt x="5502" y="100"/>
                    <a:pt x="5502" y="100"/>
                  </a:cubicBezTo>
                  <a:cubicBezTo>
                    <a:pt x="5502" y="100"/>
                    <a:pt x="1915" y="1954"/>
                    <a:pt x="0" y="3900"/>
                  </a:cubicBezTo>
                  <a:cubicBezTo>
                    <a:pt x="487" y="4356"/>
                    <a:pt x="1156" y="5298"/>
                    <a:pt x="1399" y="7213"/>
                  </a:cubicBezTo>
                  <a:cubicBezTo>
                    <a:pt x="4469" y="6635"/>
                    <a:pt x="9028" y="3900"/>
                    <a:pt x="8785" y="2015"/>
                  </a:cubicBezTo>
                  <a:cubicBezTo>
                    <a:pt x="8572" y="309"/>
                    <a:pt x="7295" y="0"/>
                    <a:pt x="6399"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1"/>
            <p:cNvSpPr/>
            <p:nvPr/>
          </p:nvSpPr>
          <p:spPr>
            <a:xfrm>
              <a:off x="18766650" y="7540975"/>
              <a:ext cx="70700" cy="85200"/>
            </a:xfrm>
            <a:custGeom>
              <a:avLst/>
              <a:gdLst/>
              <a:ahLst/>
              <a:cxnLst/>
              <a:rect l="l" t="t" r="r" b="b"/>
              <a:pathLst>
                <a:path w="2828" h="3408" extrusionOk="0">
                  <a:moveTo>
                    <a:pt x="1429" y="1"/>
                  </a:moveTo>
                  <a:cubicBezTo>
                    <a:pt x="518" y="912"/>
                    <a:pt x="1" y="1855"/>
                    <a:pt x="274" y="2645"/>
                  </a:cubicBezTo>
                  <a:cubicBezTo>
                    <a:pt x="471" y="3191"/>
                    <a:pt x="1043" y="3407"/>
                    <a:pt x="1823" y="3407"/>
                  </a:cubicBezTo>
                  <a:cubicBezTo>
                    <a:pt x="2129" y="3407"/>
                    <a:pt x="2468" y="3374"/>
                    <a:pt x="2828" y="3314"/>
                  </a:cubicBezTo>
                  <a:cubicBezTo>
                    <a:pt x="2585" y="1399"/>
                    <a:pt x="1916" y="457"/>
                    <a:pt x="1429" y="1"/>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1"/>
            <p:cNvSpPr/>
            <p:nvPr/>
          </p:nvSpPr>
          <p:spPr>
            <a:xfrm>
              <a:off x="18395075" y="6703325"/>
              <a:ext cx="1123150" cy="827800"/>
            </a:xfrm>
            <a:custGeom>
              <a:avLst/>
              <a:gdLst/>
              <a:ahLst/>
              <a:cxnLst/>
              <a:rect l="l" t="t" r="r" b="b"/>
              <a:pathLst>
                <a:path w="44926" h="33112" extrusionOk="0">
                  <a:moveTo>
                    <a:pt x="12540" y="0"/>
                  </a:moveTo>
                  <a:cubicBezTo>
                    <a:pt x="9944" y="0"/>
                    <a:pt x="6891" y="830"/>
                    <a:pt x="4681" y="3993"/>
                  </a:cubicBezTo>
                  <a:cubicBezTo>
                    <a:pt x="0" y="10619"/>
                    <a:pt x="8481" y="19038"/>
                    <a:pt x="8481" y="19038"/>
                  </a:cubicBezTo>
                  <a:lnTo>
                    <a:pt x="13587" y="17336"/>
                  </a:lnTo>
                  <a:cubicBezTo>
                    <a:pt x="13587" y="17336"/>
                    <a:pt x="11399" y="11652"/>
                    <a:pt x="14742" y="9525"/>
                  </a:cubicBezTo>
                  <a:lnTo>
                    <a:pt x="25077" y="12655"/>
                  </a:lnTo>
                  <a:cubicBezTo>
                    <a:pt x="25077" y="12655"/>
                    <a:pt x="25958" y="23476"/>
                    <a:pt x="20882" y="28795"/>
                  </a:cubicBezTo>
                  <a:cubicBezTo>
                    <a:pt x="20882" y="32473"/>
                    <a:pt x="25077" y="33111"/>
                    <a:pt x="25077" y="33111"/>
                  </a:cubicBezTo>
                  <a:cubicBezTo>
                    <a:pt x="25077" y="33111"/>
                    <a:pt x="44925" y="21774"/>
                    <a:pt x="34287" y="4327"/>
                  </a:cubicBezTo>
                  <a:cubicBezTo>
                    <a:pt x="27305" y="1281"/>
                    <a:pt x="20706" y="999"/>
                    <a:pt x="18498" y="999"/>
                  </a:cubicBezTo>
                  <a:cubicBezTo>
                    <a:pt x="17996" y="999"/>
                    <a:pt x="17721" y="1014"/>
                    <a:pt x="17721" y="1014"/>
                  </a:cubicBezTo>
                  <a:cubicBezTo>
                    <a:pt x="17721" y="1014"/>
                    <a:pt x="15409" y="0"/>
                    <a:pt x="12540"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1"/>
            <p:cNvSpPr/>
            <p:nvPr/>
          </p:nvSpPr>
          <p:spPr>
            <a:xfrm>
              <a:off x="18515900" y="6140250"/>
              <a:ext cx="1058550" cy="724150"/>
            </a:xfrm>
            <a:custGeom>
              <a:avLst/>
              <a:gdLst/>
              <a:ahLst/>
              <a:cxnLst/>
              <a:rect l="l" t="t" r="r" b="b"/>
              <a:pathLst>
                <a:path w="42342" h="28966" extrusionOk="0">
                  <a:moveTo>
                    <a:pt x="20075" y="0"/>
                  </a:moveTo>
                  <a:cubicBezTo>
                    <a:pt x="17400" y="0"/>
                    <a:pt x="16900" y="41"/>
                    <a:pt x="16900" y="41"/>
                  </a:cubicBezTo>
                  <a:cubicBezTo>
                    <a:pt x="16900" y="41"/>
                    <a:pt x="0" y="6333"/>
                    <a:pt x="5532" y="18035"/>
                  </a:cubicBezTo>
                  <a:cubicBezTo>
                    <a:pt x="11277" y="19129"/>
                    <a:pt x="12371" y="19129"/>
                    <a:pt x="12371" y="19129"/>
                  </a:cubicBezTo>
                  <a:lnTo>
                    <a:pt x="12402" y="23841"/>
                  </a:lnTo>
                  <a:cubicBezTo>
                    <a:pt x="12402" y="23841"/>
                    <a:pt x="16336" y="28965"/>
                    <a:pt x="23657" y="28965"/>
                  </a:cubicBezTo>
                  <a:cubicBezTo>
                    <a:pt x="25548" y="28965"/>
                    <a:pt x="27666" y="28623"/>
                    <a:pt x="30001" y="27762"/>
                  </a:cubicBezTo>
                  <a:cubicBezTo>
                    <a:pt x="32250" y="24631"/>
                    <a:pt x="33740" y="22047"/>
                    <a:pt x="34712" y="20072"/>
                  </a:cubicBezTo>
                  <a:cubicBezTo>
                    <a:pt x="34986" y="19920"/>
                    <a:pt x="35259" y="19798"/>
                    <a:pt x="35563" y="19616"/>
                  </a:cubicBezTo>
                  <a:cubicBezTo>
                    <a:pt x="42342" y="15816"/>
                    <a:pt x="33861" y="102"/>
                    <a:pt x="25928" y="41"/>
                  </a:cubicBezTo>
                  <a:cubicBezTo>
                    <a:pt x="23294" y="11"/>
                    <a:pt x="21412" y="0"/>
                    <a:pt x="20075"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1"/>
            <p:cNvSpPr/>
            <p:nvPr/>
          </p:nvSpPr>
          <p:spPr>
            <a:xfrm>
              <a:off x="18837325" y="6312225"/>
              <a:ext cx="775" cy="3075"/>
            </a:xfrm>
            <a:custGeom>
              <a:avLst/>
              <a:gdLst/>
              <a:ahLst/>
              <a:cxnLst/>
              <a:rect l="l" t="t" r="r" b="b"/>
              <a:pathLst>
                <a:path w="31" h="123" extrusionOk="0">
                  <a:moveTo>
                    <a:pt x="1" y="1"/>
                  </a:moveTo>
                  <a:cubicBezTo>
                    <a:pt x="31" y="92"/>
                    <a:pt x="31" y="123"/>
                    <a:pt x="31" y="123"/>
                  </a:cubicBezTo>
                  <a:cubicBezTo>
                    <a:pt x="31" y="123"/>
                    <a:pt x="31" y="92"/>
                    <a:pt x="1"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1"/>
            <p:cNvSpPr/>
            <p:nvPr/>
          </p:nvSpPr>
          <p:spPr>
            <a:xfrm>
              <a:off x="18794025" y="6283350"/>
              <a:ext cx="270525" cy="201400"/>
            </a:xfrm>
            <a:custGeom>
              <a:avLst/>
              <a:gdLst/>
              <a:ahLst/>
              <a:cxnLst/>
              <a:rect l="l" t="t" r="r" b="b"/>
              <a:pathLst>
                <a:path w="10821" h="8056" extrusionOk="0">
                  <a:moveTo>
                    <a:pt x="7052" y="1"/>
                  </a:moveTo>
                  <a:cubicBezTo>
                    <a:pt x="6870" y="62"/>
                    <a:pt x="6687" y="123"/>
                    <a:pt x="6535" y="214"/>
                  </a:cubicBezTo>
                  <a:cubicBezTo>
                    <a:pt x="5775" y="578"/>
                    <a:pt x="5198" y="1278"/>
                    <a:pt x="5137" y="2098"/>
                  </a:cubicBezTo>
                  <a:cubicBezTo>
                    <a:pt x="4631" y="1593"/>
                    <a:pt x="3933" y="1357"/>
                    <a:pt x="3220" y="1357"/>
                  </a:cubicBezTo>
                  <a:cubicBezTo>
                    <a:pt x="2519" y="1357"/>
                    <a:pt x="1804" y="1585"/>
                    <a:pt x="1246" y="2007"/>
                  </a:cubicBezTo>
                  <a:cubicBezTo>
                    <a:pt x="699" y="2402"/>
                    <a:pt x="304" y="2949"/>
                    <a:pt x="0" y="3557"/>
                  </a:cubicBezTo>
                  <a:lnTo>
                    <a:pt x="7052" y="8056"/>
                  </a:lnTo>
                  <a:cubicBezTo>
                    <a:pt x="7052" y="8056"/>
                    <a:pt x="10760" y="7083"/>
                    <a:pt x="10791" y="5867"/>
                  </a:cubicBezTo>
                  <a:cubicBezTo>
                    <a:pt x="10821" y="4651"/>
                    <a:pt x="9028" y="4651"/>
                    <a:pt x="9028" y="4651"/>
                  </a:cubicBezTo>
                  <a:cubicBezTo>
                    <a:pt x="9028" y="4651"/>
                    <a:pt x="10669" y="4044"/>
                    <a:pt x="10061" y="2615"/>
                  </a:cubicBezTo>
                  <a:cubicBezTo>
                    <a:pt x="9755" y="1915"/>
                    <a:pt x="9063" y="1733"/>
                    <a:pt x="8427" y="1733"/>
                  </a:cubicBezTo>
                  <a:cubicBezTo>
                    <a:pt x="7737" y="1733"/>
                    <a:pt x="7113" y="1946"/>
                    <a:pt x="7113" y="1946"/>
                  </a:cubicBezTo>
                  <a:cubicBezTo>
                    <a:pt x="7113" y="1946"/>
                    <a:pt x="7812" y="943"/>
                    <a:pt x="7113" y="62"/>
                  </a:cubicBezTo>
                  <a:cubicBezTo>
                    <a:pt x="7082" y="31"/>
                    <a:pt x="7082" y="31"/>
                    <a:pt x="7052" y="1"/>
                  </a:cubicBez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1"/>
            <p:cNvSpPr/>
            <p:nvPr/>
          </p:nvSpPr>
          <p:spPr>
            <a:xfrm>
              <a:off x="18762850" y="6210725"/>
              <a:ext cx="207475" cy="161575"/>
            </a:xfrm>
            <a:custGeom>
              <a:avLst/>
              <a:gdLst/>
              <a:ahLst/>
              <a:cxnLst/>
              <a:rect l="l" t="t" r="r" b="b"/>
              <a:pathLst>
                <a:path w="8299" h="6463" extrusionOk="0">
                  <a:moveTo>
                    <a:pt x="5037" y="0"/>
                  </a:moveTo>
                  <a:cubicBezTo>
                    <a:pt x="4562" y="0"/>
                    <a:pt x="4098" y="263"/>
                    <a:pt x="3952" y="991"/>
                  </a:cubicBezTo>
                  <a:cubicBezTo>
                    <a:pt x="2402" y="1113"/>
                    <a:pt x="2858" y="3483"/>
                    <a:pt x="2980" y="4061"/>
                  </a:cubicBezTo>
                  <a:cubicBezTo>
                    <a:pt x="2908" y="3798"/>
                    <a:pt x="2667" y="3254"/>
                    <a:pt x="2022" y="3254"/>
                  </a:cubicBezTo>
                  <a:cubicBezTo>
                    <a:pt x="1846" y="3254"/>
                    <a:pt x="1640" y="3295"/>
                    <a:pt x="1399" y="3392"/>
                  </a:cubicBezTo>
                  <a:cubicBezTo>
                    <a:pt x="1" y="3939"/>
                    <a:pt x="396" y="5915"/>
                    <a:pt x="396" y="5915"/>
                  </a:cubicBezTo>
                  <a:lnTo>
                    <a:pt x="1247" y="6462"/>
                  </a:lnTo>
                  <a:cubicBezTo>
                    <a:pt x="1551" y="5854"/>
                    <a:pt x="1946" y="5338"/>
                    <a:pt x="2493" y="4912"/>
                  </a:cubicBezTo>
                  <a:cubicBezTo>
                    <a:pt x="3056" y="4502"/>
                    <a:pt x="3778" y="4274"/>
                    <a:pt x="4484" y="4274"/>
                  </a:cubicBezTo>
                  <a:cubicBezTo>
                    <a:pt x="5191" y="4274"/>
                    <a:pt x="5882" y="4502"/>
                    <a:pt x="6384" y="5003"/>
                  </a:cubicBezTo>
                  <a:cubicBezTo>
                    <a:pt x="6445" y="4183"/>
                    <a:pt x="7053" y="3483"/>
                    <a:pt x="7782" y="3119"/>
                  </a:cubicBezTo>
                  <a:cubicBezTo>
                    <a:pt x="7934" y="3028"/>
                    <a:pt x="8117" y="2967"/>
                    <a:pt x="8299" y="2936"/>
                  </a:cubicBezTo>
                  <a:cubicBezTo>
                    <a:pt x="8109" y="2731"/>
                    <a:pt x="7866" y="2655"/>
                    <a:pt x="7610" y="2655"/>
                  </a:cubicBezTo>
                  <a:cubicBezTo>
                    <a:pt x="6882" y="2655"/>
                    <a:pt x="6050" y="3271"/>
                    <a:pt x="6050" y="3271"/>
                  </a:cubicBezTo>
                  <a:cubicBezTo>
                    <a:pt x="6050" y="3271"/>
                    <a:pt x="6627" y="1052"/>
                    <a:pt x="6110" y="474"/>
                  </a:cubicBezTo>
                  <a:cubicBezTo>
                    <a:pt x="5883" y="204"/>
                    <a:pt x="5455" y="0"/>
                    <a:pt x="5037" y="0"/>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1"/>
            <p:cNvSpPr/>
            <p:nvPr/>
          </p:nvSpPr>
          <p:spPr>
            <a:xfrm>
              <a:off x="18684600" y="6343400"/>
              <a:ext cx="116275" cy="459000"/>
            </a:xfrm>
            <a:custGeom>
              <a:avLst/>
              <a:gdLst/>
              <a:ahLst/>
              <a:cxnLst/>
              <a:rect l="l" t="t" r="r" b="b"/>
              <a:pathLst>
                <a:path w="4651" h="18360" extrusionOk="0">
                  <a:moveTo>
                    <a:pt x="4651" y="0"/>
                  </a:moveTo>
                  <a:lnTo>
                    <a:pt x="4651" y="0"/>
                  </a:lnTo>
                  <a:cubicBezTo>
                    <a:pt x="3313" y="61"/>
                    <a:pt x="2371" y="274"/>
                    <a:pt x="2371" y="274"/>
                  </a:cubicBezTo>
                  <a:lnTo>
                    <a:pt x="0" y="17599"/>
                  </a:lnTo>
                  <a:lnTo>
                    <a:pt x="1550" y="18359"/>
                  </a:lnTo>
                  <a:lnTo>
                    <a:pt x="4651" y="0"/>
                  </a:ln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1"/>
            <p:cNvSpPr/>
            <p:nvPr/>
          </p:nvSpPr>
          <p:spPr>
            <a:xfrm>
              <a:off x="18724100" y="6343125"/>
              <a:ext cx="148200" cy="475225"/>
            </a:xfrm>
            <a:custGeom>
              <a:avLst/>
              <a:gdLst/>
              <a:ahLst/>
              <a:cxnLst/>
              <a:rect l="l" t="t" r="r" b="b"/>
              <a:pathLst>
                <a:path w="5928" h="19009" extrusionOk="0">
                  <a:moveTo>
                    <a:pt x="3651" y="1"/>
                  </a:moveTo>
                  <a:cubicBezTo>
                    <a:pt x="3461" y="1"/>
                    <a:pt x="3278" y="5"/>
                    <a:pt x="3101" y="11"/>
                  </a:cubicBezTo>
                  <a:lnTo>
                    <a:pt x="1" y="18401"/>
                  </a:lnTo>
                  <a:lnTo>
                    <a:pt x="1247" y="19008"/>
                  </a:lnTo>
                  <a:lnTo>
                    <a:pt x="5928" y="194"/>
                  </a:lnTo>
                  <a:cubicBezTo>
                    <a:pt x="5117" y="50"/>
                    <a:pt x="4343" y="1"/>
                    <a:pt x="3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1"/>
            <p:cNvSpPr/>
            <p:nvPr/>
          </p:nvSpPr>
          <p:spPr>
            <a:xfrm>
              <a:off x="18787175" y="6382900"/>
              <a:ext cx="234825" cy="471175"/>
            </a:xfrm>
            <a:custGeom>
              <a:avLst/>
              <a:gdLst/>
              <a:ahLst/>
              <a:cxnLst/>
              <a:rect l="l" t="t" r="r" b="b"/>
              <a:pathLst>
                <a:path w="9393" h="18847" extrusionOk="0">
                  <a:moveTo>
                    <a:pt x="7174" y="1"/>
                  </a:moveTo>
                  <a:cubicBezTo>
                    <a:pt x="5593" y="3770"/>
                    <a:pt x="1520" y="14196"/>
                    <a:pt x="1" y="18086"/>
                  </a:cubicBezTo>
                  <a:lnTo>
                    <a:pt x="1520" y="18846"/>
                  </a:lnTo>
                  <a:lnTo>
                    <a:pt x="9393" y="2311"/>
                  </a:lnTo>
                  <a:cubicBezTo>
                    <a:pt x="8785" y="1308"/>
                    <a:pt x="7995" y="548"/>
                    <a:pt x="71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1"/>
            <p:cNvSpPr/>
            <p:nvPr/>
          </p:nvSpPr>
          <p:spPr>
            <a:xfrm>
              <a:off x="18825175" y="6439900"/>
              <a:ext cx="212800" cy="421000"/>
            </a:xfrm>
            <a:custGeom>
              <a:avLst/>
              <a:gdLst/>
              <a:ahLst/>
              <a:cxnLst/>
              <a:rect l="l" t="t" r="r" b="b"/>
              <a:pathLst>
                <a:path w="8512" h="16840" extrusionOk="0">
                  <a:moveTo>
                    <a:pt x="7873" y="0"/>
                  </a:moveTo>
                  <a:lnTo>
                    <a:pt x="0" y="16536"/>
                  </a:lnTo>
                  <a:lnTo>
                    <a:pt x="578" y="16840"/>
                  </a:lnTo>
                  <a:cubicBezTo>
                    <a:pt x="578" y="16840"/>
                    <a:pt x="5472" y="9332"/>
                    <a:pt x="8511" y="1247"/>
                  </a:cubicBezTo>
                  <a:cubicBezTo>
                    <a:pt x="8329" y="791"/>
                    <a:pt x="8116" y="396"/>
                    <a:pt x="7873" y="0"/>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1"/>
            <p:cNvSpPr/>
            <p:nvPr/>
          </p:nvSpPr>
          <p:spPr>
            <a:xfrm>
              <a:off x="18755250" y="6347950"/>
              <a:ext cx="211275" cy="486350"/>
            </a:xfrm>
            <a:custGeom>
              <a:avLst/>
              <a:gdLst/>
              <a:ahLst/>
              <a:cxnLst/>
              <a:rect l="l" t="t" r="r" b="b"/>
              <a:pathLst>
                <a:path w="8451" h="19454" extrusionOk="0">
                  <a:moveTo>
                    <a:pt x="4682" y="1"/>
                  </a:moveTo>
                  <a:lnTo>
                    <a:pt x="1" y="18815"/>
                  </a:lnTo>
                  <a:lnTo>
                    <a:pt x="1278" y="19454"/>
                  </a:lnTo>
                  <a:cubicBezTo>
                    <a:pt x="2797" y="15594"/>
                    <a:pt x="6870" y="5168"/>
                    <a:pt x="8451" y="1399"/>
                  </a:cubicBezTo>
                  <a:cubicBezTo>
                    <a:pt x="7266" y="608"/>
                    <a:pt x="5928" y="213"/>
                    <a:pt x="4682" y="1"/>
                  </a:cubicBezTo>
                  <a:close/>
                </a:path>
              </a:pathLst>
            </a:custGeom>
            <a:solidFill>
              <a:srgbClr val="FF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1"/>
            <p:cNvSpPr/>
            <p:nvPr/>
          </p:nvSpPr>
          <p:spPr>
            <a:xfrm>
              <a:off x="18763625" y="6357825"/>
              <a:ext cx="274350" cy="503075"/>
            </a:xfrm>
            <a:custGeom>
              <a:avLst/>
              <a:gdLst/>
              <a:ahLst/>
              <a:cxnLst/>
              <a:rect l="l" t="t" r="r" b="b"/>
              <a:pathLst>
                <a:path w="10974" h="20123" extrusionOk="0">
                  <a:moveTo>
                    <a:pt x="6019" y="1"/>
                  </a:moveTo>
                  <a:lnTo>
                    <a:pt x="0" y="18603"/>
                  </a:lnTo>
                  <a:lnTo>
                    <a:pt x="3040" y="20123"/>
                  </a:lnTo>
                  <a:cubicBezTo>
                    <a:pt x="3040" y="20123"/>
                    <a:pt x="9089" y="10062"/>
                    <a:pt x="10973" y="4530"/>
                  </a:cubicBezTo>
                  <a:cubicBezTo>
                    <a:pt x="10092" y="1004"/>
                    <a:pt x="6019" y="1"/>
                    <a:pt x="6019" y="1"/>
                  </a:cubicBezTo>
                  <a:close/>
                </a:path>
              </a:pathLst>
            </a:custGeom>
            <a:solidFill>
              <a:srgbClr val="FF6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1"/>
            <p:cNvSpPr/>
            <p:nvPr/>
          </p:nvSpPr>
          <p:spPr>
            <a:xfrm>
              <a:off x="18607075" y="7243325"/>
              <a:ext cx="70450" cy="37250"/>
            </a:xfrm>
            <a:custGeom>
              <a:avLst/>
              <a:gdLst/>
              <a:ahLst/>
              <a:cxnLst/>
              <a:rect l="l" t="t" r="r" b="b"/>
              <a:pathLst>
                <a:path w="2818" h="1490" extrusionOk="0">
                  <a:moveTo>
                    <a:pt x="1992" y="1"/>
                  </a:moveTo>
                  <a:cubicBezTo>
                    <a:pt x="1580" y="1"/>
                    <a:pt x="1181" y="76"/>
                    <a:pt x="821" y="296"/>
                  </a:cubicBezTo>
                  <a:cubicBezTo>
                    <a:pt x="518" y="447"/>
                    <a:pt x="244" y="691"/>
                    <a:pt x="92" y="995"/>
                  </a:cubicBezTo>
                  <a:cubicBezTo>
                    <a:pt x="62" y="1086"/>
                    <a:pt x="31" y="1147"/>
                    <a:pt x="1" y="1207"/>
                  </a:cubicBezTo>
                  <a:cubicBezTo>
                    <a:pt x="1" y="1299"/>
                    <a:pt x="31" y="1359"/>
                    <a:pt x="122" y="1390"/>
                  </a:cubicBezTo>
                  <a:cubicBezTo>
                    <a:pt x="183" y="1420"/>
                    <a:pt x="244" y="1451"/>
                    <a:pt x="305" y="1481"/>
                  </a:cubicBezTo>
                  <a:cubicBezTo>
                    <a:pt x="323" y="1487"/>
                    <a:pt x="340" y="1490"/>
                    <a:pt x="355" y="1490"/>
                  </a:cubicBezTo>
                  <a:cubicBezTo>
                    <a:pt x="497" y="1490"/>
                    <a:pt x="530" y="1262"/>
                    <a:pt x="366" y="1207"/>
                  </a:cubicBezTo>
                  <a:cubicBezTo>
                    <a:pt x="357" y="1203"/>
                    <a:pt x="348" y="1198"/>
                    <a:pt x="339" y="1194"/>
                  </a:cubicBezTo>
                  <a:lnTo>
                    <a:pt x="339" y="1194"/>
                  </a:lnTo>
                  <a:cubicBezTo>
                    <a:pt x="370" y="1079"/>
                    <a:pt x="429" y="991"/>
                    <a:pt x="487" y="903"/>
                  </a:cubicBezTo>
                  <a:cubicBezTo>
                    <a:pt x="730" y="599"/>
                    <a:pt x="1095" y="417"/>
                    <a:pt x="1460" y="326"/>
                  </a:cubicBezTo>
                  <a:cubicBezTo>
                    <a:pt x="1642" y="296"/>
                    <a:pt x="1825" y="280"/>
                    <a:pt x="2007" y="280"/>
                  </a:cubicBezTo>
                  <a:cubicBezTo>
                    <a:pt x="2189" y="280"/>
                    <a:pt x="2372" y="296"/>
                    <a:pt x="2554" y="326"/>
                  </a:cubicBezTo>
                  <a:cubicBezTo>
                    <a:pt x="2564" y="328"/>
                    <a:pt x="2573" y="328"/>
                    <a:pt x="2582" y="328"/>
                  </a:cubicBezTo>
                  <a:cubicBezTo>
                    <a:pt x="2745" y="328"/>
                    <a:pt x="2818" y="81"/>
                    <a:pt x="2645" y="52"/>
                  </a:cubicBezTo>
                  <a:cubicBezTo>
                    <a:pt x="2426" y="21"/>
                    <a:pt x="2207" y="1"/>
                    <a:pt x="19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1"/>
            <p:cNvSpPr/>
            <p:nvPr/>
          </p:nvSpPr>
          <p:spPr>
            <a:xfrm>
              <a:off x="18601775" y="7206600"/>
              <a:ext cx="70450" cy="36950"/>
            </a:xfrm>
            <a:custGeom>
              <a:avLst/>
              <a:gdLst/>
              <a:ahLst/>
              <a:cxnLst/>
              <a:rect l="l" t="t" r="r" b="b"/>
              <a:pathLst>
                <a:path w="2818" h="1478" extrusionOk="0">
                  <a:moveTo>
                    <a:pt x="2069" y="0"/>
                  </a:moveTo>
                  <a:cubicBezTo>
                    <a:pt x="1635" y="0"/>
                    <a:pt x="1199" y="65"/>
                    <a:pt x="821" y="275"/>
                  </a:cubicBezTo>
                  <a:cubicBezTo>
                    <a:pt x="517" y="458"/>
                    <a:pt x="243" y="701"/>
                    <a:pt x="91" y="1005"/>
                  </a:cubicBezTo>
                  <a:cubicBezTo>
                    <a:pt x="61" y="1065"/>
                    <a:pt x="30" y="1126"/>
                    <a:pt x="0" y="1217"/>
                  </a:cubicBezTo>
                  <a:cubicBezTo>
                    <a:pt x="0" y="1278"/>
                    <a:pt x="30" y="1369"/>
                    <a:pt x="122" y="1400"/>
                  </a:cubicBezTo>
                  <a:cubicBezTo>
                    <a:pt x="182" y="1400"/>
                    <a:pt x="243" y="1430"/>
                    <a:pt x="304" y="1461"/>
                  </a:cubicBezTo>
                  <a:cubicBezTo>
                    <a:pt x="327" y="1472"/>
                    <a:pt x="349" y="1477"/>
                    <a:pt x="368" y="1477"/>
                  </a:cubicBezTo>
                  <a:cubicBezTo>
                    <a:pt x="498" y="1477"/>
                    <a:pt x="528" y="1240"/>
                    <a:pt x="395" y="1187"/>
                  </a:cubicBezTo>
                  <a:cubicBezTo>
                    <a:pt x="376" y="1180"/>
                    <a:pt x="357" y="1175"/>
                    <a:pt x="340" y="1171"/>
                  </a:cubicBezTo>
                  <a:lnTo>
                    <a:pt x="340" y="1171"/>
                  </a:lnTo>
                  <a:cubicBezTo>
                    <a:pt x="375" y="1082"/>
                    <a:pt x="458" y="971"/>
                    <a:pt x="486" y="913"/>
                  </a:cubicBezTo>
                  <a:cubicBezTo>
                    <a:pt x="760" y="609"/>
                    <a:pt x="1094" y="427"/>
                    <a:pt x="1489" y="336"/>
                  </a:cubicBezTo>
                  <a:cubicBezTo>
                    <a:pt x="1685" y="300"/>
                    <a:pt x="1902" y="286"/>
                    <a:pt x="2115" y="286"/>
                  </a:cubicBezTo>
                  <a:cubicBezTo>
                    <a:pt x="2266" y="286"/>
                    <a:pt x="2415" y="293"/>
                    <a:pt x="2553" y="306"/>
                  </a:cubicBezTo>
                  <a:cubicBezTo>
                    <a:pt x="2563" y="307"/>
                    <a:pt x="2572" y="308"/>
                    <a:pt x="2581" y="308"/>
                  </a:cubicBezTo>
                  <a:cubicBezTo>
                    <a:pt x="2744" y="308"/>
                    <a:pt x="2817" y="61"/>
                    <a:pt x="2644" y="32"/>
                  </a:cubicBezTo>
                  <a:cubicBezTo>
                    <a:pt x="2457" y="13"/>
                    <a:pt x="2263" y="0"/>
                    <a:pt x="2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1"/>
            <p:cNvSpPr/>
            <p:nvPr/>
          </p:nvSpPr>
          <p:spPr>
            <a:xfrm>
              <a:off x="18599475" y="7180425"/>
              <a:ext cx="70450" cy="37075"/>
            </a:xfrm>
            <a:custGeom>
              <a:avLst/>
              <a:gdLst/>
              <a:ahLst/>
              <a:cxnLst/>
              <a:rect l="l" t="t" r="r" b="b"/>
              <a:pathLst>
                <a:path w="2818" h="1483" extrusionOk="0">
                  <a:moveTo>
                    <a:pt x="2061" y="0"/>
                  </a:moveTo>
                  <a:cubicBezTo>
                    <a:pt x="1630" y="0"/>
                    <a:pt x="1197" y="80"/>
                    <a:pt x="822" y="289"/>
                  </a:cubicBezTo>
                  <a:cubicBezTo>
                    <a:pt x="518" y="441"/>
                    <a:pt x="244" y="714"/>
                    <a:pt x="92" y="1018"/>
                  </a:cubicBezTo>
                  <a:cubicBezTo>
                    <a:pt x="62" y="1079"/>
                    <a:pt x="31" y="1140"/>
                    <a:pt x="1" y="1231"/>
                  </a:cubicBezTo>
                  <a:cubicBezTo>
                    <a:pt x="1" y="1292"/>
                    <a:pt x="31" y="1353"/>
                    <a:pt x="122" y="1383"/>
                  </a:cubicBezTo>
                  <a:cubicBezTo>
                    <a:pt x="183" y="1413"/>
                    <a:pt x="244" y="1444"/>
                    <a:pt x="305" y="1474"/>
                  </a:cubicBezTo>
                  <a:cubicBezTo>
                    <a:pt x="323" y="1480"/>
                    <a:pt x="340" y="1483"/>
                    <a:pt x="355" y="1483"/>
                  </a:cubicBezTo>
                  <a:cubicBezTo>
                    <a:pt x="497" y="1483"/>
                    <a:pt x="533" y="1255"/>
                    <a:pt x="396" y="1201"/>
                  </a:cubicBezTo>
                  <a:cubicBezTo>
                    <a:pt x="377" y="1194"/>
                    <a:pt x="359" y="1188"/>
                    <a:pt x="342" y="1181"/>
                  </a:cubicBezTo>
                  <a:lnTo>
                    <a:pt x="342" y="1181"/>
                  </a:lnTo>
                  <a:cubicBezTo>
                    <a:pt x="378" y="1093"/>
                    <a:pt x="459" y="984"/>
                    <a:pt x="487" y="927"/>
                  </a:cubicBezTo>
                  <a:cubicBezTo>
                    <a:pt x="761" y="623"/>
                    <a:pt x="1095" y="441"/>
                    <a:pt x="1490" y="349"/>
                  </a:cubicBezTo>
                  <a:cubicBezTo>
                    <a:pt x="1657" y="304"/>
                    <a:pt x="1840" y="289"/>
                    <a:pt x="2022" y="289"/>
                  </a:cubicBezTo>
                  <a:cubicBezTo>
                    <a:pt x="2205" y="289"/>
                    <a:pt x="2387" y="304"/>
                    <a:pt x="2554" y="319"/>
                  </a:cubicBezTo>
                  <a:cubicBezTo>
                    <a:pt x="2564" y="321"/>
                    <a:pt x="2573" y="321"/>
                    <a:pt x="2582" y="321"/>
                  </a:cubicBezTo>
                  <a:cubicBezTo>
                    <a:pt x="2745" y="321"/>
                    <a:pt x="2818" y="74"/>
                    <a:pt x="2645" y="46"/>
                  </a:cubicBezTo>
                  <a:cubicBezTo>
                    <a:pt x="2455" y="17"/>
                    <a:pt x="2258" y="0"/>
                    <a:pt x="20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1"/>
            <p:cNvSpPr/>
            <p:nvPr/>
          </p:nvSpPr>
          <p:spPr>
            <a:xfrm>
              <a:off x="18832250" y="7521925"/>
              <a:ext cx="51450" cy="65300"/>
            </a:xfrm>
            <a:custGeom>
              <a:avLst/>
              <a:gdLst/>
              <a:ahLst/>
              <a:cxnLst/>
              <a:rect l="l" t="t" r="r" b="b"/>
              <a:pathLst>
                <a:path w="2058" h="2612" extrusionOk="0">
                  <a:moveTo>
                    <a:pt x="237" y="0"/>
                  </a:moveTo>
                  <a:cubicBezTo>
                    <a:pt x="73" y="0"/>
                    <a:pt x="0" y="247"/>
                    <a:pt x="173" y="276"/>
                  </a:cubicBezTo>
                  <a:cubicBezTo>
                    <a:pt x="416" y="337"/>
                    <a:pt x="599" y="398"/>
                    <a:pt x="781" y="519"/>
                  </a:cubicBezTo>
                  <a:cubicBezTo>
                    <a:pt x="1176" y="732"/>
                    <a:pt x="1511" y="1036"/>
                    <a:pt x="1632" y="1462"/>
                  </a:cubicBezTo>
                  <a:cubicBezTo>
                    <a:pt x="1723" y="1766"/>
                    <a:pt x="1693" y="2100"/>
                    <a:pt x="1602" y="2434"/>
                  </a:cubicBezTo>
                  <a:cubicBezTo>
                    <a:pt x="1583" y="2546"/>
                    <a:pt x="1678" y="2612"/>
                    <a:pt x="1762" y="2612"/>
                  </a:cubicBezTo>
                  <a:cubicBezTo>
                    <a:pt x="1815" y="2612"/>
                    <a:pt x="1864" y="2585"/>
                    <a:pt x="1875" y="2526"/>
                  </a:cubicBezTo>
                  <a:cubicBezTo>
                    <a:pt x="2058" y="1918"/>
                    <a:pt x="1997" y="1279"/>
                    <a:pt x="1571" y="793"/>
                  </a:cubicBezTo>
                  <a:cubicBezTo>
                    <a:pt x="1298" y="459"/>
                    <a:pt x="903" y="246"/>
                    <a:pt x="508" y="94"/>
                  </a:cubicBezTo>
                  <a:cubicBezTo>
                    <a:pt x="416" y="64"/>
                    <a:pt x="325" y="33"/>
                    <a:pt x="264" y="3"/>
                  </a:cubicBezTo>
                  <a:cubicBezTo>
                    <a:pt x="255" y="1"/>
                    <a:pt x="246" y="0"/>
                    <a:pt x="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1"/>
            <p:cNvSpPr/>
            <p:nvPr/>
          </p:nvSpPr>
          <p:spPr>
            <a:xfrm>
              <a:off x="18857325" y="7500650"/>
              <a:ext cx="50700" cy="65625"/>
            </a:xfrm>
            <a:custGeom>
              <a:avLst/>
              <a:gdLst/>
              <a:ahLst/>
              <a:cxnLst/>
              <a:rect l="l" t="t" r="r" b="b"/>
              <a:pathLst>
                <a:path w="2028" h="2625" extrusionOk="0">
                  <a:moveTo>
                    <a:pt x="206" y="0"/>
                  </a:moveTo>
                  <a:cubicBezTo>
                    <a:pt x="46" y="0"/>
                    <a:pt x="1" y="247"/>
                    <a:pt x="173" y="276"/>
                  </a:cubicBezTo>
                  <a:cubicBezTo>
                    <a:pt x="386" y="337"/>
                    <a:pt x="568" y="428"/>
                    <a:pt x="781" y="519"/>
                  </a:cubicBezTo>
                  <a:cubicBezTo>
                    <a:pt x="1146" y="732"/>
                    <a:pt x="1480" y="1036"/>
                    <a:pt x="1632" y="1462"/>
                  </a:cubicBezTo>
                  <a:cubicBezTo>
                    <a:pt x="1724" y="1766"/>
                    <a:pt x="1693" y="2130"/>
                    <a:pt x="1602" y="2434"/>
                  </a:cubicBezTo>
                  <a:cubicBezTo>
                    <a:pt x="1564" y="2547"/>
                    <a:pt x="1666" y="2625"/>
                    <a:pt x="1757" y="2625"/>
                  </a:cubicBezTo>
                  <a:cubicBezTo>
                    <a:pt x="1812" y="2625"/>
                    <a:pt x="1864" y="2595"/>
                    <a:pt x="1875" y="2525"/>
                  </a:cubicBezTo>
                  <a:cubicBezTo>
                    <a:pt x="2027" y="1918"/>
                    <a:pt x="1967" y="1279"/>
                    <a:pt x="1572" y="793"/>
                  </a:cubicBezTo>
                  <a:cubicBezTo>
                    <a:pt x="1298" y="459"/>
                    <a:pt x="903" y="246"/>
                    <a:pt x="508" y="94"/>
                  </a:cubicBezTo>
                  <a:cubicBezTo>
                    <a:pt x="417" y="63"/>
                    <a:pt x="325" y="33"/>
                    <a:pt x="234" y="3"/>
                  </a:cubicBezTo>
                  <a:cubicBezTo>
                    <a:pt x="225" y="1"/>
                    <a:pt x="215"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1"/>
            <p:cNvSpPr/>
            <p:nvPr/>
          </p:nvSpPr>
          <p:spPr>
            <a:xfrm>
              <a:off x="18886950" y="7488475"/>
              <a:ext cx="50700" cy="65150"/>
            </a:xfrm>
            <a:custGeom>
              <a:avLst/>
              <a:gdLst/>
              <a:ahLst/>
              <a:cxnLst/>
              <a:rect l="l" t="t" r="r" b="b"/>
              <a:pathLst>
                <a:path w="2028" h="2606" extrusionOk="0">
                  <a:moveTo>
                    <a:pt x="207" y="1"/>
                  </a:moveTo>
                  <a:cubicBezTo>
                    <a:pt x="46" y="1"/>
                    <a:pt x="1" y="248"/>
                    <a:pt x="174" y="277"/>
                  </a:cubicBezTo>
                  <a:cubicBezTo>
                    <a:pt x="387" y="307"/>
                    <a:pt x="569" y="398"/>
                    <a:pt x="782" y="520"/>
                  </a:cubicBezTo>
                  <a:cubicBezTo>
                    <a:pt x="1146" y="702"/>
                    <a:pt x="1481" y="1037"/>
                    <a:pt x="1602" y="1432"/>
                  </a:cubicBezTo>
                  <a:cubicBezTo>
                    <a:pt x="1724" y="1766"/>
                    <a:pt x="1694" y="2101"/>
                    <a:pt x="1602" y="2435"/>
                  </a:cubicBezTo>
                  <a:cubicBezTo>
                    <a:pt x="1567" y="2541"/>
                    <a:pt x="1655" y="2606"/>
                    <a:pt x="1741" y="2606"/>
                  </a:cubicBezTo>
                  <a:cubicBezTo>
                    <a:pt x="1802" y="2606"/>
                    <a:pt x="1863" y="2572"/>
                    <a:pt x="1876" y="2496"/>
                  </a:cubicBezTo>
                  <a:cubicBezTo>
                    <a:pt x="2028" y="1888"/>
                    <a:pt x="1967" y="1280"/>
                    <a:pt x="1572" y="794"/>
                  </a:cubicBezTo>
                  <a:cubicBezTo>
                    <a:pt x="1298" y="459"/>
                    <a:pt x="903" y="216"/>
                    <a:pt x="508" y="64"/>
                  </a:cubicBezTo>
                  <a:cubicBezTo>
                    <a:pt x="417" y="34"/>
                    <a:pt x="326" y="3"/>
                    <a:pt x="235" y="3"/>
                  </a:cubicBezTo>
                  <a:cubicBezTo>
                    <a:pt x="225" y="2"/>
                    <a:pt x="216" y="1"/>
                    <a:pt x="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1"/>
            <p:cNvSpPr/>
            <p:nvPr/>
          </p:nvSpPr>
          <p:spPr>
            <a:xfrm>
              <a:off x="18604800" y="6392775"/>
              <a:ext cx="299425" cy="270100"/>
            </a:xfrm>
            <a:custGeom>
              <a:avLst/>
              <a:gdLst/>
              <a:ahLst/>
              <a:cxnLst/>
              <a:rect l="l" t="t" r="r" b="b"/>
              <a:pathLst>
                <a:path w="11977" h="10804" extrusionOk="0">
                  <a:moveTo>
                    <a:pt x="5229" y="1"/>
                  </a:moveTo>
                  <a:lnTo>
                    <a:pt x="5229" y="1"/>
                  </a:lnTo>
                  <a:cubicBezTo>
                    <a:pt x="1399" y="1004"/>
                    <a:pt x="1" y="8603"/>
                    <a:pt x="4195" y="10366"/>
                  </a:cubicBezTo>
                  <a:cubicBezTo>
                    <a:pt x="4950" y="10675"/>
                    <a:pt x="5665" y="10803"/>
                    <a:pt x="6330" y="10803"/>
                  </a:cubicBezTo>
                  <a:cubicBezTo>
                    <a:pt x="9387" y="10803"/>
                    <a:pt x="11364" y="8093"/>
                    <a:pt x="11065" y="7843"/>
                  </a:cubicBezTo>
                  <a:cubicBezTo>
                    <a:pt x="10999" y="7783"/>
                    <a:pt x="10891" y="7758"/>
                    <a:pt x="10757" y="7758"/>
                  </a:cubicBezTo>
                  <a:cubicBezTo>
                    <a:pt x="10151" y="7758"/>
                    <a:pt x="9028" y="8269"/>
                    <a:pt x="9028" y="8269"/>
                  </a:cubicBezTo>
                  <a:cubicBezTo>
                    <a:pt x="9028" y="8269"/>
                    <a:pt x="11976" y="4591"/>
                    <a:pt x="10761" y="3679"/>
                  </a:cubicBezTo>
                  <a:cubicBezTo>
                    <a:pt x="10511" y="3480"/>
                    <a:pt x="10147" y="3402"/>
                    <a:pt x="9729" y="3402"/>
                  </a:cubicBezTo>
                  <a:cubicBezTo>
                    <a:pt x="8165" y="3402"/>
                    <a:pt x="5837" y="4499"/>
                    <a:pt x="5837" y="4499"/>
                  </a:cubicBezTo>
                  <a:cubicBezTo>
                    <a:pt x="5837" y="4499"/>
                    <a:pt x="7812" y="2129"/>
                    <a:pt x="6900" y="1977"/>
                  </a:cubicBezTo>
                  <a:cubicBezTo>
                    <a:pt x="6874" y="1972"/>
                    <a:pt x="6847" y="1970"/>
                    <a:pt x="6819" y="1970"/>
                  </a:cubicBezTo>
                  <a:cubicBezTo>
                    <a:pt x="6318" y="1970"/>
                    <a:pt x="5456" y="2604"/>
                    <a:pt x="4719" y="3236"/>
                  </a:cubicBezTo>
                  <a:lnTo>
                    <a:pt x="4719" y="3236"/>
                  </a:lnTo>
                  <a:cubicBezTo>
                    <a:pt x="4727" y="3222"/>
                    <a:pt x="4735" y="3207"/>
                    <a:pt x="4742" y="3192"/>
                  </a:cubicBezTo>
                  <a:cubicBezTo>
                    <a:pt x="5259" y="2189"/>
                    <a:pt x="5168" y="852"/>
                    <a:pt x="5229"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1"/>
            <p:cNvSpPr/>
            <p:nvPr/>
          </p:nvSpPr>
          <p:spPr>
            <a:xfrm>
              <a:off x="18797825" y="6490800"/>
              <a:ext cx="81325" cy="62350"/>
            </a:xfrm>
            <a:custGeom>
              <a:avLst/>
              <a:gdLst/>
              <a:ahLst/>
              <a:cxnLst/>
              <a:rect l="l" t="t" r="r" b="b"/>
              <a:pathLst>
                <a:path w="3253" h="2494" extrusionOk="0">
                  <a:moveTo>
                    <a:pt x="3252" y="1"/>
                  </a:moveTo>
                  <a:lnTo>
                    <a:pt x="0" y="2493"/>
                  </a:lnTo>
                  <a:cubicBezTo>
                    <a:pt x="1975" y="1794"/>
                    <a:pt x="3252" y="2"/>
                    <a:pt x="3252"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1"/>
            <p:cNvSpPr/>
            <p:nvPr/>
          </p:nvSpPr>
          <p:spPr>
            <a:xfrm>
              <a:off x="18987800" y="6125450"/>
              <a:ext cx="491650" cy="739250"/>
            </a:xfrm>
            <a:custGeom>
              <a:avLst/>
              <a:gdLst/>
              <a:ahLst/>
              <a:cxnLst/>
              <a:rect l="l" t="t" r="r" b="b"/>
              <a:pathLst>
                <a:path w="19666" h="29570" extrusionOk="0">
                  <a:moveTo>
                    <a:pt x="7194" y="0"/>
                  </a:moveTo>
                  <a:cubicBezTo>
                    <a:pt x="3735" y="0"/>
                    <a:pt x="0" y="4159"/>
                    <a:pt x="0" y="4159"/>
                  </a:cubicBezTo>
                  <a:cubicBezTo>
                    <a:pt x="0" y="4159"/>
                    <a:pt x="971" y="6059"/>
                    <a:pt x="4373" y="6059"/>
                  </a:cubicBezTo>
                  <a:cubicBezTo>
                    <a:pt x="5053" y="6059"/>
                    <a:pt x="5831" y="5983"/>
                    <a:pt x="6717" y="5800"/>
                  </a:cubicBezTo>
                  <a:lnTo>
                    <a:pt x="6717" y="5800"/>
                  </a:lnTo>
                  <a:cubicBezTo>
                    <a:pt x="4559" y="8809"/>
                    <a:pt x="1307" y="20603"/>
                    <a:pt x="8511" y="22822"/>
                  </a:cubicBezTo>
                  <a:cubicBezTo>
                    <a:pt x="6657" y="28384"/>
                    <a:pt x="5137" y="29570"/>
                    <a:pt x="5137" y="29570"/>
                  </a:cubicBezTo>
                  <a:cubicBezTo>
                    <a:pt x="5137" y="29570"/>
                    <a:pt x="9149" y="29296"/>
                    <a:pt x="11125" y="28354"/>
                  </a:cubicBezTo>
                  <a:cubicBezTo>
                    <a:pt x="12675" y="26743"/>
                    <a:pt x="16079" y="20420"/>
                    <a:pt x="16079" y="20420"/>
                  </a:cubicBezTo>
                  <a:cubicBezTo>
                    <a:pt x="16079" y="20420"/>
                    <a:pt x="19666" y="19417"/>
                    <a:pt x="18997" y="13673"/>
                  </a:cubicBezTo>
                  <a:cubicBezTo>
                    <a:pt x="18329" y="7928"/>
                    <a:pt x="11946" y="1180"/>
                    <a:pt x="8268" y="147"/>
                  </a:cubicBezTo>
                  <a:cubicBezTo>
                    <a:pt x="7916" y="46"/>
                    <a:pt x="7557" y="0"/>
                    <a:pt x="7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1"/>
            <p:cNvSpPr/>
            <p:nvPr/>
          </p:nvSpPr>
          <p:spPr>
            <a:xfrm>
              <a:off x="19137475" y="5591100"/>
              <a:ext cx="63100" cy="85125"/>
            </a:xfrm>
            <a:custGeom>
              <a:avLst/>
              <a:gdLst/>
              <a:ahLst/>
              <a:cxnLst/>
              <a:rect l="l" t="t" r="r" b="b"/>
              <a:pathLst>
                <a:path w="2524" h="3405" extrusionOk="0">
                  <a:moveTo>
                    <a:pt x="894" y="0"/>
                  </a:moveTo>
                  <a:cubicBezTo>
                    <a:pt x="890" y="0"/>
                    <a:pt x="886" y="0"/>
                    <a:pt x="882" y="1"/>
                  </a:cubicBezTo>
                  <a:cubicBezTo>
                    <a:pt x="123" y="61"/>
                    <a:pt x="1" y="3405"/>
                    <a:pt x="1" y="3405"/>
                  </a:cubicBezTo>
                  <a:cubicBezTo>
                    <a:pt x="1" y="3405"/>
                    <a:pt x="2524" y="2706"/>
                    <a:pt x="2068" y="2250"/>
                  </a:cubicBezTo>
                  <a:cubicBezTo>
                    <a:pt x="1994" y="2176"/>
                    <a:pt x="1896" y="2145"/>
                    <a:pt x="1784" y="2145"/>
                  </a:cubicBezTo>
                  <a:cubicBezTo>
                    <a:pt x="1197" y="2145"/>
                    <a:pt x="214" y="2979"/>
                    <a:pt x="214" y="2979"/>
                  </a:cubicBezTo>
                  <a:cubicBezTo>
                    <a:pt x="214" y="2979"/>
                    <a:pt x="1658" y="0"/>
                    <a:pt x="894"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1"/>
            <p:cNvSpPr/>
            <p:nvPr/>
          </p:nvSpPr>
          <p:spPr>
            <a:xfrm>
              <a:off x="19142800" y="5670125"/>
              <a:ext cx="202150" cy="256875"/>
            </a:xfrm>
            <a:custGeom>
              <a:avLst/>
              <a:gdLst/>
              <a:ahLst/>
              <a:cxnLst/>
              <a:rect l="l" t="t" r="r" b="b"/>
              <a:pathLst>
                <a:path w="8086" h="10275" extrusionOk="0">
                  <a:moveTo>
                    <a:pt x="1" y="1"/>
                  </a:moveTo>
                  <a:cubicBezTo>
                    <a:pt x="609" y="2706"/>
                    <a:pt x="2432" y="7873"/>
                    <a:pt x="7904" y="10274"/>
                  </a:cubicBezTo>
                  <a:cubicBezTo>
                    <a:pt x="8056" y="8846"/>
                    <a:pt x="8086" y="7508"/>
                    <a:pt x="7964" y="6475"/>
                  </a:cubicBezTo>
                  <a:cubicBezTo>
                    <a:pt x="7600" y="3162"/>
                    <a:pt x="3435" y="609"/>
                    <a:pt x="1"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1"/>
            <p:cNvSpPr/>
            <p:nvPr/>
          </p:nvSpPr>
          <p:spPr>
            <a:xfrm>
              <a:off x="18913325" y="5667225"/>
              <a:ext cx="224175" cy="167075"/>
            </a:xfrm>
            <a:custGeom>
              <a:avLst/>
              <a:gdLst/>
              <a:ahLst/>
              <a:cxnLst/>
              <a:rect l="l" t="t" r="r" b="b"/>
              <a:pathLst>
                <a:path w="8967" h="6683" extrusionOk="0">
                  <a:moveTo>
                    <a:pt x="7732" y="1"/>
                  </a:moveTo>
                  <a:cubicBezTo>
                    <a:pt x="7445" y="1"/>
                    <a:pt x="7167" y="18"/>
                    <a:pt x="6900" y="56"/>
                  </a:cubicBezTo>
                  <a:cubicBezTo>
                    <a:pt x="4012" y="481"/>
                    <a:pt x="3161" y="1819"/>
                    <a:pt x="1520" y="4038"/>
                  </a:cubicBezTo>
                  <a:cubicBezTo>
                    <a:pt x="943" y="4858"/>
                    <a:pt x="426" y="5740"/>
                    <a:pt x="0" y="6682"/>
                  </a:cubicBezTo>
                  <a:cubicBezTo>
                    <a:pt x="2280" y="6469"/>
                    <a:pt x="7022" y="5375"/>
                    <a:pt x="8967" y="86"/>
                  </a:cubicBezTo>
                  <a:cubicBezTo>
                    <a:pt x="8543" y="33"/>
                    <a:pt x="8129" y="1"/>
                    <a:pt x="773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1"/>
            <p:cNvSpPr/>
            <p:nvPr/>
          </p:nvSpPr>
          <p:spPr>
            <a:xfrm>
              <a:off x="18841900" y="5669375"/>
              <a:ext cx="442275" cy="605100"/>
            </a:xfrm>
            <a:custGeom>
              <a:avLst/>
              <a:gdLst/>
              <a:ahLst/>
              <a:cxnLst/>
              <a:rect l="l" t="t" r="r" b="b"/>
              <a:pathLst>
                <a:path w="17691" h="24204" extrusionOk="0">
                  <a:moveTo>
                    <a:pt x="11824" y="0"/>
                  </a:moveTo>
                  <a:cubicBezTo>
                    <a:pt x="9879" y="5289"/>
                    <a:pt x="5137" y="6383"/>
                    <a:pt x="2857" y="6596"/>
                  </a:cubicBezTo>
                  <a:cubicBezTo>
                    <a:pt x="2796" y="6687"/>
                    <a:pt x="2766" y="6809"/>
                    <a:pt x="2705" y="6931"/>
                  </a:cubicBezTo>
                  <a:cubicBezTo>
                    <a:pt x="1489" y="9818"/>
                    <a:pt x="0" y="13800"/>
                    <a:pt x="1094" y="16931"/>
                  </a:cubicBezTo>
                  <a:cubicBezTo>
                    <a:pt x="1550" y="18238"/>
                    <a:pt x="2948" y="19423"/>
                    <a:pt x="4742" y="20305"/>
                  </a:cubicBezTo>
                  <a:cubicBezTo>
                    <a:pt x="4681" y="21368"/>
                    <a:pt x="4863" y="23375"/>
                    <a:pt x="7143" y="24043"/>
                  </a:cubicBezTo>
                  <a:cubicBezTo>
                    <a:pt x="7496" y="24156"/>
                    <a:pt x="7836" y="24204"/>
                    <a:pt x="8160" y="24204"/>
                  </a:cubicBezTo>
                  <a:cubicBezTo>
                    <a:pt x="8533" y="24204"/>
                    <a:pt x="8885" y="24141"/>
                    <a:pt x="9210" y="24043"/>
                  </a:cubicBezTo>
                  <a:cubicBezTo>
                    <a:pt x="8116" y="23405"/>
                    <a:pt x="7873" y="21855"/>
                    <a:pt x="9028" y="20700"/>
                  </a:cubicBezTo>
                  <a:lnTo>
                    <a:pt x="9028" y="20700"/>
                  </a:lnTo>
                  <a:cubicBezTo>
                    <a:pt x="9514" y="20775"/>
                    <a:pt x="9973" y="20810"/>
                    <a:pt x="10406" y="20810"/>
                  </a:cubicBezTo>
                  <a:cubicBezTo>
                    <a:pt x="16119" y="20810"/>
                    <a:pt x="17351" y="14622"/>
                    <a:pt x="17690" y="11034"/>
                  </a:cubicBezTo>
                  <a:cubicBezTo>
                    <a:pt x="12553" y="9149"/>
                    <a:pt x="12037" y="2493"/>
                    <a:pt x="12037" y="31"/>
                  </a:cubicBezTo>
                  <a:cubicBezTo>
                    <a:pt x="11946" y="31"/>
                    <a:pt x="11885" y="31"/>
                    <a:pt x="11824"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1"/>
            <p:cNvSpPr/>
            <p:nvPr/>
          </p:nvSpPr>
          <p:spPr>
            <a:xfrm>
              <a:off x="19038700" y="5670125"/>
              <a:ext cx="301700" cy="600350"/>
            </a:xfrm>
            <a:custGeom>
              <a:avLst/>
              <a:gdLst/>
              <a:ahLst/>
              <a:cxnLst/>
              <a:rect l="l" t="t" r="r" b="b"/>
              <a:pathLst>
                <a:path w="12068" h="24014" extrusionOk="0">
                  <a:moveTo>
                    <a:pt x="4165" y="1"/>
                  </a:moveTo>
                  <a:cubicBezTo>
                    <a:pt x="4165" y="1"/>
                    <a:pt x="4165" y="31"/>
                    <a:pt x="4165" y="31"/>
                  </a:cubicBezTo>
                  <a:cubicBezTo>
                    <a:pt x="4165" y="31"/>
                    <a:pt x="4165" y="31"/>
                    <a:pt x="4165" y="31"/>
                  </a:cubicBezTo>
                  <a:lnTo>
                    <a:pt x="4165" y="31"/>
                  </a:lnTo>
                  <a:cubicBezTo>
                    <a:pt x="4165" y="21"/>
                    <a:pt x="4165" y="11"/>
                    <a:pt x="4165" y="1"/>
                  </a:cubicBezTo>
                  <a:close/>
                  <a:moveTo>
                    <a:pt x="4165" y="31"/>
                  </a:moveTo>
                  <a:cubicBezTo>
                    <a:pt x="4169" y="2517"/>
                    <a:pt x="4703" y="9127"/>
                    <a:pt x="9818" y="11004"/>
                  </a:cubicBezTo>
                  <a:cubicBezTo>
                    <a:pt x="9479" y="14592"/>
                    <a:pt x="8247" y="20780"/>
                    <a:pt x="2534" y="20780"/>
                  </a:cubicBezTo>
                  <a:cubicBezTo>
                    <a:pt x="2101" y="20780"/>
                    <a:pt x="1642" y="20745"/>
                    <a:pt x="1156" y="20670"/>
                  </a:cubicBezTo>
                  <a:lnTo>
                    <a:pt x="1156" y="20670"/>
                  </a:lnTo>
                  <a:cubicBezTo>
                    <a:pt x="1" y="21825"/>
                    <a:pt x="244" y="23375"/>
                    <a:pt x="1368" y="24013"/>
                  </a:cubicBezTo>
                  <a:cubicBezTo>
                    <a:pt x="2523" y="23648"/>
                    <a:pt x="3466" y="22767"/>
                    <a:pt x="4013" y="22098"/>
                  </a:cubicBezTo>
                  <a:cubicBezTo>
                    <a:pt x="5441" y="22098"/>
                    <a:pt x="6688" y="21855"/>
                    <a:pt x="7508" y="21278"/>
                  </a:cubicBezTo>
                  <a:cubicBezTo>
                    <a:pt x="9970" y="19636"/>
                    <a:pt x="11581" y="14499"/>
                    <a:pt x="12068" y="10274"/>
                  </a:cubicBezTo>
                  <a:cubicBezTo>
                    <a:pt x="6596" y="7873"/>
                    <a:pt x="4773" y="2706"/>
                    <a:pt x="4165" y="3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1"/>
            <p:cNvSpPr/>
            <p:nvPr/>
          </p:nvSpPr>
          <p:spPr>
            <a:xfrm>
              <a:off x="19180050" y="5958825"/>
              <a:ext cx="21300" cy="34325"/>
            </a:xfrm>
            <a:custGeom>
              <a:avLst/>
              <a:gdLst/>
              <a:ahLst/>
              <a:cxnLst/>
              <a:rect l="l" t="t" r="r" b="b"/>
              <a:pathLst>
                <a:path w="852" h="1373" extrusionOk="0">
                  <a:moveTo>
                    <a:pt x="484" y="1"/>
                  </a:moveTo>
                  <a:cubicBezTo>
                    <a:pt x="283" y="1"/>
                    <a:pt x="90" y="266"/>
                    <a:pt x="61" y="641"/>
                  </a:cubicBezTo>
                  <a:cubicBezTo>
                    <a:pt x="0" y="1006"/>
                    <a:pt x="152" y="1340"/>
                    <a:pt x="334" y="1371"/>
                  </a:cubicBezTo>
                  <a:cubicBezTo>
                    <a:pt x="344" y="1372"/>
                    <a:pt x="354" y="1373"/>
                    <a:pt x="364" y="1373"/>
                  </a:cubicBezTo>
                  <a:cubicBezTo>
                    <a:pt x="567" y="1373"/>
                    <a:pt x="763" y="1080"/>
                    <a:pt x="821" y="733"/>
                  </a:cubicBezTo>
                  <a:cubicBezTo>
                    <a:pt x="851" y="337"/>
                    <a:pt x="730" y="3"/>
                    <a:pt x="517" y="3"/>
                  </a:cubicBezTo>
                  <a:cubicBezTo>
                    <a:pt x="506" y="1"/>
                    <a:pt x="495" y="1"/>
                    <a:pt x="48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1"/>
            <p:cNvSpPr/>
            <p:nvPr/>
          </p:nvSpPr>
          <p:spPr>
            <a:xfrm>
              <a:off x="18967275" y="5917800"/>
              <a:ext cx="21300" cy="34325"/>
            </a:xfrm>
            <a:custGeom>
              <a:avLst/>
              <a:gdLst/>
              <a:ahLst/>
              <a:cxnLst/>
              <a:rect l="l" t="t" r="r" b="b"/>
              <a:pathLst>
                <a:path w="852" h="1373" extrusionOk="0">
                  <a:moveTo>
                    <a:pt x="485" y="0"/>
                  </a:moveTo>
                  <a:cubicBezTo>
                    <a:pt x="283" y="0"/>
                    <a:pt x="90" y="266"/>
                    <a:pt x="61" y="641"/>
                  </a:cubicBezTo>
                  <a:cubicBezTo>
                    <a:pt x="0" y="1006"/>
                    <a:pt x="152" y="1340"/>
                    <a:pt x="365" y="1370"/>
                  </a:cubicBezTo>
                  <a:cubicBezTo>
                    <a:pt x="374" y="1372"/>
                    <a:pt x="382" y="1373"/>
                    <a:pt x="391" y="1373"/>
                  </a:cubicBezTo>
                  <a:cubicBezTo>
                    <a:pt x="567" y="1373"/>
                    <a:pt x="763" y="1080"/>
                    <a:pt x="821" y="732"/>
                  </a:cubicBezTo>
                  <a:cubicBezTo>
                    <a:pt x="851" y="337"/>
                    <a:pt x="730" y="33"/>
                    <a:pt x="517" y="3"/>
                  </a:cubicBezTo>
                  <a:cubicBezTo>
                    <a:pt x="506" y="1"/>
                    <a:pt x="495" y="0"/>
                    <a:pt x="485"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1"/>
            <p:cNvSpPr/>
            <p:nvPr/>
          </p:nvSpPr>
          <p:spPr>
            <a:xfrm>
              <a:off x="18883252" y="5954656"/>
              <a:ext cx="109533" cy="109533"/>
            </a:xfrm>
            <a:custGeom>
              <a:avLst/>
              <a:gdLst/>
              <a:ahLst/>
              <a:cxnLst/>
              <a:rect l="l" t="t" r="r" b="b"/>
              <a:pathLst>
                <a:path w="1916" h="1916" extrusionOk="0">
                  <a:moveTo>
                    <a:pt x="943" y="1"/>
                  </a:moveTo>
                  <a:cubicBezTo>
                    <a:pt x="426" y="1"/>
                    <a:pt x="1" y="426"/>
                    <a:pt x="1" y="974"/>
                  </a:cubicBezTo>
                  <a:cubicBezTo>
                    <a:pt x="1" y="1490"/>
                    <a:pt x="426" y="1916"/>
                    <a:pt x="943" y="1916"/>
                  </a:cubicBezTo>
                  <a:cubicBezTo>
                    <a:pt x="1490" y="1916"/>
                    <a:pt x="1916" y="1490"/>
                    <a:pt x="1916" y="974"/>
                  </a:cubicBezTo>
                  <a:cubicBezTo>
                    <a:pt x="1916" y="426"/>
                    <a:pt x="1490" y="1"/>
                    <a:pt x="943"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1"/>
            <p:cNvSpPr/>
            <p:nvPr/>
          </p:nvSpPr>
          <p:spPr>
            <a:xfrm>
              <a:off x="19136531" y="6008136"/>
              <a:ext cx="115108" cy="115085"/>
            </a:xfrm>
            <a:custGeom>
              <a:avLst/>
              <a:gdLst/>
              <a:ahLst/>
              <a:cxnLst/>
              <a:rect l="l" t="t" r="r" b="b"/>
              <a:pathLst>
                <a:path w="1916" h="1916" extrusionOk="0">
                  <a:moveTo>
                    <a:pt x="974" y="0"/>
                  </a:moveTo>
                  <a:cubicBezTo>
                    <a:pt x="427" y="0"/>
                    <a:pt x="1" y="426"/>
                    <a:pt x="1" y="942"/>
                  </a:cubicBezTo>
                  <a:cubicBezTo>
                    <a:pt x="1" y="1490"/>
                    <a:pt x="427" y="1915"/>
                    <a:pt x="974" y="1915"/>
                  </a:cubicBezTo>
                  <a:cubicBezTo>
                    <a:pt x="1490" y="1915"/>
                    <a:pt x="1916" y="1490"/>
                    <a:pt x="1916" y="942"/>
                  </a:cubicBezTo>
                  <a:cubicBezTo>
                    <a:pt x="1916" y="426"/>
                    <a:pt x="1490" y="0"/>
                    <a:pt x="974"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1"/>
            <p:cNvSpPr/>
            <p:nvPr/>
          </p:nvSpPr>
          <p:spPr>
            <a:xfrm>
              <a:off x="19304675" y="5984575"/>
              <a:ext cx="86900" cy="87150"/>
            </a:xfrm>
            <a:custGeom>
              <a:avLst/>
              <a:gdLst/>
              <a:ahLst/>
              <a:cxnLst/>
              <a:rect l="l" t="t" r="r" b="b"/>
              <a:pathLst>
                <a:path w="3476" h="3486" extrusionOk="0">
                  <a:moveTo>
                    <a:pt x="1476" y="1"/>
                  </a:moveTo>
                  <a:cubicBezTo>
                    <a:pt x="1148" y="1"/>
                    <a:pt x="912" y="37"/>
                    <a:pt x="912" y="37"/>
                  </a:cubicBezTo>
                  <a:cubicBezTo>
                    <a:pt x="912" y="37"/>
                    <a:pt x="395" y="1861"/>
                    <a:pt x="0" y="3259"/>
                  </a:cubicBezTo>
                  <a:cubicBezTo>
                    <a:pt x="325" y="3415"/>
                    <a:pt x="670" y="3486"/>
                    <a:pt x="1011" y="3486"/>
                  </a:cubicBezTo>
                  <a:cubicBezTo>
                    <a:pt x="2269" y="3486"/>
                    <a:pt x="3476" y="2520"/>
                    <a:pt x="3404" y="1253"/>
                  </a:cubicBezTo>
                  <a:cubicBezTo>
                    <a:pt x="3321" y="171"/>
                    <a:pt x="2185" y="1"/>
                    <a:pt x="1476"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1"/>
            <p:cNvSpPr/>
            <p:nvPr/>
          </p:nvSpPr>
          <p:spPr>
            <a:xfrm>
              <a:off x="19321950" y="6006750"/>
              <a:ext cx="55775" cy="48050"/>
            </a:xfrm>
            <a:custGeom>
              <a:avLst/>
              <a:gdLst/>
              <a:ahLst/>
              <a:cxnLst/>
              <a:rect l="l" t="t" r="r" b="b"/>
              <a:pathLst>
                <a:path w="2231" h="1922" extrusionOk="0">
                  <a:moveTo>
                    <a:pt x="2075" y="1"/>
                  </a:moveTo>
                  <a:cubicBezTo>
                    <a:pt x="1467" y="1"/>
                    <a:pt x="950" y="305"/>
                    <a:pt x="586" y="761"/>
                  </a:cubicBezTo>
                  <a:cubicBezTo>
                    <a:pt x="342" y="1065"/>
                    <a:pt x="130" y="1430"/>
                    <a:pt x="39" y="1794"/>
                  </a:cubicBezTo>
                  <a:cubicBezTo>
                    <a:pt x="1" y="1869"/>
                    <a:pt x="68" y="1921"/>
                    <a:pt x="139" y="1921"/>
                  </a:cubicBezTo>
                  <a:cubicBezTo>
                    <a:pt x="183" y="1921"/>
                    <a:pt x="228" y="1902"/>
                    <a:pt x="251" y="1855"/>
                  </a:cubicBezTo>
                  <a:cubicBezTo>
                    <a:pt x="342" y="1521"/>
                    <a:pt x="494" y="1217"/>
                    <a:pt x="707" y="943"/>
                  </a:cubicBezTo>
                  <a:cubicBezTo>
                    <a:pt x="867" y="917"/>
                    <a:pt x="1085" y="884"/>
                    <a:pt x="1300" y="884"/>
                  </a:cubicBezTo>
                  <a:cubicBezTo>
                    <a:pt x="1576" y="884"/>
                    <a:pt x="1847" y="938"/>
                    <a:pt x="1984" y="1126"/>
                  </a:cubicBezTo>
                  <a:cubicBezTo>
                    <a:pt x="2011" y="1161"/>
                    <a:pt x="2045" y="1176"/>
                    <a:pt x="2078" y="1176"/>
                  </a:cubicBezTo>
                  <a:cubicBezTo>
                    <a:pt x="2158" y="1176"/>
                    <a:pt x="2231" y="1090"/>
                    <a:pt x="2166" y="1004"/>
                  </a:cubicBezTo>
                  <a:cubicBezTo>
                    <a:pt x="1985" y="755"/>
                    <a:pt x="1653" y="675"/>
                    <a:pt x="1320" y="675"/>
                  </a:cubicBezTo>
                  <a:cubicBezTo>
                    <a:pt x="1205" y="675"/>
                    <a:pt x="1090" y="684"/>
                    <a:pt x="981" y="700"/>
                  </a:cubicBezTo>
                  <a:cubicBezTo>
                    <a:pt x="1285" y="396"/>
                    <a:pt x="1650" y="244"/>
                    <a:pt x="2075" y="214"/>
                  </a:cubicBezTo>
                  <a:cubicBezTo>
                    <a:pt x="2227" y="214"/>
                    <a:pt x="2227" y="1"/>
                    <a:pt x="207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1"/>
            <p:cNvSpPr/>
            <p:nvPr/>
          </p:nvSpPr>
          <p:spPr>
            <a:xfrm>
              <a:off x="18787925" y="5893500"/>
              <a:ext cx="94250" cy="91250"/>
            </a:xfrm>
            <a:custGeom>
              <a:avLst/>
              <a:gdLst/>
              <a:ahLst/>
              <a:cxnLst/>
              <a:rect l="l" t="t" r="r" b="b"/>
              <a:pathLst>
                <a:path w="3770" h="3650" extrusionOk="0">
                  <a:moveTo>
                    <a:pt x="2187" y="1"/>
                  </a:moveTo>
                  <a:cubicBezTo>
                    <a:pt x="1917" y="1"/>
                    <a:pt x="1629" y="77"/>
                    <a:pt x="1338" y="276"/>
                  </a:cubicBezTo>
                  <a:cubicBezTo>
                    <a:pt x="1" y="1218"/>
                    <a:pt x="1217" y="3619"/>
                    <a:pt x="3041" y="3649"/>
                  </a:cubicBezTo>
                  <a:cubicBezTo>
                    <a:pt x="3314" y="2342"/>
                    <a:pt x="3770" y="823"/>
                    <a:pt x="3770" y="823"/>
                  </a:cubicBezTo>
                  <a:cubicBezTo>
                    <a:pt x="3770" y="823"/>
                    <a:pt x="3073" y="1"/>
                    <a:pt x="2187"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1"/>
            <p:cNvSpPr/>
            <p:nvPr/>
          </p:nvSpPr>
          <p:spPr>
            <a:xfrm>
              <a:off x="18815500" y="5911475"/>
              <a:ext cx="46925" cy="57600"/>
            </a:xfrm>
            <a:custGeom>
              <a:avLst/>
              <a:gdLst/>
              <a:ahLst/>
              <a:cxnLst/>
              <a:rect l="l" t="t" r="r" b="b"/>
              <a:pathLst>
                <a:path w="1877" h="2304" extrusionOk="0">
                  <a:moveTo>
                    <a:pt x="641" y="0"/>
                  </a:moveTo>
                  <a:cubicBezTo>
                    <a:pt x="541" y="0"/>
                    <a:pt x="465" y="143"/>
                    <a:pt x="570" y="195"/>
                  </a:cubicBezTo>
                  <a:cubicBezTo>
                    <a:pt x="904" y="377"/>
                    <a:pt x="1147" y="681"/>
                    <a:pt x="1299" y="985"/>
                  </a:cubicBezTo>
                  <a:cubicBezTo>
                    <a:pt x="1132" y="902"/>
                    <a:pt x="945" y="863"/>
                    <a:pt x="757" y="863"/>
                  </a:cubicBezTo>
                  <a:cubicBezTo>
                    <a:pt x="535" y="863"/>
                    <a:pt x="311" y="917"/>
                    <a:pt x="114" y="1016"/>
                  </a:cubicBezTo>
                  <a:cubicBezTo>
                    <a:pt x="0" y="1044"/>
                    <a:pt x="46" y="1231"/>
                    <a:pt x="151" y="1231"/>
                  </a:cubicBezTo>
                  <a:cubicBezTo>
                    <a:pt x="159" y="1231"/>
                    <a:pt x="167" y="1230"/>
                    <a:pt x="175" y="1228"/>
                  </a:cubicBezTo>
                  <a:cubicBezTo>
                    <a:pt x="358" y="1150"/>
                    <a:pt x="565" y="1099"/>
                    <a:pt x="767" y="1099"/>
                  </a:cubicBezTo>
                  <a:cubicBezTo>
                    <a:pt x="1033" y="1099"/>
                    <a:pt x="1292" y="1186"/>
                    <a:pt x="1482" y="1411"/>
                  </a:cubicBezTo>
                  <a:cubicBezTo>
                    <a:pt x="1573" y="1654"/>
                    <a:pt x="1634" y="1927"/>
                    <a:pt x="1634" y="2201"/>
                  </a:cubicBezTo>
                  <a:cubicBezTo>
                    <a:pt x="1650" y="2265"/>
                    <a:pt x="1716" y="2304"/>
                    <a:pt x="1776" y="2304"/>
                  </a:cubicBezTo>
                  <a:cubicBezTo>
                    <a:pt x="1829" y="2304"/>
                    <a:pt x="1877" y="2273"/>
                    <a:pt x="1877" y="2201"/>
                  </a:cubicBezTo>
                  <a:cubicBezTo>
                    <a:pt x="1816" y="1350"/>
                    <a:pt x="1451" y="438"/>
                    <a:pt x="691" y="13"/>
                  </a:cubicBezTo>
                  <a:cubicBezTo>
                    <a:pt x="674" y="4"/>
                    <a:pt x="657" y="0"/>
                    <a:pt x="641"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1"/>
            <p:cNvSpPr/>
            <p:nvPr/>
          </p:nvSpPr>
          <p:spPr>
            <a:xfrm>
              <a:off x="18987025" y="6016850"/>
              <a:ext cx="149725" cy="85675"/>
            </a:xfrm>
            <a:custGeom>
              <a:avLst/>
              <a:gdLst/>
              <a:ahLst/>
              <a:cxnLst/>
              <a:rect l="l" t="t" r="r" b="b"/>
              <a:pathLst>
                <a:path w="5989" h="3427" extrusionOk="0">
                  <a:moveTo>
                    <a:pt x="1135" y="0"/>
                  </a:moveTo>
                  <a:cubicBezTo>
                    <a:pt x="1081" y="0"/>
                    <a:pt x="1027" y="7"/>
                    <a:pt x="973" y="23"/>
                  </a:cubicBezTo>
                  <a:cubicBezTo>
                    <a:pt x="821" y="53"/>
                    <a:pt x="669" y="144"/>
                    <a:pt x="548" y="326"/>
                  </a:cubicBezTo>
                  <a:cubicBezTo>
                    <a:pt x="1" y="965"/>
                    <a:pt x="274" y="2089"/>
                    <a:pt x="852" y="2606"/>
                  </a:cubicBezTo>
                  <a:cubicBezTo>
                    <a:pt x="1156" y="2849"/>
                    <a:pt x="1490" y="3062"/>
                    <a:pt x="1855" y="3214"/>
                  </a:cubicBezTo>
                  <a:cubicBezTo>
                    <a:pt x="2199" y="2949"/>
                    <a:pt x="2658" y="2777"/>
                    <a:pt x="3112" y="2777"/>
                  </a:cubicBezTo>
                  <a:cubicBezTo>
                    <a:pt x="3180" y="2777"/>
                    <a:pt x="3247" y="2781"/>
                    <a:pt x="3314" y="2788"/>
                  </a:cubicBezTo>
                  <a:cubicBezTo>
                    <a:pt x="3800" y="2849"/>
                    <a:pt x="4256" y="3092"/>
                    <a:pt x="4590" y="3427"/>
                  </a:cubicBezTo>
                  <a:cubicBezTo>
                    <a:pt x="5138" y="3244"/>
                    <a:pt x="5624" y="2880"/>
                    <a:pt x="5806" y="2333"/>
                  </a:cubicBezTo>
                  <a:cubicBezTo>
                    <a:pt x="5989" y="1816"/>
                    <a:pt x="5958" y="934"/>
                    <a:pt x="5350" y="722"/>
                  </a:cubicBezTo>
                  <a:cubicBezTo>
                    <a:pt x="5268" y="686"/>
                    <a:pt x="5182" y="671"/>
                    <a:pt x="5094" y="671"/>
                  </a:cubicBezTo>
                  <a:cubicBezTo>
                    <a:pt x="4728" y="671"/>
                    <a:pt x="4326" y="928"/>
                    <a:pt x="3982" y="1026"/>
                  </a:cubicBezTo>
                  <a:cubicBezTo>
                    <a:pt x="3747" y="1082"/>
                    <a:pt x="3507" y="1121"/>
                    <a:pt x="3275" y="1121"/>
                  </a:cubicBezTo>
                  <a:cubicBezTo>
                    <a:pt x="2879" y="1121"/>
                    <a:pt x="2507" y="1006"/>
                    <a:pt x="2220" y="661"/>
                  </a:cubicBezTo>
                  <a:cubicBezTo>
                    <a:pt x="1901" y="342"/>
                    <a:pt x="1512" y="0"/>
                    <a:pt x="1135"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1"/>
            <p:cNvSpPr/>
            <p:nvPr/>
          </p:nvSpPr>
          <p:spPr>
            <a:xfrm>
              <a:off x="18895850" y="5849475"/>
              <a:ext cx="174025" cy="173275"/>
            </a:xfrm>
            <a:custGeom>
              <a:avLst/>
              <a:gdLst/>
              <a:ahLst/>
              <a:cxnLst/>
              <a:rect l="l" t="t" r="r" b="b"/>
              <a:pathLst>
                <a:path w="6961" h="6931" fill="none" extrusionOk="0">
                  <a:moveTo>
                    <a:pt x="4195" y="395"/>
                  </a:moveTo>
                  <a:cubicBezTo>
                    <a:pt x="5897" y="790"/>
                    <a:pt x="6961" y="2493"/>
                    <a:pt x="6566" y="4195"/>
                  </a:cubicBezTo>
                  <a:cubicBezTo>
                    <a:pt x="6140" y="5866"/>
                    <a:pt x="4468" y="6930"/>
                    <a:pt x="2766" y="6535"/>
                  </a:cubicBezTo>
                  <a:cubicBezTo>
                    <a:pt x="1064" y="6140"/>
                    <a:pt x="0" y="4438"/>
                    <a:pt x="426" y="2736"/>
                  </a:cubicBezTo>
                  <a:cubicBezTo>
                    <a:pt x="821" y="1034"/>
                    <a:pt x="2523" y="0"/>
                    <a:pt x="4195" y="395"/>
                  </a:cubicBezTo>
                  <a:close/>
                </a:path>
              </a:pathLst>
            </a:custGeom>
            <a:noFill/>
            <a:ln w="912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1"/>
            <p:cNvSpPr/>
            <p:nvPr/>
          </p:nvSpPr>
          <p:spPr>
            <a:xfrm>
              <a:off x="19098725" y="5883650"/>
              <a:ext cx="176325" cy="176325"/>
            </a:xfrm>
            <a:custGeom>
              <a:avLst/>
              <a:gdLst/>
              <a:ahLst/>
              <a:cxnLst/>
              <a:rect l="l" t="t" r="r" b="b"/>
              <a:pathLst>
                <a:path w="7053" h="7053" fill="none" extrusionOk="0">
                  <a:moveTo>
                    <a:pt x="5624" y="1156"/>
                  </a:moveTo>
                  <a:cubicBezTo>
                    <a:pt x="6931" y="2311"/>
                    <a:pt x="7053" y="4317"/>
                    <a:pt x="5898" y="5624"/>
                  </a:cubicBezTo>
                  <a:cubicBezTo>
                    <a:pt x="4743" y="6931"/>
                    <a:pt x="2767" y="7053"/>
                    <a:pt x="1460" y="5898"/>
                  </a:cubicBezTo>
                  <a:cubicBezTo>
                    <a:pt x="153" y="4743"/>
                    <a:pt x="1" y="2736"/>
                    <a:pt x="1156" y="1429"/>
                  </a:cubicBezTo>
                  <a:cubicBezTo>
                    <a:pt x="2311" y="122"/>
                    <a:pt x="4317" y="1"/>
                    <a:pt x="5624" y="1156"/>
                  </a:cubicBezTo>
                  <a:close/>
                </a:path>
              </a:pathLst>
            </a:custGeom>
            <a:noFill/>
            <a:ln w="912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1"/>
            <p:cNvSpPr/>
            <p:nvPr/>
          </p:nvSpPr>
          <p:spPr>
            <a:xfrm>
              <a:off x="19033375" y="5931475"/>
              <a:ext cx="61125" cy="81600"/>
            </a:xfrm>
            <a:custGeom>
              <a:avLst/>
              <a:gdLst/>
              <a:ahLst/>
              <a:cxnLst/>
              <a:rect l="l" t="t" r="r" b="b"/>
              <a:pathLst>
                <a:path w="2445" h="3264" extrusionOk="0">
                  <a:moveTo>
                    <a:pt x="1950" y="1"/>
                  </a:moveTo>
                  <a:cubicBezTo>
                    <a:pt x="1906" y="1"/>
                    <a:pt x="1860" y="19"/>
                    <a:pt x="1825" y="64"/>
                  </a:cubicBezTo>
                  <a:cubicBezTo>
                    <a:pt x="1308" y="732"/>
                    <a:pt x="791" y="1431"/>
                    <a:pt x="274" y="2100"/>
                  </a:cubicBezTo>
                  <a:cubicBezTo>
                    <a:pt x="214" y="2191"/>
                    <a:pt x="122" y="2282"/>
                    <a:pt x="62" y="2404"/>
                  </a:cubicBezTo>
                  <a:cubicBezTo>
                    <a:pt x="1" y="2465"/>
                    <a:pt x="62" y="2586"/>
                    <a:pt x="153" y="2586"/>
                  </a:cubicBezTo>
                  <a:lnTo>
                    <a:pt x="2189" y="3255"/>
                  </a:lnTo>
                  <a:cubicBezTo>
                    <a:pt x="2207" y="3261"/>
                    <a:pt x="2224" y="3264"/>
                    <a:pt x="2241" y="3264"/>
                  </a:cubicBezTo>
                  <a:cubicBezTo>
                    <a:pt x="2387" y="3264"/>
                    <a:pt x="2445" y="3036"/>
                    <a:pt x="2280" y="2982"/>
                  </a:cubicBezTo>
                  <a:lnTo>
                    <a:pt x="418" y="2379"/>
                  </a:lnTo>
                  <a:lnTo>
                    <a:pt x="418" y="2379"/>
                  </a:lnTo>
                  <a:cubicBezTo>
                    <a:pt x="897" y="1759"/>
                    <a:pt x="1376" y="1137"/>
                    <a:pt x="1855" y="489"/>
                  </a:cubicBezTo>
                  <a:cubicBezTo>
                    <a:pt x="1916" y="398"/>
                    <a:pt x="1976" y="307"/>
                    <a:pt x="2068" y="216"/>
                  </a:cubicBezTo>
                  <a:cubicBezTo>
                    <a:pt x="2154" y="108"/>
                    <a:pt x="2057" y="1"/>
                    <a:pt x="1950"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1"/>
            <p:cNvSpPr/>
            <p:nvPr/>
          </p:nvSpPr>
          <p:spPr>
            <a:xfrm>
              <a:off x="18948275" y="5842350"/>
              <a:ext cx="50175" cy="34500"/>
            </a:xfrm>
            <a:custGeom>
              <a:avLst/>
              <a:gdLst/>
              <a:ahLst/>
              <a:cxnLst/>
              <a:rect l="l" t="t" r="r" b="b"/>
              <a:pathLst>
                <a:path w="2007" h="1380" extrusionOk="0">
                  <a:moveTo>
                    <a:pt x="1502" y="0"/>
                  </a:moveTo>
                  <a:cubicBezTo>
                    <a:pt x="1446" y="0"/>
                    <a:pt x="1391" y="4"/>
                    <a:pt x="1338" y="12"/>
                  </a:cubicBezTo>
                  <a:cubicBezTo>
                    <a:pt x="1095" y="42"/>
                    <a:pt x="882" y="133"/>
                    <a:pt x="700" y="255"/>
                  </a:cubicBezTo>
                  <a:cubicBezTo>
                    <a:pt x="487" y="407"/>
                    <a:pt x="335" y="559"/>
                    <a:pt x="213" y="741"/>
                  </a:cubicBezTo>
                  <a:cubicBezTo>
                    <a:pt x="92" y="954"/>
                    <a:pt x="0" y="1167"/>
                    <a:pt x="0" y="1379"/>
                  </a:cubicBezTo>
                  <a:cubicBezTo>
                    <a:pt x="304" y="1075"/>
                    <a:pt x="578" y="771"/>
                    <a:pt x="912" y="559"/>
                  </a:cubicBezTo>
                  <a:cubicBezTo>
                    <a:pt x="1064" y="467"/>
                    <a:pt x="1216" y="376"/>
                    <a:pt x="1399" y="285"/>
                  </a:cubicBezTo>
                  <a:cubicBezTo>
                    <a:pt x="1581" y="224"/>
                    <a:pt x="1794" y="163"/>
                    <a:pt x="2007" y="103"/>
                  </a:cubicBezTo>
                  <a:cubicBezTo>
                    <a:pt x="1847" y="34"/>
                    <a:pt x="1670" y="0"/>
                    <a:pt x="1502"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1"/>
            <p:cNvSpPr/>
            <p:nvPr/>
          </p:nvSpPr>
          <p:spPr>
            <a:xfrm>
              <a:off x="19200550" y="5884725"/>
              <a:ext cx="60825" cy="33150"/>
            </a:xfrm>
            <a:custGeom>
              <a:avLst/>
              <a:gdLst/>
              <a:ahLst/>
              <a:cxnLst/>
              <a:rect l="l" t="t" r="r" b="b"/>
              <a:pathLst>
                <a:path w="2433" h="1326" extrusionOk="0">
                  <a:moveTo>
                    <a:pt x="1029" y="0"/>
                  </a:moveTo>
                  <a:cubicBezTo>
                    <a:pt x="931" y="0"/>
                    <a:pt x="830" y="8"/>
                    <a:pt x="730" y="19"/>
                  </a:cubicBezTo>
                  <a:cubicBezTo>
                    <a:pt x="457" y="49"/>
                    <a:pt x="214" y="140"/>
                    <a:pt x="1" y="292"/>
                  </a:cubicBezTo>
                  <a:cubicBezTo>
                    <a:pt x="518" y="292"/>
                    <a:pt x="1004" y="292"/>
                    <a:pt x="1429" y="444"/>
                  </a:cubicBezTo>
                  <a:cubicBezTo>
                    <a:pt x="1642" y="505"/>
                    <a:pt x="1825" y="627"/>
                    <a:pt x="1977" y="748"/>
                  </a:cubicBezTo>
                  <a:cubicBezTo>
                    <a:pt x="2159" y="900"/>
                    <a:pt x="2280" y="1113"/>
                    <a:pt x="2432" y="1326"/>
                  </a:cubicBezTo>
                  <a:cubicBezTo>
                    <a:pt x="2432" y="1052"/>
                    <a:pt x="2372" y="779"/>
                    <a:pt x="2220" y="566"/>
                  </a:cubicBezTo>
                  <a:cubicBezTo>
                    <a:pt x="2037" y="353"/>
                    <a:pt x="1794" y="171"/>
                    <a:pt x="1521" y="79"/>
                  </a:cubicBezTo>
                  <a:cubicBezTo>
                    <a:pt x="1366" y="22"/>
                    <a:pt x="1200" y="0"/>
                    <a:pt x="102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1"/>
            <p:cNvSpPr/>
            <p:nvPr/>
          </p:nvSpPr>
          <p:spPr>
            <a:xfrm>
              <a:off x="19150400" y="6260375"/>
              <a:ext cx="206725" cy="171200"/>
            </a:xfrm>
            <a:custGeom>
              <a:avLst/>
              <a:gdLst/>
              <a:ahLst/>
              <a:cxnLst/>
              <a:rect l="l" t="t" r="r" b="b"/>
              <a:pathLst>
                <a:path w="8269" h="6848" extrusionOk="0">
                  <a:moveTo>
                    <a:pt x="5408" y="1"/>
                  </a:moveTo>
                  <a:cubicBezTo>
                    <a:pt x="4023" y="1"/>
                    <a:pt x="3891" y="2075"/>
                    <a:pt x="3891" y="2075"/>
                  </a:cubicBezTo>
                  <a:cubicBezTo>
                    <a:pt x="3891" y="2075"/>
                    <a:pt x="3834" y="948"/>
                    <a:pt x="3267" y="948"/>
                  </a:cubicBezTo>
                  <a:cubicBezTo>
                    <a:pt x="3253" y="948"/>
                    <a:pt x="3238" y="949"/>
                    <a:pt x="3223" y="950"/>
                  </a:cubicBezTo>
                  <a:cubicBezTo>
                    <a:pt x="2645" y="981"/>
                    <a:pt x="2706" y="2987"/>
                    <a:pt x="2706" y="2987"/>
                  </a:cubicBezTo>
                  <a:cubicBezTo>
                    <a:pt x="2706" y="2987"/>
                    <a:pt x="2304" y="2764"/>
                    <a:pt x="1805" y="2764"/>
                  </a:cubicBezTo>
                  <a:cubicBezTo>
                    <a:pt x="1480" y="2764"/>
                    <a:pt x="1114" y="2858"/>
                    <a:pt x="791" y="3169"/>
                  </a:cubicBezTo>
                  <a:cubicBezTo>
                    <a:pt x="1" y="3990"/>
                    <a:pt x="1217" y="6087"/>
                    <a:pt x="1217" y="6087"/>
                  </a:cubicBezTo>
                  <a:lnTo>
                    <a:pt x="7204" y="6847"/>
                  </a:lnTo>
                  <a:cubicBezTo>
                    <a:pt x="7204" y="6847"/>
                    <a:pt x="8268" y="4324"/>
                    <a:pt x="8177" y="3048"/>
                  </a:cubicBezTo>
                  <a:cubicBezTo>
                    <a:pt x="8115" y="2183"/>
                    <a:pt x="7691" y="2043"/>
                    <a:pt x="7424" y="2043"/>
                  </a:cubicBezTo>
                  <a:cubicBezTo>
                    <a:pt x="7296" y="2043"/>
                    <a:pt x="7204" y="2075"/>
                    <a:pt x="7204" y="2075"/>
                  </a:cubicBezTo>
                  <a:cubicBezTo>
                    <a:pt x="7204" y="2075"/>
                    <a:pt x="7448" y="403"/>
                    <a:pt x="5745" y="38"/>
                  </a:cubicBezTo>
                  <a:cubicBezTo>
                    <a:pt x="5625" y="13"/>
                    <a:pt x="5513" y="1"/>
                    <a:pt x="5408" y="1"/>
                  </a:cubicBez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1"/>
            <p:cNvSpPr/>
            <p:nvPr/>
          </p:nvSpPr>
          <p:spPr>
            <a:xfrm>
              <a:off x="19119250" y="6313000"/>
              <a:ext cx="254175" cy="268275"/>
            </a:xfrm>
            <a:custGeom>
              <a:avLst/>
              <a:gdLst/>
              <a:ahLst/>
              <a:cxnLst/>
              <a:rect l="l" t="t" r="r" b="b"/>
              <a:pathLst>
                <a:path w="10167" h="10731" extrusionOk="0">
                  <a:moveTo>
                    <a:pt x="6779" y="0"/>
                  </a:moveTo>
                  <a:cubicBezTo>
                    <a:pt x="5684" y="0"/>
                    <a:pt x="2949" y="4195"/>
                    <a:pt x="2949" y="4195"/>
                  </a:cubicBezTo>
                  <a:cubicBezTo>
                    <a:pt x="2949" y="4195"/>
                    <a:pt x="4690" y="1245"/>
                    <a:pt x="3927" y="1245"/>
                  </a:cubicBezTo>
                  <a:cubicBezTo>
                    <a:pt x="3916" y="1245"/>
                    <a:pt x="3904" y="1245"/>
                    <a:pt x="3891" y="1247"/>
                  </a:cubicBezTo>
                  <a:cubicBezTo>
                    <a:pt x="3010" y="1338"/>
                    <a:pt x="943" y="4195"/>
                    <a:pt x="943" y="4195"/>
                  </a:cubicBezTo>
                  <a:cubicBezTo>
                    <a:pt x="943" y="4195"/>
                    <a:pt x="0" y="8359"/>
                    <a:pt x="1429" y="10730"/>
                  </a:cubicBezTo>
                  <a:lnTo>
                    <a:pt x="4469" y="8542"/>
                  </a:lnTo>
                  <a:cubicBezTo>
                    <a:pt x="4920" y="8704"/>
                    <a:pt x="5339" y="8777"/>
                    <a:pt x="5726" y="8777"/>
                  </a:cubicBezTo>
                  <a:cubicBezTo>
                    <a:pt x="8965" y="8777"/>
                    <a:pt x="10041" y="3687"/>
                    <a:pt x="10122" y="3253"/>
                  </a:cubicBezTo>
                  <a:cubicBezTo>
                    <a:pt x="10166" y="3033"/>
                    <a:pt x="9984" y="2933"/>
                    <a:pt x="9709" y="2933"/>
                  </a:cubicBezTo>
                  <a:cubicBezTo>
                    <a:pt x="9413" y="2933"/>
                    <a:pt x="9010" y="3048"/>
                    <a:pt x="8663" y="3253"/>
                  </a:cubicBezTo>
                  <a:cubicBezTo>
                    <a:pt x="8906" y="821"/>
                    <a:pt x="7873" y="0"/>
                    <a:pt x="6779"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1"/>
            <p:cNvSpPr/>
            <p:nvPr/>
          </p:nvSpPr>
          <p:spPr>
            <a:xfrm>
              <a:off x="19130650" y="6417850"/>
              <a:ext cx="274350" cy="242425"/>
            </a:xfrm>
            <a:custGeom>
              <a:avLst/>
              <a:gdLst/>
              <a:ahLst/>
              <a:cxnLst/>
              <a:rect l="l" t="t" r="r" b="b"/>
              <a:pathLst>
                <a:path w="10974" h="9697" extrusionOk="0">
                  <a:moveTo>
                    <a:pt x="487" y="1"/>
                  </a:moveTo>
                  <a:cubicBezTo>
                    <a:pt x="122" y="1460"/>
                    <a:pt x="0" y="2980"/>
                    <a:pt x="183" y="4500"/>
                  </a:cubicBezTo>
                  <a:cubicBezTo>
                    <a:pt x="274" y="5259"/>
                    <a:pt x="456" y="6019"/>
                    <a:pt x="791" y="6718"/>
                  </a:cubicBezTo>
                  <a:cubicBezTo>
                    <a:pt x="1125" y="7417"/>
                    <a:pt x="1581" y="8056"/>
                    <a:pt x="2189" y="8573"/>
                  </a:cubicBezTo>
                  <a:cubicBezTo>
                    <a:pt x="2797" y="9059"/>
                    <a:pt x="3526" y="9363"/>
                    <a:pt x="4286" y="9545"/>
                  </a:cubicBezTo>
                  <a:cubicBezTo>
                    <a:pt x="4806" y="9649"/>
                    <a:pt x="5339" y="9696"/>
                    <a:pt x="5867" y="9696"/>
                  </a:cubicBezTo>
                  <a:cubicBezTo>
                    <a:pt x="6112" y="9696"/>
                    <a:pt x="6356" y="9686"/>
                    <a:pt x="6596" y="9667"/>
                  </a:cubicBezTo>
                  <a:cubicBezTo>
                    <a:pt x="8116" y="9515"/>
                    <a:pt x="9575" y="9089"/>
                    <a:pt x="10973" y="8542"/>
                  </a:cubicBezTo>
                  <a:lnTo>
                    <a:pt x="10973" y="8542"/>
                  </a:lnTo>
                  <a:cubicBezTo>
                    <a:pt x="10609" y="8633"/>
                    <a:pt x="10244" y="8724"/>
                    <a:pt x="9879" y="8816"/>
                  </a:cubicBezTo>
                  <a:cubicBezTo>
                    <a:pt x="9514" y="8907"/>
                    <a:pt x="9150" y="8998"/>
                    <a:pt x="8785" y="9059"/>
                  </a:cubicBezTo>
                  <a:cubicBezTo>
                    <a:pt x="8420" y="9150"/>
                    <a:pt x="8055" y="9211"/>
                    <a:pt x="7691" y="9272"/>
                  </a:cubicBezTo>
                  <a:cubicBezTo>
                    <a:pt x="7295" y="9302"/>
                    <a:pt x="6931" y="9332"/>
                    <a:pt x="6566" y="9363"/>
                  </a:cubicBezTo>
                  <a:cubicBezTo>
                    <a:pt x="5836" y="9363"/>
                    <a:pt x="5076" y="9363"/>
                    <a:pt x="4377" y="9180"/>
                  </a:cubicBezTo>
                  <a:cubicBezTo>
                    <a:pt x="3648" y="9028"/>
                    <a:pt x="2979" y="8724"/>
                    <a:pt x="2432" y="8269"/>
                  </a:cubicBezTo>
                  <a:cubicBezTo>
                    <a:pt x="1855" y="7813"/>
                    <a:pt x="1429" y="7235"/>
                    <a:pt x="1095" y="6566"/>
                  </a:cubicBezTo>
                  <a:cubicBezTo>
                    <a:pt x="791" y="5898"/>
                    <a:pt x="608" y="5199"/>
                    <a:pt x="456" y="4469"/>
                  </a:cubicBezTo>
                  <a:cubicBezTo>
                    <a:pt x="335" y="3740"/>
                    <a:pt x="304" y="2980"/>
                    <a:pt x="304" y="2250"/>
                  </a:cubicBezTo>
                  <a:cubicBezTo>
                    <a:pt x="304" y="1490"/>
                    <a:pt x="365" y="730"/>
                    <a:pt x="487"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1"/>
            <p:cNvSpPr/>
            <p:nvPr/>
          </p:nvSpPr>
          <p:spPr>
            <a:xfrm>
              <a:off x="19288700" y="6313000"/>
              <a:ext cx="25100" cy="79800"/>
            </a:xfrm>
            <a:custGeom>
              <a:avLst/>
              <a:gdLst/>
              <a:ahLst/>
              <a:cxnLst/>
              <a:rect l="l" t="t" r="r" b="b"/>
              <a:pathLst>
                <a:path w="1004" h="3192" extrusionOk="0">
                  <a:moveTo>
                    <a:pt x="1" y="0"/>
                  </a:moveTo>
                  <a:lnTo>
                    <a:pt x="1" y="3192"/>
                  </a:lnTo>
                  <a:cubicBezTo>
                    <a:pt x="1004" y="1520"/>
                    <a:pt x="1" y="0"/>
                    <a:pt x="1"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1"/>
            <p:cNvSpPr/>
            <p:nvPr/>
          </p:nvSpPr>
          <p:spPr>
            <a:xfrm>
              <a:off x="19033375" y="6086250"/>
              <a:ext cx="68425" cy="20050"/>
            </a:xfrm>
            <a:custGeom>
              <a:avLst/>
              <a:gdLst/>
              <a:ahLst/>
              <a:cxnLst/>
              <a:rect l="l" t="t" r="r" b="b"/>
              <a:pathLst>
                <a:path w="2737" h="802" extrusionOk="0">
                  <a:moveTo>
                    <a:pt x="1258" y="1"/>
                  </a:moveTo>
                  <a:cubicBezTo>
                    <a:pt x="804" y="1"/>
                    <a:pt x="345" y="173"/>
                    <a:pt x="1" y="438"/>
                  </a:cubicBezTo>
                  <a:cubicBezTo>
                    <a:pt x="548" y="676"/>
                    <a:pt x="1169" y="802"/>
                    <a:pt x="1748" y="802"/>
                  </a:cubicBezTo>
                  <a:cubicBezTo>
                    <a:pt x="1910" y="802"/>
                    <a:pt x="2067" y="792"/>
                    <a:pt x="2220" y="772"/>
                  </a:cubicBezTo>
                  <a:cubicBezTo>
                    <a:pt x="2402" y="772"/>
                    <a:pt x="2584" y="712"/>
                    <a:pt x="2736" y="651"/>
                  </a:cubicBezTo>
                  <a:cubicBezTo>
                    <a:pt x="2402" y="286"/>
                    <a:pt x="1946" y="73"/>
                    <a:pt x="1460" y="12"/>
                  </a:cubicBezTo>
                  <a:cubicBezTo>
                    <a:pt x="1393" y="5"/>
                    <a:pt x="1326" y="1"/>
                    <a:pt x="1258"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1"/>
            <p:cNvSpPr/>
            <p:nvPr/>
          </p:nvSpPr>
          <p:spPr>
            <a:xfrm>
              <a:off x="19063775" y="5931525"/>
              <a:ext cx="52450" cy="7625"/>
            </a:xfrm>
            <a:custGeom>
              <a:avLst/>
              <a:gdLst/>
              <a:ahLst/>
              <a:cxnLst/>
              <a:rect l="l" t="t" r="r" b="b"/>
              <a:pathLst>
                <a:path w="2098" h="305" fill="none" extrusionOk="0">
                  <a:moveTo>
                    <a:pt x="1" y="1"/>
                  </a:moveTo>
                  <a:lnTo>
                    <a:pt x="2098" y="305"/>
                  </a:ln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81"/>
          <p:cNvGrpSpPr/>
          <p:nvPr/>
        </p:nvGrpSpPr>
        <p:grpSpPr>
          <a:xfrm>
            <a:off x="5484769" y="1921346"/>
            <a:ext cx="2934132" cy="2568869"/>
            <a:chOff x="5484769" y="1845146"/>
            <a:chExt cx="2934132" cy="2568869"/>
          </a:xfrm>
        </p:grpSpPr>
        <p:grpSp>
          <p:nvGrpSpPr>
            <p:cNvPr id="4500" name="Google Shape;4500;p81"/>
            <p:cNvGrpSpPr/>
            <p:nvPr/>
          </p:nvGrpSpPr>
          <p:grpSpPr>
            <a:xfrm>
              <a:off x="6111302" y="1846743"/>
              <a:ext cx="930848" cy="1083507"/>
              <a:chOff x="6111302" y="1846743"/>
              <a:chExt cx="930848" cy="1083507"/>
            </a:xfrm>
          </p:grpSpPr>
          <p:sp>
            <p:nvSpPr>
              <p:cNvPr id="4501" name="Google Shape;4501;p81"/>
              <p:cNvSpPr/>
              <p:nvPr/>
            </p:nvSpPr>
            <p:spPr>
              <a:xfrm>
                <a:off x="6441029" y="2352987"/>
                <a:ext cx="97579" cy="97540"/>
              </a:xfrm>
              <a:custGeom>
                <a:avLst/>
                <a:gdLst/>
                <a:ahLst/>
                <a:cxnLst/>
                <a:rect l="l" t="t" r="r" b="b"/>
                <a:pathLst>
                  <a:path w="3922" h="3922" extrusionOk="0">
                    <a:moveTo>
                      <a:pt x="1976" y="1"/>
                    </a:moveTo>
                    <a:cubicBezTo>
                      <a:pt x="882" y="1"/>
                      <a:pt x="0" y="882"/>
                      <a:pt x="0" y="1976"/>
                    </a:cubicBezTo>
                    <a:cubicBezTo>
                      <a:pt x="0" y="3040"/>
                      <a:pt x="882" y="3922"/>
                      <a:pt x="1976" y="3922"/>
                    </a:cubicBezTo>
                    <a:cubicBezTo>
                      <a:pt x="3040" y="3922"/>
                      <a:pt x="3921" y="3040"/>
                      <a:pt x="3921" y="1976"/>
                    </a:cubicBezTo>
                    <a:cubicBezTo>
                      <a:pt x="3921" y="882"/>
                      <a:pt x="3040" y="1"/>
                      <a:pt x="197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1"/>
              <p:cNvSpPr/>
              <p:nvPr/>
            </p:nvSpPr>
            <p:spPr>
              <a:xfrm>
                <a:off x="6799269" y="2369974"/>
                <a:ext cx="10424" cy="10442"/>
              </a:xfrm>
              <a:custGeom>
                <a:avLst/>
                <a:gdLst/>
                <a:ahLst/>
                <a:cxnLst/>
                <a:rect l="l" t="t" r="r" b="b"/>
                <a:pathLst>
                  <a:path w="578" h="579" extrusionOk="0">
                    <a:moveTo>
                      <a:pt x="304" y="1"/>
                    </a:moveTo>
                    <a:cubicBezTo>
                      <a:pt x="152" y="1"/>
                      <a:pt x="0" y="123"/>
                      <a:pt x="0" y="275"/>
                    </a:cubicBezTo>
                    <a:cubicBezTo>
                      <a:pt x="0" y="426"/>
                      <a:pt x="152" y="578"/>
                      <a:pt x="304" y="578"/>
                    </a:cubicBezTo>
                    <a:cubicBezTo>
                      <a:pt x="456" y="578"/>
                      <a:pt x="578" y="426"/>
                      <a:pt x="578" y="275"/>
                    </a:cubicBezTo>
                    <a:cubicBezTo>
                      <a:pt x="578" y="123"/>
                      <a:pt x="456" y="1"/>
                      <a:pt x="304" y="1"/>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1"/>
              <p:cNvSpPr/>
              <p:nvPr/>
            </p:nvSpPr>
            <p:spPr>
              <a:xfrm>
                <a:off x="6111302" y="1962912"/>
                <a:ext cx="930848" cy="854408"/>
              </a:xfrm>
              <a:custGeom>
                <a:avLst/>
                <a:gdLst/>
                <a:ahLst/>
                <a:cxnLst/>
                <a:rect l="l" t="t" r="r" b="b"/>
                <a:pathLst>
                  <a:path w="52039" h="47375" extrusionOk="0">
                    <a:moveTo>
                      <a:pt x="27239" y="1"/>
                    </a:moveTo>
                    <a:cubicBezTo>
                      <a:pt x="13033" y="1"/>
                      <a:pt x="12952" y="14022"/>
                      <a:pt x="12463" y="16554"/>
                    </a:cubicBezTo>
                    <a:cubicBezTo>
                      <a:pt x="11886" y="19563"/>
                      <a:pt x="7478" y="20839"/>
                      <a:pt x="6110" y="23575"/>
                    </a:cubicBezTo>
                    <a:cubicBezTo>
                      <a:pt x="5138" y="25551"/>
                      <a:pt x="5928" y="27283"/>
                      <a:pt x="5958" y="29320"/>
                    </a:cubicBezTo>
                    <a:cubicBezTo>
                      <a:pt x="5989" y="30809"/>
                      <a:pt x="5867" y="32329"/>
                      <a:pt x="5624" y="33818"/>
                    </a:cubicBezTo>
                    <a:cubicBezTo>
                      <a:pt x="5320" y="35916"/>
                      <a:pt x="4773" y="39198"/>
                      <a:pt x="2767" y="40475"/>
                    </a:cubicBezTo>
                    <a:cubicBezTo>
                      <a:pt x="1" y="42207"/>
                      <a:pt x="214" y="46493"/>
                      <a:pt x="214" y="46493"/>
                    </a:cubicBezTo>
                    <a:lnTo>
                      <a:pt x="1338" y="47375"/>
                    </a:lnTo>
                    <a:cubicBezTo>
                      <a:pt x="1551" y="45825"/>
                      <a:pt x="2189" y="44335"/>
                      <a:pt x="3192" y="43150"/>
                    </a:cubicBezTo>
                    <a:cubicBezTo>
                      <a:pt x="3983" y="42207"/>
                      <a:pt x="5016" y="41448"/>
                      <a:pt x="5958" y="40657"/>
                    </a:cubicBezTo>
                    <a:cubicBezTo>
                      <a:pt x="7934" y="38986"/>
                      <a:pt x="9849" y="36858"/>
                      <a:pt x="10001" y="34244"/>
                    </a:cubicBezTo>
                    <a:cubicBezTo>
                      <a:pt x="10153" y="32238"/>
                      <a:pt x="9180" y="30292"/>
                      <a:pt x="8937" y="28286"/>
                    </a:cubicBezTo>
                    <a:cubicBezTo>
                      <a:pt x="8724" y="26584"/>
                      <a:pt x="9059" y="24821"/>
                      <a:pt x="9849" y="23301"/>
                    </a:cubicBezTo>
                    <a:cubicBezTo>
                      <a:pt x="10183" y="22663"/>
                      <a:pt x="10609" y="22055"/>
                      <a:pt x="11186" y="21630"/>
                    </a:cubicBezTo>
                    <a:cubicBezTo>
                      <a:pt x="12372" y="20718"/>
                      <a:pt x="14074" y="20596"/>
                      <a:pt x="15229" y="19624"/>
                    </a:cubicBezTo>
                    <a:cubicBezTo>
                      <a:pt x="15867" y="19046"/>
                      <a:pt x="16384" y="18165"/>
                      <a:pt x="17235" y="17982"/>
                    </a:cubicBezTo>
                    <a:cubicBezTo>
                      <a:pt x="17356" y="17958"/>
                      <a:pt x="17474" y="17949"/>
                      <a:pt x="17591" y="17949"/>
                    </a:cubicBezTo>
                    <a:cubicBezTo>
                      <a:pt x="17918" y="17949"/>
                      <a:pt x="18237" y="18021"/>
                      <a:pt x="18573" y="18043"/>
                    </a:cubicBezTo>
                    <a:cubicBezTo>
                      <a:pt x="18661" y="18051"/>
                      <a:pt x="18751" y="18055"/>
                      <a:pt x="18840" y="18055"/>
                    </a:cubicBezTo>
                    <a:cubicBezTo>
                      <a:pt x="20062" y="18055"/>
                      <a:pt x="21287" y="17294"/>
                      <a:pt x="21825" y="16189"/>
                    </a:cubicBezTo>
                    <a:cubicBezTo>
                      <a:pt x="21947" y="15885"/>
                      <a:pt x="22068" y="15581"/>
                      <a:pt x="22251" y="15368"/>
                    </a:cubicBezTo>
                    <a:cubicBezTo>
                      <a:pt x="22433" y="15186"/>
                      <a:pt x="22676" y="15034"/>
                      <a:pt x="22889" y="14943"/>
                    </a:cubicBezTo>
                    <a:cubicBezTo>
                      <a:pt x="24618" y="14088"/>
                      <a:pt x="26524" y="13898"/>
                      <a:pt x="28461" y="13898"/>
                    </a:cubicBezTo>
                    <a:cubicBezTo>
                      <a:pt x="29623" y="13898"/>
                      <a:pt x="30796" y="13966"/>
                      <a:pt x="31947" y="14000"/>
                    </a:cubicBezTo>
                    <a:cubicBezTo>
                      <a:pt x="32755" y="14021"/>
                      <a:pt x="33557" y="14033"/>
                      <a:pt x="34355" y="14033"/>
                    </a:cubicBezTo>
                    <a:cubicBezTo>
                      <a:pt x="37159" y="14033"/>
                      <a:pt x="39915" y="13876"/>
                      <a:pt x="42707" y="13332"/>
                    </a:cubicBezTo>
                    <a:lnTo>
                      <a:pt x="42707" y="13332"/>
                    </a:lnTo>
                    <a:cubicBezTo>
                      <a:pt x="42190" y="18499"/>
                      <a:pt x="43467" y="23818"/>
                      <a:pt x="46263" y="28195"/>
                    </a:cubicBezTo>
                    <a:cubicBezTo>
                      <a:pt x="47236" y="29715"/>
                      <a:pt x="48360" y="31083"/>
                      <a:pt x="49151" y="32694"/>
                    </a:cubicBezTo>
                    <a:cubicBezTo>
                      <a:pt x="50336" y="35065"/>
                      <a:pt x="50701" y="37709"/>
                      <a:pt x="50853" y="40384"/>
                    </a:cubicBezTo>
                    <a:lnTo>
                      <a:pt x="50914" y="40384"/>
                    </a:lnTo>
                    <a:cubicBezTo>
                      <a:pt x="50914" y="40384"/>
                      <a:pt x="52038" y="37618"/>
                      <a:pt x="50914" y="34244"/>
                    </a:cubicBezTo>
                    <a:cubicBezTo>
                      <a:pt x="50063" y="31721"/>
                      <a:pt x="48543" y="29411"/>
                      <a:pt x="47479" y="26949"/>
                    </a:cubicBezTo>
                    <a:cubicBezTo>
                      <a:pt x="46415" y="24517"/>
                      <a:pt x="46810" y="22207"/>
                      <a:pt x="46689" y="19624"/>
                    </a:cubicBezTo>
                    <a:cubicBezTo>
                      <a:pt x="46537" y="16918"/>
                      <a:pt x="46050" y="14213"/>
                      <a:pt x="45108" y="11690"/>
                    </a:cubicBezTo>
                    <a:cubicBezTo>
                      <a:pt x="44409" y="9897"/>
                      <a:pt x="43497" y="8134"/>
                      <a:pt x="42646" y="6402"/>
                    </a:cubicBezTo>
                    <a:cubicBezTo>
                      <a:pt x="41825" y="4791"/>
                      <a:pt x="40883" y="3240"/>
                      <a:pt x="39394" y="2177"/>
                    </a:cubicBezTo>
                    <a:cubicBezTo>
                      <a:pt x="37722" y="961"/>
                      <a:pt x="35685" y="353"/>
                      <a:pt x="33649" y="140"/>
                    </a:cubicBezTo>
                    <a:cubicBezTo>
                      <a:pt x="33379" y="108"/>
                      <a:pt x="33107" y="96"/>
                      <a:pt x="32833" y="96"/>
                    </a:cubicBezTo>
                    <a:cubicBezTo>
                      <a:pt x="32085" y="96"/>
                      <a:pt x="31327" y="184"/>
                      <a:pt x="30590" y="184"/>
                    </a:cubicBezTo>
                    <a:cubicBezTo>
                      <a:pt x="30319" y="184"/>
                      <a:pt x="30052" y="172"/>
                      <a:pt x="29789" y="140"/>
                    </a:cubicBezTo>
                    <a:cubicBezTo>
                      <a:pt x="28892" y="46"/>
                      <a:pt x="28043" y="1"/>
                      <a:pt x="27239"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1"/>
              <p:cNvSpPr/>
              <p:nvPr/>
            </p:nvSpPr>
            <p:spPr>
              <a:xfrm>
                <a:off x="6133218" y="2203331"/>
                <a:ext cx="893562" cy="726919"/>
              </a:xfrm>
              <a:custGeom>
                <a:avLst/>
                <a:gdLst/>
                <a:ahLst/>
                <a:cxnLst/>
                <a:rect l="l" t="t" r="r" b="b"/>
                <a:pathLst>
                  <a:path w="49546" h="40306" extrusionOk="0">
                    <a:moveTo>
                      <a:pt x="41369" y="1"/>
                    </a:moveTo>
                    <a:lnTo>
                      <a:pt x="41369" y="1"/>
                    </a:lnTo>
                    <a:cubicBezTo>
                      <a:pt x="38516" y="533"/>
                      <a:pt x="35702" y="699"/>
                      <a:pt x="32834" y="699"/>
                    </a:cubicBezTo>
                    <a:cubicBezTo>
                      <a:pt x="32096" y="699"/>
                      <a:pt x="31355" y="688"/>
                      <a:pt x="30609" y="669"/>
                    </a:cubicBezTo>
                    <a:cubicBezTo>
                      <a:pt x="29458" y="635"/>
                      <a:pt x="28285" y="567"/>
                      <a:pt x="27123" y="567"/>
                    </a:cubicBezTo>
                    <a:cubicBezTo>
                      <a:pt x="25186" y="567"/>
                      <a:pt x="23280" y="757"/>
                      <a:pt x="21551" y="1612"/>
                    </a:cubicBezTo>
                    <a:cubicBezTo>
                      <a:pt x="21338" y="1703"/>
                      <a:pt x="21095" y="1855"/>
                      <a:pt x="20943" y="2037"/>
                    </a:cubicBezTo>
                    <a:cubicBezTo>
                      <a:pt x="20730" y="2280"/>
                      <a:pt x="20639" y="2554"/>
                      <a:pt x="20487" y="2858"/>
                    </a:cubicBezTo>
                    <a:cubicBezTo>
                      <a:pt x="19949" y="3963"/>
                      <a:pt x="18750" y="4724"/>
                      <a:pt x="17507" y="4724"/>
                    </a:cubicBezTo>
                    <a:cubicBezTo>
                      <a:pt x="17416" y="4724"/>
                      <a:pt x="17326" y="4720"/>
                      <a:pt x="17235" y="4712"/>
                    </a:cubicBezTo>
                    <a:cubicBezTo>
                      <a:pt x="16899" y="4690"/>
                      <a:pt x="16580" y="4618"/>
                      <a:pt x="16253" y="4618"/>
                    </a:cubicBezTo>
                    <a:cubicBezTo>
                      <a:pt x="16136" y="4618"/>
                      <a:pt x="16018" y="4627"/>
                      <a:pt x="15897" y="4651"/>
                    </a:cubicBezTo>
                    <a:cubicBezTo>
                      <a:pt x="15046" y="4834"/>
                      <a:pt x="14560" y="5715"/>
                      <a:pt x="13891" y="6293"/>
                    </a:cubicBezTo>
                    <a:cubicBezTo>
                      <a:pt x="12736" y="7265"/>
                      <a:pt x="11034" y="7387"/>
                      <a:pt x="9848" y="8299"/>
                    </a:cubicBezTo>
                    <a:cubicBezTo>
                      <a:pt x="9271" y="8724"/>
                      <a:pt x="8845" y="9332"/>
                      <a:pt x="8511" y="9970"/>
                    </a:cubicBezTo>
                    <a:cubicBezTo>
                      <a:pt x="7721" y="11490"/>
                      <a:pt x="7386" y="13253"/>
                      <a:pt x="7599" y="14955"/>
                    </a:cubicBezTo>
                    <a:cubicBezTo>
                      <a:pt x="7842" y="16961"/>
                      <a:pt x="8815" y="18907"/>
                      <a:pt x="8663" y="20913"/>
                    </a:cubicBezTo>
                    <a:cubicBezTo>
                      <a:pt x="8511" y="23496"/>
                      <a:pt x="6596" y="25655"/>
                      <a:pt x="4620" y="27296"/>
                    </a:cubicBezTo>
                    <a:cubicBezTo>
                      <a:pt x="3678" y="28117"/>
                      <a:pt x="2675" y="28876"/>
                      <a:pt x="1854" y="29819"/>
                    </a:cubicBezTo>
                    <a:cubicBezTo>
                      <a:pt x="851" y="31004"/>
                      <a:pt x="213" y="32494"/>
                      <a:pt x="0" y="34044"/>
                    </a:cubicBezTo>
                    <a:lnTo>
                      <a:pt x="1034" y="34834"/>
                    </a:lnTo>
                    <a:cubicBezTo>
                      <a:pt x="1490" y="33618"/>
                      <a:pt x="2280" y="32098"/>
                      <a:pt x="3769" y="31004"/>
                    </a:cubicBezTo>
                    <a:lnTo>
                      <a:pt x="3769" y="31004"/>
                    </a:lnTo>
                    <a:cubicBezTo>
                      <a:pt x="3009" y="32190"/>
                      <a:pt x="2645" y="34287"/>
                      <a:pt x="2493" y="35959"/>
                    </a:cubicBezTo>
                    <a:lnTo>
                      <a:pt x="8086" y="40305"/>
                    </a:lnTo>
                    <a:lnTo>
                      <a:pt x="33466" y="31521"/>
                    </a:lnTo>
                    <a:lnTo>
                      <a:pt x="43375" y="28755"/>
                    </a:lnTo>
                    <a:cubicBezTo>
                      <a:pt x="44287" y="26901"/>
                      <a:pt x="45411" y="24226"/>
                      <a:pt x="45259" y="22220"/>
                    </a:cubicBezTo>
                    <a:lnTo>
                      <a:pt x="45259" y="22220"/>
                    </a:lnTo>
                    <a:cubicBezTo>
                      <a:pt x="45837" y="24560"/>
                      <a:pt x="46293" y="26475"/>
                      <a:pt x="46627" y="27843"/>
                    </a:cubicBezTo>
                    <a:lnTo>
                      <a:pt x="49545" y="27053"/>
                    </a:lnTo>
                    <a:cubicBezTo>
                      <a:pt x="49363" y="24378"/>
                      <a:pt x="48998" y="21703"/>
                      <a:pt x="47813" y="19332"/>
                    </a:cubicBezTo>
                    <a:cubicBezTo>
                      <a:pt x="47022" y="17752"/>
                      <a:pt x="45898" y="16384"/>
                      <a:pt x="44925" y="14864"/>
                    </a:cubicBezTo>
                    <a:cubicBezTo>
                      <a:pt x="42129" y="10518"/>
                      <a:pt x="40852" y="5168"/>
                      <a:pt x="41369" y="1"/>
                    </a:cubicBezTo>
                    <a:close/>
                  </a:path>
                </a:pathLst>
              </a:custGeom>
              <a:solidFill>
                <a:srgbClr val="BE55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1"/>
              <p:cNvSpPr/>
              <p:nvPr/>
            </p:nvSpPr>
            <p:spPr>
              <a:xfrm>
                <a:off x="6862301" y="2286779"/>
                <a:ext cx="122404" cy="118941"/>
              </a:xfrm>
              <a:custGeom>
                <a:avLst/>
                <a:gdLst/>
                <a:ahLst/>
                <a:cxnLst/>
                <a:rect l="l" t="t" r="r" b="b"/>
                <a:pathLst>
                  <a:path w="6787" h="6595" extrusionOk="0">
                    <a:moveTo>
                      <a:pt x="3038" y="0"/>
                    </a:moveTo>
                    <a:cubicBezTo>
                      <a:pt x="1419" y="0"/>
                      <a:pt x="1" y="1696"/>
                      <a:pt x="1" y="1696"/>
                    </a:cubicBezTo>
                    <a:lnTo>
                      <a:pt x="1" y="6468"/>
                    </a:lnTo>
                    <a:cubicBezTo>
                      <a:pt x="387" y="6555"/>
                      <a:pt x="764" y="6595"/>
                      <a:pt x="1126" y="6595"/>
                    </a:cubicBezTo>
                    <a:cubicBezTo>
                      <a:pt x="4582" y="6595"/>
                      <a:pt x="6787" y="2936"/>
                      <a:pt x="4833" y="845"/>
                    </a:cubicBezTo>
                    <a:cubicBezTo>
                      <a:pt x="4248" y="227"/>
                      <a:pt x="3630" y="0"/>
                      <a:pt x="303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1"/>
              <p:cNvSpPr/>
              <p:nvPr/>
            </p:nvSpPr>
            <p:spPr>
              <a:xfrm>
                <a:off x="6408396" y="2009274"/>
                <a:ext cx="276477" cy="286720"/>
              </a:xfrm>
              <a:custGeom>
                <a:avLst/>
                <a:gdLst/>
                <a:ahLst/>
                <a:cxnLst/>
                <a:rect l="l" t="t" r="r" b="b"/>
                <a:pathLst>
                  <a:path w="15330" h="15898" extrusionOk="0">
                    <a:moveTo>
                      <a:pt x="6202" y="1"/>
                    </a:moveTo>
                    <a:cubicBezTo>
                      <a:pt x="2797" y="1"/>
                      <a:pt x="1" y="2797"/>
                      <a:pt x="1" y="6201"/>
                    </a:cubicBezTo>
                    <a:lnTo>
                      <a:pt x="1" y="15898"/>
                    </a:lnTo>
                    <a:cubicBezTo>
                      <a:pt x="2645" y="14712"/>
                      <a:pt x="7995" y="12189"/>
                      <a:pt x="8937" y="7387"/>
                    </a:cubicBezTo>
                    <a:cubicBezTo>
                      <a:pt x="9092" y="8622"/>
                      <a:pt x="9654" y="9245"/>
                      <a:pt x="10165" y="9245"/>
                    </a:cubicBezTo>
                    <a:cubicBezTo>
                      <a:pt x="10661" y="9245"/>
                      <a:pt x="11110" y="8660"/>
                      <a:pt x="11095" y="7478"/>
                    </a:cubicBezTo>
                    <a:lnTo>
                      <a:pt x="11095" y="7478"/>
                    </a:lnTo>
                    <a:cubicBezTo>
                      <a:pt x="11430" y="8366"/>
                      <a:pt x="11870" y="8761"/>
                      <a:pt x="12323" y="8761"/>
                    </a:cubicBezTo>
                    <a:cubicBezTo>
                      <a:pt x="13760" y="8761"/>
                      <a:pt x="15330" y="4785"/>
                      <a:pt x="14105"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1"/>
              <p:cNvSpPr/>
              <p:nvPr/>
            </p:nvSpPr>
            <p:spPr>
              <a:xfrm>
                <a:off x="6680310" y="2009274"/>
                <a:ext cx="190774" cy="199557"/>
              </a:xfrm>
              <a:custGeom>
                <a:avLst/>
                <a:gdLst/>
                <a:ahLst/>
                <a:cxnLst/>
                <a:rect l="l" t="t" r="r" b="b"/>
                <a:pathLst>
                  <a:path w="10578" h="11065" extrusionOk="0">
                    <a:moveTo>
                      <a:pt x="0" y="1"/>
                    </a:moveTo>
                    <a:cubicBezTo>
                      <a:pt x="882" y="2645"/>
                      <a:pt x="3769" y="9393"/>
                      <a:pt x="10578" y="11065"/>
                    </a:cubicBezTo>
                    <a:lnTo>
                      <a:pt x="10578" y="6201"/>
                    </a:lnTo>
                    <a:cubicBezTo>
                      <a:pt x="10578" y="2797"/>
                      <a:pt x="7781" y="1"/>
                      <a:pt x="4347"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1"/>
              <p:cNvSpPr/>
              <p:nvPr/>
            </p:nvSpPr>
            <p:spPr>
              <a:xfrm>
                <a:off x="6584364" y="1846743"/>
                <a:ext cx="145290" cy="146661"/>
              </a:xfrm>
              <a:custGeom>
                <a:avLst/>
                <a:gdLst/>
                <a:ahLst/>
                <a:cxnLst/>
                <a:rect l="l" t="t" r="r" b="b"/>
                <a:pathLst>
                  <a:path w="8056" h="8132" extrusionOk="0">
                    <a:moveTo>
                      <a:pt x="1642" y="1"/>
                    </a:moveTo>
                    <a:cubicBezTo>
                      <a:pt x="1583" y="1"/>
                      <a:pt x="1522" y="15"/>
                      <a:pt x="1460" y="46"/>
                    </a:cubicBezTo>
                    <a:cubicBezTo>
                      <a:pt x="1" y="775"/>
                      <a:pt x="1582" y="7250"/>
                      <a:pt x="3861" y="8131"/>
                    </a:cubicBezTo>
                    <a:cubicBezTo>
                      <a:pt x="3861" y="8131"/>
                      <a:pt x="8056" y="593"/>
                      <a:pt x="6019" y="76"/>
                    </a:cubicBezTo>
                    <a:cubicBezTo>
                      <a:pt x="5956" y="60"/>
                      <a:pt x="5895" y="53"/>
                      <a:pt x="5835" y="53"/>
                    </a:cubicBezTo>
                    <a:cubicBezTo>
                      <a:pt x="3950" y="53"/>
                      <a:pt x="3436" y="7675"/>
                      <a:pt x="3436" y="7675"/>
                    </a:cubicBezTo>
                    <a:cubicBezTo>
                      <a:pt x="3436" y="7675"/>
                      <a:pt x="2989" y="1"/>
                      <a:pt x="1642"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1"/>
              <p:cNvSpPr/>
              <p:nvPr/>
            </p:nvSpPr>
            <p:spPr>
              <a:xfrm>
                <a:off x="6667704" y="2009274"/>
                <a:ext cx="211064" cy="655103"/>
              </a:xfrm>
              <a:custGeom>
                <a:avLst/>
                <a:gdLst/>
                <a:ahLst/>
                <a:cxnLst/>
                <a:rect l="l" t="t" r="r" b="b"/>
                <a:pathLst>
                  <a:path w="11703" h="36324" extrusionOk="0">
                    <a:moveTo>
                      <a:pt x="0" y="1"/>
                    </a:moveTo>
                    <a:cubicBezTo>
                      <a:pt x="790" y="4104"/>
                      <a:pt x="2979" y="10973"/>
                      <a:pt x="9058" y="12432"/>
                    </a:cubicBezTo>
                    <a:cubicBezTo>
                      <a:pt x="9058" y="18025"/>
                      <a:pt x="10487" y="28481"/>
                      <a:pt x="699" y="29940"/>
                    </a:cubicBezTo>
                    <a:cubicBezTo>
                      <a:pt x="699" y="29940"/>
                      <a:pt x="182" y="36232"/>
                      <a:pt x="3860" y="36323"/>
                    </a:cubicBezTo>
                    <a:lnTo>
                      <a:pt x="3830" y="36293"/>
                    </a:lnTo>
                    <a:lnTo>
                      <a:pt x="3435" y="31551"/>
                    </a:lnTo>
                    <a:cubicBezTo>
                      <a:pt x="8116" y="30852"/>
                      <a:pt x="11702" y="26962"/>
                      <a:pt x="11702" y="22311"/>
                    </a:cubicBezTo>
                    <a:lnTo>
                      <a:pt x="11702" y="10791"/>
                    </a:lnTo>
                    <a:cubicBezTo>
                      <a:pt x="4803" y="9150"/>
                      <a:pt x="1854" y="2584"/>
                      <a:pt x="942"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1"/>
              <p:cNvSpPr/>
              <p:nvPr/>
            </p:nvSpPr>
            <p:spPr>
              <a:xfrm>
                <a:off x="6408396" y="2009274"/>
                <a:ext cx="448440" cy="742898"/>
              </a:xfrm>
              <a:custGeom>
                <a:avLst/>
                <a:gdLst/>
                <a:ahLst/>
                <a:cxnLst/>
                <a:rect l="l" t="t" r="r" b="b"/>
                <a:pathLst>
                  <a:path w="24865" h="41192" extrusionOk="0">
                    <a:moveTo>
                      <a:pt x="14105" y="1"/>
                    </a:moveTo>
                    <a:cubicBezTo>
                      <a:pt x="15331" y="4587"/>
                      <a:pt x="13639" y="8122"/>
                      <a:pt x="12110" y="8122"/>
                    </a:cubicBezTo>
                    <a:cubicBezTo>
                      <a:pt x="11592" y="8122"/>
                      <a:pt x="11092" y="7717"/>
                      <a:pt x="10731" y="6809"/>
                    </a:cubicBezTo>
                    <a:lnTo>
                      <a:pt x="10731" y="6809"/>
                    </a:lnTo>
                    <a:cubicBezTo>
                      <a:pt x="10761" y="7979"/>
                      <a:pt x="10411" y="8565"/>
                      <a:pt x="10013" y="8565"/>
                    </a:cubicBezTo>
                    <a:cubicBezTo>
                      <a:pt x="9614" y="8565"/>
                      <a:pt x="9165" y="7979"/>
                      <a:pt x="8998" y="6809"/>
                    </a:cubicBezTo>
                    <a:cubicBezTo>
                      <a:pt x="8056" y="11460"/>
                      <a:pt x="2706" y="14347"/>
                      <a:pt x="1" y="15533"/>
                    </a:cubicBezTo>
                    <a:lnTo>
                      <a:pt x="1" y="22463"/>
                    </a:lnTo>
                    <a:cubicBezTo>
                      <a:pt x="1" y="27539"/>
                      <a:pt x="4348" y="31673"/>
                      <a:pt x="9636" y="31673"/>
                    </a:cubicBezTo>
                    <a:lnTo>
                      <a:pt x="9697" y="31673"/>
                    </a:lnTo>
                    <a:lnTo>
                      <a:pt x="9393" y="36506"/>
                    </a:lnTo>
                    <a:lnTo>
                      <a:pt x="5320" y="36506"/>
                    </a:lnTo>
                    <a:cubicBezTo>
                      <a:pt x="5320" y="36506"/>
                      <a:pt x="6627" y="41035"/>
                      <a:pt x="12828" y="41187"/>
                    </a:cubicBezTo>
                    <a:cubicBezTo>
                      <a:pt x="12960" y="41190"/>
                      <a:pt x="13090" y="41191"/>
                      <a:pt x="13218" y="41191"/>
                    </a:cubicBezTo>
                    <a:cubicBezTo>
                      <a:pt x="19114" y="41191"/>
                      <a:pt x="21065" y="37843"/>
                      <a:pt x="21065" y="37843"/>
                    </a:cubicBezTo>
                    <a:lnTo>
                      <a:pt x="18238" y="36323"/>
                    </a:lnTo>
                    <a:cubicBezTo>
                      <a:pt x="14560" y="36232"/>
                      <a:pt x="15077" y="29940"/>
                      <a:pt x="15077" y="29940"/>
                    </a:cubicBezTo>
                    <a:cubicBezTo>
                      <a:pt x="24865" y="28481"/>
                      <a:pt x="23436" y="18025"/>
                      <a:pt x="23436" y="12432"/>
                    </a:cubicBezTo>
                    <a:cubicBezTo>
                      <a:pt x="17387" y="10973"/>
                      <a:pt x="15168" y="4104"/>
                      <a:pt x="14408"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1"/>
              <p:cNvSpPr/>
              <p:nvPr/>
            </p:nvSpPr>
            <p:spPr>
              <a:xfrm>
                <a:off x="6473366" y="2352987"/>
                <a:ext cx="97579" cy="97540"/>
              </a:xfrm>
              <a:custGeom>
                <a:avLst/>
                <a:gdLst/>
                <a:ahLst/>
                <a:cxnLst/>
                <a:rect l="l" t="t" r="r" b="b"/>
                <a:pathLst>
                  <a:path w="3922" h="3922" extrusionOk="0">
                    <a:moveTo>
                      <a:pt x="1976" y="1"/>
                    </a:moveTo>
                    <a:cubicBezTo>
                      <a:pt x="882" y="1"/>
                      <a:pt x="0" y="882"/>
                      <a:pt x="0" y="1976"/>
                    </a:cubicBezTo>
                    <a:cubicBezTo>
                      <a:pt x="0" y="3040"/>
                      <a:pt x="882" y="3922"/>
                      <a:pt x="1976" y="3922"/>
                    </a:cubicBezTo>
                    <a:cubicBezTo>
                      <a:pt x="3040" y="3922"/>
                      <a:pt x="3921" y="3040"/>
                      <a:pt x="3921" y="1976"/>
                    </a:cubicBezTo>
                    <a:cubicBezTo>
                      <a:pt x="3921" y="882"/>
                      <a:pt x="3040" y="1"/>
                      <a:pt x="197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1"/>
              <p:cNvSpPr/>
              <p:nvPr/>
            </p:nvSpPr>
            <p:spPr>
              <a:xfrm>
                <a:off x="6794327" y="2295436"/>
                <a:ext cx="23590" cy="44420"/>
              </a:xfrm>
              <a:custGeom>
                <a:avLst/>
                <a:gdLst/>
                <a:ahLst/>
                <a:cxnLst/>
                <a:rect l="l" t="t" r="r" b="b"/>
                <a:pathLst>
                  <a:path w="1308" h="2463" extrusionOk="0">
                    <a:moveTo>
                      <a:pt x="669" y="0"/>
                    </a:moveTo>
                    <a:cubicBezTo>
                      <a:pt x="304" y="0"/>
                      <a:pt x="0" y="547"/>
                      <a:pt x="0" y="1216"/>
                    </a:cubicBezTo>
                    <a:cubicBezTo>
                      <a:pt x="0" y="1915"/>
                      <a:pt x="304" y="2462"/>
                      <a:pt x="669" y="2462"/>
                    </a:cubicBezTo>
                    <a:cubicBezTo>
                      <a:pt x="1034" y="2462"/>
                      <a:pt x="1308" y="1915"/>
                      <a:pt x="1308" y="1216"/>
                    </a:cubicBezTo>
                    <a:cubicBezTo>
                      <a:pt x="1308" y="547"/>
                      <a:pt x="1034" y="0"/>
                      <a:pt x="6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1"/>
              <p:cNvSpPr/>
              <p:nvPr/>
            </p:nvSpPr>
            <p:spPr>
              <a:xfrm>
                <a:off x="6474188" y="2212276"/>
                <a:ext cx="89363" cy="32734"/>
              </a:xfrm>
              <a:custGeom>
                <a:avLst/>
                <a:gdLst/>
                <a:ahLst/>
                <a:cxnLst/>
                <a:rect l="l" t="t" r="r" b="b"/>
                <a:pathLst>
                  <a:path w="4955" h="1815" extrusionOk="0">
                    <a:moveTo>
                      <a:pt x="2797" y="1"/>
                    </a:moveTo>
                    <a:cubicBezTo>
                      <a:pt x="2607" y="1"/>
                      <a:pt x="2413" y="18"/>
                      <a:pt x="2219" y="52"/>
                    </a:cubicBezTo>
                    <a:cubicBezTo>
                      <a:pt x="1733" y="143"/>
                      <a:pt x="1247" y="325"/>
                      <a:pt x="851" y="660"/>
                    </a:cubicBezTo>
                    <a:cubicBezTo>
                      <a:pt x="456" y="964"/>
                      <a:pt x="183" y="1359"/>
                      <a:pt x="0" y="1815"/>
                    </a:cubicBezTo>
                    <a:cubicBezTo>
                      <a:pt x="456" y="1663"/>
                      <a:pt x="851" y="1450"/>
                      <a:pt x="1247" y="1328"/>
                    </a:cubicBezTo>
                    <a:cubicBezTo>
                      <a:pt x="1611" y="1176"/>
                      <a:pt x="2007" y="1085"/>
                      <a:pt x="2402" y="1024"/>
                    </a:cubicBezTo>
                    <a:cubicBezTo>
                      <a:pt x="2927" y="919"/>
                      <a:pt x="3481" y="887"/>
                      <a:pt x="4094" y="887"/>
                    </a:cubicBezTo>
                    <a:cubicBezTo>
                      <a:pt x="4368" y="887"/>
                      <a:pt x="4654" y="893"/>
                      <a:pt x="4955" y="903"/>
                    </a:cubicBezTo>
                    <a:cubicBezTo>
                      <a:pt x="4621" y="508"/>
                      <a:pt x="4165" y="265"/>
                      <a:pt x="3709" y="143"/>
                    </a:cubicBezTo>
                    <a:cubicBezTo>
                      <a:pt x="3424" y="48"/>
                      <a:pt x="3115" y="1"/>
                      <a:pt x="2797"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1"/>
              <p:cNvSpPr/>
              <p:nvPr/>
            </p:nvSpPr>
            <p:spPr>
              <a:xfrm>
                <a:off x="6770215" y="2212565"/>
                <a:ext cx="71815" cy="32445"/>
              </a:xfrm>
              <a:custGeom>
                <a:avLst/>
                <a:gdLst/>
                <a:ahLst/>
                <a:cxnLst/>
                <a:rect l="l" t="t" r="r" b="b"/>
                <a:pathLst>
                  <a:path w="3982" h="1799" extrusionOk="0">
                    <a:moveTo>
                      <a:pt x="1941" y="1"/>
                    </a:moveTo>
                    <a:cubicBezTo>
                      <a:pt x="1892" y="1"/>
                      <a:pt x="1843" y="2"/>
                      <a:pt x="1793" y="5"/>
                    </a:cubicBezTo>
                    <a:cubicBezTo>
                      <a:pt x="1307" y="66"/>
                      <a:pt x="851" y="279"/>
                      <a:pt x="547" y="613"/>
                    </a:cubicBezTo>
                    <a:cubicBezTo>
                      <a:pt x="243" y="948"/>
                      <a:pt x="30" y="1343"/>
                      <a:pt x="0" y="1799"/>
                    </a:cubicBezTo>
                    <a:cubicBezTo>
                      <a:pt x="760" y="1343"/>
                      <a:pt x="1307" y="1008"/>
                      <a:pt x="1915" y="978"/>
                    </a:cubicBezTo>
                    <a:cubicBezTo>
                      <a:pt x="1988" y="970"/>
                      <a:pt x="2064" y="966"/>
                      <a:pt x="2141" y="966"/>
                    </a:cubicBezTo>
                    <a:cubicBezTo>
                      <a:pt x="2354" y="966"/>
                      <a:pt x="2582" y="994"/>
                      <a:pt x="2827" y="1039"/>
                    </a:cubicBezTo>
                    <a:cubicBezTo>
                      <a:pt x="3009" y="1069"/>
                      <a:pt x="3192" y="1130"/>
                      <a:pt x="3374" y="1160"/>
                    </a:cubicBezTo>
                    <a:cubicBezTo>
                      <a:pt x="3556" y="1191"/>
                      <a:pt x="3739" y="1252"/>
                      <a:pt x="3982" y="1282"/>
                    </a:cubicBezTo>
                    <a:cubicBezTo>
                      <a:pt x="3800" y="887"/>
                      <a:pt x="3496" y="553"/>
                      <a:pt x="3131" y="340"/>
                    </a:cubicBezTo>
                    <a:cubicBezTo>
                      <a:pt x="2803" y="121"/>
                      <a:pt x="2377" y="1"/>
                      <a:pt x="1941" y="1"/>
                    </a:cubicBezTo>
                    <a:close/>
                  </a:path>
                </a:pathLst>
              </a:custGeom>
              <a:solidFill>
                <a:srgbClr val="C76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1"/>
              <p:cNvSpPr/>
              <p:nvPr/>
            </p:nvSpPr>
            <p:spPr>
              <a:xfrm>
                <a:off x="6651815" y="2276968"/>
                <a:ext cx="85522" cy="118869"/>
              </a:xfrm>
              <a:custGeom>
                <a:avLst/>
                <a:gdLst/>
                <a:ahLst/>
                <a:cxnLst/>
                <a:rect l="l" t="t" r="r" b="b"/>
                <a:pathLst>
                  <a:path w="4742" h="6591" extrusionOk="0">
                    <a:moveTo>
                      <a:pt x="3331" y="0"/>
                    </a:moveTo>
                    <a:cubicBezTo>
                      <a:pt x="3120" y="0"/>
                      <a:pt x="2894" y="175"/>
                      <a:pt x="2948" y="447"/>
                    </a:cubicBezTo>
                    <a:cubicBezTo>
                      <a:pt x="3257" y="2161"/>
                      <a:pt x="3592" y="3849"/>
                      <a:pt x="3929" y="5559"/>
                    </a:cubicBezTo>
                    <a:lnTo>
                      <a:pt x="3929" y="5559"/>
                    </a:lnTo>
                    <a:lnTo>
                      <a:pt x="486" y="5857"/>
                    </a:lnTo>
                    <a:cubicBezTo>
                      <a:pt x="19" y="5915"/>
                      <a:pt x="0" y="6590"/>
                      <a:pt x="430" y="6590"/>
                    </a:cubicBezTo>
                    <a:cubicBezTo>
                      <a:pt x="448" y="6590"/>
                      <a:pt x="467" y="6589"/>
                      <a:pt x="486" y="6587"/>
                    </a:cubicBezTo>
                    <a:lnTo>
                      <a:pt x="4346" y="6252"/>
                    </a:lnTo>
                    <a:cubicBezTo>
                      <a:pt x="4589" y="6222"/>
                      <a:pt x="4741" y="6039"/>
                      <a:pt x="4711" y="5766"/>
                    </a:cubicBezTo>
                    <a:cubicBezTo>
                      <a:pt x="4346" y="3942"/>
                      <a:pt x="4012" y="2088"/>
                      <a:pt x="3647" y="264"/>
                    </a:cubicBezTo>
                    <a:cubicBezTo>
                      <a:pt x="3610" y="80"/>
                      <a:pt x="3474" y="0"/>
                      <a:pt x="33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1"/>
              <p:cNvSpPr/>
              <p:nvPr/>
            </p:nvSpPr>
            <p:spPr>
              <a:xfrm>
                <a:off x="6742279" y="2352987"/>
                <a:ext cx="97579" cy="97540"/>
              </a:xfrm>
              <a:custGeom>
                <a:avLst/>
                <a:gdLst/>
                <a:ahLst/>
                <a:cxnLst/>
                <a:rect l="l" t="t" r="r" b="b"/>
                <a:pathLst>
                  <a:path w="3922" h="3922" extrusionOk="0">
                    <a:moveTo>
                      <a:pt x="1976" y="1"/>
                    </a:moveTo>
                    <a:cubicBezTo>
                      <a:pt x="882" y="1"/>
                      <a:pt x="0" y="882"/>
                      <a:pt x="0" y="1976"/>
                    </a:cubicBezTo>
                    <a:cubicBezTo>
                      <a:pt x="0" y="3040"/>
                      <a:pt x="882" y="3922"/>
                      <a:pt x="1976" y="3922"/>
                    </a:cubicBezTo>
                    <a:cubicBezTo>
                      <a:pt x="3040" y="3922"/>
                      <a:pt x="3921" y="3040"/>
                      <a:pt x="3921" y="1976"/>
                    </a:cubicBezTo>
                    <a:cubicBezTo>
                      <a:pt x="3921" y="882"/>
                      <a:pt x="3040" y="1"/>
                      <a:pt x="197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1"/>
              <p:cNvSpPr/>
              <p:nvPr/>
            </p:nvSpPr>
            <p:spPr>
              <a:xfrm>
                <a:off x="6747725" y="2390805"/>
                <a:ext cx="10442" cy="10442"/>
              </a:xfrm>
              <a:custGeom>
                <a:avLst/>
                <a:gdLst/>
                <a:ahLst/>
                <a:cxnLst/>
                <a:rect l="l" t="t" r="r" b="b"/>
                <a:pathLst>
                  <a:path w="579" h="579" extrusionOk="0">
                    <a:moveTo>
                      <a:pt x="305" y="1"/>
                    </a:moveTo>
                    <a:cubicBezTo>
                      <a:pt x="153" y="1"/>
                      <a:pt x="1" y="123"/>
                      <a:pt x="1" y="275"/>
                    </a:cubicBezTo>
                    <a:cubicBezTo>
                      <a:pt x="1" y="427"/>
                      <a:pt x="153" y="578"/>
                      <a:pt x="305" y="578"/>
                    </a:cubicBezTo>
                    <a:cubicBezTo>
                      <a:pt x="457" y="578"/>
                      <a:pt x="578" y="427"/>
                      <a:pt x="578" y="275"/>
                    </a:cubicBezTo>
                    <a:cubicBezTo>
                      <a:pt x="578" y="123"/>
                      <a:pt x="457" y="1"/>
                      <a:pt x="305" y="1"/>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1"/>
              <p:cNvSpPr/>
              <p:nvPr/>
            </p:nvSpPr>
            <p:spPr>
              <a:xfrm>
                <a:off x="6783362" y="2400688"/>
                <a:ext cx="10442" cy="9883"/>
              </a:xfrm>
              <a:custGeom>
                <a:avLst/>
                <a:gdLst/>
                <a:ahLst/>
                <a:cxnLst/>
                <a:rect l="l" t="t" r="r" b="b"/>
                <a:pathLst>
                  <a:path w="579" h="548" extrusionOk="0">
                    <a:moveTo>
                      <a:pt x="274" y="0"/>
                    </a:moveTo>
                    <a:cubicBezTo>
                      <a:pt x="122" y="0"/>
                      <a:pt x="1" y="122"/>
                      <a:pt x="1" y="274"/>
                    </a:cubicBezTo>
                    <a:cubicBezTo>
                      <a:pt x="1" y="426"/>
                      <a:pt x="122" y="547"/>
                      <a:pt x="274" y="547"/>
                    </a:cubicBezTo>
                    <a:cubicBezTo>
                      <a:pt x="426" y="547"/>
                      <a:pt x="578" y="426"/>
                      <a:pt x="578" y="274"/>
                    </a:cubicBezTo>
                    <a:cubicBezTo>
                      <a:pt x="578" y="122"/>
                      <a:pt x="426" y="0"/>
                      <a:pt x="274" y="0"/>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1"/>
              <p:cNvSpPr/>
              <p:nvPr/>
            </p:nvSpPr>
            <p:spPr>
              <a:xfrm>
                <a:off x="6870525" y="2303083"/>
                <a:ext cx="82185" cy="86514"/>
              </a:xfrm>
              <a:custGeom>
                <a:avLst/>
                <a:gdLst/>
                <a:ahLst/>
                <a:cxnLst/>
                <a:rect l="l" t="t" r="r" b="b"/>
                <a:pathLst>
                  <a:path w="4557" h="4797" extrusionOk="0">
                    <a:moveTo>
                      <a:pt x="3554" y="0"/>
                    </a:moveTo>
                    <a:cubicBezTo>
                      <a:pt x="3545" y="0"/>
                      <a:pt x="3536" y="1"/>
                      <a:pt x="3526" y="2"/>
                    </a:cubicBezTo>
                    <a:cubicBezTo>
                      <a:pt x="1125" y="123"/>
                      <a:pt x="1" y="2312"/>
                      <a:pt x="244" y="4591"/>
                    </a:cubicBezTo>
                    <a:cubicBezTo>
                      <a:pt x="259" y="4728"/>
                      <a:pt x="365" y="4797"/>
                      <a:pt x="464" y="4797"/>
                    </a:cubicBezTo>
                    <a:cubicBezTo>
                      <a:pt x="563" y="4797"/>
                      <a:pt x="654" y="4728"/>
                      <a:pt x="639" y="4591"/>
                    </a:cubicBezTo>
                    <a:cubicBezTo>
                      <a:pt x="578" y="4014"/>
                      <a:pt x="608" y="3406"/>
                      <a:pt x="760" y="2859"/>
                    </a:cubicBezTo>
                    <a:cubicBezTo>
                      <a:pt x="1308" y="2465"/>
                      <a:pt x="1961" y="2274"/>
                      <a:pt x="2622" y="2274"/>
                    </a:cubicBezTo>
                    <a:cubicBezTo>
                      <a:pt x="3137" y="2274"/>
                      <a:pt x="3656" y="2390"/>
                      <a:pt x="4134" y="2616"/>
                    </a:cubicBezTo>
                    <a:cubicBezTo>
                      <a:pt x="4168" y="2633"/>
                      <a:pt x="4202" y="2640"/>
                      <a:pt x="4233" y="2640"/>
                    </a:cubicBezTo>
                    <a:cubicBezTo>
                      <a:pt x="4428" y="2640"/>
                      <a:pt x="4556" y="2356"/>
                      <a:pt x="4347" y="2251"/>
                    </a:cubicBezTo>
                    <a:cubicBezTo>
                      <a:pt x="3800" y="2001"/>
                      <a:pt x="3196" y="1863"/>
                      <a:pt x="2593" y="1863"/>
                    </a:cubicBezTo>
                    <a:cubicBezTo>
                      <a:pt x="2026" y="1863"/>
                      <a:pt x="1459" y="1985"/>
                      <a:pt x="943" y="2251"/>
                    </a:cubicBezTo>
                    <a:cubicBezTo>
                      <a:pt x="1399" y="1248"/>
                      <a:pt x="2219" y="488"/>
                      <a:pt x="3526" y="397"/>
                    </a:cubicBezTo>
                    <a:cubicBezTo>
                      <a:pt x="3791" y="397"/>
                      <a:pt x="3800" y="0"/>
                      <a:pt x="35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1"/>
              <p:cNvSpPr/>
              <p:nvPr/>
            </p:nvSpPr>
            <p:spPr>
              <a:xfrm>
                <a:off x="6323848" y="2286779"/>
                <a:ext cx="122404" cy="118941"/>
              </a:xfrm>
              <a:custGeom>
                <a:avLst/>
                <a:gdLst/>
                <a:ahLst/>
                <a:cxnLst/>
                <a:rect l="l" t="t" r="r" b="b"/>
                <a:pathLst>
                  <a:path w="6787" h="6595" extrusionOk="0">
                    <a:moveTo>
                      <a:pt x="3749" y="0"/>
                    </a:moveTo>
                    <a:cubicBezTo>
                      <a:pt x="3157" y="0"/>
                      <a:pt x="2539" y="227"/>
                      <a:pt x="1953" y="845"/>
                    </a:cubicBezTo>
                    <a:cubicBezTo>
                      <a:pt x="0" y="2936"/>
                      <a:pt x="2205" y="6595"/>
                      <a:pt x="5661" y="6595"/>
                    </a:cubicBezTo>
                    <a:cubicBezTo>
                      <a:pt x="6023" y="6595"/>
                      <a:pt x="6400" y="6555"/>
                      <a:pt x="6786" y="6468"/>
                    </a:cubicBezTo>
                    <a:lnTo>
                      <a:pt x="6786" y="1696"/>
                    </a:lnTo>
                    <a:cubicBezTo>
                      <a:pt x="6786" y="1696"/>
                      <a:pt x="5368" y="0"/>
                      <a:pt x="374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1"/>
              <p:cNvSpPr/>
              <p:nvPr/>
            </p:nvSpPr>
            <p:spPr>
              <a:xfrm>
                <a:off x="6490636" y="2295436"/>
                <a:ext cx="23590" cy="44420"/>
              </a:xfrm>
              <a:custGeom>
                <a:avLst/>
                <a:gdLst/>
                <a:ahLst/>
                <a:cxnLst/>
                <a:rect l="l" t="t" r="r" b="b"/>
                <a:pathLst>
                  <a:path w="1308" h="2463" extrusionOk="0">
                    <a:moveTo>
                      <a:pt x="639" y="0"/>
                    </a:moveTo>
                    <a:cubicBezTo>
                      <a:pt x="274" y="0"/>
                      <a:pt x="0" y="547"/>
                      <a:pt x="0" y="1216"/>
                    </a:cubicBezTo>
                    <a:cubicBezTo>
                      <a:pt x="0" y="1915"/>
                      <a:pt x="274" y="2462"/>
                      <a:pt x="639" y="2462"/>
                    </a:cubicBezTo>
                    <a:cubicBezTo>
                      <a:pt x="1003" y="2462"/>
                      <a:pt x="1307" y="1915"/>
                      <a:pt x="1307" y="1216"/>
                    </a:cubicBezTo>
                    <a:cubicBezTo>
                      <a:pt x="1307" y="547"/>
                      <a:pt x="1003" y="0"/>
                      <a:pt x="6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1"/>
              <p:cNvSpPr/>
              <p:nvPr/>
            </p:nvSpPr>
            <p:spPr>
              <a:xfrm>
                <a:off x="6355842" y="2303083"/>
                <a:ext cx="82185" cy="86514"/>
              </a:xfrm>
              <a:custGeom>
                <a:avLst/>
                <a:gdLst/>
                <a:ahLst/>
                <a:cxnLst/>
                <a:rect l="l" t="t" r="r" b="b"/>
                <a:pathLst>
                  <a:path w="4557" h="4797" extrusionOk="0">
                    <a:moveTo>
                      <a:pt x="1003" y="0"/>
                    </a:moveTo>
                    <a:cubicBezTo>
                      <a:pt x="757" y="0"/>
                      <a:pt x="766" y="397"/>
                      <a:pt x="1030" y="397"/>
                    </a:cubicBezTo>
                    <a:cubicBezTo>
                      <a:pt x="2337" y="488"/>
                      <a:pt x="3158" y="1248"/>
                      <a:pt x="3614" y="2251"/>
                    </a:cubicBezTo>
                    <a:cubicBezTo>
                      <a:pt x="3098" y="1985"/>
                      <a:pt x="2531" y="1863"/>
                      <a:pt x="1963" y="1863"/>
                    </a:cubicBezTo>
                    <a:cubicBezTo>
                      <a:pt x="1361" y="1863"/>
                      <a:pt x="757" y="2001"/>
                      <a:pt x="210" y="2251"/>
                    </a:cubicBezTo>
                    <a:cubicBezTo>
                      <a:pt x="0" y="2356"/>
                      <a:pt x="129" y="2640"/>
                      <a:pt x="324" y="2640"/>
                    </a:cubicBezTo>
                    <a:cubicBezTo>
                      <a:pt x="355" y="2640"/>
                      <a:pt x="389" y="2633"/>
                      <a:pt x="422" y="2616"/>
                    </a:cubicBezTo>
                    <a:cubicBezTo>
                      <a:pt x="901" y="2390"/>
                      <a:pt x="1420" y="2274"/>
                      <a:pt x="1934" y="2274"/>
                    </a:cubicBezTo>
                    <a:cubicBezTo>
                      <a:pt x="2596" y="2274"/>
                      <a:pt x="3249" y="2465"/>
                      <a:pt x="3796" y="2859"/>
                    </a:cubicBezTo>
                    <a:cubicBezTo>
                      <a:pt x="3948" y="3406"/>
                      <a:pt x="3979" y="4014"/>
                      <a:pt x="3918" y="4591"/>
                    </a:cubicBezTo>
                    <a:cubicBezTo>
                      <a:pt x="3903" y="4728"/>
                      <a:pt x="3994" y="4797"/>
                      <a:pt x="4093" y="4797"/>
                    </a:cubicBezTo>
                    <a:cubicBezTo>
                      <a:pt x="4192" y="4797"/>
                      <a:pt x="4298" y="4728"/>
                      <a:pt x="4313" y="4591"/>
                    </a:cubicBezTo>
                    <a:cubicBezTo>
                      <a:pt x="4556" y="2312"/>
                      <a:pt x="3432" y="123"/>
                      <a:pt x="1030" y="2"/>
                    </a:cubicBezTo>
                    <a:cubicBezTo>
                      <a:pt x="1021" y="1"/>
                      <a:pt x="1012" y="0"/>
                      <a:pt x="10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1"/>
              <p:cNvSpPr/>
              <p:nvPr/>
            </p:nvSpPr>
            <p:spPr>
              <a:xfrm>
                <a:off x="6504884" y="2380940"/>
                <a:ext cx="8242" cy="8242"/>
              </a:xfrm>
              <a:custGeom>
                <a:avLst/>
                <a:gdLst/>
                <a:ahLst/>
                <a:cxnLst/>
                <a:rect l="l" t="t" r="r" b="b"/>
                <a:pathLst>
                  <a:path w="457" h="457" extrusionOk="0">
                    <a:moveTo>
                      <a:pt x="213" y="1"/>
                    </a:moveTo>
                    <a:cubicBezTo>
                      <a:pt x="92" y="1"/>
                      <a:pt x="1" y="92"/>
                      <a:pt x="1" y="214"/>
                    </a:cubicBezTo>
                    <a:cubicBezTo>
                      <a:pt x="1" y="366"/>
                      <a:pt x="92" y="457"/>
                      <a:pt x="213" y="457"/>
                    </a:cubicBezTo>
                    <a:cubicBezTo>
                      <a:pt x="335" y="457"/>
                      <a:pt x="457" y="366"/>
                      <a:pt x="457" y="214"/>
                    </a:cubicBezTo>
                    <a:cubicBezTo>
                      <a:pt x="457" y="92"/>
                      <a:pt x="335" y="1"/>
                      <a:pt x="213" y="1"/>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1"/>
              <p:cNvSpPr/>
              <p:nvPr/>
            </p:nvSpPr>
            <p:spPr>
              <a:xfrm>
                <a:off x="6527914" y="2373275"/>
                <a:ext cx="8242" cy="7683"/>
              </a:xfrm>
              <a:custGeom>
                <a:avLst/>
                <a:gdLst/>
                <a:ahLst/>
                <a:cxnLst/>
                <a:rect l="l" t="t" r="r" b="b"/>
                <a:pathLst>
                  <a:path w="457" h="426" extrusionOk="0">
                    <a:moveTo>
                      <a:pt x="213" y="0"/>
                    </a:moveTo>
                    <a:cubicBezTo>
                      <a:pt x="91" y="0"/>
                      <a:pt x="0" y="92"/>
                      <a:pt x="0" y="213"/>
                    </a:cubicBezTo>
                    <a:cubicBezTo>
                      <a:pt x="0" y="335"/>
                      <a:pt x="91" y="426"/>
                      <a:pt x="213" y="426"/>
                    </a:cubicBezTo>
                    <a:cubicBezTo>
                      <a:pt x="335" y="426"/>
                      <a:pt x="456" y="335"/>
                      <a:pt x="456" y="213"/>
                    </a:cubicBezTo>
                    <a:cubicBezTo>
                      <a:pt x="456" y="92"/>
                      <a:pt x="335" y="0"/>
                      <a:pt x="213" y="0"/>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1"/>
              <p:cNvSpPr/>
              <p:nvPr/>
            </p:nvSpPr>
            <p:spPr>
              <a:xfrm>
                <a:off x="6501042" y="2362310"/>
                <a:ext cx="7701" cy="8242"/>
              </a:xfrm>
              <a:custGeom>
                <a:avLst/>
                <a:gdLst/>
                <a:ahLst/>
                <a:cxnLst/>
                <a:rect l="l" t="t" r="r" b="b"/>
                <a:pathLst>
                  <a:path w="427" h="457" extrusionOk="0">
                    <a:moveTo>
                      <a:pt x="214" y="0"/>
                    </a:moveTo>
                    <a:cubicBezTo>
                      <a:pt x="92" y="0"/>
                      <a:pt x="1" y="92"/>
                      <a:pt x="1" y="213"/>
                    </a:cubicBezTo>
                    <a:cubicBezTo>
                      <a:pt x="1" y="335"/>
                      <a:pt x="92" y="456"/>
                      <a:pt x="214" y="456"/>
                    </a:cubicBezTo>
                    <a:cubicBezTo>
                      <a:pt x="335" y="456"/>
                      <a:pt x="426" y="335"/>
                      <a:pt x="426" y="213"/>
                    </a:cubicBezTo>
                    <a:cubicBezTo>
                      <a:pt x="426" y="92"/>
                      <a:pt x="335" y="0"/>
                      <a:pt x="214" y="0"/>
                    </a:cubicBezTo>
                    <a:close/>
                  </a:path>
                </a:pathLst>
              </a:custGeom>
              <a:solidFill>
                <a:srgbClr val="FF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6" name="Google Shape;4526;p81"/>
            <p:cNvSpPr/>
            <p:nvPr/>
          </p:nvSpPr>
          <p:spPr>
            <a:xfrm>
              <a:off x="5666435" y="4251736"/>
              <a:ext cx="2752466" cy="162279"/>
            </a:xfrm>
            <a:custGeom>
              <a:avLst/>
              <a:gdLst/>
              <a:ahLst/>
              <a:cxnLst/>
              <a:rect l="l" t="t" r="r" b="b"/>
              <a:pathLst>
                <a:path w="152618" h="8998" extrusionOk="0">
                  <a:moveTo>
                    <a:pt x="76324" y="1"/>
                  </a:moveTo>
                  <a:cubicBezTo>
                    <a:pt x="34165" y="1"/>
                    <a:pt x="0" y="2007"/>
                    <a:pt x="0" y="4499"/>
                  </a:cubicBezTo>
                  <a:cubicBezTo>
                    <a:pt x="0" y="6992"/>
                    <a:pt x="34165" y="8998"/>
                    <a:pt x="76324" y="8998"/>
                  </a:cubicBezTo>
                  <a:cubicBezTo>
                    <a:pt x="118452" y="8998"/>
                    <a:pt x="152617" y="6992"/>
                    <a:pt x="152617" y="4499"/>
                  </a:cubicBezTo>
                  <a:cubicBezTo>
                    <a:pt x="152617" y="2007"/>
                    <a:pt x="118452" y="1"/>
                    <a:pt x="76324" y="1"/>
                  </a:cubicBezTo>
                  <a:close/>
                </a:path>
              </a:pathLst>
            </a:custGeom>
            <a:solidFill>
              <a:srgbClr val="FFCA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1"/>
            <p:cNvSpPr/>
            <p:nvPr/>
          </p:nvSpPr>
          <p:spPr>
            <a:xfrm>
              <a:off x="5806766" y="4297798"/>
              <a:ext cx="240677" cy="25231"/>
            </a:xfrm>
            <a:custGeom>
              <a:avLst/>
              <a:gdLst/>
              <a:ahLst/>
              <a:cxnLst/>
              <a:rect l="l" t="t" r="r" b="b"/>
              <a:pathLst>
                <a:path w="13345" h="1399" extrusionOk="0">
                  <a:moveTo>
                    <a:pt x="304" y="0"/>
                  </a:moveTo>
                  <a:cubicBezTo>
                    <a:pt x="1" y="730"/>
                    <a:pt x="153" y="1398"/>
                    <a:pt x="153" y="1398"/>
                  </a:cubicBezTo>
                  <a:lnTo>
                    <a:pt x="13344" y="1398"/>
                  </a:lnTo>
                  <a:lnTo>
                    <a:pt x="13344" y="0"/>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1"/>
            <p:cNvSpPr/>
            <p:nvPr/>
          </p:nvSpPr>
          <p:spPr>
            <a:xfrm>
              <a:off x="5812248" y="4251195"/>
              <a:ext cx="111294" cy="46602"/>
            </a:xfrm>
            <a:custGeom>
              <a:avLst/>
              <a:gdLst/>
              <a:ahLst/>
              <a:cxnLst/>
              <a:rect l="l" t="t" r="r" b="b"/>
              <a:pathLst>
                <a:path w="6171" h="2584" extrusionOk="0">
                  <a:moveTo>
                    <a:pt x="5107" y="0"/>
                  </a:moveTo>
                  <a:cubicBezTo>
                    <a:pt x="4408" y="456"/>
                    <a:pt x="3648" y="760"/>
                    <a:pt x="2858" y="851"/>
                  </a:cubicBezTo>
                  <a:cubicBezTo>
                    <a:pt x="1034" y="1064"/>
                    <a:pt x="274" y="1855"/>
                    <a:pt x="0" y="2584"/>
                  </a:cubicBezTo>
                  <a:lnTo>
                    <a:pt x="6171" y="2584"/>
                  </a:lnTo>
                  <a:cubicBezTo>
                    <a:pt x="6049" y="1429"/>
                    <a:pt x="5533" y="548"/>
                    <a:pt x="5107"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1"/>
            <p:cNvSpPr/>
            <p:nvPr/>
          </p:nvSpPr>
          <p:spPr>
            <a:xfrm>
              <a:off x="5904335" y="4166773"/>
              <a:ext cx="144208" cy="131024"/>
            </a:xfrm>
            <a:custGeom>
              <a:avLst/>
              <a:gdLst/>
              <a:ahLst/>
              <a:cxnLst/>
              <a:rect l="l" t="t" r="r" b="b"/>
              <a:pathLst>
                <a:path w="7996" h="7265" extrusionOk="0">
                  <a:moveTo>
                    <a:pt x="4226" y="0"/>
                  </a:moveTo>
                  <a:cubicBezTo>
                    <a:pt x="4226" y="0"/>
                    <a:pt x="2493" y="3131"/>
                    <a:pt x="1" y="4712"/>
                  </a:cubicBezTo>
                  <a:cubicBezTo>
                    <a:pt x="427" y="5229"/>
                    <a:pt x="943" y="6110"/>
                    <a:pt x="1065" y="7265"/>
                  </a:cubicBezTo>
                  <a:lnTo>
                    <a:pt x="7934" y="7265"/>
                  </a:lnTo>
                  <a:lnTo>
                    <a:pt x="7995" y="1034"/>
                  </a:lnTo>
                  <a:lnTo>
                    <a:pt x="4226" y="0"/>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1"/>
            <p:cNvSpPr/>
            <p:nvPr/>
          </p:nvSpPr>
          <p:spPr>
            <a:xfrm>
              <a:off x="6208044" y="4292856"/>
              <a:ext cx="186951" cy="63844"/>
            </a:xfrm>
            <a:custGeom>
              <a:avLst/>
              <a:gdLst/>
              <a:ahLst/>
              <a:cxnLst/>
              <a:rect l="l" t="t" r="r" b="b"/>
              <a:pathLst>
                <a:path w="10366" h="3540" extrusionOk="0">
                  <a:moveTo>
                    <a:pt x="0" y="0"/>
                  </a:moveTo>
                  <a:cubicBezTo>
                    <a:pt x="0" y="183"/>
                    <a:pt x="0" y="365"/>
                    <a:pt x="0" y="517"/>
                  </a:cubicBezTo>
                  <a:cubicBezTo>
                    <a:pt x="61" y="1125"/>
                    <a:pt x="183" y="1763"/>
                    <a:pt x="578" y="2189"/>
                  </a:cubicBezTo>
                  <a:cubicBezTo>
                    <a:pt x="882" y="2554"/>
                    <a:pt x="1338" y="2736"/>
                    <a:pt x="1794" y="2888"/>
                  </a:cubicBezTo>
                  <a:cubicBezTo>
                    <a:pt x="3114" y="3341"/>
                    <a:pt x="4512" y="3539"/>
                    <a:pt x="5912" y="3539"/>
                  </a:cubicBezTo>
                  <a:cubicBezTo>
                    <a:pt x="6670" y="3539"/>
                    <a:pt x="7429" y="3481"/>
                    <a:pt x="8177" y="3374"/>
                  </a:cubicBezTo>
                  <a:cubicBezTo>
                    <a:pt x="8633" y="3314"/>
                    <a:pt x="9058" y="3222"/>
                    <a:pt x="9453" y="3010"/>
                  </a:cubicBezTo>
                  <a:cubicBezTo>
                    <a:pt x="9879" y="2797"/>
                    <a:pt x="10213" y="2463"/>
                    <a:pt x="10304" y="2007"/>
                  </a:cubicBezTo>
                  <a:cubicBezTo>
                    <a:pt x="10365" y="1703"/>
                    <a:pt x="10274" y="1399"/>
                    <a:pt x="10152" y="1125"/>
                  </a:cubicBezTo>
                  <a:cubicBezTo>
                    <a:pt x="9094" y="1776"/>
                    <a:pt x="7649" y="2112"/>
                    <a:pt x="6529" y="2112"/>
                  </a:cubicBezTo>
                  <a:cubicBezTo>
                    <a:pt x="6395" y="2112"/>
                    <a:pt x="6264" y="2108"/>
                    <a:pt x="6140" y="2098"/>
                  </a:cubicBezTo>
                  <a:cubicBezTo>
                    <a:pt x="4620" y="1946"/>
                    <a:pt x="3101" y="1429"/>
                    <a:pt x="1733" y="821"/>
                  </a:cubicBezTo>
                  <a:cubicBezTo>
                    <a:pt x="1186" y="608"/>
                    <a:pt x="638" y="365"/>
                    <a:pt x="122" y="92"/>
                  </a:cubicBezTo>
                  <a:cubicBezTo>
                    <a:pt x="91" y="61"/>
                    <a:pt x="61" y="31"/>
                    <a:pt x="0"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1"/>
            <p:cNvSpPr/>
            <p:nvPr/>
          </p:nvSpPr>
          <p:spPr>
            <a:xfrm>
              <a:off x="6204744" y="4158892"/>
              <a:ext cx="129942" cy="163036"/>
            </a:xfrm>
            <a:custGeom>
              <a:avLst/>
              <a:gdLst/>
              <a:ahLst/>
              <a:cxnLst/>
              <a:rect l="l" t="t" r="r" b="b"/>
              <a:pathLst>
                <a:path w="7205" h="9040" extrusionOk="0">
                  <a:moveTo>
                    <a:pt x="1842" y="0"/>
                  </a:moveTo>
                  <a:cubicBezTo>
                    <a:pt x="1363" y="0"/>
                    <a:pt x="900" y="50"/>
                    <a:pt x="578" y="255"/>
                  </a:cubicBezTo>
                  <a:cubicBezTo>
                    <a:pt x="1" y="620"/>
                    <a:pt x="92" y="1319"/>
                    <a:pt x="153" y="1896"/>
                  </a:cubicBezTo>
                  <a:cubicBezTo>
                    <a:pt x="305" y="3720"/>
                    <a:pt x="214" y="5605"/>
                    <a:pt x="183" y="7428"/>
                  </a:cubicBezTo>
                  <a:cubicBezTo>
                    <a:pt x="244" y="7459"/>
                    <a:pt x="274" y="7489"/>
                    <a:pt x="305" y="7489"/>
                  </a:cubicBezTo>
                  <a:cubicBezTo>
                    <a:pt x="821" y="7763"/>
                    <a:pt x="1369" y="8036"/>
                    <a:pt x="1916" y="8249"/>
                  </a:cubicBezTo>
                  <a:cubicBezTo>
                    <a:pt x="2584" y="8553"/>
                    <a:pt x="3314" y="8827"/>
                    <a:pt x="4043" y="9039"/>
                  </a:cubicBezTo>
                  <a:cubicBezTo>
                    <a:pt x="4530" y="7155"/>
                    <a:pt x="6171" y="6638"/>
                    <a:pt x="7205" y="6486"/>
                  </a:cubicBezTo>
                  <a:cubicBezTo>
                    <a:pt x="6445" y="5969"/>
                    <a:pt x="5806" y="5362"/>
                    <a:pt x="5411" y="4571"/>
                  </a:cubicBezTo>
                  <a:cubicBezTo>
                    <a:pt x="5198" y="4146"/>
                    <a:pt x="5077" y="3690"/>
                    <a:pt x="4925" y="3234"/>
                  </a:cubicBezTo>
                  <a:cubicBezTo>
                    <a:pt x="4621" y="2261"/>
                    <a:pt x="4226" y="1258"/>
                    <a:pt x="3770" y="316"/>
                  </a:cubicBezTo>
                  <a:cubicBezTo>
                    <a:pt x="3739" y="255"/>
                    <a:pt x="3679" y="164"/>
                    <a:pt x="3618" y="103"/>
                  </a:cubicBezTo>
                  <a:cubicBezTo>
                    <a:pt x="3527" y="42"/>
                    <a:pt x="3405" y="42"/>
                    <a:pt x="3284" y="42"/>
                  </a:cubicBezTo>
                  <a:cubicBezTo>
                    <a:pt x="3236" y="44"/>
                    <a:pt x="3187" y="45"/>
                    <a:pt x="3136" y="45"/>
                  </a:cubicBezTo>
                  <a:cubicBezTo>
                    <a:pt x="2762" y="45"/>
                    <a:pt x="2295" y="0"/>
                    <a:pt x="1842" y="0"/>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1"/>
            <p:cNvSpPr/>
            <p:nvPr/>
          </p:nvSpPr>
          <p:spPr>
            <a:xfrm>
              <a:off x="6277660" y="4275867"/>
              <a:ext cx="112935" cy="55097"/>
            </a:xfrm>
            <a:custGeom>
              <a:avLst/>
              <a:gdLst/>
              <a:ahLst/>
              <a:cxnLst/>
              <a:rect l="l" t="t" r="r" b="b"/>
              <a:pathLst>
                <a:path w="6262" h="3055" extrusionOk="0">
                  <a:moveTo>
                    <a:pt x="3162" y="0"/>
                  </a:moveTo>
                  <a:cubicBezTo>
                    <a:pt x="2128" y="152"/>
                    <a:pt x="487" y="669"/>
                    <a:pt x="0" y="2553"/>
                  </a:cubicBezTo>
                  <a:cubicBezTo>
                    <a:pt x="730" y="2797"/>
                    <a:pt x="1490" y="2979"/>
                    <a:pt x="2280" y="3040"/>
                  </a:cubicBezTo>
                  <a:cubicBezTo>
                    <a:pt x="2404" y="3050"/>
                    <a:pt x="2535" y="3054"/>
                    <a:pt x="2669" y="3054"/>
                  </a:cubicBezTo>
                  <a:cubicBezTo>
                    <a:pt x="3789" y="3054"/>
                    <a:pt x="5231" y="2718"/>
                    <a:pt x="6262" y="2067"/>
                  </a:cubicBezTo>
                  <a:cubicBezTo>
                    <a:pt x="6171" y="1854"/>
                    <a:pt x="5988" y="1642"/>
                    <a:pt x="5806" y="1490"/>
                  </a:cubicBezTo>
                  <a:cubicBezTo>
                    <a:pt x="5380" y="1125"/>
                    <a:pt x="4864" y="912"/>
                    <a:pt x="4377" y="669"/>
                  </a:cubicBezTo>
                  <a:cubicBezTo>
                    <a:pt x="3952" y="487"/>
                    <a:pt x="3526" y="243"/>
                    <a:pt x="3162"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1"/>
            <p:cNvSpPr/>
            <p:nvPr/>
          </p:nvSpPr>
          <p:spPr>
            <a:xfrm>
              <a:off x="6267632" y="4259473"/>
              <a:ext cx="54718" cy="29884"/>
            </a:xfrm>
            <a:custGeom>
              <a:avLst/>
              <a:gdLst/>
              <a:ahLst/>
              <a:cxnLst/>
              <a:rect l="l" t="t" r="r" b="b"/>
              <a:pathLst>
                <a:path w="3034" h="1657" extrusionOk="0">
                  <a:moveTo>
                    <a:pt x="277" y="1453"/>
                  </a:moveTo>
                  <a:lnTo>
                    <a:pt x="277" y="1453"/>
                  </a:lnTo>
                  <a:cubicBezTo>
                    <a:pt x="279" y="1454"/>
                    <a:pt x="281" y="1455"/>
                    <a:pt x="283" y="1456"/>
                  </a:cubicBezTo>
                  <a:cubicBezTo>
                    <a:pt x="283" y="1460"/>
                    <a:pt x="283" y="1463"/>
                    <a:pt x="283" y="1467"/>
                  </a:cubicBezTo>
                  <a:lnTo>
                    <a:pt x="283" y="1467"/>
                  </a:lnTo>
                  <a:cubicBezTo>
                    <a:pt x="281" y="1462"/>
                    <a:pt x="279" y="1458"/>
                    <a:pt x="277" y="1453"/>
                  </a:cubicBezTo>
                  <a:close/>
                  <a:moveTo>
                    <a:pt x="2326" y="1"/>
                  </a:moveTo>
                  <a:cubicBezTo>
                    <a:pt x="1473" y="1"/>
                    <a:pt x="684" y="571"/>
                    <a:pt x="161" y="1244"/>
                  </a:cubicBezTo>
                  <a:cubicBezTo>
                    <a:pt x="144" y="1278"/>
                    <a:pt x="78" y="1351"/>
                    <a:pt x="41" y="1425"/>
                  </a:cubicBezTo>
                  <a:lnTo>
                    <a:pt x="41" y="1425"/>
                  </a:lnTo>
                  <a:cubicBezTo>
                    <a:pt x="43" y="1422"/>
                    <a:pt x="50" y="1415"/>
                    <a:pt x="70" y="1396"/>
                  </a:cubicBezTo>
                  <a:cubicBezTo>
                    <a:pt x="73" y="1396"/>
                    <a:pt x="75" y="1396"/>
                    <a:pt x="77" y="1396"/>
                  </a:cubicBezTo>
                  <a:lnTo>
                    <a:pt x="77" y="1396"/>
                  </a:lnTo>
                  <a:cubicBezTo>
                    <a:pt x="65" y="1403"/>
                    <a:pt x="53" y="1413"/>
                    <a:pt x="41" y="1425"/>
                  </a:cubicBezTo>
                  <a:lnTo>
                    <a:pt x="41" y="1425"/>
                  </a:lnTo>
                  <a:cubicBezTo>
                    <a:pt x="41" y="1425"/>
                    <a:pt x="41" y="1425"/>
                    <a:pt x="41" y="1425"/>
                  </a:cubicBezTo>
                  <a:lnTo>
                    <a:pt x="41" y="1425"/>
                  </a:lnTo>
                  <a:cubicBezTo>
                    <a:pt x="40" y="1426"/>
                    <a:pt x="40" y="1426"/>
                    <a:pt x="40" y="1426"/>
                  </a:cubicBezTo>
                  <a:cubicBezTo>
                    <a:pt x="40" y="1426"/>
                    <a:pt x="41" y="1425"/>
                    <a:pt x="41" y="1425"/>
                  </a:cubicBezTo>
                  <a:lnTo>
                    <a:pt x="41" y="1425"/>
                  </a:lnTo>
                  <a:cubicBezTo>
                    <a:pt x="12" y="1481"/>
                    <a:pt x="0" y="1538"/>
                    <a:pt x="40" y="1578"/>
                  </a:cubicBezTo>
                  <a:cubicBezTo>
                    <a:pt x="59" y="1636"/>
                    <a:pt x="90" y="1657"/>
                    <a:pt x="134" y="1657"/>
                  </a:cubicBezTo>
                  <a:cubicBezTo>
                    <a:pt x="159" y="1657"/>
                    <a:pt x="189" y="1650"/>
                    <a:pt x="222" y="1639"/>
                  </a:cubicBezTo>
                  <a:cubicBezTo>
                    <a:pt x="222" y="1639"/>
                    <a:pt x="252" y="1639"/>
                    <a:pt x="252" y="1608"/>
                  </a:cubicBezTo>
                  <a:cubicBezTo>
                    <a:pt x="271" y="1590"/>
                    <a:pt x="283" y="1569"/>
                    <a:pt x="288" y="1547"/>
                  </a:cubicBezTo>
                  <a:lnTo>
                    <a:pt x="288" y="1547"/>
                  </a:lnTo>
                  <a:cubicBezTo>
                    <a:pt x="313" y="1544"/>
                    <a:pt x="315" y="1515"/>
                    <a:pt x="344" y="1487"/>
                  </a:cubicBezTo>
                  <a:cubicBezTo>
                    <a:pt x="374" y="1426"/>
                    <a:pt x="404" y="1396"/>
                    <a:pt x="465" y="1335"/>
                  </a:cubicBezTo>
                  <a:cubicBezTo>
                    <a:pt x="648" y="1122"/>
                    <a:pt x="830" y="940"/>
                    <a:pt x="1012" y="788"/>
                  </a:cubicBezTo>
                  <a:cubicBezTo>
                    <a:pt x="1397" y="493"/>
                    <a:pt x="1850" y="283"/>
                    <a:pt x="2319" y="283"/>
                  </a:cubicBezTo>
                  <a:cubicBezTo>
                    <a:pt x="2480" y="283"/>
                    <a:pt x="2643" y="308"/>
                    <a:pt x="2806" y="362"/>
                  </a:cubicBezTo>
                  <a:cubicBezTo>
                    <a:pt x="2824" y="368"/>
                    <a:pt x="2841" y="371"/>
                    <a:pt x="2856" y="371"/>
                  </a:cubicBezTo>
                  <a:cubicBezTo>
                    <a:pt x="2998" y="371"/>
                    <a:pt x="3034" y="143"/>
                    <a:pt x="2897" y="89"/>
                  </a:cubicBezTo>
                  <a:cubicBezTo>
                    <a:pt x="2705" y="28"/>
                    <a:pt x="2514" y="1"/>
                    <a:pt x="2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1"/>
            <p:cNvSpPr/>
            <p:nvPr/>
          </p:nvSpPr>
          <p:spPr>
            <a:xfrm>
              <a:off x="6249705" y="4234297"/>
              <a:ext cx="55602" cy="30118"/>
            </a:xfrm>
            <a:custGeom>
              <a:avLst/>
              <a:gdLst/>
              <a:ahLst/>
              <a:cxnLst/>
              <a:rect l="l" t="t" r="r" b="b"/>
              <a:pathLst>
                <a:path w="3083" h="1670" extrusionOk="0">
                  <a:moveTo>
                    <a:pt x="122" y="1393"/>
                  </a:moveTo>
                  <a:cubicBezTo>
                    <a:pt x="125" y="1395"/>
                    <a:pt x="129" y="1397"/>
                    <a:pt x="132" y="1398"/>
                  </a:cubicBezTo>
                  <a:lnTo>
                    <a:pt x="132" y="1398"/>
                  </a:lnTo>
                  <a:cubicBezTo>
                    <a:pt x="119" y="1405"/>
                    <a:pt x="105" y="1413"/>
                    <a:pt x="91" y="1424"/>
                  </a:cubicBezTo>
                  <a:cubicBezTo>
                    <a:pt x="91" y="1424"/>
                    <a:pt x="91" y="1424"/>
                    <a:pt x="122" y="1393"/>
                  </a:cubicBezTo>
                  <a:close/>
                  <a:moveTo>
                    <a:pt x="335" y="1576"/>
                  </a:moveTo>
                  <a:cubicBezTo>
                    <a:pt x="335" y="1586"/>
                    <a:pt x="331" y="1589"/>
                    <a:pt x="328" y="1589"/>
                  </a:cubicBezTo>
                  <a:cubicBezTo>
                    <a:pt x="321" y="1589"/>
                    <a:pt x="314" y="1576"/>
                    <a:pt x="335" y="1576"/>
                  </a:cubicBezTo>
                  <a:close/>
                  <a:moveTo>
                    <a:pt x="2364" y="1"/>
                  </a:moveTo>
                  <a:cubicBezTo>
                    <a:pt x="1513" y="1"/>
                    <a:pt x="739" y="590"/>
                    <a:pt x="213" y="1241"/>
                  </a:cubicBezTo>
                  <a:cubicBezTo>
                    <a:pt x="152" y="1333"/>
                    <a:pt x="0" y="1485"/>
                    <a:pt x="61" y="1606"/>
                  </a:cubicBezTo>
                  <a:cubicBezTo>
                    <a:pt x="99" y="1644"/>
                    <a:pt x="136" y="1670"/>
                    <a:pt x="181" y="1670"/>
                  </a:cubicBezTo>
                  <a:cubicBezTo>
                    <a:pt x="209" y="1670"/>
                    <a:pt x="239" y="1660"/>
                    <a:pt x="274" y="1636"/>
                  </a:cubicBezTo>
                  <a:lnTo>
                    <a:pt x="304" y="1636"/>
                  </a:lnTo>
                  <a:cubicBezTo>
                    <a:pt x="328" y="1606"/>
                    <a:pt x="341" y="1575"/>
                    <a:pt x="343" y="1545"/>
                  </a:cubicBezTo>
                  <a:lnTo>
                    <a:pt x="343" y="1545"/>
                  </a:lnTo>
                  <a:cubicBezTo>
                    <a:pt x="352" y="1528"/>
                    <a:pt x="365" y="1515"/>
                    <a:pt x="365" y="1515"/>
                  </a:cubicBezTo>
                  <a:cubicBezTo>
                    <a:pt x="426" y="1424"/>
                    <a:pt x="456" y="1393"/>
                    <a:pt x="517" y="1333"/>
                  </a:cubicBezTo>
                  <a:cubicBezTo>
                    <a:pt x="669" y="1120"/>
                    <a:pt x="851" y="937"/>
                    <a:pt x="1064" y="785"/>
                  </a:cubicBezTo>
                  <a:cubicBezTo>
                    <a:pt x="1449" y="491"/>
                    <a:pt x="1902" y="281"/>
                    <a:pt x="2371" y="281"/>
                  </a:cubicBezTo>
                  <a:cubicBezTo>
                    <a:pt x="2532" y="281"/>
                    <a:pt x="2695" y="306"/>
                    <a:pt x="2857" y="360"/>
                  </a:cubicBezTo>
                  <a:cubicBezTo>
                    <a:pt x="2875" y="366"/>
                    <a:pt x="2892" y="369"/>
                    <a:pt x="2908" y="369"/>
                  </a:cubicBezTo>
                  <a:cubicBezTo>
                    <a:pt x="3049" y="369"/>
                    <a:pt x="3083" y="141"/>
                    <a:pt x="2918" y="86"/>
                  </a:cubicBezTo>
                  <a:cubicBezTo>
                    <a:pt x="2731" y="28"/>
                    <a:pt x="2546" y="1"/>
                    <a:pt x="2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1"/>
            <p:cNvSpPr/>
            <p:nvPr/>
          </p:nvSpPr>
          <p:spPr>
            <a:xfrm>
              <a:off x="6243123" y="4215612"/>
              <a:ext cx="55061" cy="29902"/>
            </a:xfrm>
            <a:custGeom>
              <a:avLst/>
              <a:gdLst/>
              <a:ahLst/>
              <a:cxnLst/>
              <a:rect l="l" t="t" r="r" b="b"/>
              <a:pathLst>
                <a:path w="3053" h="1658" extrusionOk="0">
                  <a:moveTo>
                    <a:pt x="300" y="1455"/>
                  </a:moveTo>
                  <a:cubicBezTo>
                    <a:pt x="301" y="1456"/>
                    <a:pt x="303" y="1456"/>
                    <a:pt x="304" y="1457"/>
                  </a:cubicBezTo>
                  <a:cubicBezTo>
                    <a:pt x="304" y="1460"/>
                    <a:pt x="304" y="1463"/>
                    <a:pt x="304" y="1466"/>
                  </a:cubicBezTo>
                  <a:lnTo>
                    <a:pt x="304" y="1466"/>
                  </a:lnTo>
                  <a:cubicBezTo>
                    <a:pt x="303" y="1462"/>
                    <a:pt x="302" y="1459"/>
                    <a:pt x="300" y="1455"/>
                  </a:cubicBezTo>
                  <a:close/>
                  <a:moveTo>
                    <a:pt x="2331" y="1"/>
                  </a:moveTo>
                  <a:cubicBezTo>
                    <a:pt x="1494" y="1"/>
                    <a:pt x="706" y="571"/>
                    <a:pt x="183" y="1244"/>
                  </a:cubicBezTo>
                  <a:cubicBezTo>
                    <a:pt x="154" y="1273"/>
                    <a:pt x="103" y="1331"/>
                    <a:pt x="66" y="1393"/>
                  </a:cubicBezTo>
                  <a:lnTo>
                    <a:pt x="66" y="1393"/>
                  </a:lnTo>
                  <a:cubicBezTo>
                    <a:pt x="64" y="1394"/>
                    <a:pt x="63" y="1395"/>
                    <a:pt x="61" y="1396"/>
                  </a:cubicBezTo>
                  <a:cubicBezTo>
                    <a:pt x="61" y="1397"/>
                    <a:pt x="61" y="1398"/>
                    <a:pt x="61" y="1400"/>
                  </a:cubicBezTo>
                  <a:lnTo>
                    <a:pt x="61" y="1400"/>
                  </a:lnTo>
                  <a:cubicBezTo>
                    <a:pt x="23" y="1464"/>
                    <a:pt x="1" y="1533"/>
                    <a:pt x="31" y="1578"/>
                  </a:cubicBezTo>
                  <a:cubicBezTo>
                    <a:pt x="69" y="1636"/>
                    <a:pt x="108" y="1657"/>
                    <a:pt x="154" y="1657"/>
                  </a:cubicBezTo>
                  <a:cubicBezTo>
                    <a:pt x="181" y="1657"/>
                    <a:pt x="210" y="1650"/>
                    <a:pt x="244" y="1639"/>
                  </a:cubicBezTo>
                  <a:cubicBezTo>
                    <a:pt x="244" y="1639"/>
                    <a:pt x="274" y="1639"/>
                    <a:pt x="274" y="1609"/>
                  </a:cubicBezTo>
                  <a:cubicBezTo>
                    <a:pt x="293" y="1590"/>
                    <a:pt x="304" y="1569"/>
                    <a:pt x="310" y="1548"/>
                  </a:cubicBezTo>
                  <a:lnTo>
                    <a:pt x="310" y="1548"/>
                  </a:lnTo>
                  <a:cubicBezTo>
                    <a:pt x="335" y="1544"/>
                    <a:pt x="335" y="1516"/>
                    <a:pt x="335" y="1487"/>
                  </a:cubicBezTo>
                  <a:cubicBezTo>
                    <a:pt x="396" y="1426"/>
                    <a:pt x="426" y="1396"/>
                    <a:pt x="487" y="1305"/>
                  </a:cubicBezTo>
                  <a:cubicBezTo>
                    <a:pt x="639" y="1122"/>
                    <a:pt x="821" y="940"/>
                    <a:pt x="1034" y="788"/>
                  </a:cubicBezTo>
                  <a:cubicBezTo>
                    <a:pt x="1419" y="494"/>
                    <a:pt x="1871" y="284"/>
                    <a:pt x="2341" y="284"/>
                  </a:cubicBezTo>
                  <a:cubicBezTo>
                    <a:pt x="2502" y="284"/>
                    <a:pt x="2665" y="308"/>
                    <a:pt x="2827" y="362"/>
                  </a:cubicBezTo>
                  <a:cubicBezTo>
                    <a:pt x="2845" y="368"/>
                    <a:pt x="2862" y="371"/>
                    <a:pt x="2878" y="371"/>
                  </a:cubicBezTo>
                  <a:cubicBezTo>
                    <a:pt x="3019" y="371"/>
                    <a:pt x="3052" y="144"/>
                    <a:pt x="2888" y="89"/>
                  </a:cubicBezTo>
                  <a:cubicBezTo>
                    <a:pt x="2702" y="29"/>
                    <a:pt x="2515" y="1"/>
                    <a:pt x="23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1"/>
            <p:cNvSpPr/>
            <p:nvPr/>
          </p:nvSpPr>
          <p:spPr>
            <a:xfrm>
              <a:off x="5915300" y="4234297"/>
              <a:ext cx="44078" cy="24455"/>
            </a:xfrm>
            <a:custGeom>
              <a:avLst/>
              <a:gdLst/>
              <a:ahLst/>
              <a:cxnLst/>
              <a:rect l="l" t="t" r="r" b="b"/>
              <a:pathLst>
                <a:path w="2444" h="1356" extrusionOk="0">
                  <a:moveTo>
                    <a:pt x="347" y="184"/>
                  </a:moveTo>
                  <a:cubicBezTo>
                    <a:pt x="352" y="192"/>
                    <a:pt x="358" y="200"/>
                    <a:pt x="366" y="208"/>
                  </a:cubicBezTo>
                  <a:cubicBezTo>
                    <a:pt x="366" y="218"/>
                    <a:pt x="359" y="232"/>
                    <a:pt x="348" y="247"/>
                  </a:cubicBezTo>
                  <a:lnTo>
                    <a:pt x="348" y="247"/>
                  </a:lnTo>
                  <a:cubicBezTo>
                    <a:pt x="352" y="226"/>
                    <a:pt x="351" y="205"/>
                    <a:pt x="347" y="184"/>
                  </a:cubicBezTo>
                  <a:close/>
                  <a:moveTo>
                    <a:pt x="651" y="1"/>
                  </a:moveTo>
                  <a:cubicBezTo>
                    <a:pt x="509" y="1"/>
                    <a:pt x="371" y="18"/>
                    <a:pt x="244" y="56"/>
                  </a:cubicBezTo>
                  <a:cubicBezTo>
                    <a:pt x="236" y="56"/>
                    <a:pt x="227" y="56"/>
                    <a:pt x="216" y="56"/>
                  </a:cubicBezTo>
                  <a:lnTo>
                    <a:pt x="216" y="56"/>
                  </a:lnTo>
                  <a:cubicBezTo>
                    <a:pt x="215" y="56"/>
                    <a:pt x="215" y="56"/>
                    <a:pt x="214" y="56"/>
                  </a:cubicBezTo>
                  <a:cubicBezTo>
                    <a:pt x="210" y="56"/>
                    <a:pt x="208" y="56"/>
                    <a:pt x="206" y="57"/>
                  </a:cubicBezTo>
                  <a:lnTo>
                    <a:pt x="206" y="57"/>
                  </a:lnTo>
                  <a:cubicBezTo>
                    <a:pt x="176" y="59"/>
                    <a:pt x="143" y="66"/>
                    <a:pt x="122" y="86"/>
                  </a:cubicBezTo>
                  <a:cubicBezTo>
                    <a:pt x="1" y="178"/>
                    <a:pt x="62" y="360"/>
                    <a:pt x="214" y="360"/>
                  </a:cubicBezTo>
                  <a:cubicBezTo>
                    <a:pt x="251" y="360"/>
                    <a:pt x="281" y="348"/>
                    <a:pt x="303" y="329"/>
                  </a:cubicBezTo>
                  <a:lnTo>
                    <a:pt x="305" y="329"/>
                  </a:lnTo>
                  <a:cubicBezTo>
                    <a:pt x="335" y="299"/>
                    <a:pt x="366" y="299"/>
                    <a:pt x="426" y="299"/>
                  </a:cubicBezTo>
                  <a:lnTo>
                    <a:pt x="457" y="299"/>
                  </a:lnTo>
                  <a:cubicBezTo>
                    <a:pt x="487" y="299"/>
                    <a:pt x="518" y="269"/>
                    <a:pt x="548" y="269"/>
                  </a:cubicBezTo>
                  <a:lnTo>
                    <a:pt x="730" y="269"/>
                  </a:lnTo>
                  <a:cubicBezTo>
                    <a:pt x="1065" y="299"/>
                    <a:pt x="1399" y="390"/>
                    <a:pt x="1673" y="633"/>
                  </a:cubicBezTo>
                  <a:cubicBezTo>
                    <a:pt x="1885" y="816"/>
                    <a:pt x="2037" y="1029"/>
                    <a:pt x="2159" y="1272"/>
                  </a:cubicBezTo>
                  <a:cubicBezTo>
                    <a:pt x="2179" y="1331"/>
                    <a:pt x="2218" y="1355"/>
                    <a:pt x="2260" y="1355"/>
                  </a:cubicBezTo>
                  <a:cubicBezTo>
                    <a:pt x="2346" y="1355"/>
                    <a:pt x="2443" y="1253"/>
                    <a:pt x="2402" y="1150"/>
                  </a:cubicBezTo>
                  <a:cubicBezTo>
                    <a:pt x="2159" y="633"/>
                    <a:pt x="1764" y="238"/>
                    <a:pt x="1247" y="86"/>
                  </a:cubicBezTo>
                  <a:cubicBezTo>
                    <a:pt x="1053" y="33"/>
                    <a:pt x="848"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1"/>
            <p:cNvSpPr/>
            <p:nvPr/>
          </p:nvSpPr>
          <p:spPr>
            <a:xfrm>
              <a:off x="5933949" y="4218083"/>
              <a:ext cx="44060" cy="24744"/>
            </a:xfrm>
            <a:custGeom>
              <a:avLst/>
              <a:gdLst/>
              <a:ahLst/>
              <a:cxnLst/>
              <a:rect l="l" t="t" r="r" b="b"/>
              <a:pathLst>
                <a:path w="2443" h="1372" extrusionOk="0">
                  <a:moveTo>
                    <a:pt x="349" y="205"/>
                  </a:moveTo>
                  <a:cubicBezTo>
                    <a:pt x="353" y="212"/>
                    <a:pt x="358" y="219"/>
                    <a:pt x="365" y="225"/>
                  </a:cubicBezTo>
                  <a:cubicBezTo>
                    <a:pt x="365" y="237"/>
                    <a:pt x="357" y="252"/>
                    <a:pt x="345" y="268"/>
                  </a:cubicBezTo>
                  <a:lnTo>
                    <a:pt x="345" y="268"/>
                  </a:lnTo>
                  <a:cubicBezTo>
                    <a:pt x="350" y="248"/>
                    <a:pt x="351" y="226"/>
                    <a:pt x="349" y="205"/>
                  </a:cubicBezTo>
                  <a:close/>
                  <a:moveTo>
                    <a:pt x="682" y="1"/>
                  </a:moveTo>
                  <a:cubicBezTo>
                    <a:pt x="529" y="1"/>
                    <a:pt x="380" y="16"/>
                    <a:pt x="244" y="43"/>
                  </a:cubicBezTo>
                  <a:cubicBezTo>
                    <a:pt x="213" y="73"/>
                    <a:pt x="152" y="73"/>
                    <a:pt x="122" y="104"/>
                  </a:cubicBezTo>
                  <a:cubicBezTo>
                    <a:pt x="0" y="165"/>
                    <a:pt x="61" y="377"/>
                    <a:pt x="213" y="377"/>
                  </a:cubicBezTo>
                  <a:cubicBezTo>
                    <a:pt x="249" y="377"/>
                    <a:pt x="278" y="366"/>
                    <a:pt x="299" y="347"/>
                  </a:cubicBezTo>
                  <a:lnTo>
                    <a:pt x="304" y="347"/>
                  </a:lnTo>
                  <a:cubicBezTo>
                    <a:pt x="335" y="317"/>
                    <a:pt x="365" y="317"/>
                    <a:pt x="426" y="317"/>
                  </a:cubicBezTo>
                  <a:lnTo>
                    <a:pt x="456" y="317"/>
                  </a:lnTo>
                  <a:cubicBezTo>
                    <a:pt x="487" y="286"/>
                    <a:pt x="517" y="286"/>
                    <a:pt x="547" y="286"/>
                  </a:cubicBezTo>
                  <a:lnTo>
                    <a:pt x="730" y="286"/>
                  </a:lnTo>
                  <a:cubicBezTo>
                    <a:pt x="1064" y="317"/>
                    <a:pt x="1399" y="408"/>
                    <a:pt x="1672" y="621"/>
                  </a:cubicBezTo>
                  <a:cubicBezTo>
                    <a:pt x="1885" y="803"/>
                    <a:pt x="2037" y="1046"/>
                    <a:pt x="2158" y="1289"/>
                  </a:cubicBezTo>
                  <a:cubicBezTo>
                    <a:pt x="2178" y="1347"/>
                    <a:pt x="2216" y="1372"/>
                    <a:pt x="2256" y="1372"/>
                  </a:cubicBezTo>
                  <a:cubicBezTo>
                    <a:pt x="2343" y="1372"/>
                    <a:pt x="2443" y="1262"/>
                    <a:pt x="2402" y="1137"/>
                  </a:cubicBezTo>
                  <a:cubicBezTo>
                    <a:pt x="2158" y="651"/>
                    <a:pt x="1763" y="256"/>
                    <a:pt x="1247" y="73"/>
                  </a:cubicBezTo>
                  <a:cubicBezTo>
                    <a:pt x="1062" y="23"/>
                    <a:pt x="869" y="1"/>
                    <a:pt x="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1"/>
            <p:cNvSpPr/>
            <p:nvPr/>
          </p:nvSpPr>
          <p:spPr>
            <a:xfrm>
              <a:off x="5952579" y="4198118"/>
              <a:ext cx="44078" cy="24437"/>
            </a:xfrm>
            <a:custGeom>
              <a:avLst/>
              <a:gdLst/>
              <a:ahLst/>
              <a:cxnLst/>
              <a:rect l="l" t="t" r="r" b="b"/>
              <a:pathLst>
                <a:path w="2444" h="1355" extrusionOk="0">
                  <a:moveTo>
                    <a:pt x="347" y="184"/>
                  </a:moveTo>
                  <a:cubicBezTo>
                    <a:pt x="352" y="192"/>
                    <a:pt x="357" y="200"/>
                    <a:pt x="366" y="208"/>
                  </a:cubicBezTo>
                  <a:cubicBezTo>
                    <a:pt x="366" y="218"/>
                    <a:pt x="359" y="232"/>
                    <a:pt x="348" y="247"/>
                  </a:cubicBezTo>
                  <a:lnTo>
                    <a:pt x="348" y="247"/>
                  </a:lnTo>
                  <a:cubicBezTo>
                    <a:pt x="352" y="226"/>
                    <a:pt x="351" y="205"/>
                    <a:pt x="347" y="184"/>
                  </a:cubicBezTo>
                  <a:close/>
                  <a:moveTo>
                    <a:pt x="651" y="1"/>
                  </a:moveTo>
                  <a:cubicBezTo>
                    <a:pt x="509" y="1"/>
                    <a:pt x="371" y="18"/>
                    <a:pt x="244" y="56"/>
                  </a:cubicBezTo>
                  <a:cubicBezTo>
                    <a:pt x="236" y="56"/>
                    <a:pt x="227" y="56"/>
                    <a:pt x="216" y="56"/>
                  </a:cubicBezTo>
                  <a:lnTo>
                    <a:pt x="216" y="56"/>
                  </a:lnTo>
                  <a:cubicBezTo>
                    <a:pt x="215" y="56"/>
                    <a:pt x="214" y="56"/>
                    <a:pt x="214" y="56"/>
                  </a:cubicBezTo>
                  <a:cubicBezTo>
                    <a:pt x="210" y="56"/>
                    <a:pt x="207" y="56"/>
                    <a:pt x="206" y="57"/>
                  </a:cubicBezTo>
                  <a:lnTo>
                    <a:pt x="206" y="57"/>
                  </a:lnTo>
                  <a:cubicBezTo>
                    <a:pt x="176" y="59"/>
                    <a:pt x="143" y="66"/>
                    <a:pt x="122" y="86"/>
                  </a:cubicBezTo>
                  <a:cubicBezTo>
                    <a:pt x="1" y="177"/>
                    <a:pt x="62" y="360"/>
                    <a:pt x="214" y="360"/>
                  </a:cubicBezTo>
                  <a:cubicBezTo>
                    <a:pt x="251" y="360"/>
                    <a:pt x="281" y="348"/>
                    <a:pt x="303" y="329"/>
                  </a:cubicBezTo>
                  <a:lnTo>
                    <a:pt x="305" y="329"/>
                  </a:lnTo>
                  <a:cubicBezTo>
                    <a:pt x="335" y="299"/>
                    <a:pt x="366" y="299"/>
                    <a:pt x="426" y="299"/>
                  </a:cubicBezTo>
                  <a:lnTo>
                    <a:pt x="457" y="299"/>
                  </a:lnTo>
                  <a:cubicBezTo>
                    <a:pt x="487" y="299"/>
                    <a:pt x="518" y="269"/>
                    <a:pt x="548" y="269"/>
                  </a:cubicBezTo>
                  <a:lnTo>
                    <a:pt x="730" y="269"/>
                  </a:lnTo>
                  <a:cubicBezTo>
                    <a:pt x="1065" y="299"/>
                    <a:pt x="1399" y="390"/>
                    <a:pt x="1673" y="633"/>
                  </a:cubicBezTo>
                  <a:cubicBezTo>
                    <a:pt x="1885" y="816"/>
                    <a:pt x="2037" y="1028"/>
                    <a:pt x="2159" y="1272"/>
                  </a:cubicBezTo>
                  <a:cubicBezTo>
                    <a:pt x="2179" y="1331"/>
                    <a:pt x="2218" y="1355"/>
                    <a:pt x="2260" y="1355"/>
                  </a:cubicBezTo>
                  <a:cubicBezTo>
                    <a:pt x="2346" y="1355"/>
                    <a:pt x="2443" y="1253"/>
                    <a:pt x="2402" y="1150"/>
                  </a:cubicBezTo>
                  <a:cubicBezTo>
                    <a:pt x="2159" y="633"/>
                    <a:pt x="1764" y="238"/>
                    <a:pt x="1247" y="86"/>
                  </a:cubicBezTo>
                  <a:cubicBezTo>
                    <a:pt x="1053" y="33"/>
                    <a:pt x="848"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1"/>
            <p:cNvSpPr/>
            <p:nvPr/>
          </p:nvSpPr>
          <p:spPr>
            <a:xfrm>
              <a:off x="6148836" y="3535260"/>
              <a:ext cx="187492" cy="646338"/>
            </a:xfrm>
            <a:custGeom>
              <a:avLst/>
              <a:gdLst/>
              <a:ahLst/>
              <a:cxnLst/>
              <a:rect l="l" t="t" r="r" b="b"/>
              <a:pathLst>
                <a:path w="10396" h="35838" extrusionOk="0">
                  <a:moveTo>
                    <a:pt x="9180" y="1"/>
                  </a:moveTo>
                  <a:cubicBezTo>
                    <a:pt x="6991" y="1"/>
                    <a:pt x="0" y="9636"/>
                    <a:pt x="0" y="9636"/>
                  </a:cubicBezTo>
                  <a:lnTo>
                    <a:pt x="1338" y="35837"/>
                  </a:lnTo>
                  <a:lnTo>
                    <a:pt x="10396" y="35503"/>
                  </a:lnTo>
                  <a:cubicBezTo>
                    <a:pt x="10396" y="35503"/>
                    <a:pt x="9697" y="1"/>
                    <a:pt x="91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1"/>
            <p:cNvSpPr/>
            <p:nvPr/>
          </p:nvSpPr>
          <p:spPr>
            <a:xfrm>
              <a:off x="5842944" y="3391088"/>
              <a:ext cx="268631" cy="794334"/>
            </a:xfrm>
            <a:custGeom>
              <a:avLst/>
              <a:gdLst/>
              <a:ahLst/>
              <a:cxnLst/>
              <a:rect l="l" t="t" r="r" b="b"/>
              <a:pathLst>
                <a:path w="14895" h="44044" extrusionOk="0">
                  <a:moveTo>
                    <a:pt x="1" y="1"/>
                  </a:moveTo>
                  <a:lnTo>
                    <a:pt x="3071" y="44044"/>
                  </a:lnTo>
                  <a:lnTo>
                    <a:pt x="11399" y="44044"/>
                  </a:lnTo>
                  <a:lnTo>
                    <a:pt x="14895" y="1095"/>
                  </a:ln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1"/>
            <p:cNvSpPr/>
            <p:nvPr/>
          </p:nvSpPr>
          <p:spPr>
            <a:xfrm>
              <a:off x="5791959" y="3186066"/>
              <a:ext cx="101447" cy="349212"/>
            </a:xfrm>
            <a:custGeom>
              <a:avLst/>
              <a:gdLst/>
              <a:ahLst/>
              <a:cxnLst/>
              <a:rect l="l" t="t" r="r" b="b"/>
              <a:pathLst>
                <a:path w="5625" h="19363" extrusionOk="0">
                  <a:moveTo>
                    <a:pt x="5624" y="1"/>
                  </a:moveTo>
                  <a:lnTo>
                    <a:pt x="1" y="2554"/>
                  </a:lnTo>
                  <a:lnTo>
                    <a:pt x="4287" y="19363"/>
                  </a:lnTo>
                  <a:lnTo>
                    <a:pt x="5624" y="1"/>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1"/>
            <p:cNvSpPr/>
            <p:nvPr/>
          </p:nvSpPr>
          <p:spPr>
            <a:xfrm>
              <a:off x="5545276" y="2676938"/>
              <a:ext cx="657304" cy="571890"/>
            </a:xfrm>
            <a:custGeom>
              <a:avLst/>
              <a:gdLst/>
              <a:ahLst/>
              <a:cxnLst/>
              <a:rect l="l" t="t" r="r" b="b"/>
              <a:pathLst>
                <a:path w="36446" h="31710" extrusionOk="0">
                  <a:moveTo>
                    <a:pt x="23793" y="1"/>
                  </a:moveTo>
                  <a:cubicBezTo>
                    <a:pt x="23367" y="1"/>
                    <a:pt x="22934" y="9"/>
                    <a:pt x="22494" y="24"/>
                  </a:cubicBezTo>
                  <a:cubicBezTo>
                    <a:pt x="8937" y="632"/>
                    <a:pt x="1" y="18899"/>
                    <a:pt x="3192" y="26985"/>
                  </a:cubicBezTo>
                  <a:cubicBezTo>
                    <a:pt x="4675" y="30705"/>
                    <a:pt x="7922" y="31710"/>
                    <a:pt x="11066" y="31710"/>
                  </a:cubicBezTo>
                  <a:cubicBezTo>
                    <a:pt x="14754" y="31710"/>
                    <a:pt x="18300" y="30328"/>
                    <a:pt x="18694" y="30328"/>
                  </a:cubicBezTo>
                  <a:cubicBezTo>
                    <a:pt x="18694" y="30328"/>
                    <a:pt x="27934" y="28808"/>
                    <a:pt x="35412" y="25890"/>
                  </a:cubicBezTo>
                  <a:cubicBezTo>
                    <a:pt x="35442" y="25769"/>
                    <a:pt x="35442" y="25617"/>
                    <a:pt x="35473" y="25465"/>
                  </a:cubicBezTo>
                  <a:cubicBezTo>
                    <a:pt x="36445" y="21453"/>
                    <a:pt x="35929" y="17136"/>
                    <a:pt x="34470" y="13246"/>
                  </a:cubicBezTo>
                  <a:cubicBezTo>
                    <a:pt x="32980" y="9355"/>
                    <a:pt x="30579" y="5890"/>
                    <a:pt x="27843" y="2790"/>
                  </a:cubicBezTo>
                  <a:cubicBezTo>
                    <a:pt x="26962" y="1817"/>
                    <a:pt x="26050" y="875"/>
                    <a:pt x="25047" y="24"/>
                  </a:cubicBezTo>
                  <a:cubicBezTo>
                    <a:pt x="24637" y="9"/>
                    <a:pt x="24219" y="1"/>
                    <a:pt x="23793" y="1"/>
                  </a:cubicBezTo>
                  <a:close/>
                </a:path>
              </a:pathLst>
            </a:custGeom>
            <a:solidFill>
              <a:srgbClr val="A7E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1"/>
            <p:cNvSpPr/>
            <p:nvPr/>
          </p:nvSpPr>
          <p:spPr>
            <a:xfrm>
              <a:off x="5808407" y="2992010"/>
              <a:ext cx="385949" cy="158456"/>
            </a:xfrm>
            <a:custGeom>
              <a:avLst/>
              <a:gdLst/>
              <a:ahLst/>
              <a:cxnLst/>
              <a:rect l="l" t="t" r="r" b="b"/>
              <a:pathLst>
                <a:path w="21400" h="8786" extrusionOk="0">
                  <a:moveTo>
                    <a:pt x="21399" y="1"/>
                  </a:moveTo>
                  <a:lnTo>
                    <a:pt x="1" y="274"/>
                  </a:lnTo>
                  <a:lnTo>
                    <a:pt x="1" y="6293"/>
                  </a:lnTo>
                  <a:lnTo>
                    <a:pt x="2250" y="8785"/>
                  </a:lnTo>
                  <a:lnTo>
                    <a:pt x="4651" y="4378"/>
                  </a:lnTo>
                  <a:lnTo>
                    <a:pt x="21399" y="2280"/>
                  </a:lnTo>
                  <a:lnTo>
                    <a:pt x="21399" y="1"/>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1"/>
            <p:cNvSpPr/>
            <p:nvPr/>
          </p:nvSpPr>
          <p:spPr>
            <a:xfrm>
              <a:off x="5996981" y="2677353"/>
              <a:ext cx="376625" cy="466529"/>
            </a:xfrm>
            <a:custGeom>
              <a:avLst/>
              <a:gdLst/>
              <a:ahLst/>
              <a:cxnLst/>
              <a:rect l="l" t="t" r="r" b="b"/>
              <a:pathLst>
                <a:path w="20883" h="25868" extrusionOk="0">
                  <a:moveTo>
                    <a:pt x="1" y="1"/>
                  </a:moveTo>
                  <a:cubicBezTo>
                    <a:pt x="1004" y="852"/>
                    <a:pt x="1916" y="1794"/>
                    <a:pt x="2797" y="2767"/>
                  </a:cubicBezTo>
                  <a:cubicBezTo>
                    <a:pt x="5533" y="5867"/>
                    <a:pt x="7934" y="9332"/>
                    <a:pt x="9424" y="13223"/>
                  </a:cubicBezTo>
                  <a:cubicBezTo>
                    <a:pt x="10883" y="17113"/>
                    <a:pt x="11399" y="21399"/>
                    <a:pt x="10427" y="25442"/>
                  </a:cubicBezTo>
                  <a:cubicBezTo>
                    <a:pt x="10396" y="25594"/>
                    <a:pt x="10396" y="25746"/>
                    <a:pt x="10366" y="25867"/>
                  </a:cubicBezTo>
                  <a:cubicBezTo>
                    <a:pt x="16141" y="23618"/>
                    <a:pt x="20883" y="20548"/>
                    <a:pt x="19545" y="16657"/>
                  </a:cubicBezTo>
                  <a:cubicBezTo>
                    <a:pt x="16688" y="8299"/>
                    <a:pt x="11703" y="487"/>
                    <a:pt x="1" y="1"/>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1"/>
            <p:cNvSpPr/>
            <p:nvPr/>
          </p:nvSpPr>
          <p:spPr>
            <a:xfrm>
              <a:off x="5484769" y="1953951"/>
              <a:ext cx="759472" cy="432822"/>
            </a:xfrm>
            <a:custGeom>
              <a:avLst/>
              <a:gdLst/>
              <a:ahLst/>
              <a:cxnLst/>
              <a:rect l="l" t="t" r="r" b="b"/>
              <a:pathLst>
                <a:path w="42111" h="23999" extrusionOk="0">
                  <a:moveTo>
                    <a:pt x="30872" y="0"/>
                  </a:moveTo>
                  <a:cubicBezTo>
                    <a:pt x="28494" y="0"/>
                    <a:pt x="25471" y="390"/>
                    <a:pt x="21593" y="1175"/>
                  </a:cubicBezTo>
                  <a:cubicBezTo>
                    <a:pt x="21016" y="1144"/>
                    <a:pt x="20460" y="1129"/>
                    <a:pt x="19923" y="1129"/>
                  </a:cubicBezTo>
                  <a:cubicBezTo>
                    <a:pt x="0" y="1129"/>
                    <a:pt x="7020" y="21998"/>
                    <a:pt x="7642" y="23212"/>
                  </a:cubicBezTo>
                  <a:cubicBezTo>
                    <a:pt x="7980" y="23843"/>
                    <a:pt x="8716" y="23998"/>
                    <a:pt x="9360" y="23998"/>
                  </a:cubicBezTo>
                  <a:cubicBezTo>
                    <a:pt x="9988" y="23998"/>
                    <a:pt x="10529" y="23850"/>
                    <a:pt x="10529" y="23850"/>
                  </a:cubicBezTo>
                  <a:cubicBezTo>
                    <a:pt x="10529" y="23850"/>
                    <a:pt x="12687" y="12513"/>
                    <a:pt x="15332" y="10993"/>
                  </a:cubicBezTo>
                  <a:cubicBezTo>
                    <a:pt x="15461" y="10918"/>
                    <a:pt x="15630" y="10883"/>
                    <a:pt x="15835" y="10883"/>
                  </a:cubicBezTo>
                  <a:cubicBezTo>
                    <a:pt x="19682" y="10883"/>
                    <a:pt x="36150" y="23349"/>
                    <a:pt x="39363" y="23349"/>
                  </a:cubicBezTo>
                  <a:cubicBezTo>
                    <a:pt x="39474" y="23349"/>
                    <a:pt x="39570" y="23334"/>
                    <a:pt x="39648" y="23303"/>
                  </a:cubicBezTo>
                  <a:cubicBezTo>
                    <a:pt x="42110" y="22330"/>
                    <a:pt x="41350" y="12300"/>
                    <a:pt x="39648" y="6312"/>
                  </a:cubicBezTo>
                  <a:cubicBezTo>
                    <a:pt x="38457" y="2121"/>
                    <a:pt x="36417" y="0"/>
                    <a:pt x="308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1"/>
            <p:cNvSpPr/>
            <p:nvPr/>
          </p:nvSpPr>
          <p:spPr>
            <a:xfrm>
              <a:off x="5651088" y="2089701"/>
              <a:ext cx="484600" cy="645184"/>
            </a:xfrm>
            <a:custGeom>
              <a:avLst/>
              <a:gdLst/>
              <a:ahLst/>
              <a:cxnLst/>
              <a:rect l="l" t="t" r="r" b="b"/>
              <a:pathLst>
                <a:path w="26870" h="35774" extrusionOk="0">
                  <a:moveTo>
                    <a:pt x="10152" y="1"/>
                  </a:moveTo>
                  <a:cubicBezTo>
                    <a:pt x="9737" y="1891"/>
                    <a:pt x="8378" y="3711"/>
                    <a:pt x="6963" y="3711"/>
                  </a:cubicBezTo>
                  <a:cubicBezTo>
                    <a:pt x="6513" y="3711"/>
                    <a:pt x="6057" y="3527"/>
                    <a:pt x="5623" y="3101"/>
                  </a:cubicBezTo>
                  <a:cubicBezTo>
                    <a:pt x="5552" y="4478"/>
                    <a:pt x="4776" y="5985"/>
                    <a:pt x="4049" y="5985"/>
                  </a:cubicBezTo>
                  <a:cubicBezTo>
                    <a:pt x="3845" y="5985"/>
                    <a:pt x="3645" y="5866"/>
                    <a:pt x="3465" y="5593"/>
                  </a:cubicBezTo>
                  <a:cubicBezTo>
                    <a:pt x="3009" y="7600"/>
                    <a:pt x="1034" y="10214"/>
                    <a:pt x="0" y="11521"/>
                  </a:cubicBezTo>
                  <a:lnTo>
                    <a:pt x="882" y="19940"/>
                  </a:lnTo>
                  <a:cubicBezTo>
                    <a:pt x="1437" y="25381"/>
                    <a:pt x="6103" y="29442"/>
                    <a:pt x="11466" y="29442"/>
                  </a:cubicBezTo>
                  <a:cubicBezTo>
                    <a:pt x="11675" y="29442"/>
                    <a:pt x="11886" y="29436"/>
                    <a:pt x="12098" y="29424"/>
                  </a:cubicBezTo>
                  <a:lnTo>
                    <a:pt x="12918" y="32949"/>
                  </a:lnTo>
                  <a:lnTo>
                    <a:pt x="10061" y="34682"/>
                  </a:lnTo>
                  <a:cubicBezTo>
                    <a:pt x="11164" y="35097"/>
                    <a:pt x="13350" y="35773"/>
                    <a:pt x="15940" y="35773"/>
                  </a:cubicBezTo>
                  <a:cubicBezTo>
                    <a:pt x="18276" y="35773"/>
                    <a:pt x="20941" y="35223"/>
                    <a:pt x="23435" y="33436"/>
                  </a:cubicBezTo>
                  <a:cubicBezTo>
                    <a:pt x="23466" y="33375"/>
                    <a:pt x="23496" y="33314"/>
                    <a:pt x="23496" y="33253"/>
                  </a:cubicBezTo>
                  <a:lnTo>
                    <a:pt x="23496" y="33253"/>
                  </a:lnTo>
                  <a:cubicBezTo>
                    <a:pt x="22944" y="33335"/>
                    <a:pt x="22382" y="33384"/>
                    <a:pt x="21826" y="33384"/>
                  </a:cubicBezTo>
                  <a:cubicBezTo>
                    <a:pt x="20512" y="33384"/>
                    <a:pt x="19232" y="33110"/>
                    <a:pt x="18207" y="32342"/>
                  </a:cubicBezTo>
                  <a:cubicBezTo>
                    <a:pt x="17143" y="31521"/>
                    <a:pt x="16566" y="30335"/>
                    <a:pt x="16171" y="29120"/>
                  </a:cubicBezTo>
                  <a:cubicBezTo>
                    <a:pt x="16111" y="28879"/>
                    <a:pt x="15339" y="25379"/>
                    <a:pt x="15671" y="25379"/>
                  </a:cubicBezTo>
                  <a:cubicBezTo>
                    <a:pt x="15675" y="25379"/>
                    <a:pt x="15680" y="25380"/>
                    <a:pt x="15684" y="25381"/>
                  </a:cubicBezTo>
                  <a:cubicBezTo>
                    <a:pt x="16505" y="25584"/>
                    <a:pt x="17358" y="25686"/>
                    <a:pt x="18210" y="25686"/>
                  </a:cubicBezTo>
                  <a:cubicBezTo>
                    <a:pt x="21306" y="25686"/>
                    <a:pt x="24396" y="24348"/>
                    <a:pt x="25897" y="21703"/>
                  </a:cubicBezTo>
                  <a:cubicBezTo>
                    <a:pt x="26870" y="20001"/>
                    <a:pt x="26840" y="18572"/>
                    <a:pt x="26444" y="16840"/>
                  </a:cubicBezTo>
                  <a:cubicBezTo>
                    <a:pt x="26080" y="15198"/>
                    <a:pt x="25624" y="13557"/>
                    <a:pt x="25077" y="11977"/>
                  </a:cubicBezTo>
                  <a:cubicBezTo>
                    <a:pt x="24043" y="11369"/>
                    <a:pt x="23162" y="10548"/>
                    <a:pt x="22523" y="9545"/>
                  </a:cubicBezTo>
                  <a:cubicBezTo>
                    <a:pt x="21627" y="10179"/>
                    <a:pt x="20604" y="10457"/>
                    <a:pt x="19578" y="10457"/>
                  </a:cubicBezTo>
                  <a:cubicBezTo>
                    <a:pt x="17507" y="10457"/>
                    <a:pt x="15424" y="9327"/>
                    <a:pt x="14347" y="7721"/>
                  </a:cubicBezTo>
                  <a:cubicBezTo>
                    <a:pt x="13496" y="6445"/>
                    <a:pt x="13253" y="4621"/>
                    <a:pt x="12918" y="2979"/>
                  </a:cubicBezTo>
                  <a:cubicBezTo>
                    <a:pt x="12158" y="2736"/>
                    <a:pt x="11064" y="2007"/>
                    <a:pt x="10152"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1"/>
            <p:cNvSpPr/>
            <p:nvPr/>
          </p:nvSpPr>
          <p:spPr>
            <a:xfrm>
              <a:off x="5884064" y="2143968"/>
              <a:ext cx="311933" cy="547921"/>
            </a:xfrm>
            <a:custGeom>
              <a:avLst/>
              <a:gdLst/>
              <a:ahLst/>
              <a:cxnLst/>
              <a:rect l="l" t="t" r="r" b="b"/>
              <a:pathLst>
                <a:path w="17296" h="30381" extrusionOk="0">
                  <a:moveTo>
                    <a:pt x="0" y="1"/>
                  </a:moveTo>
                  <a:cubicBezTo>
                    <a:pt x="335" y="1642"/>
                    <a:pt x="578" y="3436"/>
                    <a:pt x="1429" y="4743"/>
                  </a:cubicBezTo>
                  <a:cubicBezTo>
                    <a:pt x="2505" y="6326"/>
                    <a:pt x="4585" y="7449"/>
                    <a:pt x="6654" y="7449"/>
                  </a:cubicBezTo>
                  <a:cubicBezTo>
                    <a:pt x="7682" y="7449"/>
                    <a:pt x="8707" y="7172"/>
                    <a:pt x="9605" y="6536"/>
                  </a:cubicBezTo>
                  <a:cubicBezTo>
                    <a:pt x="10244" y="7539"/>
                    <a:pt x="11125" y="8390"/>
                    <a:pt x="12159" y="8968"/>
                  </a:cubicBezTo>
                  <a:cubicBezTo>
                    <a:pt x="12706" y="10548"/>
                    <a:pt x="13162" y="12189"/>
                    <a:pt x="13526" y="13831"/>
                  </a:cubicBezTo>
                  <a:cubicBezTo>
                    <a:pt x="13922" y="15563"/>
                    <a:pt x="13466" y="17326"/>
                    <a:pt x="12493" y="19028"/>
                  </a:cubicBezTo>
                  <a:cubicBezTo>
                    <a:pt x="10999" y="21620"/>
                    <a:pt x="8070" y="22633"/>
                    <a:pt x="5249" y="22633"/>
                  </a:cubicBezTo>
                  <a:cubicBezTo>
                    <a:pt x="4397" y="22633"/>
                    <a:pt x="3556" y="22541"/>
                    <a:pt x="2766" y="22372"/>
                  </a:cubicBezTo>
                  <a:cubicBezTo>
                    <a:pt x="2763" y="22371"/>
                    <a:pt x="2760" y="22371"/>
                    <a:pt x="2757" y="22371"/>
                  </a:cubicBezTo>
                  <a:cubicBezTo>
                    <a:pt x="2415" y="22371"/>
                    <a:pt x="3192" y="25900"/>
                    <a:pt x="3253" y="26111"/>
                  </a:cubicBezTo>
                  <a:cubicBezTo>
                    <a:pt x="3648" y="27326"/>
                    <a:pt x="4225" y="28542"/>
                    <a:pt x="5289" y="29333"/>
                  </a:cubicBezTo>
                  <a:cubicBezTo>
                    <a:pt x="6301" y="30112"/>
                    <a:pt x="7561" y="30381"/>
                    <a:pt x="8857" y="30381"/>
                  </a:cubicBezTo>
                  <a:cubicBezTo>
                    <a:pt x="9430" y="30381"/>
                    <a:pt x="10010" y="30328"/>
                    <a:pt x="10578" y="30244"/>
                  </a:cubicBezTo>
                  <a:cubicBezTo>
                    <a:pt x="10639" y="30062"/>
                    <a:pt x="10669" y="29940"/>
                    <a:pt x="10669" y="29940"/>
                  </a:cubicBezTo>
                  <a:lnTo>
                    <a:pt x="7842" y="28694"/>
                  </a:lnTo>
                  <a:lnTo>
                    <a:pt x="6991" y="25624"/>
                  </a:lnTo>
                  <a:lnTo>
                    <a:pt x="7235" y="25594"/>
                  </a:lnTo>
                  <a:cubicBezTo>
                    <a:pt x="13040" y="24986"/>
                    <a:pt x="17295" y="19728"/>
                    <a:pt x="16688" y="13922"/>
                  </a:cubicBezTo>
                  <a:lnTo>
                    <a:pt x="16140" y="8603"/>
                  </a:lnTo>
                  <a:cubicBezTo>
                    <a:pt x="12493" y="8116"/>
                    <a:pt x="8937" y="1127"/>
                    <a:pt x="8937" y="1125"/>
                  </a:cubicBezTo>
                  <a:lnTo>
                    <a:pt x="8937" y="1125"/>
                  </a:lnTo>
                  <a:cubicBezTo>
                    <a:pt x="8937" y="1127"/>
                    <a:pt x="10365" y="5381"/>
                    <a:pt x="8937" y="5624"/>
                  </a:cubicBezTo>
                  <a:cubicBezTo>
                    <a:pt x="8875" y="5634"/>
                    <a:pt x="8812" y="5639"/>
                    <a:pt x="8748" y="5639"/>
                  </a:cubicBezTo>
                  <a:cubicBezTo>
                    <a:pt x="7322" y="5639"/>
                    <a:pt x="5291" y="3164"/>
                    <a:pt x="5289" y="3162"/>
                  </a:cubicBezTo>
                  <a:lnTo>
                    <a:pt x="5289" y="3162"/>
                  </a:lnTo>
                  <a:cubicBezTo>
                    <a:pt x="5291" y="3164"/>
                    <a:pt x="7142" y="5503"/>
                    <a:pt x="5289" y="6110"/>
                  </a:cubicBezTo>
                  <a:cubicBezTo>
                    <a:pt x="5207" y="6137"/>
                    <a:pt x="5123" y="6150"/>
                    <a:pt x="5039" y="6150"/>
                  </a:cubicBezTo>
                  <a:cubicBezTo>
                    <a:pt x="3201" y="6150"/>
                    <a:pt x="1034" y="92"/>
                    <a:pt x="1034" y="92"/>
                  </a:cubicBezTo>
                  <a:cubicBezTo>
                    <a:pt x="1034" y="92"/>
                    <a:pt x="927" y="115"/>
                    <a:pt x="745" y="115"/>
                  </a:cubicBezTo>
                  <a:cubicBezTo>
                    <a:pt x="563" y="115"/>
                    <a:pt x="304" y="92"/>
                    <a:pt x="0"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1"/>
            <p:cNvSpPr/>
            <p:nvPr/>
          </p:nvSpPr>
          <p:spPr>
            <a:xfrm>
              <a:off x="5544735" y="2349603"/>
              <a:ext cx="133766" cy="109635"/>
            </a:xfrm>
            <a:custGeom>
              <a:avLst/>
              <a:gdLst/>
              <a:ahLst/>
              <a:cxnLst/>
              <a:rect l="l" t="t" r="r" b="b"/>
              <a:pathLst>
                <a:path w="7417" h="6079" extrusionOk="0">
                  <a:moveTo>
                    <a:pt x="3972" y="0"/>
                  </a:moveTo>
                  <a:cubicBezTo>
                    <a:pt x="3470" y="0"/>
                    <a:pt x="2909" y="139"/>
                    <a:pt x="2310" y="514"/>
                  </a:cubicBezTo>
                  <a:cubicBezTo>
                    <a:pt x="0" y="1973"/>
                    <a:pt x="1672" y="5164"/>
                    <a:pt x="4317" y="5894"/>
                  </a:cubicBezTo>
                  <a:cubicBezTo>
                    <a:pt x="4790" y="6025"/>
                    <a:pt x="5194" y="6078"/>
                    <a:pt x="5537" y="6078"/>
                  </a:cubicBezTo>
                  <a:cubicBezTo>
                    <a:pt x="7110" y="6078"/>
                    <a:pt x="7417" y="4952"/>
                    <a:pt x="7417" y="4952"/>
                  </a:cubicBezTo>
                  <a:lnTo>
                    <a:pt x="6323" y="1091"/>
                  </a:lnTo>
                  <a:cubicBezTo>
                    <a:pt x="6323" y="1091"/>
                    <a:pt x="5381" y="0"/>
                    <a:pt x="397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1"/>
            <p:cNvSpPr/>
            <p:nvPr/>
          </p:nvSpPr>
          <p:spPr>
            <a:xfrm>
              <a:off x="6093468" y="2313479"/>
              <a:ext cx="205040" cy="119265"/>
            </a:xfrm>
            <a:custGeom>
              <a:avLst/>
              <a:gdLst/>
              <a:ahLst/>
              <a:cxnLst/>
              <a:rect l="l" t="t" r="r" b="b"/>
              <a:pathLst>
                <a:path w="11369" h="6613" extrusionOk="0">
                  <a:moveTo>
                    <a:pt x="8146" y="1"/>
                  </a:moveTo>
                  <a:cubicBezTo>
                    <a:pt x="5982" y="1"/>
                    <a:pt x="3435" y="2547"/>
                    <a:pt x="3435" y="2547"/>
                  </a:cubicBezTo>
                  <a:cubicBezTo>
                    <a:pt x="3435" y="2547"/>
                    <a:pt x="0" y="5708"/>
                    <a:pt x="5077" y="6529"/>
                  </a:cubicBezTo>
                  <a:cubicBezTo>
                    <a:pt x="5418" y="6586"/>
                    <a:pt x="5742" y="6613"/>
                    <a:pt x="6050" y="6613"/>
                  </a:cubicBezTo>
                  <a:cubicBezTo>
                    <a:pt x="10346" y="6613"/>
                    <a:pt x="11368" y="1402"/>
                    <a:pt x="9241" y="268"/>
                  </a:cubicBezTo>
                  <a:cubicBezTo>
                    <a:pt x="8898" y="80"/>
                    <a:pt x="8528" y="1"/>
                    <a:pt x="8146"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1"/>
            <p:cNvSpPr/>
            <p:nvPr/>
          </p:nvSpPr>
          <p:spPr>
            <a:xfrm>
              <a:off x="5634081" y="2015198"/>
              <a:ext cx="540545" cy="283925"/>
            </a:xfrm>
            <a:custGeom>
              <a:avLst/>
              <a:gdLst/>
              <a:ahLst/>
              <a:cxnLst/>
              <a:rect l="l" t="t" r="r" b="b"/>
              <a:pathLst>
                <a:path w="29972" h="15743" extrusionOk="0">
                  <a:moveTo>
                    <a:pt x="18766" y="1"/>
                  </a:moveTo>
                  <a:cubicBezTo>
                    <a:pt x="18400" y="1"/>
                    <a:pt x="18032" y="20"/>
                    <a:pt x="17661" y="59"/>
                  </a:cubicBezTo>
                  <a:lnTo>
                    <a:pt x="10062" y="849"/>
                  </a:lnTo>
                  <a:cubicBezTo>
                    <a:pt x="4256" y="1457"/>
                    <a:pt x="1" y="6715"/>
                    <a:pt x="609" y="12521"/>
                  </a:cubicBezTo>
                  <a:lnTo>
                    <a:pt x="943" y="15652"/>
                  </a:lnTo>
                  <a:cubicBezTo>
                    <a:pt x="2007" y="14345"/>
                    <a:pt x="3952" y="11731"/>
                    <a:pt x="4408" y="9724"/>
                  </a:cubicBezTo>
                  <a:cubicBezTo>
                    <a:pt x="4588" y="9997"/>
                    <a:pt x="4788" y="10116"/>
                    <a:pt x="4992" y="10116"/>
                  </a:cubicBezTo>
                  <a:cubicBezTo>
                    <a:pt x="5719" y="10116"/>
                    <a:pt x="6495" y="8609"/>
                    <a:pt x="6566" y="7232"/>
                  </a:cubicBezTo>
                  <a:cubicBezTo>
                    <a:pt x="7000" y="7658"/>
                    <a:pt x="7456" y="7842"/>
                    <a:pt x="7906" y="7842"/>
                  </a:cubicBezTo>
                  <a:cubicBezTo>
                    <a:pt x="9321" y="7842"/>
                    <a:pt x="10680" y="6022"/>
                    <a:pt x="11095" y="4132"/>
                  </a:cubicBezTo>
                  <a:cubicBezTo>
                    <a:pt x="12378" y="6962"/>
                    <a:pt x="14026" y="7251"/>
                    <a:pt x="14645" y="7251"/>
                  </a:cubicBezTo>
                  <a:cubicBezTo>
                    <a:pt x="14804" y="7251"/>
                    <a:pt x="14895" y="7232"/>
                    <a:pt x="14895" y="7232"/>
                  </a:cubicBezTo>
                  <a:cubicBezTo>
                    <a:pt x="14895" y="7232"/>
                    <a:pt x="17062" y="13290"/>
                    <a:pt x="18900" y="13290"/>
                  </a:cubicBezTo>
                  <a:cubicBezTo>
                    <a:pt x="18984" y="13290"/>
                    <a:pt x="19068" y="13277"/>
                    <a:pt x="19150" y="13250"/>
                  </a:cubicBezTo>
                  <a:cubicBezTo>
                    <a:pt x="21003" y="12643"/>
                    <a:pt x="19152" y="10304"/>
                    <a:pt x="19150" y="10302"/>
                  </a:cubicBezTo>
                  <a:lnTo>
                    <a:pt x="19150" y="10302"/>
                  </a:lnTo>
                  <a:cubicBezTo>
                    <a:pt x="19152" y="10304"/>
                    <a:pt x="21183" y="12779"/>
                    <a:pt x="22609" y="12779"/>
                  </a:cubicBezTo>
                  <a:cubicBezTo>
                    <a:pt x="22673" y="12779"/>
                    <a:pt x="22736" y="12774"/>
                    <a:pt x="22798" y="12764"/>
                  </a:cubicBezTo>
                  <a:cubicBezTo>
                    <a:pt x="24226" y="12521"/>
                    <a:pt x="22798" y="8267"/>
                    <a:pt x="22798" y="8265"/>
                  </a:cubicBezTo>
                  <a:lnTo>
                    <a:pt x="22798" y="8265"/>
                  </a:lnTo>
                  <a:cubicBezTo>
                    <a:pt x="22798" y="8267"/>
                    <a:pt x="26354" y="15256"/>
                    <a:pt x="29971" y="15743"/>
                  </a:cubicBezTo>
                  <a:lnTo>
                    <a:pt x="29333" y="9512"/>
                  </a:lnTo>
                  <a:cubicBezTo>
                    <a:pt x="28764" y="4077"/>
                    <a:pt x="24119" y="1"/>
                    <a:pt x="187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1"/>
            <p:cNvSpPr/>
            <p:nvPr/>
          </p:nvSpPr>
          <p:spPr>
            <a:xfrm>
              <a:off x="6033578" y="2414627"/>
              <a:ext cx="111026" cy="111049"/>
            </a:xfrm>
            <a:custGeom>
              <a:avLst/>
              <a:gdLst/>
              <a:ahLst/>
              <a:cxnLst/>
              <a:rect l="l" t="t" r="r" b="b"/>
              <a:pathLst>
                <a:path w="2250" h="2250" extrusionOk="0">
                  <a:moveTo>
                    <a:pt x="1125" y="1"/>
                  </a:moveTo>
                  <a:cubicBezTo>
                    <a:pt x="487" y="1"/>
                    <a:pt x="1" y="487"/>
                    <a:pt x="1" y="1125"/>
                  </a:cubicBezTo>
                  <a:cubicBezTo>
                    <a:pt x="1" y="1733"/>
                    <a:pt x="487" y="2250"/>
                    <a:pt x="1125" y="2250"/>
                  </a:cubicBezTo>
                  <a:cubicBezTo>
                    <a:pt x="1733" y="2250"/>
                    <a:pt x="2250" y="1733"/>
                    <a:pt x="2250" y="1125"/>
                  </a:cubicBezTo>
                  <a:cubicBezTo>
                    <a:pt x="2250" y="487"/>
                    <a:pt x="1733" y="1"/>
                    <a:pt x="1125"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1"/>
            <p:cNvSpPr/>
            <p:nvPr/>
          </p:nvSpPr>
          <p:spPr>
            <a:xfrm>
              <a:off x="5861448" y="1845146"/>
              <a:ext cx="127327" cy="155768"/>
            </a:xfrm>
            <a:custGeom>
              <a:avLst/>
              <a:gdLst/>
              <a:ahLst/>
              <a:cxnLst/>
              <a:rect l="l" t="t" r="r" b="b"/>
              <a:pathLst>
                <a:path w="7060" h="8637" extrusionOk="0">
                  <a:moveTo>
                    <a:pt x="2085" y="0"/>
                  </a:moveTo>
                  <a:cubicBezTo>
                    <a:pt x="0" y="0"/>
                    <a:pt x="890" y="8150"/>
                    <a:pt x="890" y="8150"/>
                  </a:cubicBezTo>
                  <a:lnTo>
                    <a:pt x="707" y="8637"/>
                  </a:lnTo>
                  <a:cubicBezTo>
                    <a:pt x="707" y="8637"/>
                    <a:pt x="7060" y="4594"/>
                    <a:pt x="5388" y="3621"/>
                  </a:cubicBezTo>
                  <a:cubicBezTo>
                    <a:pt x="5224" y="3528"/>
                    <a:pt x="5057" y="3485"/>
                    <a:pt x="4890" y="3485"/>
                  </a:cubicBezTo>
                  <a:cubicBezTo>
                    <a:pt x="3323" y="3485"/>
                    <a:pt x="1710" y="7208"/>
                    <a:pt x="1710" y="7208"/>
                  </a:cubicBezTo>
                  <a:cubicBezTo>
                    <a:pt x="1710" y="7208"/>
                    <a:pt x="4355" y="247"/>
                    <a:pt x="2166" y="4"/>
                  </a:cubicBezTo>
                  <a:cubicBezTo>
                    <a:pt x="2139" y="2"/>
                    <a:pt x="2112" y="0"/>
                    <a:pt x="20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1"/>
            <p:cNvSpPr/>
            <p:nvPr/>
          </p:nvSpPr>
          <p:spPr>
            <a:xfrm>
              <a:off x="6044683" y="2374185"/>
              <a:ext cx="24690" cy="43915"/>
            </a:xfrm>
            <a:custGeom>
              <a:avLst/>
              <a:gdLst/>
              <a:ahLst/>
              <a:cxnLst/>
              <a:rect l="l" t="t" r="r" b="b"/>
              <a:pathLst>
                <a:path w="1369" h="2435" extrusionOk="0">
                  <a:moveTo>
                    <a:pt x="637" y="1"/>
                  </a:moveTo>
                  <a:cubicBezTo>
                    <a:pt x="628" y="1"/>
                    <a:pt x="618" y="1"/>
                    <a:pt x="608" y="2"/>
                  </a:cubicBezTo>
                  <a:cubicBezTo>
                    <a:pt x="274" y="2"/>
                    <a:pt x="0" y="579"/>
                    <a:pt x="31" y="1248"/>
                  </a:cubicBezTo>
                  <a:cubicBezTo>
                    <a:pt x="60" y="1899"/>
                    <a:pt x="378" y="2435"/>
                    <a:pt x="731" y="2435"/>
                  </a:cubicBezTo>
                  <a:cubicBezTo>
                    <a:pt x="741" y="2435"/>
                    <a:pt x="750" y="2434"/>
                    <a:pt x="760" y="2434"/>
                  </a:cubicBezTo>
                  <a:cubicBezTo>
                    <a:pt x="1095" y="2434"/>
                    <a:pt x="1368" y="1856"/>
                    <a:pt x="1338" y="1187"/>
                  </a:cubicBezTo>
                  <a:cubicBezTo>
                    <a:pt x="1308" y="536"/>
                    <a:pt x="991" y="1"/>
                    <a:pt x="6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1"/>
            <p:cNvSpPr/>
            <p:nvPr/>
          </p:nvSpPr>
          <p:spPr>
            <a:xfrm>
              <a:off x="5733122" y="2439840"/>
              <a:ext cx="115498" cy="113953"/>
            </a:xfrm>
            <a:custGeom>
              <a:avLst/>
              <a:gdLst/>
              <a:ahLst/>
              <a:cxnLst/>
              <a:rect l="l" t="t" r="r" b="b"/>
              <a:pathLst>
                <a:path w="2250" h="2220" extrusionOk="0">
                  <a:moveTo>
                    <a:pt x="1125" y="0"/>
                  </a:moveTo>
                  <a:cubicBezTo>
                    <a:pt x="517" y="0"/>
                    <a:pt x="0" y="487"/>
                    <a:pt x="0" y="1125"/>
                  </a:cubicBezTo>
                  <a:cubicBezTo>
                    <a:pt x="0" y="1733"/>
                    <a:pt x="517" y="2219"/>
                    <a:pt x="1125" y="2219"/>
                  </a:cubicBezTo>
                  <a:cubicBezTo>
                    <a:pt x="1763" y="2219"/>
                    <a:pt x="2250" y="1733"/>
                    <a:pt x="2250" y="1125"/>
                  </a:cubicBezTo>
                  <a:cubicBezTo>
                    <a:pt x="2250" y="487"/>
                    <a:pt x="1763" y="0"/>
                    <a:pt x="112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1"/>
            <p:cNvSpPr/>
            <p:nvPr/>
          </p:nvSpPr>
          <p:spPr>
            <a:xfrm>
              <a:off x="5760722" y="2395015"/>
              <a:ext cx="24690" cy="43915"/>
            </a:xfrm>
            <a:custGeom>
              <a:avLst/>
              <a:gdLst/>
              <a:ahLst/>
              <a:cxnLst/>
              <a:rect l="l" t="t" r="r" b="b"/>
              <a:pathLst>
                <a:path w="1369" h="2435" extrusionOk="0">
                  <a:moveTo>
                    <a:pt x="637" y="1"/>
                  </a:moveTo>
                  <a:cubicBezTo>
                    <a:pt x="628" y="1"/>
                    <a:pt x="618" y="1"/>
                    <a:pt x="608" y="2"/>
                  </a:cubicBezTo>
                  <a:cubicBezTo>
                    <a:pt x="243" y="2"/>
                    <a:pt x="0" y="579"/>
                    <a:pt x="31" y="1248"/>
                  </a:cubicBezTo>
                  <a:cubicBezTo>
                    <a:pt x="60" y="1899"/>
                    <a:pt x="378" y="2435"/>
                    <a:pt x="731" y="2435"/>
                  </a:cubicBezTo>
                  <a:cubicBezTo>
                    <a:pt x="741" y="2435"/>
                    <a:pt x="750" y="2434"/>
                    <a:pt x="760" y="2434"/>
                  </a:cubicBezTo>
                  <a:cubicBezTo>
                    <a:pt x="1095" y="2434"/>
                    <a:pt x="1368" y="1856"/>
                    <a:pt x="1338" y="1187"/>
                  </a:cubicBezTo>
                  <a:cubicBezTo>
                    <a:pt x="1308" y="536"/>
                    <a:pt x="991" y="1"/>
                    <a:pt x="6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1"/>
            <p:cNvSpPr/>
            <p:nvPr/>
          </p:nvSpPr>
          <p:spPr>
            <a:xfrm>
              <a:off x="5948755" y="2283757"/>
              <a:ext cx="215987" cy="216005"/>
            </a:xfrm>
            <a:custGeom>
              <a:avLst/>
              <a:gdLst/>
              <a:ahLst/>
              <a:cxnLst/>
              <a:rect l="l" t="t" r="r" b="b"/>
              <a:pathLst>
                <a:path w="11976" h="11977" fill="none" extrusionOk="0">
                  <a:moveTo>
                    <a:pt x="9848" y="2128"/>
                  </a:moveTo>
                  <a:cubicBezTo>
                    <a:pt x="11976" y="4256"/>
                    <a:pt x="11976" y="7721"/>
                    <a:pt x="9848" y="9849"/>
                  </a:cubicBezTo>
                  <a:cubicBezTo>
                    <a:pt x="7721" y="11977"/>
                    <a:pt x="4255" y="11977"/>
                    <a:pt x="2128" y="9849"/>
                  </a:cubicBezTo>
                  <a:cubicBezTo>
                    <a:pt x="0" y="7721"/>
                    <a:pt x="0" y="4256"/>
                    <a:pt x="2128" y="2128"/>
                  </a:cubicBezTo>
                  <a:cubicBezTo>
                    <a:pt x="4255" y="1"/>
                    <a:pt x="7721" y="1"/>
                    <a:pt x="9848" y="2128"/>
                  </a:cubicBezTo>
                  <a:close/>
                </a:path>
              </a:pathLst>
            </a:custGeom>
            <a:noFill/>
            <a:ln w="912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1"/>
            <p:cNvSpPr/>
            <p:nvPr/>
          </p:nvSpPr>
          <p:spPr>
            <a:xfrm>
              <a:off x="5814248" y="2478772"/>
              <a:ext cx="100545" cy="67180"/>
            </a:xfrm>
            <a:custGeom>
              <a:avLst/>
              <a:gdLst/>
              <a:ahLst/>
              <a:cxnLst/>
              <a:rect l="l" t="t" r="r" b="b"/>
              <a:pathLst>
                <a:path w="5575" h="3725" extrusionOk="0">
                  <a:moveTo>
                    <a:pt x="332" y="0"/>
                  </a:moveTo>
                  <a:cubicBezTo>
                    <a:pt x="313" y="0"/>
                    <a:pt x="294" y="2"/>
                    <a:pt x="274" y="6"/>
                  </a:cubicBezTo>
                  <a:cubicBezTo>
                    <a:pt x="122" y="67"/>
                    <a:pt x="1" y="219"/>
                    <a:pt x="61" y="371"/>
                  </a:cubicBezTo>
                  <a:cubicBezTo>
                    <a:pt x="639" y="1738"/>
                    <a:pt x="1764" y="3045"/>
                    <a:pt x="3192" y="3532"/>
                  </a:cubicBezTo>
                  <a:cubicBezTo>
                    <a:pt x="3585" y="3663"/>
                    <a:pt x="4000" y="3724"/>
                    <a:pt x="4424" y="3724"/>
                  </a:cubicBezTo>
                  <a:cubicBezTo>
                    <a:pt x="4690" y="3724"/>
                    <a:pt x="4959" y="3700"/>
                    <a:pt x="5229" y="3653"/>
                  </a:cubicBezTo>
                  <a:cubicBezTo>
                    <a:pt x="5574" y="3596"/>
                    <a:pt x="5456" y="3101"/>
                    <a:pt x="5132" y="3101"/>
                  </a:cubicBezTo>
                  <a:cubicBezTo>
                    <a:pt x="5114" y="3101"/>
                    <a:pt x="5096" y="3103"/>
                    <a:pt x="5077" y="3106"/>
                  </a:cubicBezTo>
                  <a:cubicBezTo>
                    <a:pt x="4872" y="3143"/>
                    <a:pt x="4671" y="3160"/>
                    <a:pt x="4476" y="3160"/>
                  </a:cubicBezTo>
                  <a:cubicBezTo>
                    <a:pt x="2870" y="3160"/>
                    <a:pt x="1580" y="1995"/>
                    <a:pt x="821" y="614"/>
                  </a:cubicBezTo>
                  <a:cubicBezTo>
                    <a:pt x="761" y="492"/>
                    <a:pt x="700" y="401"/>
                    <a:pt x="639" y="279"/>
                  </a:cubicBezTo>
                  <a:cubicBezTo>
                    <a:pt x="639" y="258"/>
                    <a:pt x="593" y="159"/>
                    <a:pt x="588" y="159"/>
                  </a:cubicBezTo>
                  <a:lnTo>
                    <a:pt x="588" y="159"/>
                  </a:lnTo>
                  <a:cubicBezTo>
                    <a:pt x="586" y="159"/>
                    <a:pt x="591" y="175"/>
                    <a:pt x="609" y="219"/>
                  </a:cubicBezTo>
                  <a:cubicBezTo>
                    <a:pt x="556" y="86"/>
                    <a:pt x="457" y="0"/>
                    <a:pt x="3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1"/>
            <p:cNvSpPr/>
            <p:nvPr/>
          </p:nvSpPr>
          <p:spPr>
            <a:xfrm>
              <a:off x="5885705" y="2391823"/>
              <a:ext cx="78380" cy="100311"/>
            </a:xfrm>
            <a:custGeom>
              <a:avLst/>
              <a:gdLst/>
              <a:ahLst/>
              <a:cxnLst/>
              <a:rect l="l" t="t" r="r" b="b"/>
              <a:pathLst>
                <a:path w="4346" h="5562" extrusionOk="0">
                  <a:moveTo>
                    <a:pt x="2621" y="0"/>
                  </a:moveTo>
                  <a:cubicBezTo>
                    <a:pt x="2447" y="0"/>
                    <a:pt x="2268" y="143"/>
                    <a:pt x="2341" y="361"/>
                  </a:cubicBezTo>
                  <a:cubicBezTo>
                    <a:pt x="2736" y="1820"/>
                    <a:pt x="3162" y="3279"/>
                    <a:pt x="3587" y="4738"/>
                  </a:cubicBezTo>
                  <a:cubicBezTo>
                    <a:pt x="3610" y="4817"/>
                    <a:pt x="3632" y="4896"/>
                    <a:pt x="3655" y="4975"/>
                  </a:cubicBezTo>
                  <a:lnTo>
                    <a:pt x="3655" y="4975"/>
                  </a:lnTo>
                  <a:cubicBezTo>
                    <a:pt x="2544" y="4871"/>
                    <a:pt x="1454" y="4786"/>
                    <a:pt x="365" y="4678"/>
                  </a:cubicBezTo>
                  <a:cubicBezTo>
                    <a:pt x="356" y="4677"/>
                    <a:pt x="347" y="4676"/>
                    <a:pt x="338" y="4676"/>
                  </a:cubicBezTo>
                  <a:cubicBezTo>
                    <a:pt x="1" y="4676"/>
                    <a:pt x="10" y="5225"/>
                    <a:pt x="365" y="5255"/>
                  </a:cubicBezTo>
                  <a:cubicBezTo>
                    <a:pt x="1581" y="5377"/>
                    <a:pt x="2797" y="5468"/>
                    <a:pt x="4043" y="5559"/>
                  </a:cubicBezTo>
                  <a:cubicBezTo>
                    <a:pt x="4055" y="5561"/>
                    <a:pt x="4067" y="5562"/>
                    <a:pt x="4078" y="5562"/>
                  </a:cubicBezTo>
                  <a:cubicBezTo>
                    <a:pt x="4241" y="5562"/>
                    <a:pt x="4345" y="5367"/>
                    <a:pt x="4317" y="5225"/>
                  </a:cubicBezTo>
                  <a:cubicBezTo>
                    <a:pt x="3891" y="3735"/>
                    <a:pt x="3466" y="2276"/>
                    <a:pt x="3070" y="817"/>
                  </a:cubicBezTo>
                  <a:cubicBezTo>
                    <a:pt x="3010" y="605"/>
                    <a:pt x="2949" y="392"/>
                    <a:pt x="2888" y="209"/>
                  </a:cubicBezTo>
                  <a:cubicBezTo>
                    <a:pt x="2852" y="63"/>
                    <a:pt x="2737" y="0"/>
                    <a:pt x="26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1"/>
            <p:cNvSpPr/>
            <p:nvPr/>
          </p:nvSpPr>
          <p:spPr>
            <a:xfrm>
              <a:off x="5871457" y="2398875"/>
              <a:ext cx="87181" cy="12083"/>
            </a:xfrm>
            <a:custGeom>
              <a:avLst/>
              <a:gdLst/>
              <a:ahLst/>
              <a:cxnLst/>
              <a:rect l="l" t="t" r="r" b="b"/>
              <a:pathLst>
                <a:path w="4834" h="670" fill="none" extrusionOk="0">
                  <a:moveTo>
                    <a:pt x="0" y="669"/>
                  </a:moveTo>
                  <a:lnTo>
                    <a:pt x="4833" y="1"/>
                  </a:ln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1"/>
            <p:cNvSpPr/>
            <p:nvPr/>
          </p:nvSpPr>
          <p:spPr>
            <a:xfrm>
              <a:off x="6152677" y="2321577"/>
              <a:ext cx="41120" cy="47721"/>
            </a:xfrm>
            <a:custGeom>
              <a:avLst/>
              <a:gdLst/>
              <a:ahLst/>
              <a:cxnLst/>
              <a:rect l="l" t="t" r="r" b="b"/>
              <a:pathLst>
                <a:path w="2280" h="2646" fill="none" extrusionOk="0">
                  <a:moveTo>
                    <a:pt x="0" y="2645"/>
                  </a:moveTo>
                  <a:lnTo>
                    <a:pt x="2280" y="1"/>
                  </a:lnTo>
                </a:path>
              </a:pathLst>
            </a:custGeom>
            <a:noFill/>
            <a:ln w="987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1"/>
            <p:cNvSpPr/>
            <p:nvPr/>
          </p:nvSpPr>
          <p:spPr>
            <a:xfrm>
              <a:off x="5664794" y="2302946"/>
              <a:ext cx="215987" cy="216005"/>
            </a:xfrm>
            <a:custGeom>
              <a:avLst/>
              <a:gdLst/>
              <a:ahLst/>
              <a:cxnLst/>
              <a:rect l="l" t="t" r="r" b="b"/>
              <a:pathLst>
                <a:path w="11976" h="11977" fill="none" extrusionOk="0">
                  <a:moveTo>
                    <a:pt x="9848" y="2128"/>
                  </a:moveTo>
                  <a:cubicBezTo>
                    <a:pt x="11976" y="4256"/>
                    <a:pt x="11976" y="7721"/>
                    <a:pt x="9848" y="9849"/>
                  </a:cubicBezTo>
                  <a:cubicBezTo>
                    <a:pt x="7721" y="11976"/>
                    <a:pt x="4255" y="11976"/>
                    <a:pt x="2128" y="9849"/>
                  </a:cubicBezTo>
                  <a:cubicBezTo>
                    <a:pt x="0" y="7721"/>
                    <a:pt x="0" y="4256"/>
                    <a:pt x="2128" y="2128"/>
                  </a:cubicBezTo>
                  <a:cubicBezTo>
                    <a:pt x="4255" y="1"/>
                    <a:pt x="7721" y="1"/>
                    <a:pt x="9848" y="2128"/>
                  </a:cubicBezTo>
                  <a:close/>
                </a:path>
              </a:pathLst>
            </a:custGeom>
            <a:noFill/>
            <a:ln w="912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1"/>
            <p:cNvSpPr/>
            <p:nvPr/>
          </p:nvSpPr>
          <p:spPr>
            <a:xfrm>
              <a:off x="5709196" y="2267868"/>
              <a:ext cx="97587" cy="31255"/>
            </a:xfrm>
            <a:custGeom>
              <a:avLst/>
              <a:gdLst/>
              <a:ahLst/>
              <a:cxnLst/>
              <a:rect l="l" t="t" r="r" b="b"/>
              <a:pathLst>
                <a:path w="5411" h="1733" extrusionOk="0">
                  <a:moveTo>
                    <a:pt x="3309" y="0"/>
                  </a:moveTo>
                  <a:cubicBezTo>
                    <a:pt x="3047" y="0"/>
                    <a:pt x="2781" y="31"/>
                    <a:pt x="2523" y="91"/>
                  </a:cubicBezTo>
                  <a:cubicBezTo>
                    <a:pt x="2037" y="213"/>
                    <a:pt x="1550" y="426"/>
                    <a:pt x="1125" y="699"/>
                  </a:cubicBezTo>
                  <a:cubicBezTo>
                    <a:pt x="699" y="973"/>
                    <a:pt x="304" y="1307"/>
                    <a:pt x="0" y="1733"/>
                  </a:cubicBezTo>
                  <a:cubicBezTo>
                    <a:pt x="395" y="1429"/>
                    <a:pt x="821" y="1186"/>
                    <a:pt x="1277" y="942"/>
                  </a:cubicBezTo>
                  <a:cubicBezTo>
                    <a:pt x="1702" y="730"/>
                    <a:pt x="2158" y="547"/>
                    <a:pt x="2614" y="456"/>
                  </a:cubicBezTo>
                  <a:cubicBezTo>
                    <a:pt x="2881" y="385"/>
                    <a:pt x="3159" y="355"/>
                    <a:pt x="3434" y="355"/>
                  </a:cubicBezTo>
                  <a:cubicBezTo>
                    <a:pt x="3629" y="355"/>
                    <a:pt x="3823" y="370"/>
                    <a:pt x="4012" y="395"/>
                  </a:cubicBezTo>
                  <a:cubicBezTo>
                    <a:pt x="4499" y="426"/>
                    <a:pt x="4955" y="608"/>
                    <a:pt x="5411" y="790"/>
                  </a:cubicBezTo>
                  <a:cubicBezTo>
                    <a:pt x="5046" y="487"/>
                    <a:pt x="4590" y="183"/>
                    <a:pt x="4073" y="91"/>
                  </a:cubicBezTo>
                  <a:cubicBezTo>
                    <a:pt x="3830" y="31"/>
                    <a:pt x="3572" y="0"/>
                    <a:pt x="3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1"/>
            <p:cNvSpPr/>
            <p:nvPr/>
          </p:nvSpPr>
          <p:spPr>
            <a:xfrm>
              <a:off x="5984933" y="2245721"/>
              <a:ext cx="97587" cy="31471"/>
            </a:xfrm>
            <a:custGeom>
              <a:avLst/>
              <a:gdLst/>
              <a:ahLst/>
              <a:cxnLst/>
              <a:rect l="l" t="t" r="r" b="b"/>
              <a:pathLst>
                <a:path w="5411" h="1745" extrusionOk="0">
                  <a:moveTo>
                    <a:pt x="3266" y="1"/>
                  </a:moveTo>
                  <a:cubicBezTo>
                    <a:pt x="3018" y="1"/>
                    <a:pt x="2767" y="32"/>
                    <a:pt x="2523" y="104"/>
                  </a:cubicBezTo>
                  <a:cubicBezTo>
                    <a:pt x="2037" y="225"/>
                    <a:pt x="1550" y="438"/>
                    <a:pt x="1125" y="711"/>
                  </a:cubicBezTo>
                  <a:cubicBezTo>
                    <a:pt x="699" y="985"/>
                    <a:pt x="304" y="1319"/>
                    <a:pt x="0" y="1745"/>
                  </a:cubicBezTo>
                  <a:cubicBezTo>
                    <a:pt x="395" y="1441"/>
                    <a:pt x="821" y="1198"/>
                    <a:pt x="1277" y="955"/>
                  </a:cubicBezTo>
                  <a:cubicBezTo>
                    <a:pt x="1702" y="742"/>
                    <a:pt x="2158" y="560"/>
                    <a:pt x="2614" y="468"/>
                  </a:cubicBezTo>
                  <a:cubicBezTo>
                    <a:pt x="2918" y="387"/>
                    <a:pt x="3236" y="360"/>
                    <a:pt x="3549" y="360"/>
                  </a:cubicBezTo>
                  <a:cubicBezTo>
                    <a:pt x="3705" y="360"/>
                    <a:pt x="3860" y="367"/>
                    <a:pt x="4012" y="377"/>
                  </a:cubicBezTo>
                  <a:cubicBezTo>
                    <a:pt x="4499" y="438"/>
                    <a:pt x="4955" y="620"/>
                    <a:pt x="5411" y="803"/>
                  </a:cubicBezTo>
                  <a:cubicBezTo>
                    <a:pt x="5046" y="499"/>
                    <a:pt x="4590" y="195"/>
                    <a:pt x="4073" y="104"/>
                  </a:cubicBezTo>
                  <a:cubicBezTo>
                    <a:pt x="3817" y="39"/>
                    <a:pt x="3543" y="1"/>
                    <a:pt x="3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1"/>
            <p:cNvSpPr/>
            <p:nvPr/>
          </p:nvSpPr>
          <p:spPr>
            <a:xfrm>
              <a:off x="6203103" y="2330360"/>
              <a:ext cx="63159" cy="82654"/>
            </a:xfrm>
            <a:custGeom>
              <a:avLst/>
              <a:gdLst/>
              <a:ahLst/>
              <a:cxnLst/>
              <a:rect l="l" t="t" r="r" b="b"/>
              <a:pathLst>
                <a:path w="3502" h="4583" extrusionOk="0">
                  <a:moveTo>
                    <a:pt x="3071" y="0"/>
                  </a:moveTo>
                  <a:cubicBezTo>
                    <a:pt x="1581" y="91"/>
                    <a:pt x="669" y="1095"/>
                    <a:pt x="274" y="2341"/>
                  </a:cubicBezTo>
                  <a:cubicBezTo>
                    <a:pt x="244" y="2371"/>
                    <a:pt x="244" y="2402"/>
                    <a:pt x="244" y="2432"/>
                  </a:cubicBezTo>
                  <a:cubicBezTo>
                    <a:pt x="61" y="3040"/>
                    <a:pt x="1" y="3739"/>
                    <a:pt x="31" y="4377"/>
                  </a:cubicBezTo>
                  <a:cubicBezTo>
                    <a:pt x="46" y="4514"/>
                    <a:pt x="153" y="4582"/>
                    <a:pt x="251" y="4582"/>
                  </a:cubicBezTo>
                  <a:cubicBezTo>
                    <a:pt x="350" y="4582"/>
                    <a:pt x="441" y="4514"/>
                    <a:pt x="426" y="4377"/>
                  </a:cubicBezTo>
                  <a:cubicBezTo>
                    <a:pt x="365" y="3769"/>
                    <a:pt x="426" y="3131"/>
                    <a:pt x="609" y="2523"/>
                  </a:cubicBezTo>
                  <a:cubicBezTo>
                    <a:pt x="1051" y="2177"/>
                    <a:pt x="1616" y="1977"/>
                    <a:pt x="2178" y="1977"/>
                  </a:cubicBezTo>
                  <a:cubicBezTo>
                    <a:pt x="2505" y="1977"/>
                    <a:pt x="2830" y="2044"/>
                    <a:pt x="3131" y="2189"/>
                  </a:cubicBezTo>
                  <a:cubicBezTo>
                    <a:pt x="3157" y="2200"/>
                    <a:pt x="3181" y="2204"/>
                    <a:pt x="3205" y="2204"/>
                  </a:cubicBezTo>
                  <a:cubicBezTo>
                    <a:pt x="3382" y="2204"/>
                    <a:pt x="3501" y="1935"/>
                    <a:pt x="3314" y="1854"/>
                  </a:cubicBezTo>
                  <a:cubicBezTo>
                    <a:pt x="2950" y="1679"/>
                    <a:pt x="2575" y="1600"/>
                    <a:pt x="2203" y="1600"/>
                  </a:cubicBezTo>
                  <a:cubicBezTo>
                    <a:pt x="1736" y="1600"/>
                    <a:pt x="1275" y="1726"/>
                    <a:pt x="852" y="1946"/>
                  </a:cubicBezTo>
                  <a:cubicBezTo>
                    <a:pt x="1247" y="1095"/>
                    <a:pt x="1946" y="456"/>
                    <a:pt x="3071" y="395"/>
                  </a:cubicBezTo>
                  <a:cubicBezTo>
                    <a:pt x="3314" y="395"/>
                    <a:pt x="3314" y="0"/>
                    <a:pt x="30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1"/>
            <p:cNvSpPr/>
            <p:nvPr/>
          </p:nvSpPr>
          <p:spPr>
            <a:xfrm>
              <a:off x="5592330" y="2363255"/>
              <a:ext cx="59317" cy="82240"/>
            </a:xfrm>
            <a:custGeom>
              <a:avLst/>
              <a:gdLst/>
              <a:ahLst/>
              <a:cxnLst/>
              <a:rect l="l" t="t" r="r" b="b"/>
              <a:pathLst>
                <a:path w="3289" h="4560" extrusionOk="0">
                  <a:moveTo>
                    <a:pt x="431" y="0"/>
                  </a:moveTo>
                  <a:cubicBezTo>
                    <a:pt x="188" y="0"/>
                    <a:pt x="188" y="365"/>
                    <a:pt x="431" y="395"/>
                  </a:cubicBezTo>
                  <a:cubicBezTo>
                    <a:pt x="1465" y="456"/>
                    <a:pt x="2134" y="1094"/>
                    <a:pt x="2498" y="1945"/>
                  </a:cubicBezTo>
                  <a:cubicBezTo>
                    <a:pt x="2117" y="1713"/>
                    <a:pt x="1689" y="1589"/>
                    <a:pt x="1257" y="1589"/>
                  </a:cubicBezTo>
                  <a:cubicBezTo>
                    <a:pt x="897" y="1589"/>
                    <a:pt x="533" y="1675"/>
                    <a:pt x="188" y="1854"/>
                  </a:cubicBezTo>
                  <a:cubicBezTo>
                    <a:pt x="1" y="1935"/>
                    <a:pt x="120" y="2204"/>
                    <a:pt x="297" y="2204"/>
                  </a:cubicBezTo>
                  <a:cubicBezTo>
                    <a:pt x="321" y="2204"/>
                    <a:pt x="345" y="2199"/>
                    <a:pt x="371" y="2189"/>
                  </a:cubicBezTo>
                  <a:cubicBezTo>
                    <a:pt x="649" y="2044"/>
                    <a:pt x="949" y="1976"/>
                    <a:pt x="1249" y="1976"/>
                  </a:cubicBezTo>
                  <a:cubicBezTo>
                    <a:pt x="1767" y="1976"/>
                    <a:pt x="2288" y="2176"/>
                    <a:pt x="2711" y="2523"/>
                  </a:cubicBezTo>
                  <a:cubicBezTo>
                    <a:pt x="2863" y="3131"/>
                    <a:pt x="2924" y="3769"/>
                    <a:pt x="2893" y="4377"/>
                  </a:cubicBezTo>
                  <a:cubicBezTo>
                    <a:pt x="2878" y="4499"/>
                    <a:pt x="2962" y="4559"/>
                    <a:pt x="3053" y="4559"/>
                  </a:cubicBezTo>
                  <a:cubicBezTo>
                    <a:pt x="3144" y="4559"/>
                    <a:pt x="3243" y="4499"/>
                    <a:pt x="3258" y="4377"/>
                  </a:cubicBezTo>
                  <a:cubicBezTo>
                    <a:pt x="3289" y="3708"/>
                    <a:pt x="3228" y="3040"/>
                    <a:pt x="3045" y="2432"/>
                  </a:cubicBezTo>
                  <a:cubicBezTo>
                    <a:pt x="3045" y="2371"/>
                    <a:pt x="3045" y="2340"/>
                    <a:pt x="3015" y="2310"/>
                  </a:cubicBezTo>
                  <a:cubicBezTo>
                    <a:pt x="2650" y="1064"/>
                    <a:pt x="1799" y="91"/>
                    <a:pt x="4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1"/>
            <p:cNvSpPr/>
            <p:nvPr/>
          </p:nvSpPr>
          <p:spPr>
            <a:xfrm>
              <a:off x="5756881" y="2933973"/>
              <a:ext cx="81248" cy="190666"/>
            </a:xfrm>
            <a:custGeom>
              <a:avLst/>
              <a:gdLst/>
              <a:ahLst/>
              <a:cxnLst/>
              <a:rect l="l" t="t" r="r" b="b"/>
              <a:pathLst>
                <a:path w="4505" h="10572" extrusionOk="0">
                  <a:moveTo>
                    <a:pt x="1079" y="0"/>
                  </a:moveTo>
                  <a:cubicBezTo>
                    <a:pt x="967" y="0"/>
                    <a:pt x="858" y="64"/>
                    <a:pt x="821" y="210"/>
                  </a:cubicBezTo>
                  <a:cubicBezTo>
                    <a:pt x="1" y="3796"/>
                    <a:pt x="1490" y="7778"/>
                    <a:pt x="3891" y="10483"/>
                  </a:cubicBezTo>
                  <a:cubicBezTo>
                    <a:pt x="3947" y="10546"/>
                    <a:pt x="4012" y="10572"/>
                    <a:pt x="4076" y="10572"/>
                  </a:cubicBezTo>
                  <a:cubicBezTo>
                    <a:pt x="4294" y="10572"/>
                    <a:pt x="4504" y="10276"/>
                    <a:pt x="4317" y="10088"/>
                  </a:cubicBezTo>
                  <a:cubicBezTo>
                    <a:pt x="3557" y="9237"/>
                    <a:pt x="2949" y="8204"/>
                    <a:pt x="2432" y="7201"/>
                  </a:cubicBezTo>
                  <a:cubicBezTo>
                    <a:pt x="1368" y="5103"/>
                    <a:pt x="852" y="2702"/>
                    <a:pt x="1368" y="362"/>
                  </a:cubicBezTo>
                  <a:cubicBezTo>
                    <a:pt x="1423" y="143"/>
                    <a:pt x="1248" y="0"/>
                    <a:pt x="10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1"/>
            <p:cNvSpPr/>
            <p:nvPr/>
          </p:nvSpPr>
          <p:spPr>
            <a:xfrm>
              <a:off x="6493088" y="3746865"/>
              <a:ext cx="144190" cy="614759"/>
            </a:xfrm>
            <a:custGeom>
              <a:avLst/>
              <a:gdLst/>
              <a:ahLst/>
              <a:cxnLst/>
              <a:rect l="l" t="t" r="r" b="b"/>
              <a:pathLst>
                <a:path w="7995" h="34087" extrusionOk="0">
                  <a:moveTo>
                    <a:pt x="62" y="0"/>
                  </a:moveTo>
                  <a:lnTo>
                    <a:pt x="4013" y="27995"/>
                  </a:lnTo>
                  <a:cubicBezTo>
                    <a:pt x="4013" y="27995"/>
                    <a:pt x="3041" y="31581"/>
                    <a:pt x="62" y="33162"/>
                  </a:cubicBezTo>
                  <a:cubicBezTo>
                    <a:pt x="31" y="33192"/>
                    <a:pt x="31" y="33192"/>
                    <a:pt x="1" y="33192"/>
                  </a:cubicBezTo>
                  <a:cubicBezTo>
                    <a:pt x="62" y="33405"/>
                    <a:pt x="123" y="33557"/>
                    <a:pt x="275" y="33709"/>
                  </a:cubicBezTo>
                  <a:cubicBezTo>
                    <a:pt x="576" y="33989"/>
                    <a:pt x="985" y="34086"/>
                    <a:pt x="1393" y="34086"/>
                  </a:cubicBezTo>
                  <a:cubicBezTo>
                    <a:pt x="1560" y="34086"/>
                    <a:pt x="1727" y="34070"/>
                    <a:pt x="1885" y="34044"/>
                  </a:cubicBezTo>
                  <a:cubicBezTo>
                    <a:pt x="2797" y="33861"/>
                    <a:pt x="3648" y="33375"/>
                    <a:pt x="4226" y="32676"/>
                  </a:cubicBezTo>
                  <a:cubicBezTo>
                    <a:pt x="4834" y="31977"/>
                    <a:pt x="5168" y="31065"/>
                    <a:pt x="5776" y="30305"/>
                  </a:cubicBezTo>
                  <a:cubicBezTo>
                    <a:pt x="5989" y="30031"/>
                    <a:pt x="6262" y="29788"/>
                    <a:pt x="6536" y="29575"/>
                  </a:cubicBezTo>
                  <a:cubicBezTo>
                    <a:pt x="7995" y="20305"/>
                    <a:pt x="5959" y="3496"/>
                    <a:pt x="5503"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1"/>
            <p:cNvSpPr/>
            <p:nvPr/>
          </p:nvSpPr>
          <p:spPr>
            <a:xfrm>
              <a:off x="6592316" y="3746324"/>
              <a:ext cx="57027" cy="533944"/>
            </a:xfrm>
            <a:custGeom>
              <a:avLst/>
              <a:gdLst/>
              <a:ahLst/>
              <a:cxnLst/>
              <a:rect l="l" t="t" r="r" b="b"/>
              <a:pathLst>
                <a:path w="3162" h="29606" extrusionOk="0">
                  <a:moveTo>
                    <a:pt x="1" y="0"/>
                  </a:moveTo>
                  <a:cubicBezTo>
                    <a:pt x="457" y="3526"/>
                    <a:pt x="2493" y="20335"/>
                    <a:pt x="1034" y="29605"/>
                  </a:cubicBezTo>
                  <a:cubicBezTo>
                    <a:pt x="1520" y="29241"/>
                    <a:pt x="2098" y="28967"/>
                    <a:pt x="2706" y="28845"/>
                  </a:cubicBezTo>
                  <a:cubicBezTo>
                    <a:pt x="2706" y="28572"/>
                    <a:pt x="2675" y="28298"/>
                    <a:pt x="2645" y="28025"/>
                  </a:cubicBezTo>
                  <a:lnTo>
                    <a:pt x="3162" y="0"/>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1"/>
            <p:cNvSpPr/>
            <p:nvPr/>
          </p:nvSpPr>
          <p:spPr>
            <a:xfrm>
              <a:off x="6692086" y="3737540"/>
              <a:ext cx="168321" cy="630305"/>
            </a:xfrm>
            <a:custGeom>
              <a:avLst/>
              <a:gdLst/>
              <a:ahLst/>
              <a:cxnLst/>
              <a:rect l="l" t="t" r="r" b="b"/>
              <a:pathLst>
                <a:path w="9333" h="34949" extrusionOk="0">
                  <a:moveTo>
                    <a:pt x="7265" y="1"/>
                  </a:moveTo>
                  <a:lnTo>
                    <a:pt x="1" y="578"/>
                  </a:lnTo>
                  <a:lnTo>
                    <a:pt x="2098" y="27873"/>
                  </a:lnTo>
                  <a:cubicBezTo>
                    <a:pt x="2098" y="28177"/>
                    <a:pt x="2128" y="28512"/>
                    <a:pt x="2159" y="28816"/>
                  </a:cubicBezTo>
                  <a:lnTo>
                    <a:pt x="2189" y="29150"/>
                  </a:lnTo>
                  <a:lnTo>
                    <a:pt x="2219" y="29150"/>
                  </a:lnTo>
                  <a:cubicBezTo>
                    <a:pt x="2219" y="29211"/>
                    <a:pt x="2219" y="29272"/>
                    <a:pt x="2250" y="29332"/>
                  </a:cubicBezTo>
                  <a:cubicBezTo>
                    <a:pt x="3861" y="29849"/>
                    <a:pt x="5259" y="31035"/>
                    <a:pt x="5989" y="32554"/>
                  </a:cubicBezTo>
                  <a:cubicBezTo>
                    <a:pt x="6232" y="33071"/>
                    <a:pt x="6414" y="33649"/>
                    <a:pt x="6779" y="34105"/>
                  </a:cubicBezTo>
                  <a:cubicBezTo>
                    <a:pt x="7144" y="34530"/>
                    <a:pt x="7660" y="34834"/>
                    <a:pt x="8238" y="34925"/>
                  </a:cubicBezTo>
                  <a:cubicBezTo>
                    <a:pt x="8332" y="34941"/>
                    <a:pt x="8428" y="34949"/>
                    <a:pt x="8525" y="34949"/>
                  </a:cubicBezTo>
                  <a:cubicBezTo>
                    <a:pt x="8803" y="34949"/>
                    <a:pt x="9084" y="34886"/>
                    <a:pt x="9332" y="34773"/>
                  </a:cubicBezTo>
                  <a:cubicBezTo>
                    <a:pt x="8359" y="32190"/>
                    <a:pt x="5928" y="29758"/>
                    <a:pt x="5928" y="29758"/>
                  </a:cubicBezTo>
                  <a:lnTo>
                    <a:pt x="7265"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1"/>
            <p:cNvSpPr/>
            <p:nvPr/>
          </p:nvSpPr>
          <p:spPr>
            <a:xfrm>
              <a:off x="6798438" y="3734799"/>
              <a:ext cx="76216" cy="629890"/>
            </a:xfrm>
            <a:custGeom>
              <a:avLst/>
              <a:gdLst/>
              <a:ahLst/>
              <a:cxnLst/>
              <a:rect l="l" t="t" r="r" b="b"/>
              <a:pathLst>
                <a:path w="4226" h="34926" extrusionOk="0">
                  <a:moveTo>
                    <a:pt x="3192" y="1"/>
                  </a:moveTo>
                  <a:lnTo>
                    <a:pt x="1368" y="153"/>
                  </a:lnTo>
                  <a:lnTo>
                    <a:pt x="0" y="29910"/>
                  </a:lnTo>
                  <a:cubicBezTo>
                    <a:pt x="0" y="29910"/>
                    <a:pt x="2462" y="32342"/>
                    <a:pt x="3465" y="34925"/>
                  </a:cubicBezTo>
                  <a:cubicBezTo>
                    <a:pt x="3648" y="34834"/>
                    <a:pt x="3800" y="34682"/>
                    <a:pt x="3921" y="34530"/>
                  </a:cubicBezTo>
                  <a:cubicBezTo>
                    <a:pt x="4165" y="34196"/>
                    <a:pt x="4225" y="33801"/>
                    <a:pt x="4225" y="33375"/>
                  </a:cubicBezTo>
                  <a:cubicBezTo>
                    <a:pt x="4073" y="33102"/>
                    <a:pt x="3891" y="32858"/>
                    <a:pt x="3709" y="32615"/>
                  </a:cubicBezTo>
                  <a:cubicBezTo>
                    <a:pt x="2888" y="31582"/>
                    <a:pt x="1854" y="30731"/>
                    <a:pt x="1095" y="29636"/>
                  </a:cubicBezTo>
                  <a:cubicBezTo>
                    <a:pt x="1095" y="29636"/>
                    <a:pt x="1064" y="29606"/>
                    <a:pt x="1064" y="29606"/>
                  </a:cubicBezTo>
                  <a:lnTo>
                    <a:pt x="3192" y="1"/>
                  </a:ln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1"/>
            <p:cNvSpPr/>
            <p:nvPr/>
          </p:nvSpPr>
          <p:spPr>
            <a:xfrm>
              <a:off x="6377967" y="2650000"/>
              <a:ext cx="480777" cy="121334"/>
            </a:xfrm>
            <a:custGeom>
              <a:avLst/>
              <a:gdLst/>
              <a:ahLst/>
              <a:cxnLst/>
              <a:rect l="l" t="t" r="r" b="b"/>
              <a:pathLst>
                <a:path w="26658" h="6571" extrusionOk="0">
                  <a:moveTo>
                    <a:pt x="11842" y="1"/>
                  </a:moveTo>
                  <a:cubicBezTo>
                    <a:pt x="6595" y="1"/>
                    <a:pt x="3012" y="1164"/>
                    <a:pt x="1" y="6571"/>
                  </a:cubicBezTo>
                  <a:cubicBezTo>
                    <a:pt x="6293" y="6267"/>
                    <a:pt x="12615" y="5963"/>
                    <a:pt x="18907" y="5659"/>
                  </a:cubicBezTo>
                  <a:cubicBezTo>
                    <a:pt x="21491" y="5537"/>
                    <a:pt x="24074" y="5416"/>
                    <a:pt x="26658" y="5203"/>
                  </a:cubicBezTo>
                  <a:cubicBezTo>
                    <a:pt x="24956" y="2558"/>
                    <a:pt x="22433" y="613"/>
                    <a:pt x="18664" y="340"/>
                  </a:cubicBezTo>
                  <a:cubicBezTo>
                    <a:pt x="16105" y="171"/>
                    <a:pt x="13851" y="1"/>
                    <a:pt x="1184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1"/>
            <p:cNvSpPr/>
            <p:nvPr/>
          </p:nvSpPr>
          <p:spPr>
            <a:xfrm>
              <a:off x="6329181" y="2746053"/>
              <a:ext cx="565740" cy="143141"/>
            </a:xfrm>
            <a:custGeom>
              <a:avLst/>
              <a:gdLst/>
              <a:ahLst/>
              <a:cxnLst/>
              <a:rect l="l" t="t" r="r" b="b"/>
              <a:pathLst>
                <a:path w="31369" h="7752" extrusionOk="0">
                  <a:moveTo>
                    <a:pt x="29363" y="1"/>
                  </a:moveTo>
                  <a:cubicBezTo>
                    <a:pt x="26779" y="214"/>
                    <a:pt x="24196" y="335"/>
                    <a:pt x="21612" y="457"/>
                  </a:cubicBezTo>
                  <a:cubicBezTo>
                    <a:pt x="15320" y="761"/>
                    <a:pt x="8998" y="1065"/>
                    <a:pt x="2706" y="1369"/>
                  </a:cubicBezTo>
                  <a:cubicBezTo>
                    <a:pt x="1764" y="3040"/>
                    <a:pt x="882" y="5138"/>
                    <a:pt x="1" y="7752"/>
                  </a:cubicBezTo>
                  <a:cubicBezTo>
                    <a:pt x="10457" y="6627"/>
                    <a:pt x="20913" y="5563"/>
                    <a:pt x="31369" y="4621"/>
                  </a:cubicBezTo>
                  <a:cubicBezTo>
                    <a:pt x="30883" y="2980"/>
                    <a:pt x="30244" y="1399"/>
                    <a:pt x="29363" y="1"/>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1"/>
            <p:cNvSpPr/>
            <p:nvPr/>
          </p:nvSpPr>
          <p:spPr>
            <a:xfrm>
              <a:off x="6250600" y="2952895"/>
              <a:ext cx="670631" cy="303435"/>
            </a:xfrm>
            <a:custGeom>
              <a:avLst/>
              <a:gdLst/>
              <a:ahLst/>
              <a:cxnLst/>
              <a:rect l="l" t="t" r="r" b="b"/>
              <a:pathLst>
                <a:path w="37185" h="16433" extrusionOk="0">
                  <a:moveTo>
                    <a:pt x="33283" y="0"/>
                  </a:moveTo>
                  <a:cubicBezTo>
                    <a:pt x="23200" y="0"/>
                    <a:pt x="13098" y="345"/>
                    <a:pt x="3020" y="1079"/>
                  </a:cubicBezTo>
                  <a:cubicBezTo>
                    <a:pt x="2655" y="2477"/>
                    <a:pt x="2291" y="3966"/>
                    <a:pt x="1896" y="5608"/>
                  </a:cubicBezTo>
                  <a:cubicBezTo>
                    <a:pt x="0" y="13772"/>
                    <a:pt x="3672" y="16432"/>
                    <a:pt x="9262" y="16432"/>
                  </a:cubicBezTo>
                  <a:cubicBezTo>
                    <a:pt x="19717" y="16432"/>
                    <a:pt x="36881" y="7127"/>
                    <a:pt x="36881" y="7127"/>
                  </a:cubicBezTo>
                  <a:cubicBezTo>
                    <a:pt x="36881" y="7127"/>
                    <a:pt x="37185" y="3997"/>
                    <a:pt x="36881" y="15"/>
                  </a:cubicBezTo>
                  <a:cubicBezTo>
                    <a:pt x="35682" y="5"/>
                    <a:pt x="34482" y="0"/>
                    <a:pt x="33283" y="0"/>
                  </a:cubicBezTo>
                  <a:close/>
                </a:path>
              </a:pathLst>
            </a:custGeom>
            <a:solidFill>
              <a:srgbClr val="A7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1"/>
            <p:cNvSpPr/>
            <p:nvPr/>
          </p:nvSpPr>
          <p:spPr>
            <a:xfrm>
              <a:off x="6305067" y="2831360"/>
              <a:ext cx="610701" cy="141460"/>
            </a:xfrm>
            <a:custGeom>
              <a:avLst/>
              <a:gdLst/>
              <a:ahLst/>
              <a:cxnLst/>
              <a:rect l="l" t="t" r="r" b="b"/>
              <a:pathLst>
                <a:path w="33862" h="7661" extrusionOk="0">
                  <a:moveTo>
                    <a:pt x="32706" y="1"/>
                  </a:moveTo>
                  <a:cubicBezTo>
                    <a:pt x="22250" y="974"/>
                    <a:pt x="11794" y="2007"/>
                    <a:pt x="1338" y="3132"/>
                  </a:cubicBezTo>
                  <a:cubicBezTo>
                    <a:pt x="912" y="4500"/>
                    <a:pt x="456" y="6019"/>
                    <a:pt x="0" y="7661"/>
                  </a:cubicBezTo>
                  <a:cubicBezTo>
                    <a:pt x="10078" y="6927"/>
                    <a:pt x="20180" y="6582"/>
                    <a:pt x="30263" y="6582"/>
                  </a:cubicBezTo>
                  <a:cubicBezTo>
                    <a:pt x="31462" y="6582"/>
                    <a:pt x="32662" y="6587"/>
                    <a:pt x="33861" y="6597"/>
                  </a:cubicBezTo>
                  <a:cubicBezTo>
                    <a:pt x="33679" y="4530"/>
                    <a:pt x="33344" y="2220"/>
                    <a:pt x="32706"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1"/>
            <p:cNvSpPr/>
            <p:nvPr/>
          </p:nvSpPr>
          <p:spPr>
            <a:xfrm>
              <a:off x="6451733" y="4266543"/>
              <a:ext cx="191586" cy="144478"/>
            </a:xfrm>
            <a:custGeom>
              <a:avLst/>
              <a:gdLst/>
              <a:ahLst/>
              <a:cxnLst/>
              <a:rect l="l" t="t" r="r" b="b"/>
              <a:pathLst>
                <a:path w="10623" h="8011" extrusionOk="0">
                  <a:moveTo>
                    <a:pt x="10501" y="0"/>
                  </a:moveTo>
                  <a:lnTo>
                    <a:pt x="10501" y="0"/>
                  </a:lnTo>
                  <a:cubicBezTo>
                    <a:pt x="9559" y="213"/>
                    <a:pt x="8677" y="730"/>
                    <a:pt x="8039" y="1490"/>
                  </a:cubicBezTo>
                  <a:cubicBezTo>
                    <a:pt x="7461" y="2219"/>
                    <a:pt x="7127" y="3131"/>
                    <a:pt x="6519" y="3861"/>
                  </a:cubicBezTo>
                  <a:cubicBezTo>
                    <a:pt x="5941" y="4560"/>
                    <a:pt x="5090" y="5046"/>
                    <a:pt x="4178" y="5198"/>
                  </a:cubicBezTo>
                  <a:cubicBezTo>
                    <a:pt x="4016" y="5234"/>
                    <a:pt x="3846" y="5254"/>
                    <a:pt x="3675" y="5254"/>
                  </a:cubicBezTo>
                  <a:cubicBezTo>
                    <a:pt x="3271" y="5254"/>
                    <a:pt x="2867" y="5142"/>
                    <a:pt x="2568" y="4864"/>
                  </a:cubicBezTo>
                  <a:cubicBezTo>
                    <a:pt x="2446" y="4742"/>
                    <a:pt x="2355" y="4560"/>
                    <a:pt x="2294" y="4377"/>
                  </a:cubicBezTo>
                  <a:lnTo>
                    <a:pt x="2294" y="4377"/>
                  </a:lnTo>
                  <a:cubicBezTo>
                    <a:pt x="0" y="5657"/>
                    <a:pt x="909" y="8011"/>
                    <a:pt x="3087" y="8011"/>
                  </a:cubicBezTo>
                  <a:cubicBezTo>
                    <a:pt x="3650" y="8011"/>
                    <a:pt x="4299" y="7853"/>
                    <a:pt x="4999" y="7478"/>
                  </a:cubicBezTo>
                  <a:cubicBezTo>
                    <a:pt x="8403" y="5624"/>
                    <a:pt x="9528" y="3952"/>
                    <a:pt x="9528" y="3952"/>
                  </a:cubicBezTo>
                  <a:cubicBezTo>
                    <a:pt x="9528" y="3952"/>
                    <a:pt x="10622" y="2706"/>
                    <a:pt x="10501"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1"/>
            <p:cNvSpPr/>
            <p:nvPr/>
          </p:nvSpPr>
          <p:spPr>
            <a:xfrm>
              <a:off x="6732647" y="4266543"/>
              <a:ext cx="156814" cy="144424"/>
            </a:xfrm>
            <a:custGeom>
              <a:avLst/>
              <a:gdLst/>
              <a:ahLst/>
              <a:cxnLst/>
              <a:rect l="l" t="t" r="r" b="b"/>
              <a:pathLst>
                <a:path w="8695" h="8008" extrusionOk="0">
                  <a:moveTo>
                    <a:pt x="1" y="0"/>
                  </a:moveTo>
                  <a:lnTo>
                    <a:pt x="1" y="0"/>
                  </a:lnTo>
                  <a:cubicBezTo>
                    <a:pt x="305" y="1429"/>
                    <a:pt x="1004" y="2827"/>
                    <a:pt x="1825" y="4043"/>
                  </a:cubicBezTo>
                  <a:cubicBezTo>
                    <a:pt x="2220" y="4651"/>
                    <a:pt x="2706" y="5289"/>
                    <a:pt x="3223" y="5897"/>
                  </a:cubicBezTo>
                  <a:cubicBezTo>
                    <a:pt x="3952" y="6688"/>
                    <a:pt x="4803" y="7417"/>
                    <a:pt x="5806" y="7782"/>
                  </a:cubicBezTo>
                  <a:cubicBezTo>
                    <a:pt x="6121" y="7911"/>
                    <a:pt x="6470" y="8007"/>
                    <a:pt x="6818" y="8007"/>
                  </a:cubicBezTo>
                  <a:cubicBezTo>
                    <a:pt x="7042" y="8007"/>
                    <a:pt x="7265" y="7968"/>
                    <a:pt x="7478" y="7873"/>
                  </a:cubicBezTo>
                  <a:cubicBezTo>
                    <a:pt x="7934" y="7691"/>
                    <a:pt x="8238" y="7265"/>
                    <a:pt x="8390" y="6779"/>
                  </a:cubicBezTo>
                  <a:cubicBezTo>
                    <a:pt x="8694" y="5836"/>
                    <a:pt x="8390" y="4803"/>
                    <a:pt x="7873" y="3891"/>
                  </a:cubicBezTo>
                  <a:cubicBezTo>
                    <a:pt x="7873" y="4317"/>
                    <a:pt x="7813" y="4712"/>
                    <a:pt x="7569" y="5046"/>
                  </a:cubicBezTo>
                  <a:cubicBezTo>
                    <a:pt x="7291" y="5426"/>
                    <a:pt x="6780" y="5616"/>
                    <a:pt x="6283" y="5616"/>
                  </a:cubicBezTo>
                  <a:cubicBezTo>
                    <a:pt x="6184" y="5616"/>
                    <a:pt x="6085" y="5608"/>
                    <a:pt x="5989" y="5593"/>
                  </a:cubicBezTo>
                  <a:cubicBezTo>
                    <a:pt x="5411" y="5502"/>
                    <a:pt x="4895" y="5198"/>
                    <a:pt x="4530" y="4773"/>
                  </a:cubicBezTo>
                  <a:cubicBezTo>
                    <a:pt x="4165" y="4317"/>
                    <a:pt x="3983" y="3739"/>
                    <a:pt x="3740" y="3222"/>
                  </a:cubicBezTo>
                  <a:cubicBezTo>
                    <a:pt x="3010" y="1703"/>
                    <a:pt x="1612" y="517"/>
                    <a:pt x="1"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1"/>
            <p:cNvSpPr/>
            <p:nvPr/>
          </p:nvSpPr>
          <p:spPr>
            <a:xfrm>
              <a:off x="7002901" y="4297798"/>
              <a:ext cx="240677" cy="25231"/>
            </a:xfrm>
            <a:custGeom>
              <a:avLst/>
              <a:gdLst/>
              <a:ahLst/>
              <a:cxnLst/>
              <a:rect l="l" t="t" r="r" b="b"/>
              <a:pathLst>
                <a:path w="13345" h="1399" extrusionOk="0">
                  <a:moveTo>
                    <a:pt x="275" y="0"/>
                  </a:moveTo>
                  <a:cubicBezTo>
                    <a:pt x="1" y="730"/>
                    <a:pt x="123" y="1398"/>
                    <a:pt x="123" y="1398"/>
                  </a:cubicBezTo>
                  <a:lnTo>
                    <a:pt x="13314" y="1398"/>
                  </a:lnTo>
                  <a:lnTo>
                    <a:pt x="13345" y="0"/>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1"/>
            <p:cNvSpPr/>
            <p:nvPr/>
          </p:nvSpPr>
          <p:spPr>
            <a:xfrm>
              <a:off x="7007843" y="4251195"/>
              <a:ext cx="111294" cy="46602"/>
            </a:xfrm>
            <a:custGeom>
              <a:avLst/>
              <a:gdLst/>
              <a:ahLst/>
              <a:cxnLst/>
              <a:rect l="l" t="t" r="r" b="b"/>
              <a:pathLst>
                <a:path w="6171" h="2584" extrusionOk="0">
                  <a:moveTo>
                    <a:pt x="5107" y="0"/>
                  </a:moveTo>
                  <a:cubicBezTo>
                    <a:pt x="4408" y="456"/>
                    <a:pt x="3678" y="760"/>
                    <a:pt x="2888" y="851"/>
                  </a:cubicBezTo>
                  <a:cubicBezTo>
                    <a:pt x="1034" y="1064"/>
                    <a:pt x="304" y="1855"/>
                    <a:pt x="1" y="2584"/>
                  </a:cubicBezTo>
                  <a:lnTo>
                    <a:pt x="6171" y="2584"/>
                  </a:lnTo>
                  <a:cubicBezTo>
                    <a:pt x="6049" y="1429"/>
                    <a:pt x="5533" y="548"/>
                    <a:pt x="5107"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1"/>
            <p:cNvSpPr/>
            <p:nvPr/>
          </p:nvSpPr>
          <p:spPr>
            <a:xfrm>
              <a:off x="7099929" y="4166773"/>
              <a:ext cx="144749" cy="131024"/>
            </a:xfrm>
            <a:custGeom>
              <a:avLst/>
              <a:gdLst/>
              <a:ahLst/>
              <a:cxnLst/>
              <a:rect l="l" t="t" r="r" b="b"/>
              <a:pathLst>
                <a:path w="8026" h="7265" extrusionOk="0">
                  <a:moveTo>
                    <a:pt x="4226" y="0"/>
                  </a:moveTo>
                  <a:cubicBezTo>
                    <a:pt x="4226" y="0"/>
                    <a:pt x="2493" y="3131"/>
                    <a:pt x="1" y="4712"/>
                  </a:cubicBezTo>
                  <a:cubicBezTo>
                    <a:pt x="427" y="5229"/>
                    <a:pt x="943" y="6110"/>
                    <a:pt x="1065" y="7265"/>
                  </a:cubicBezTo>
                  <a:lnTo>
                    <a:pt x="7934" y="7265"/>
                  </a:lnTo>
                  <a:lnTo>
                    <a:pt x="8025" y="1034"/>
                  </a:lnTo>
                  <a:lnTo>
                    <a:pt x="4226" y="0"/>
                  </a:ln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1"/>
            <p:cNvSpPr/>
            <p:nvPr/>
          </p:nvSpPr>
          <p:spPr>
            <a:xfrm>
              <a:off x="7342230" y="4292856"/>
              <a:ext cx="186410" cy="63844"/>
            </a:xfrm>
            <a:custGeom>
              <a:avLst/>
              <a:gdLst/>
              <a:ahLst/>
              <a:cxnLst/>
              <a:rect l="l" t="t" r="r" b="b"/>
              <a:pathLst>
                <a:path w="10336" h="3540" extrusionOk="0">
                  <a:moveTo>
                    <a:pt x="1" y="0"/>
                  </a:moveTo>
                  <a:cubicBezTo>
                    <a:pt x="1" y="183"/>
                    <a:pt x="1" y="365"/>
                    <a:pt x="1" y="517"/>
                  </a:cubicBezTo>
                  <a:cubicBezTo>
                    <a:pt x="62" y="1125"/>
                    <a:pt x="183" y="1763"/>
                    <a:pt x="578" y="2189"/>
                  </a:cubicBezTo>
                  <a:cubicBezTo>
                    <a:pt x="882" y="2554"/>
                    <a:pt x="1338" y="2736"/>
                    <a:pt x="1794" y="2888"/>
                  </a:cubicBezTo>
                  <a:cubicBezTo>
                    <a:pt x="3115" y="3341"/>
                    <a:pt x="4513" y="3539"/>
                    <a:pt x="5913" y="3539"/>
                  </a:cubicBezTo>
                  <a:cubicBezTo>
                    <a:pt x="6671" y="3539"/>
                    <a:pt x="7430" y="3481"/>
                    <a:pt x="8177" y="3374"/>
                  </a:cubicBezTo>
                  <a:cubicBezTo>
                    <a:pt x="8603" y="3314"/>
                    <a:pt x="9059" y="3222"/>
                    <a:pt x="9454" y="3010"/>
                  </a:cubicBezTo>
                  <a:cubicBezTo>
                    <a:pt x="9849" y="2797"/>
                    <a:pt x="10214" y="2463"/>
                    <a:pt x="10275" y="2007"/>
                  </a:cubicBezTo>
                  <a:cubicBezTo>
                    <a:pt x="10335" y="1703"/>
                    <a:pt x="10275" y="1399"/>
                    <a:pt x="10123" y="1125"/>
                  </a:cubicBezTo>
                  <a:cubicBezTo>
                    <a:pt x="9092" y="1776"/>
                    <a:pt x="7650" y="2112"/>
                    <a:pt x="6530" y="2112"/>
                  </a:cubicBezTo>
                  <a:cubicBezTo>
                    <a:pt x="6395" y="2112"/>
                    <a:pt x="6265" y="2108"/>
                    <a:pt x="6141" y="2098"/>
                  </a:cubicBezTo>
                  <a:cubicBezTo>
                    <a:pt x="4621" y="1946"/>
                    <a:pt x="3101" y="1429"/>
                    <a:pt x="1733" y="821"/>
                  </a:cubicBezTo>
                  <a:cubicBezTo>
                    <a:pt x="1186" y="608"/>
                    <a:pt x="639" y="365"/>
                    <a:pt x="92" y="92"/>
                  </a:cubicBezTo>
                  <a:cubicBezTo>
                    <a:pt x="92" y="61"/>
                    <a:pt x="31" y="31"/>
                    <a:pt x="1"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1"/>
            <p:cNvSpPr/>
            <p:nvPr/>
          </p:nvSpPr>
          <p:spPr>
            <a:xfrm>
              <a:off x="7338947" y="4158892"/>
              <a:ext cx="129383" cy="163036"/>
            </a:xfrm>
            <a:custGeom>
              <a:avLst/>
              <a:gdLst/>
              <a:ahLst/>
              <a:cxnLst/>
              <a:rect l="l" t="t" r="r" b="b"/>
              <a:pathLst>
                <a:path w="7174" h="9040" extrusionOk="0">
                  <a:moveTo>
                    <a:pt x="1825" y="0"/>
                  </a:moveTo>
                  <a:cubicBezTo>
                    <a:pt x="1340" y="0"/>
                    <a:pt x="870" y="50"/>
                    <a:pt x="548" y="255"/>
                  </a:cubicBezTo>
                  <a:cubicBezTo>
                    <a:pt x="1" y="620"/>
                    <a:pt x="92" y="1319"/>
                    <a:pt x="122" y="1896"/>
                  </a:cubicBezTo>
                  <a:cubicBezTo>
                    <a:pt x="274" y="3720"/>
                    <a:pt x="213" y="5605"/>
                    <a:pt x="183" y="7428"/>
                  </a:cubicBezTo>
                  <a:cubicBezTo>
                    <a:pt x="213" y="7459"/>
                    <a:pt x="274" y="7489"/>
                    <a:pt x="274" y="7489"/>
                  </a:cubicBezTo>
                  <a:cubicBezTo>
                    <a:pt x="821" y="7763"/>
                    <a:pt x="1368" y="8036"/>
                    <a:pt x="1915" y="8249"/>
                  </a:cubicBezTo>
                  <a:cubicBezTo>
                    <a:pt x="2584" y="8553"/>
                    <a:pt x="3314" y="8827"/>
                    <a:pt x="4043" y="9039"/>
                  </a:cubicBezTo>
                  <a:cubicBezTo>
                    <a:pt x="4529" y="7155"/>
                    <a:pt x="6171" y="6638"/>
                    <a:pt x="7174" y="6486"/>
                  </a:cubicBezTo>
                  <a:cubicBezTo>
                    <a:pt x="6444" y="5969"/>
                    <a:pt x="5806" y="5362"/>
                    <a:pt x="5411" y="4571"/>
                  </a:cubicBezTo>
                  <a:cubicBezTo>
                    <a:pt x="5198" y="4146"/>
                    <a:pt x="5077" y="3690"/>
                    <a:pt x="4925" y="3234"/>
                  </a:cubicBezTo>
                  <a:cubicBezTo>
                    <a:pt x="4621" y="2261"/>
                    <a:pt x="4226" y="1258"/>
                    <a:pt x="3770" y="316"/>
                  </a:cubicBezTo>
                  <a:cubicBezTo>
                    <a:pt x="3709" y="255"/>
                    <a:pt x="3678" y="164"/>
                    <a:pt x="3618" y="103"/>
                  </a:cubicBezTo>
                  <a:cubicBezTo>
                    <a:pt x="3526" y="42"/>
                    <a:pt x="3405" y="42"/>
                    <a:pt x="3283" y="42"/>
                  </a:cubicBezTo>
                  <a:cubicBezTo>
                    <a:pt x="3236" y="44"/>
                    <a:pt x="3187" y="45"/>
                    <a:pt x="3135" y="45"/>
                  </a:cubicBezTo>
                  <a:cubicBezTo>
                    <a:pt x="2760" y="45"/>
                    <a:pt x="2286" y="0"/>
                    <a:pt x="1825"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1"/>
            <p:cNvSpPr/>
            <p:nvPr/>
          </p:nvSpPr>
          <p:spPr>
            <a:xfrm>
              <a:off x="7411863" y="4275867"/>
              <a:ext cx="112935" cy="55097"/>
            </a:xfrm>
            <a:custGeom>
              <a:avLst/>
              <a:gdLst/>
              <a:ahLst/>
              <a:cxnLst/>
              <a:rect l="l" t="t" r="r" b="b"/>
              <a:pathLst>
                <a:path w="6262" h="3055" extrusionOk="0">
                  <a:moveTo>
                    <a:pt x="3161" y="0"/>
                  </a:moveTo>
                  <a:cubicBezTo>
                    <a:pt x="2128" y="152"/>
                    <a:pt x="486" y="669"/>
                    <a:pt x="0" y="2553"/>
                  </a:cubicBezTo>
                  <a:cubicBezTo>
                    <a:pt x="730" y="2797"/>
                    <a:pt x="1490" y="2979"/>
                    <a:pt x="2280" y="3040"/>
                  </a:cubicBezTo>
                  <a:cubicBezTo>
                    <a:pt x="2404" y="3050"/>
                    <a:pt x="2534" y="3054"/>
                    <a:pt x="2669" y="3054"/>
                  </a:cubicBezTo>
                  <a:cubicBezTo>
                    <a:pt x="3789" y="3054"/>
                    <a:pt x="5231" y="2718"/>
                    <a:pt x="6262" y="2067"/>
                  </a:cubicBezTo>
                  <a:cubicBezTo>
                    <a:pt x="6170" y="1854"/>
                    <a:pt x="5988" y="1642"/>
                    <a:pt x="5806" y="1490"/>
                  </a:cubicBezTo>
                  <a:cubicBezTo>
                    <a:pt x="5380" y="1125"/>
                    <a:pt x="4863" y="912"/>
                    <a:pt x="4377" y="669"/>
                  </a:cubicBezTo>
                  <a:cubicBezTo>
                    <a:pt x="3952" y="487"/>
                    <a:pt x="3526" y="243"/>
                    <a:pt x="3161"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1"/>
            <p:cNvSpPr/>
            <p:nvPr/>
          </p:nvSpPr>
          <p:spPr>
            <a:xfrm>
              <a:off x="7400897" y="4259473"/>
              <a:ext cx="55602" cy="29884"/>
            </a:xfrm>
            <a:custGeom>
              <a:avLst/>
              <a:gdLst/>
              <a:ahLst/>
              <a:cxnLst/>
              <a:rect l="l" t="t" r="r" b="b"/>
              <a:pathLst>
                <a:path w="3083" h="1657" extrusionOk="0">
                  <a:moveTo>
                    <a:pt x="122" y="1396"/>
                  </a:moveTo>
                  <a:cubicBezTo>
                    <a:pt x="124" y="1396"/>
                    <a:pt x="127" y="1396"/>
                    <a:pt x="129" y="1396"/>
                  </a:cubicBezTo>
                  <a:lnTo>
                    <a:pt x="129" y="1396"/>
                  </a:lnTo>
                  <a:cubicBezTo>
                    <a:pt x="117" y="1403"/>
                    <a:pt x="104" y="1413"/>
                    <a:pt x="91" y="1426"/>
                  </a:cubicBezTo>
                  <a:cubicBezTo>
                    <a:pt x="91" y="1426"/>
                    <a:pt x="91" y="1426"/>
                    <a:pt x="122" y="1396"/>
                  </a:cubicBezTo>
                  <a:close/>
                  <a:moveTo>
                    <a:pt x="329" y="1454"/>
                  </a:moveTo>
                  <a:lnTo>
                    <a:pt x="329" y="1454"/>
                  </a:lnTo>
                  <a:cubicBezTo>
                    <a:pt x="331" y="1455"/>
                    <a:pt x="333" y="1456"/>
                    <a:pt x="335" y="1456"/>
                  </a:cubicBezTo>
                  <a:cubicBezTo>
                    <a:pt x="335" y="1460"/>
                    <a:pt x="335" y="1463"/>
                    <a:pt x="335" y="1467"/>
                  </a:cubicBezTo>
                  <a:lnTo>
                    <a:pt x="335" y="1467"/>
                  </a:lnTo>
                  <a:cubicBezTo>
                    <a:pt x="333" y="1463"/>
                    <a:pt x="331" y="1459"/>
                    <a:pt x="329" y="1454"/>
                  </a:cubicBezTo>
                  <a:close/>
                  <a:moveTo>
                    <a:pt x="2361" y="1"/>
                  </a:moveTo>
                  <a:cubicBezTo>
                    <a:pt x="1525" y="1"/>
                    <a:pt x="736" y="571"/>
                    <a:pt x="213" y="1244"/>
                  </a:cubicBezTo>
                  <a:cubicBezTo>
                    <a:pt x="152" y="1304"/>
                    <a:pt x="0" y="1487"/>
                    <a:pt x="61" y="1578"/>
                  </a:cubicBezTo>
                  <a:cubicBezTo>
                    <a:pt x="100" y="1636"/>
                    <a:pt x="138" y="1657"/>
                    <a:pt x="184" y="1657"/>
                  </a:cubicBezTo>
                  <a:cubicBezTo>
                    <a:pt x="211" y="1657"/>
                    <a:pt x="240" y="1650"/>
                    <a:pt x="274" y="1639"/>
                  </a:cubicBezTo>
                  <a:cubicBezTo>
                    <a:pt x="274" y="1639"/>
                    <a:pt x="304" y="1639"/>
                    <a:pt x="304" y="1608"/>
                  </a:cubicBezTo>
                  <a:cubicBezTo>
                    <a:pt x="323" y="1590"/>
                    <a:pt x="334" y="1569"/>
                    <a:pt x="340" y="1547"/>
                  </a:cubicBezTo>
                  <a:lnTo>
                    <a:pt x="340" y="1547"/>
                  </a:lnTo>
                  <a:cubicBezTo>
                    <a:pt x="365" y="1544"/>
                    <a:pt x="365" y="1515"/>
                    <a:pt x="365" y="1487"/>
                  </a:cubicBezTo>
                  <a:cubicBezTo>
                    <a:pt x="426" y="1426"/>
                    <a:pt x="456" y="1396"/>
                    <a:pt x="517" y="1335"/>
                  </a:cubicBezTo>
                  <a:cubicBezTo>
                    <a:pt x="669" y="1122"/>
                    <a:pt x="851" y="940"/>
                    <a:pt x="1064" y="788"/>
                  </a:cubicBezTo>
                  <a:cubicBezTo>
                    <a:pt x="1449" y="493"/>
                    <a:pt x="1901" y="283"/>
                    <a:pt x="2371" y="283"/>
                  </a:cubicBezTo>
                  <a:cubicBezTo>
                    <a:pt x="2532" y="283"/>
                    <a:pt x="2695" y="308"/>
                    <a:pt x="2857" y="362"/>
                  </a:cubicBezTo>
                  <a:cubicBezTo>
                    <a:pt x="2875" y="368"/>
                    <a:pt x="2892" y="371"/>
                    <a:pt x="2908" y="371"/>
                  </a:cubicBezTo>
                  <a:cubicBezTo>
                    <a:pt x="3049" y="371"/>
                    <a:pt x="3083" y="143"/>
                    <a:pt x="2918" y="89"/>
                  </a:cubicBezTo>
                  <a:cubicBezTo>
                    <a:pt x="2732" y="28"/>
                    <a:pt x="2545" y="1"/>
                    <a:pt x="23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1"/>
            <p:cNvSpPr/>
            <p:nvPr/>
          </p:nvSpPr>
          <p:spPr>
            <a:xfrm>
              <a:off x="7383890" y="4234297"/>
              <a:ext cx="55620" cy="30118"/>
            </a:xfrm>
            <a:custGeom>
              <a:avLst/>
              <a:gdLst/>
              <a:ahLst/>
              <a:cxnLst/>
              <a:rect l="l" t="t" r="r" b="b"/>
              <a:pathLst>
                <a:path w="3084" h="1670" extrusionOk="0">
                  <a:moveTo>
                    <a:pt x="123" y="1393"/>
                  </a:moveTo>
                  <a:cubicBezTo>
                    <a:pt x="125" y="1394"/>
                    <a:pt x="127" y="1396"/>
                    <a:pt x="130" y="1397"/>
                  </a:cubicBezTo>
                  <a:lnTo>
                    <a:pt x="130" y="1397"/>
                  </a:lnTo>
                  <a:cubicBezTo>
                    <a:pt x="116" y="1403"/>
                    <a:pt x="104" y="1412"/>
                    <a:pt x="92" y="1424"/>
                  </a:cubicBezTo>
                  <a:cubicBezTo>
                    <a:pt x="92" y="1424"/>
                    <a:pt x="92" y="1424"/>
                    <a:pt x="123" y="1393"/>
                  </a:cubicBezTo>
                  <a:close/>
                  <a:moveTo>
                    <a:pt x="335" y="1581"/>
                  </a:moveTo>
                  <a:lnTo>
                    <a:pt x="335" y="1581"/>
                  </a:lnTo>
                  <a:cubicBezTo>
                    <a:pt x="334" y="1583"/>
                    <a:pt x="334" y="1584"/>
                    <a:pt x="333" y="1586"/>
                  </a:cubicBezTo>
                  <a:lnTo>
                    <a:pt x="333" y="1586"/>
                  </a:lnTo>
                  <a:cubicBezTo>
                    <a:pt x="334" y="1585"/>
                    <a:pt x="335" y="1583"/>
                    <a:pt x="335" y="1581"/>
                  </a:cubicBezTo>
                  <a:close/>
                  <a:moveTo>
                    <a:pt x="2365" y="1"/>
                  </a:moveTo>
                  <a:cubicBezTo>
                    <a:pt x="1514" y="1"/>
                    <a:pt x="740" y="590"/>
                    <a:pt x="214" y="1241"/>
                  </a:cubicBezTo>
                  <a:cubicBezTo>
                    <a:pt x="153" y="1333"/>
                    <a:pt x="1" y="1485"/>
                    <a:pt x="62" y="1606"/>
                  </a:cubicBezTo>
                  <a:cubicBezTo>
                    <a:pt x="99" y="1644"/>
                    <a:pt x="137" y="1670"/>
                    <a:pt x="182" y="1670"/>
                  </a:cubicBezTo>
                  <a:cubicBezTo>
                    <a:pt x="209" y="1670"/>
                    <a:pt x="240" y="1660"/>
                    <a:pt x="275" y="1636"/>
                  </a:cubicBezTo>
                  <a:lnTo>
                    <a:pt x="305" y="1636"/>
                  </a:lnTo>
                  <a:cubicBezTo>
                    <a:pt x="318" y="1620"/>
                    <a:pt x="328" y="1603"/>
                    <a:pt x="333" y="1586"/>
                  </a:cubicBezTo>
                  <a:lnTo>
                    <a:pt x="333" y="1586"/>
                  </a:lnTo>
                  <a:cubicBezTo>
                    <a:pt x="332" y="1588"/>
                    <a:pt x="330" y="1589"/>
                    <a:pt x="329" y="1589"/>
                  </a:cubicBezTo>
                  <a:cubicBezTo>
                    <a:pt x="322" y="1589"/>
                    <a:pt x="315" y="1576"/>
                    <a:pt x="335" y="1576"/>
                  </a:cubicBezTo>
                  <a:cubicBezTo>
                    <a:pt x="335" y="1578"/>
                    <a:pt x="335" y="1580"/>
                    <a:pt x="335" y="1581"/>
                  </a:cubicBezTo>
                  <a:lnTo>
                    <a:pt x="335" y="1581"/>
                  </a:lnTo>
                  <a:cubicBezTo>
                    <a:pt x="338" y="1571"/>
                    <a:pt x="340" y="1562"/>
                    <a:pt x="341" y="1552"/>
                  </a:cubicBezTo>
                  <a:lnTo>
                    <a:pt x="341" y="1552"/>
                  </a:lnTo>
                  <a:cubicBezTo>
                    <a:pt x="349" y="1531"/>
                    <a:pt x="366" y="1515"/>
                    <a:pt x="366" y="1515"/>
                  </a:cubicBezTo>
                  <a:cubicBezTo>
                    <a:pt x="427" y="1424"/>
                    <a:pt x="457" y="1393"/>
                    <a:pt x="518" y="1333"/>
                  </a:cubicBezTo>
                  <a:cubicBezTo>
                    <a:pt x="670" y="1120"/>
                    <a:pt x="852" y="937"/>
                    <a:pt x="1065" y="785"/>
                  </a:cubicBezTo>
                  <a:cubicBezTo>
                    <a:pt x="1427" y="491"/>
                    <a:pt x="1891" y="281"/>
                    <a:pt x="2367" y="281"/>
                  </a:cubicBezTo>
                  <a:cubicBezTo>
                    <a:pt x="2531" y="281"/>
                    <a:pt x="2695" y="306"/>
                    <a:pt x="2858" y="360"/>
                  </a:cubicBezTo>
                  <a:cubicBezTo>
                    <a:pt x="2873" y="366"/>
                    <a:pt x="2888" y="369"/>
                    <a:pt x="2901" y="369"/>
                  </a:cubicBezTo>
                  <a:cubicBezTo>
                    <a:pt x="3026" y="369"/>
                    <a:pt x="3083" y="141"/>
                    <a:pt x="2919" y="86"/>
                  </a:cubicBezTo>
                  <a:cubicBezTo>
                    <a:pt x="2732" y="28"/>
                    <a:pt x="2547" y="1"/>
                    <a:pt x="2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1"/>
            <p:cNvSpPr/>
            <p:nvPr/>
          </p:nvSpPr>
          <p:spPr>
            <a:xfrm>
              <a:off x="7377326" y="4215612"/>
              <a:ext cx="55061" cy="29902"/>
            </a:xfrm>
            <a:custGeom>
              <a:avLst/>
              <a:gdLst/>
              <a:ahLst/>
              <a:cxnLst/>
              <a:rect l="l" t="t" r="r" b="b"/>
              <a:pathLst>
                <a:path w="3053" h="1658" extrusionOk="0">
                  <a:moveTo>
                    <a:pt x="2320" y="1"/>
                  </a:moveTo>
                  <a:cubicBezTo>
                    <a:pt x="1474" y="1"/>
                    <a:pt x="706" y="571"/>
                    <a:pt x="183" y="1244"/>
                  </a:cubicBezTo>
                  <a:cubicBezTo>
                    <a:pt x="154" y="1273"/>
                    <a:pt x="104" y="1330"/>
                    <a:pt x="66" y="1391"/>
                  </a:cubicBezTo>
                  <a:lnTo>
                    <a:pt x="66" y="1391"/>
                  </a:lnTo>
                  <a:cubicBezTo>
                    <a:pt x="65" y="1392"/>
                    <a:pt x="63" y="1394"/>
                    <a:pt x="61" y="1396"/>
                  </a:cubicBezTo>
                  <a:cubicBezTo>
                    <a:pt x="61" y="1397"/>
                    <a:pt x="61" y="1398"/>
                    <a:pt x="61" y="1400"/>
                  </a:cubicBezTo>
                  <a:lnTo>
                    <a:pt x="61" y="1400"/>
                  </a:lnTo>
                  <a:cubicBezTo>
                    <a:pt x="23" y="1464"/>
                    <a:pt x="0" y="1533"/>
                    <a:pt x="31" y="1578"/>
                  </a:cubicBezTo>
                  <a:cubicBezTo>
                    <a:pt x="69" y="1636"/>
                    <a:pt x="108" y="1657"/>
                    <a:pt x="154" y="1657"/>
                  </a:cubicBezTo>
                  <a:cubicBezTo>
                    <a:pt x="181" y="1657"/>
                    <a:pt x="210" y="1650"/>
                    <a:pt x="243" y="1639"/>
                  </a:cubicBezTo>
                  <a:cubicBezTo>
                    <a:pt x="243" y="1639"/>
                    <a:pt x="243" y="1639"/>
                    <a:pt x="274" y="1609"/>
                  </a:cubicBezTo>
                  <a:cubicBezTo>
                    <a:pt x="282" y="1600"/>
                    <a:pt x="289" y="1592"/>
                    <a:pt x="294" y="1583"/>
                  </a:cubicBezTo>
                  <a:lnTo>
                    <a:pt x="294" y="1583"/>
                  </a:lnTo>
                  <a:cubicBezTo>
                    <a:pt x="294" y="1583"/>
                    <a:pt x="295" y="1583"/>
                    <a:pt x="295" y="1583"/>
                  </a:cubicBezTo>
                  <a:cubicBezTo>
                    <a:pt x="298" y="1583"/>
                    <a:pt x="302" y="1577"/>
                    <a:pt x="303" y="1563"/>
                  </a:cubicBezTo>
                  <a:lnTo>
                    <a:pt x="303" y="1563"/>
                  </a:lnTo>
                  <a:cubicBezTo>
                    <a:pt x="301" y="1570"/>
                    <a:pt x="298" y="1576"/>
                    <a:pt x="294" y="1583"/>
                  </a:cubicBezTo>
                  <a:lnTo>
                    <a:pt x="294" y="1583"/>
                  </a:lnTo>
                  <a:cubicBezTo>
                    <a:pt x="289" y="1581"/>
                    <a:pt x="287" y="1565"/>
                    <a:pt x="304" y="1548"/>
                  </a:cubicBezTo>
                  <a:lnTo>
                    <a:pt x="304" y="1548"/>
                  </a:lnTo>
                  <a:cubicBezTo>
                    <a:pt x="304" y="1554"/>
                    <a:pt x="304" y="1559"/>
                    <a:pt x="303" y="1563"/>
                  </a:cubicBezTo>
                  <a:lnTo>
                    <a:pt x="303" y="1563"/>
                  </a:lnTo>
                  <a:cubicBezTo>
                    <a:pt x="306" y="1556"/>
                    <a:pt x="307" y="1550"/>
                    <a:pt x="309" y="1543"/>
                  </a:cubicBezTo>
                  <a:lnTo>
                    <a:pt x="309" y="1543"/>
                  </a:lnTo>
                  <a:cubicBezTo>
                    <a:pt x="317" y="1533"/>
                    <a:pt x="335" y="1510"/>
                    <a:pt x="335" y="1487"/>
                  </a:cubicBezTo>
                  <a:cubicBezTo>
                    <a:pt x="395" y="1426"/>
                    <a:pt x="426" y="1396"/>
                    <a:pt x="487" y="1305"/>
                  </a:cubicBezTo>
                  <a:cubicBezTo>
                    <a:pt x="639" y="1122"/>
                    <a:pt x="821" y="940"/>
                    <a:pt x="1034" y="788"/>
                  </a:cubicBezTo>
                  <a:cubicBezTo>
                    <a:pt x="1419" y="494"/>
                    <a:pt x="1871" y="284"/>
                    <a:pt x="2341" y="284"/>
                  </a:cubicBezTo>
                  <a:cubicBezTo>
                    <a:pt x="2501" y="284"/>
                    <a:pt x="2664" y="308"/>
                    <a:pt x="2827" y="362"/>
                  </a:cubicBezTo>
                  <a:cubicBezTo>
                    <a:pt x="2845" y="368"/>
                    <a:pt x="2862" y="371"/>
                    <a:pt x="2877" y="371"/>
                  </a:cubicBezTo>
                  <a:cubicBezTo>
                    <a:pt x="3019" y="371"/>
                    <a:pt x="3052" y="144"/>
                    <a:pt x="2888" y="89"/>
                  </a:cubicBezTo>
                  <a:cubicBezTo>
                    <a:pt x="2696" y="29"/>
                    <a:pt x="2506" y="1"/>
                    <a:pt x="23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1"/>
            <p:cNvSpPr/>
            <p:nvPr/>
          </p:nvSpPr>
          <p:spPr>
            <a:xfrm>
              <a:off x="7111454" y="4234297"/>
              <a:ext cx="43518" cy="24455"/>
            </a:xfrm>
            <a:custGeom>
              <a:avLst/>
              <a:gdLst/>
              <a:ahLst/>
              <a:cxnLst/>
              <a:rect l="l" t="t" r="r" b="b"/>
              <a:pathLst>
                <a:path w="2413" h="1356" extrusionOk="0">
                  <a:moveTo>
                    <a:pt x="316" y="184"/>
                  </a:moveTo>
                  <a:cubicBezTo>
                    <a:pt x="321" y="192"/>
                    <a:pt x="327" y="200"/>
                    <a:pt x="335" y="208"/>
                  </a:cubicBezTo>
                  <a:cubicBezTo>
                    <a:pt x="335" y="219"/>
                    <a:pt x="327" y="234"/>
                    <a:pt x="317" y="250"/>
                  </a:cubicBezTo>
                  <a:lnTo>
                    <a:pt x="317" y="250"/>
                  </a:lnTo>
                  <a:cubicBezTo>
                    <a:pt x="321" y="228"/>
                    <a:pt x="320" y="206"/>
                    <a:pt x="316" y="184"/>
                  </a:cubicBezTo>
                  <a:close/>
                  <a:moveTo>
                    <a:pt x="633" y="1"/>
                  </a:moveTo>
                  <a:cubicBezTo>
                    <a:pt x="493" y="1"/>
                    <a:pt x="353" y="18"/>
                    <a:pt x="213" y="56"/>
                  </a:cubicBezTo>
                  <a:cubicBezTo>
                    <a:pt x="204" y="56"/>
                    <a:pt x="196" y="56"/>
                    <a:pt x="187" y="57"/>
                  </a:cubicBezTo>
                  <a:lnTo>
                    <a:pt x="187" y="57"/>
                  </a:lnTo>
                  <a:cubicBezTo>
                    <a:pt x="185" y="56"/>
                    <a:pt x="184" y="56"/>
                    <a:pt x="183" y="56"/>
                  </a:cubicBezTo>
                  <a:cubicBezTo>
                    <a:pt x="177" y="56"/>
                    <a:pt x="174" y="57"/>
                    <a:pt x="172" y="59"/>
                  </a:cubicBezTo>
                  <a:lnTo>
                    <a:pt x="172" y="59"/>
                  </a:lnTo>
                  <a:cubicBezTo>
                    <a:pt x="155" y="62"/>
                    <a:pt x="139" y="70"/>
                    <a:pt x="122" y="86"/>
                  </a:cubicBezTo>
                  <a:cubicBezTo>
                    <a:pt x="0" y="178"/>
                    <a:pt x="31" y="360"/>
                    <a:pt x="183" y="360"/>
                  </a:cubicBezTo>
                  <a:cubicBezTo>
                    <a:pt x="221" y="360"/>
                    <a:pt x="252" y="348"/>
                    <a:pt x="274" y="328"/>
                  </a:cubicBezTo>
                  <a:lnTo>
                    <a:pt x="274" y="328"/>
                  </a:lnTo>
                  <a:cubicBezTo>
                    <a:pt x="274" y="329"/>
                    <a:pt x="274" y="329"/>
                    <a:pt x="274" y="329"/>
                  </a:cubicBezTo>
                  <a:cubicBezTo>
                    <a:pt x="304" y="299"/>
                    <a:pt x="335" y="299"/>
                    <a:pt x="395" y="299"/>
                  </a:cubicBezTo>
                  <a:lnTo>
                    <a:pt x="426" y="299"/>
                  </a:lnTo>
                  <a:cubicBezTo>
                    <a:pt x="456" y="299"/>
                    <a:pt x="487" y="269"/>
                    <a:pt x="517" y="269"/>
                  </a:cubicBezTo>
                  <a:lnTo>
                    <a:pt x="699" y="269"/>
                  </a:lnTo>
                  <a:cubicBezTo>
                    <a:pt x="1034" y="299"/>
                    <a:pt x="1368" y="390"/>
                    <a:pt x="1642" y="633"/>
                  </a:cubicBezTo>
                  <a:cubicBezTo>
                    <a:pt x="1854" y="816"/>
                    <a:pt x="2006" y="1029"/>
                    <a:pt x="2128" y="1272"/>
                  </a:cubicBezTo>
                  <a:cubicBezTo>
                    <a:pt x="2148" y="1331"/>
                    <a:pt x="2187" y="1355"/>
                    <a:pt x="2229" y="1355"/>
                  </a:cubicBezTo>
                  <a:cubicBezTo>
                    <a:pt x="2315" y="1355"/>
                    <a:pt x="2412" y="1253"/>
                    <a:pt x="2371" y="1150"/>
                  </a:cubicBezTo>
                  <a:cubicBezTo>
                    <a:pt x="2128" y="633"/>
                    <a:pt x="1733" y="238"/>
                    <a:pt x="1216" y="86"/>
                  </a:cubicBezTo>
                  <a:cubicBezTo>
                    <a:pt x="1022" y="33"/>
                    <a:pt x="828" y="1"/>
                    <a:pt x="6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1"/>
            <p:cNvSpPr/>
            <p:nvPr/>
          </p:nvSpPr>
          <p:spPr>
            <a:xfrm>
              <a:off x="7130084" y="4218083"/>
              <a:ext cx="43518" cy="24744"/>
            </a:xfrm>
            <a:custGeom>
              <a:avLst/>
              <a:gdLst/>
              <a:ahLst/>
              <a:cxnLst/>
              <a:rect l="l" t="t" r="r" b="b"/>
              <a:pathLst>
                <a:path w="2413" h="1372" extrusionOk="0">
                  <a:moveTo>
                    <a:pt x="319" y="205"/>
                  </a:moveTo>
                  <a:lnTo>
                    <a:pt x="319" y="205"/>
                  </a:lnTo>
                  <a:cubicBezTo>
                    <a:pt x="323" y="212"/>
                    <a:pt x="328" y="219"/>
                    <a:pt x="335" y="225"/>
                  </a:cubicBezTo>
                  <a:cubicBezTo>
                    <a:pt x="335" y="237"/>
                    <a:pt x="326" y="254"/>
                    <a:pt x="314" y="272"/>
                  </a:cubicBezTo>
                  <a:lnTo>
                    <a:pt x="314" y="272"/>
                  </a:lnTo>
                  <a:cubicBezTo>
                    <a:pt x="320" y="251"/>
                    <a:pt x="321" y="228"/>
                    <a:pt x="319" y="205"/>
                  </a:cubicBezTo>
                  <a:close/>
                  <a:moveTo>
                    <a:pt x="664" y="1"/>
                  </a:moveTo>
                  <a:cubicBezTo>
                    <a:pt x="514" y="1"/>
                    <a:pt x="364" y="16"/>
                    <a:pt x="214" y="43"/>
                  </a:cubicBezTo>
                  <a:cubicBezTo>
                    <a:pt x="183" y="73"/>
                    <a:pt x="153" y="73"/>
                    <a:pt x="122" y="104"/>
                  </a:cubicBezTo>
                  <a:cubicBezTo>
                    <a:pt x="1" y="165"/>
                    <a:pt x="31" y="377"/>
                    <a:pt x="183" y="377"/>
                  </a:cubicBezTo>
                  <a:cubicBezTo>
                    <a:pt x="219" y="377"/>
                    <a:pt x="248" y="366"/>
                    <a:pt x="269" y="347"/>
                  </a:cubicBezTo>
                  <a:lnTo>
                    <a:pt x="274" y="347"/>
                  </a:lnTo>
                  <a:cubicBezTo>
                    <a:pt x="274" y="345"/>
                    <a:pt x="274" y="344"/>
                    <a:pt x="274" y="343"/>
                  </a:cubicBezTo>
                  <a:lnTo>
                    <a:pt x="274" y="343"/>
                  </a:lnTo>
                  <a:cubicBezTo>
                    <a:pt x="274" y="342"/>
                    <a:pt x="275" y="342"/>
                    <a:pt x="275" y="342"/>
                  </a:cubicBezTo>
                  <a:lnTo>
                    <a:pt x="275" y="342"/>
                  </a:lnTo>
                  <a:cubicBezTo>
                    <a:pt x="274" y="344"/>
                    <a:pt x="274" y="345"/>
                    <a:pt x="274" y="347"/>
                  </a:cubicBezTo>
                  <a:cubicBezTo>
                    <a:pt x="305" y="317"/>
                    <a:pt x="335" y="317"/>
                    <a:pt x="396" y="317"/>
                  </a:cubicBezTo>
                  <a:lnTo>
                    <a:pt x="426" y="317"/>
                  </a:lnTo>
                  <a:cubicBezTo>
                    <a:pt x="457" y="286"/>
                    <a:pt x="487" y="286"/>
                    <a:pt x="517" y="286"/>
                  </a:cubicBezTo>
                  <a:lnTo>
                    <a:pt x="700" y="286"/>
                  </a:lnTo>
                  <a:cubicBezTo>
                    <a:pt x="1034" y="317"/>
                    <a:pt x="1369" y="408"/>
                    <a:pt x="1642" y="621"/>
                  </a:cubicBezTo>
                  <a:cubicBezTo>
                    <a:pt x="1855" y="803"/>
                    <a:pt x="2007" y="1046"/>
                    <a:pt x="2128" y="1289"/>
                  </a:cubicBezTo>
                  <a:cubicBezTo>
                    <a:pt x="2148" y="1347"/>
                    <a:pt x="2186" y="1372"/>
                    <a:pt x="2227" y="1372"/>
                  </a:cubicBezTo>
                  <a:cubicBezTo>
                    <a:pt x="2313" y="1372"/>
                    <a:pt x="2413" y="1262"/>
                    <a:pt x="2372" y="1137"/>
                  </a:cubicBezTo>
                  <a:cubicBezTo>
                    <a:pt x="2128" y="651"/>
                    <a:pt x="1733" y="256"/>
                    <a:pt x="1217" y="73"/>
                  </a:cubicBezTo>
                  <a:cubicBezTo>
                    <a:pt x="1033" y="23"/>
                    <a:pt x="848" y="1"/>
                    <a:pt x="6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1"/>
            <p:cNvSpPr/>
            <p:nvPr/>
          </p:nvSpPr>
          <p:spPr>
            <a:xfrm>
              <a:off x="7148732" y="4198118"/>
              <a:ext cx="43879" cy="24437"/>
            </a:xfrm>
            <a:custGeom>
              <a:avLst/>
              <a:gdLst/>
              <a:ahLst/>
              <a:cxnLst/>
              <a:rect l="l" t="t" r="r" b="b"/>
              <a:pathLst>
                <a:path w="2433" h="1355" extrusionOk="0">
                  <a:moveTo>
                    <a:pt x="281" y="110"/>
                  </a:moveTo>
                  <a:cubicBezTo>
                    <a:pt x="288" y="112"/>
                    <a:pt x="296" y="115"/>
                    <a:pt x="304" y="117"/>
                  </a:cubicBezTo>
                  <a:cubicBezTo>
                    <a:pt x="304" y="129"/>
                    <a:pt x="304" y="140"/>
                    <a:pt x="306" y="152"/>
                  </a:cubicBezTo>
                  <a:lnTo>
                    <a:pt x="306" y="152"/>
                  </a:lnTo>
                  <a:cubicBezTo>
                    <a:pt x="300" y="137"/>
                    <a:pt x="291" y="123"/>
                    <a:pt x="281" y="110"/>
                  </a:cubicBezTo>
                  <a:close/>
                  <a:moveTo>
                    <a:pt x="315" y="182"/>
                  </a:moveTo>
                  <a:cubicBezTo>
                    <a:pt x="320" y="190"/>
                    <a:pt x="326" y="199"/>
                    <a:pt x="335" y="208"/>
                  </a:cubicBezTo>
                  <a:cubicBezTo>
                    <a:pt x="335" y="219"/>
                    <a:pt x="327" y="234"/>
                    <a:pt x="317" y="250"/>
                  </a:cubicBezTo>
                  <a:lnTo>
                    <a:pt x="317" y="250"/>
                  </a:lnTo>
                  <a:cubicBezTo>
                    <a:pt x="321" y="228"/>
                    <a:pt x="320" y="204"/>
                    <a:pt x="315" y="182"/>
                  </a:cubicBezTo>
                  <a:close/>
                  <a:moveTo>
                    <a:pt x="642" y="1"/>
                  </a:moveTo>
                  <a:cubicBezTo>
                    <a:pt x="498" y="1"/>
                    <a:pt x="353" y="18"/>
                    <a:pt x="213" y="56"/>
                  </a:cubicBezTo>
                  <a:cubicBezTo>
                    <a:pt x="204" y="56"/>
                    <a:pt x="195" y="56"/>
                    <a:pt x="187" y="57"/>
                  </a:cubicBezTo>
                  <a:lnTo>
                    <a:pt x="187" y="57"/>
                  </a:lnTo>
                  <a:cubicBezTo>
                    <a:pt x="185" y="56"/>
                    <a:pt x="184" y="56"/>
                    <a:pt x="183" y="56"/>
                  </a:cubicBezTo>
                  <a:cubicBezTo>
                    <a:pt x="177" y="56"/>
                    <a:pt x="174" y="57"/>
                    <a:pt x="172" y="59"/>
                  </a:cubicBezTo>
                  <a:lnTo>
                    <a:pt x="172" y="59"/>
                  </a:lnTo>
                  <a:cubicBezTo>
                    <a:pt x="155" y="62"/>
                    <a:pt x="139" y="69"/>
                    <a:pt x="122" y="86"/>
                  </a:cubicBezTo>
                  <a:cubicBezTo>
                    <a:pt x="0" y="177"/>
                    <a:pt x="31" y="360"/>
                    <a:pt x="183" y="360"/>
                  </a:cubicBezTo>
                  <a:cubicBezTo>
                    <a:pt x="221" y="360"/>
                    <a:pt x="252" y="348"/>
                    <a:pt x="274" y="328"/>
                  </a:cubicBezTo>
                  <a:lnTo>
                    <a:pt x="274" y="328"/>
                  </a:lnTo>
                  <a:cubicBezTo>
                    <a:pt x="274" y="328"/>
                    <a:pt x="274" y="329"/>
                    <a:pt x="274" y="329"/>
                  </a:cubicBezTo>
                  <a:cubicBezTo>
                    <a:pt x="304" y="299"/>
                    <a:pt x="365" y="299"/>
                    <a:pt x="395" y="299"/>
                  </a:cubicBezTo>
                  <a:lnTo>
                    <a:pt x="426" y="299"/>
                  </a:lnTo>
                  <a:cubicBezTo>
                    <a:pt x="456" y="299"/>
                    <a:pt x="487" y="269"/>
                    <a:pt x="517" y="269"/>
                  </a:cubicBezTo>
                  <a:lnTo>
                    <a:pt x="730" y="269"/>
                  </a:lnTo>
                  <a:cubicBezTo>
                    <a:pt x="1034" y="299"/>
                    <a:pt x="1398" y="390"/>
                    <a:pt x="1642" y="633"/>
                  </a:cubicBezTo>
                  <a:cubicBezTo>
                    <a:pt x="1854" y="816"/>
                    <a:pt x="2006" y="1028"/>
                    <a:pt x="2128" y="1272"/>
                  </a:cubicBezTo>
                  <a:cubicBezTo>
                    <a:pt x="2148" y="1331"/>
                    <a:pt x="2190" y="1355"/>
                    <a:pt x="2235" y="1355"/>
                  </a:cubicBezTo>
                  <a:cubicBezTo>
                    <a:pt x="2328" y="1355"/>
                    <a:pt x="2433" y="1253"/>
                    <a:pt x="2371" y="1150"/>
                  </a:cubicBezTo>
                  <a:cubicBezTo>
                    <a:pt x="2128" y="633"/>
                    <a:pt x="1733" y="238"/>
                    <a:pt x="1216" y="86"/>
                  </a:cubicBezTo>
                  <a:cubicBezTo>
                    <a:pt x="1039" y="33"/>
                    <a:pt x="842" y="1"/>
                    <a:pt x="6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1"/>
            <p:cNvSpPr/>
            <p:nvPr/>
          </p:nvSpPr>
          <p:spPr>
            <a:xfrm>
              <a:off x="7098847" y="3721093"/>
              <a:ext cx="155155" cy="464329"/>
            </a:xfrm>
            <a:custGeom>
              <a:avLst/>
              <a:gdLst/>
              <a:ahLst/>
              <a:cxnLst/>
              <a:rect l="l" t="t" r="r" b="b"/>
              <a:pathLst>
                <a:path w="8603" h="25746" extrusionOk="0">
                  <a:moveTo>
                    <a:pt x="0" y="1"/>
                  </a:moveTo>
                  <a:lnTo>
                    <a:pt x="4012" y="25746"/>
                  </a:lnTo>
                  <a:lnTo>
                    <a:pt x="8085" y="25746"/>
                  </a:lnTo>
                  <a:lnTo>
                    <a:pt x="86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1"/>
            <p:cNvSpPr/>
            <p:nvPr/>
          </p:nvSpPr>
          <p:spPr>
            <a:xfrm>
              <a:off x="7296745" y="3709045"/>
              <a:ext cx="163920" cy="486801"/>
            </a:xfrm>
            <a:custGeom>
              <a:avLst/>
              <a:gdLst/>
              <a:ahLst/>
              <a:cxnLst/>
              <a:rect l="l" t="t" r="r" b="b"/>
              <a:pathLst>
                <a:path w="9089" h="26992" extrusionOk="0">
                  <a:moveTo>
                    <a:pt x="9088" y="0"/>
                  </a:moveTo>
                  <a:lnTo>
                    <a:pt x="0" y="669"/>
                  </a:lnTo>
                  <a:lnTo>
                    <a:pt x="2189" y="26414"/>
                  </a:lnTo>
                  <a:lnTo>
                    <a:pt x="6930" y="26991"/>
                  </a:lnTo>
                  <a:lnTo>
                    <a:pt x="90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1"/>
            <p:cNvSpPr/>
            <p:nvPr/>
          </p:nvSpPr>
          <p:spPr>
            <a:xfrm>
              <a:off x="6978788" y="2886505"/>
              <a:ext cx="412803" cy="253338"/>
            </a:xfrm>
            <a:custGeom>
              <a:avLst/>
              <a:gdLst/>
              <a:ahLst/>
              <a:cxnLst/>
              <a:rect l="l" t="t" r="r" b="b"/>
              <a:pathLst>
                <a:path w="22889" h="14047" extrusionOk="0">
                  <a:moveTo>
                    <a:pt x="16229" y="1"/>
                  </a:moveTo>
                  <a:cubicBezTo>
                    <a:pt x="14082" y="1"/>
                    <a:pt x="11849" y="107"/>
                    <a:pt x="9666" y="197"/>
                  </a:cubicBezTo>
                  <a:cubicBezTo>
                    <a:pt x="1" y="592"/>
                    <a:pt x="305" y="9833"/>
                    <a:pt x="305" y="9833"/>
                  </a:cubicBezTo>
                  <a:cubicBezTo>
                    <a:pt x="305" y="9833"/>
                    <a:pt x="12397" y="14047"/>
                    <a:pt x="20964" y="14047"/>
                  </a:cubicBezTo>
                  <a:cubicBezTo>
                    <a:pt x="21629" y="14047"/>
                    <a:pt x="22273" y="14021"/>
                    <a:pt x="22889" y="13966"/>
                  </a:cubicBezTo>
                  <a:cubicBezTo>
                    <a:pt x="22250" y="9194"/>
                    <a:pt x="20730" y="4544"/>
                    <a:pt x="18420" y="319"/>
                  </a:cubicBezTo>
                  <a:cubicBezTo>
                    <a:pt x="18451" y="228"/>
                    <a:pt x="18451" y="136"/>
                    <a:pt x="18451" y="45"/>
                  </a:cubicBezTo>
                  <a:cubicBezTo>
                    <a:pt x="17725" y="14"/>
                    <a:pt x="16982" y="1"/>
                    <a:pt x="16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1"/>
            <p:cNvSpPr/>
            <p:nvPr/>
          </p:nvSpPr>
          <p:spPr>
            <a:xfrm>
              <a:off x="7310993" y="2887316"/>
              <a:ext cx="207781" cy="251083"/>
            </a:xfrm>
            <a:custGeom>
              <a:avLst/>
              <a:gdLst/>
              <a:ahLst/>
              <a:cxnLst/>
              <a:rect l="l" t="t" r="r" b="b"/>
              <a:pathLst>
                <a:path w="11521" h="13922" extrusionOk="0">
                  <a:moveTo>
                    <a:pt x="31" y="0"/>
                  </a:moveTo>
                  <a:cubicBezTo>
                    <a:pt x="31" y="91"/>
                    <a:pt x="0" y="183"/>
                    <a:pt x="0" y="274"/>
                  </a:cubicBezTo>
                  <a:cubicBezTo>
                    <a:pt x="2310" y="4499"/>
                    <a:pt x="3830" y="9149"/>
                    <a:pt x="4469" y="13921"/>
                  </a:cubicBezTo>
                  <a:cubicBezTo>
                    <a:pt x="8025" y="13587"/>
                    <a:pt x="10639" y="12280"/>
                    <a:pt x="10882" y="9271"/>
                  </a:cubicBezTo>
                  <a:cubicBezTo>
                    <a:pt x="11520" y="2098"/>
                    <a:pt x="6444" y="30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1"/>
            <p:cNvSpPr/>
            <p:nvPr/>
          </p:nvSpPr>
          <p:spPr>
            <a:xfrm>
              <a:off x="6756218" y="2228155"/>
              <a:ext cx="1034993" cy="623506"/>
            </a:xfrm>
            <a:custGeom>
              <a:avLst/>
              <a:gdLst/>
              <a:ahLst/>
              <a:cxnLst/>
              <a:rect l="l" t="t" r="r" b="b"/>
              <a:pathLst>
                <a:path w="57388" h="34572" extrusionOk="0">
                  <a:moveTo>
                    <a:pt x="29376" y="1"/>
                  </a:moveTo>
                  <a:cubicBezTo>
                    <a:pt x="22886" y="1"/>
                    <a:pt x="16687" y="2526"/>
                    <a:pt x="13527" y="11442"/>
                  </a:cubicBezTo>
                  <a:cubicBezTo>
                    <a:pt x="10092" y="21017"/>
                    <a:pt x="2189" y="18494"/>
                    <a:pt x="1" y="29133"/>
                  </a:cubicBezTo>
                  <a:cubicBezTo>
                    <a:pt x="1" y="29133"/>
                    <a:pt x="1521" y="29923"/>
                    <a:pt x="4256" y="30896"/>
                  </a:cubicBezTo>
                  <a:cubicBezTo>
                    <a:pt x="5198" y="28251"/>
                    <a:pt x="7174" y="27127"/>
                    <a:pt x="7174" y="27127"/>
                  </a:cubicBezTo>
                  <a:lnTo>
                    <a:pt x="7174" y="27127"/>
                  </a:lnTo>
                  <a:lnTo>
                    <a:pt x="6232" y="31564"/>
                  </a:lnTo>
                  <a:cubicBezTo>
                    <a:pt x="10809" y="33011"/>
                    <a:pt x="17616" y="34572"/>
                    <a:pt x="25926" y="34572"/>
                  </a:cubicBezTo>
                  <a:cubicBezTo>
                    <a:pt x="27219" y="34572"/>
                    <a:pt x="28548" y="34534"/>
                    <a:pt x="29910" y="34452"/>
                  </a:cubicBezTo>
                  <a:cubicBezTo>
                    <a:pt x="35716" y="34118"/>
                    <a:pt x="40366" y="33722"/>
                    <a:pt x="44014" y="33358"/>
                  </a:cubicBezTo>
                  <a:cubicBezTo>
                    <a:pt x="43983" y="31200"/>
                    <a:pt x="44075" y="27704"/>
                    <a:pt x="44075" y="27704"/>
                  </a:cubicBezTo>
                  <a:cubicBezTo>
                    <a:pt x="44075" y="27704"/>
                    <a:pt x="45746" y="30652"/>
                    <a:pt x="46537" y="33084"/>
                  </a:cubicBezTo>
                  <a:cubicBezTo>
                    <a:pt x="52312" y="32415"/>
                    <a:pt x="54804" y="31868"/>
                    <a:pt x="54804" y="31868"/>
                  </a:cubicBezTo>
                  <a:cubicBezTo>
                    <a:pt x="54804" y="31868"/>
                    <a:pt x="57388" y="25060"/>
                    <a:pt x="51309" y="21443"/>
                  </a:cubicBezTo>
                  <a:cubicBezTo>
                    <a:pt x="46506" y="18616"/>
                    <a:pt x="46901" y="12446"/>
                    <a:pt x="45473" y="7825"/>
                  </a:cubicBezTo>
                  <a:cubicBezTo>
                    <a:pt x="43467" y="1351"/>
                    <a:pt x="36810" y="348"/>
                    <a:pt x="30883" y="44"/>
                  </a:cubicBezTo>
                  <a:cubicBezTo>
                    <a:pt x="30380" y="16"/>
                    <a:pt x="29877" y="1"/>
                    <a:pt x="29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1"/>
            <p:cNvSpPr/>
            <p:nvPr/>
          </p:nvSpPr>
          <p:spPr>
            <a:xfrm>
              <a:off x="7505591" y="2593003"/>
              <a:ext cx="79210" cy="97930"/>
            </a:xfrm>
            <a:custGeom>
              <a:avLst/>
              <a:gdLst/>
              <a:ahLst/>
              <a:cxnLst/>
              <a:rect l="l" t="t" r="r" b="b"/>
              <a:pathLst>
                <a:path w="4392" h="5430" extrusionOk="0">
                  <a:moveTo>
                    <a:pt x="1539" y="0"/>
                  </a:moveTo>
                  <a:cubicBezTo>
                    <a:pt x="911" y="0"/>
                    <a:pt x="426" y="118"/>
                    <a:pt x="426" y="118"/>
                  </a:cubicBezTo>
                  <a:lnTo>
                    <a:pt x="1" y="5377"/>
                  </a:lnTo>
                  <a:cubicBezTo>
                    <a:pt x="1" y="5377"/>
                    <a:pt x="347" y="5429"/>
                    <a:pt x="844" y="5429"/>
                  </a:cubicBezTo>
                  <a:cubicBezTo>
                    <a:pt x="2120" y="5429"/>
                    <a:pt x="4391" y="5083"/>
                    <a:pt x="4347" y="2611"/>
                  </a:cubicBezTo>
                  <a:cubicBezTo>
                    <a:pt x="4308" y="393"/>
                    <a:pt x="2685" y="0"/>
                    <a:pt x="153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1"/>
            <p:cNvSpPr/>
            <p:nvPr/>
          </p:nvSpPr>
          <p:spPr>
            <a:xfrm>
              <a:off x="6972205" y="2591579"/>
              <a:ext cx="121718" cy="108481"/>
            </a:xfrm>
            <a:custGeom>
              <a:avLst/>
              <a:gdLst/>
              <a:ahLst/>
              <a:cxnLst/>
              <a:rect l="l" t="t" r="r" b="b"/>
              <a:pathLst>
                <a:path w="6749" h="6015" extrusionOk="0">
                  <a:moveTo>
                    <a:pt x="3401" y="1"/>
                  </a:moveTo>
                  <a:cubicBezTo>
                    <a:pt x="2926" y="1"/>
                    <a:pt x="2439" y="105"/>
                    <a:pt x="1977" y="380"/>
                  </a:cubicBezTo>
                  <a:cubicBezTo>
                    <a:pt x="1" y="1535"/>
                    <a:pt x="244" y="4787"/>
                    <a:pt x="3071" y="5760"/>
                  </a:cubicBezTo>
                  <a:cubicBezTo>
                    <a:pt x="3591" y="5941"/>
                    <a:pt x="4045" y="6014"/>
                    <a:pt x="4439" y="6014"/>
                  </a:cubicBezTo>
                  <a:cubicBezTo>
                    <a:pt x="6165" y="6014"/>
                    <a:pt x="6749" y="4605"/>
                    <a:pt x="6749" y="4605"/>
                  </a:cubicBezTo>
                  <a:lnTo>
                    <a:pt x="6323" y="1079"/>
                  </a:lnTo>
                  <a:cubicBezTo>
                    <a:pt x="6323" y="1079"/>
                    <a:pt x="4927" y="1"/>
                    <a:pt x="340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1"/>
            <p:cNvSpPr/>
            <p:nvPr/>
          </p:nvSpPr>
          <p:spPr>
            <a:xfrm>
              <a:off x="7057186" y="2259644"/>
              <a:ext cx="464870" cy="630431"/>
            </a:xfrm>
            <a:custGeom>
              <a:avLst/>
              <a:gdLst/>
              <a:ahLst/>
              <a:cxnLst/>
              <a:rect l="l" t="t" r="r" b="b"/>
              <a:pathLst>
                <a:path w="25776" h="34956" extrusionOk="0">
                  <a:moveTo>
                    <a:pt x="9848" y="0"/>
                  </a:moveTo>
                  <a:cubicBezTo>
                    <a:pt x="4438" y="0"/>
                    <a:pt x="0" y="4438"/>
                    <a:pt x="0" y="9848"/>
                  </a:cubicBezTo>
                  <a:lnTo>
                    <a:pt x="0" y="16991"/>
                  </a:lnTo>
                  <a:lnTo>
                    <a:pt x="21824" y="16991"/>
                  </a:lnTo>
                  <a:cubicBezTo>
                    <a:pt x="21824" y="16991"/>
                    <a:pt x="25107" y="27812"/>
                    <a:pt x="13861" y="29727"/>
                  </a:cubicBezTo>
                  <a:cubicBezTo>
                    <a:pt x="13590" y="33370"/>
                    <a:pt x="15048" y="34956"/>
                    <a:pt x="17617" y="34956"/>
                  </a:cubicBezTo>
                  <a:cubicBezTo>
                    <a:pt x="17641" y="34956"/>
                    <a:pt x="17666" y="34955"/>
                    <a:pt x="17690" y="34955"/>
                  </a:cubicBezTo>
                  <a:lnTo>
                    <a:pt x="17083" y="34682"/>
                  </a:lnTo>
                  <a:lnTo>
                    <a:pt x="16475" y="31034"/>
                  </a:lnTo>
                  <a:cubicBezTo>
                    <a:pt x="21642" y="30761"/>
                    <a:pt x="25745" y="26475"/>
                    <a:pt x="25745" y="21247"/>
                  </a:cubicBezTo>
                  <a:lnTo>
                    <a:pt x="25745" y="9848"/>
                  </a:lnTo>
                  <a:cubicBezTo>
                    <a:pt x="25776" y="4438"/>
                    <a:pt x="21338" y="0"/>
                    <a:pt x="15927" y="0"/>
                  </a:cubicBezTo>
                  <a:close/>
                </a:path>
              </a:pathLst>
            </a:custGeom>
            <a:solidFill>
              <a:srgbClr val="FF9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1"/>
            <p:cNvSpPr/>
            <p:nvPr/>
          </p:nvSpPr>
          <p:spPr>
            <a:xfrm>
              <a:off x="7059936" y="2566077"/>
              <a:ext cx="452264" cy="460019"/>
            </a:xfrm>
            <a:custGeom>
              <a:avLst/>
              <a:gdLst/>
              <a:ahLst/>
              <a:cxnLst/>
              <a:rect l="l" t="t" r="r" b="b"/>
              <a:pathLst>
                <a:path w="25077" h="25507" extrusionOk="0">
                  <a:moveTo>
                    <a:pt x="1" y="0"/>
                  </a:moveTo>
                  <a:lnTo>
                    <a:pt x="1" y="4256"/>
                  </a:lnTo>
                  <a:cubicBezTo>
                    <a:pt x="1" y="9484"/>
                    <a:pt x="4134" y="13770"/>
                    <a:pt x="9332" y="14043"/>
                  </a:cubicBezTo>
                  <a:lnTo>
                    <a:pt x="9119" y="17691"/>
                  </a:lnTo>
                  <a:lnTo>
                    <a:pt x="2736" y="18207"/>
                  </a:lnTo>
                  <a:cubicBezTo>
                    <a:pt x="2736" y="18207"/>
                    <a:pt x="4421" y="25507"/>
                    <a:pt x="11490" y="25507"/>
                  </a:cubicBezTo>
                  <a:cubicBezTo>
                    <a:pt x="11590" y="25507"/>
                    <a:pt x="11692" y="25505"/>
                    <a:pt x="11794" y="25502"/>
                  </a:cubicBezTo>
                  <a:cubicBezTo>
                    <a:pt x="19089" y="25290"/>
                    <a:pt x="20670" y="18663"/>
                    <a:pt x="20670" y="18663"/>
                  </a:cubicBezTo>
                  <a:lnTo>
                    <a:pt x="17265" y="17721"/>
                  </a:lnTo>
                  <a:cubicBezTo>
                    <a:pt x="15259" y="17447"/>
                    <a:pt x="13557" y="16414"/>
                    <a:pt x="13831" y="12736"/>
                  </a:cubicBezTo>
                  <a:cubicBezTo>
                    <a:pt x="25077" y="10821"/>
                    <a:pt x="21794" y="0"/>
                    <a:pt x="21794" y="0"/>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1"/>
            <p:cNvSpPr/>
            <p:nvPr/>
          </p:nvSpPr>
          <p:spPr>
            <a:xfrm>
              <a:off x="7287998" y="2143968"/>
              <a:ext cx="86604" cy="101988"/>
            </a:xfrm>
            <a:custGeom>
              <a:avLst/>
              <a:gdLst/>
              <a:ahLst/>
              <a:cxnLst/>
              <a:rect l="l" t="t" r="r" b="b"/>
              <a:pathLst>
                <a:path w="4802" h="5655" extrusionOk="0">
                  <a:moveTo>
                    <a:pt x="1054" y="1"/>
                  </a:moveTo>
                  <a:cubicBezTo>
                    <a:pt x="1" y="1"/>
                    <a:pt x="333" y="5654"/>
                    <a:pt x="333" y="5654"/>
                  </a:cubicBezTo>
                  <a:cubicBezTo>
                    <a:pt x="2552" y="5350"/>
                    <a:pt x="4801" y="1733"/>
                    <a:pt x="3829" y="1369"/>
                  </a:cubicBezTo>
                  <a:cubicBezTo>
                    <a:pt x="3779" y="1350"/>
                    <a:pt x="3728" y="1341"/>
                    <a:pt x="3674" y="1341"/>
                  </a:cubicBezTo>
                  <a:cubicBezTo>
                    <a:pt x="2678" y="1341"/>
                    <a:pt x="1063" y="4408"/>
                    <a:pt x="1063" y="4408"/>
                  </a:cubicBezTo>
                  <a:cubicBezTo>
                    <a:pt x="1063" y="4408"/>
                    <a:pt x="2126" y="31"/>
                    <a:pt x="1063" y="1"/>
                  </a:cubicBezTo>
                  <a:cubicBezTo>
                    <a:pt x="1060" y="1"/>
                    <a:pt x="1057" y="1"/>
                    <a:pt x="10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1"/>
            <p:cNvSpPr/>
            <p:nvPr/>
          </p:nvSpPr>
          <p:spPr>
            <a:xfrm>
              <a:off x="7036897" y="2228642"/>
              <a:ext cx="515801" cy="329770"/>
            </a:xfrm>
            <a:custGeom>
              <a:avLst/>
              <a:gdLst/>
              <a:ahLst/>
              <a:cxnLst/>
              <a:rect l="l" t="t" r="r" b="b"/>
              <a:pathLst>
                <a:path w="28600" h="18285" extrusionOk="0">
                  <a:moveTo>
                    <a:pt x="16396" y="1"/>
                  </a:moveTo>
                  <a:cubicBezTo>
                    <a:pt x="15944" y="1"/>
                    <a:pt x="15474" y="26"/>
                    <a:pt x="14986" y="78"/>
                  </a:cubicBezTo>
                  <a:cubicBezTo>
                    <a:pt x="1308" y="1567"/>
                    <a:pt x="0" y="6035"/>
                    <a:pt x="122" y="18285"/>
                  </a:cubicBezTo>
                  <a:lnTo>
                    <a:pt x="7387" y="18285"/>
                  </a:lnTo>
                  <a:lnTo>
                    <a:pt x="8785" y="13422"/>
                  </a:lnTo>
                  <a:lnTo>
                    <a:pt x="8785" y="18285"/>
                  </a:lnTo>
                  <a:lnTo>
                    <a:pt x="19363" y="18285"/>
                  </a:lnTo>
                  <a:lnTo>
                    <a:pt x="21825" y="14668"/>
                  </a:lnTo>
                  <a:lnTo>
                    <a:pt x="22493" y="18285"/>
                  </a:lnTo>
                  <a:lnTo>
                    <a:pt x="28147" y="18285"/>
                  </a:lnTo>
                  <a:cubicBezTo>
                    <a:pt x="28147" y="18285"/>
                    <a:pt x="28599" y="1"/>
                    <a:pt x="163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1"/>
            <p:cNvSpPr/>
            <p:nvPr/>
          </p:nvSpPr>
          <p:spPr>
            <a:xfrm>
              <a:off x="7127343" y="2634592"/>
              <a:ext cx="23590" cy="45520"/>
            </a:xfrm>
            <a:custGeom>
              <a:avLst/>
              <a:gdLst/>
              <a:ahLst/>
              <a:cxnLst/>
              <a:rect l="l" t="t" r="r" b="b"/>
              <a:pathLst>
                <a:path w="1308" h="2524" extrusionOk="0">
                  <a:moveTo>
                    <a:pt x="669" y="1"/>
                  </a:moveTo>
                  <a:cubicBezTo>
                    <a:pt x="274" y="1"/>
                    <a:pt x="1" y="578"/>
                    <a:pt x="1" y="1247"/>
                  </a:cubicBezTo>
                  <a:cubicBezTo>
                    <a:pt x="1" y="1946"/>
                    <a:pt x="274" y="2524"/>
                    <a:pt x="669" y="2524"/>
                  </a:cubicBezTo>
                  <a:cubicBezTo>
                    <a:pt x="1034" y="2524"/>
                    <a:pt x="1308" y="1946"/>
                    <a:pt x="1308" y="1247"/>
                  </a:cubicBezTo>
                  <a:cubicBezTo>
                    <a:pt x="1308" y="578"/>
                    <a:pt x="1034" y="1"/>
                    <a:pt x="6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1"/>
            <p:cNvSpPr/>
            <p:nvPr/>
          </p:nvSpPr>
          <p:spPr>
            <a:xfrm>
              <a:off x="7418427" y="2640075"/>
              <a:ext cx="24149" cy="45520"/>
            </a:xfrm>
            <a:custGeom>
              <a:avLst/>
              <a:gdLst/>
              <a:ahLst/>
              <a:cxnLst/>
              <a:rect l="l" t="t" r="r" b="b"/>
              <a:pathLst>
                <a:path w="1339" h="2524" extrusionOk="0">
                  <a:moveTo>
                    <a:pt x="670" y="1"/>
                  </a:moveTo>
                  <a:cubicBezTo>
                    <a:pt x="305" y="1"/>
                    <a:pt x="1" y="578"/>
                    <a:pt x="1" y="1277"/>
                  </a:cubicBezTo>
                  <a:cubicBezTo>
                    <a:pt x="1" y="1946"/>
                    <a:pt x="305" y="2524"/>
                    <a:pt x="670" y="2524"/>
                  </a:cubicBezTo>
                  <a:cubicBezTo>
                    <a:pt x="1034" y="2524"/>
                    <a:pt x="1338" y="1946"/>
                    <a:pt x="1338" y="1277"/>
                  </a:cubicBezTo>
                  <a:cubicBezTo>
                    <a:pt x="1338" y="578"/>
                    <a:pt x="1034" y="1"/>
                    <a:pt x="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1"/>
            <p:cNvSpPr/>
            <p:nvPr/>
          </p:nvSpPr>
          <p:spPr>
            <a:xfrm>
              <a:off x="7240278" y="2640742"/>
              <a:ext cx="73475" cy="89255"/>
            </a:xfrm>
            <a:custGeom>
              <a:avLst/>
              <a:gdLst/>
              <a:ahLst/>
              <a:cxnLst/>
              <a:rect l="l" t="t" r="r" b="b"/>
              <a:pathLst>
                <a:path w="4074" h="4949" extrusionOk="0">
                  <a:moveTo>
                    <a:pt x="2721" y="0"/>
                  </a:moveTo>
                  <a:cubicBezTo>
                    <a:pt x="2635" y="0"/>
                    <a:pt x="2549" y="43"/>
                    <a:pt x="2493" y="146"/>
                  </a:cubicBezTo>
                  <a:cubicBezTo>
                    <a:pt x="1794" y="1423"/>
                    <a:pt x="1095" y="2699"/>
                    <a:pt x="426" y="3976"/>
                  </a:cubicBezTo>
                  <a:cubicBezTo>
                    <a:pt x="304" y="4158"/>
                    <a:pt x="213" y="4341"/>
                    <a:pt x="122" y="4523"/>
                  </a:cubicBezTo>
                  <a:cubicBezTo>
                    <a:pt x="0" y="4736"/>
                    <a:pt x="122" y="4949"/>
                    <a:pt x="365" y="4949"/>
                  </a:cubicBezTo>
                  <a:lnTo>
                    <a:pt x="3709" y="4949"/>
                  </a:lnTo>
                  <a:cubicBezTo>
                    <a:pt x="4073" y="4949"/>
                    <a:pt x="4073" y="4402"/>
                    <a:pt x="3709" y="4402"/>
                  </a:cubicBezTo>
                  <a:lnTo>
                    <a:pt x="840" y="4402"/>
                  </a:lnTo>
                  <a:cubicBezTo>
                    <a:pt x="1456" y="3267"/>
                    <a:pt x="2054" y="2132"/>
                    <a:pt x="2675" y="997"/>
                  </a:cubicBezTo>
                  <a:cubicBezTo>
                    <a:pt x="2797" y="784"/>
                    <a:pt x="2888" y="602"/>
                    <a:pt x="2979" y="420"/>
                  </a:cubicBezTo>
                  <a:cubicBezTo>
                    <a:pt x="3105" y="210"/>
                    <a:pt x="2912" y="0"/>
                    <a:pt x="27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1"/>
            <p:cNvSpPr/>
            <p:nvPr/>
          </p:nvSpPr>
          <p:spPr>
            <a:xfrm>
              <a:off x="7103254" y="2676477"/>
              <a:ext cx="86051" cy="85098"/>
            </a:xfrm>
            <a:custGeom>
              <a:avLst/>
              <a:gdLst/>
              <a:ahLst/>
              <a:cxnLst/>
              <a:rect l="l" t="t" r="r" b="b"/>
              <a:pathLst>
                <a:path w="2645" h="2615" extrusionOk="0">
                  <a:moveTo>
                    <a:pt x="1338" y="1"/>
                  </a:moveTo>
                  <a:cubicBezTo>
                    <a:pt x="608" y="1"/>
                    <a:pt x="0" y="578"/>
                    <a:pt x="0" y="1308"/>
                  </a:cubicBezTo>
                  <a:cubicBezTo>
                    <a:pt x="0" y="2037"/>
                    <a:pt x="608" y="2615"/>
                    <a:pt x="1338" y="2615"/>
                  </a:cubicBezTo>
                  <a:cubicBezTo>
                    <a:pt x="2037" y="2615"/>
                    <a:pt x="2645" y="2037"/>
                    <a:pt x="2645" y="1308"/>
                  </a:cubicBezTo>
                  <a:cubicBezTo>
                    <a:pt x="2645" y="578"/>
                    <a:pt x="2037" y="1"/>
                    <a:pt x="133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1"/>
            <p:cNvSpPr/>
            <p:nvPr/>
          </p:nvSpPr>
          <p:spPr>
            <a:xfrm>
              <a:off x="7388974" y="2683558"/>
              <a:ext cx="83051" cy="83051"/>
            </a:xfrm>
            <a:custGeom>
              <a:avLst/>
              <a:gdLst/>
              <a:ahLst/>
              <a:cxnLst/>
              <a:rect l="l" t="t" r="r" b="b"/>
              <a:pathLst>
                <a:path w="2615" h="2615" extrusionOk="0">
                  <a:moveTo>
                    <a:pt x="1308" y="0"/>
                  </a:moveTo>
                  <a:cubicBezTo>
                    <a:pt x="578" y="0"/>
                    <a:pt x="1" y="578"/>
                    <a:pt x="1" y="1307"/>
                  </a:cubicBezTo>
                  <a:cubicBezTo>
                    <a:pt x="1" y="2037"/>
                    <a:pt x="578" y="2614"/>
                    <a:pt x="1308" y="2614"/>
                  </a:cubicBezTo>
                  <a:cubicBezTo>
                    <a:pt x="2037" y="2614"/>
                    <a:pt x="2615" y="2037"/>
                    <a:pt x="2615" y="1307"/>
                  </a:cubicBezTo>
                  <a:cubicBezTo>
                    <a:pt x="2615" y="578"/>
                    <a:pt x="2037" y="0"/>
                    <a:pt x="1308"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1"/>
            <p:cNvSpPr/>
            <p:nvPr/>
          </p:nvSpPr>
          <p:spPr>
            <a:xfrm>
              <a:off x="7320858" y="2714541"/>
              <a:ext cx="102980" cy="56792"/>
            </a:xfrm>
            <a:custGeom>
              <a:avLst/>
              <a:gdLst/>
              <a:ahLst/>
              <a:cxnLst/>
              <a:rect l="l" t="t" r="r" b="b"/>
              <a:pathLst>
                <a:path w="5710" h="3149" extrusionOk="0">
                  <a:moveTo>
                    <a:pt x="5358" y="1"/>
                  </a:moveTo>
                  <a:cubicBezTo>
                    <a:pt x="5248" y="1"/>
                    <a:pt x="5143" y="57"/>
                    <a:pt x="5107" y="188"/>
                  </a:cubicBezTo>
                  <a:cubicBezTo>
                    <a:pt x="4712" y="2103"/>
                    <a:pt x="2554" y="2559"/>
                    <a:pt x="882" y="2559"/>
                  </a:cubicBezTo>
                  <a:lnTo>
                    <a:pt x="335" y="2559"/>
                  </a:lnTo>
                  <a:cubicBezTo>
                    <a:pt x="326" y="2558"/>
                    <a:pt x="317" y="2558"/>
                    <a:pt x="308" y="2558"/>
                  </a:cubicBezTo>
                  <a:cubicBezTo>
                    <a:pt x="1" y="2558"/>
                    <a:pt x="9" y="3077"/>
                    <a:pt x="335" y="3136"/>
                  </a:cubicBezTo>
                  <a:cubicBezTo>
                    <a:pt x="481" y="3144"/>
                    <a:pt x="628" y="3148"/>
                    <a:pt x="775" y="3148"/>
                  </a:cubicBezTo>
                  <a:cubicBezTo>
                    <a:pt x="1175" y="3148"/>
                    <a:pt x="1576" y="3120"/>
                    <a:pt x="1976" y="3076"/>
                  </a:cubicBezTo>
                  <a:cubicBezTo>
                    <a:pt x="2979" y="2954"/>
                    <a:pt x="4013" y="2650"/>
                    <a:pt x="4773" y="1951"/>
                  </a:cubicBezTo>
                  <a:cubicBezTo>
                    <a:pt x="5229" y="1525"/>
                    <a:pt x="5532" y="978"/>
                    <a:pt x="5654" y="340"/>
                  </a:cubicBezTo>
                  <a:cubicBezTo>
                    <a:pt x="5710" y="137"/>
                    <a:pt x="5529" y="1"/>
                    <a:pt x="53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1"/>
            <p:cNvSpPr/>
            <p:nvPr/>
          </p:nvSpPr>
          <p:spPr>
            <a:xfrm>
              <a:off x="7398156" y="2578539"/>
              <a:ext cx="68533" cy="14410"/>
            </a:xfrm>
            <a:custGeom>
              <a:avLst/>
              <a:gdLst/>
              <a:ahLst/>
              <a:cxnLst/>
              <a:rect l="l" t="t" r="r" b="b"/>
              <a:pathLst>
                <a:path w="3800" h="799" extrusionOk="0">
                  <a:moveTo>
                    <a:pt x="2078" y="1"/>
                  </a:moveTo>
                  <a:cubicBezTo>
                    <a:pt x="2014" y="1"/>
                    <a:pt x="1949" y="3"/>
                    <a:pt x="1885" y="8"/>
                  </a:cubicBezTo>
                  <a:cubicBezTo>
                    <a:pt x="1550" y="39"/>
                    <a:pt x="1186" y="130"/>
                    <a:pt x="882" y="252"/>
                  </a:cubicBezTo>
                  <a:cubicBezTo>
                    <a:pt x="547" y="404"/>
                    <a:pt x="243" y="556"/>
                    <a:pt x="0" y="799"/>
                  </a:cubicBezTo>
                  <a:cubicBezTo>
                    <a:pt x="639" y="616"/>
                    <a:pt x="1277" y="434"/>
                    <a:pt x="1915" y="373"/>
                  </a:cubicBezTo>
                  <a:cubicBezTo>
                    <a:pt x="2250" y="373"/>
                    <a:pt x="2553" y="373"/>
                    <a:pt x="2857" y="434"/>
                  </a:cubicBezTo>
                  <a:cubicBezTo>
                    <a:pt x="3192" y="464"/>
                    <a:pt x="3496" y="586"/>
                    <a:pt x="3800" y="708"/>
                  </a:cubicBezTo>
                  <a:cubicBezTo>
                    <a:pt x="3587" y="464"/>
                    <a:pt x="3283" y="252"/>
                    <a:pt x="2949" y="130"/>
                  </a:cubicBezTo>
                  <a:cubicBezTo>
                    <a:pt x="2674" y="55"/>
                    <a:pt x="2378" y="1"/>
                    <a:pt x="20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1"/>
            <p:cNvSpPr/>
            <p:nvPr/>
          </p:nvSpPr>
          <p:spPr>
            <a:xfrm>
              <a:off x="7093365" y="2578377"/>
              <a:ext cx="68533" cy="16773"/>
            </a:xfrm>
            <a:custGeom>
              <a:avLst/>
              <a:gdLst/>
              <a:ahLst/>
              <a:cxnLst/>
              <a:rect l="l" t="t" r="r" b="b"/>
              <a:pathLst>
                <a:path w="3800" h="930" extrusionOk="0">
                  <a:moveTo>
                    <a:pt x="2188" y="1"/>
                  </a:moveTo>
                  <a:cubicBezTo>
                    <a:pt x="2067" y="1"/>
                    <a:pt x="1946" y="7"/>
                    <a:pt x="1824" y="17"/>
                  </a:cubicBezTo>
                  <a:cubicBezTo>
                    <a:pt x="1490" y="78"/>
                    <a:pt x="1155" y="169"/>
                    <a:pt x="821" y="321"/>
                  </a:cubicBezTo>
                  <a:cubicBezTo>
                    <a:pt x="517" y="473"/>
                    <a:pt x="213" y="656"/>
                    <a:pt x="0" y="929"/>
                  </a:cubicBezTo>
                  <a:cubicBezTo>
                    <a:pt x="639" y="686"/>
                    <a:pt x="1246" y="473"/>
                    <a:pt x="1885" y="413"/>
                  </a:cubicBezTo>
                  <a:cubicBezTo>
                    <a:pt x="2063" y="377"/>
                    <a:pt x="2251" y="362"/>
                    <a:pt x="2438" y="362"/>
                  </a:cubicBezTo>
                  <a:cubicBezTo>
                    <a:pt x="2570" y="362"/>
                    <a:pt x="2701" y="370"/>
                    <a:pt x="2827" y="382"/>
                  </a:cubicBezTo>
                  <a:cubicBezTo>
                    <a:pt x="3161" y="413"/>
                    <a:pt x="3465" y="534"/>
                    <a:pt x="3800" y="625"/>
                  </a:cubicBezTo>
                  <a:cubicBezTo>
                    <a:pt x="3557" y="382"/>
                    <a:pt x="3253" y="200"/>
                    <a:pt x="2888" y="109"/>
                  </a:cubicBezTo>
                  <a:cubicBezTo>
                    <a:pt x="2665" y="28"/>
                    <a:pt x="2429" y="1"/>
                    <a:pt x="21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1"/>
            <p:cNvSpPr/>
            <p:nvPr/>
          </p:nvSpPr>
          <p:spPr>
            <a:xfrm>
              <a:off x="7523680" y="2611543"/>
              <a:ext cx="54177" cy="65828"/>
            </a:xfrm>
            <a:custGeom>
              <a:avLst/>
              <a:gdLst/>
              <a:ahLst/>
              <a:cxnLst/>
              <a:rect l="l" t="t" r="r" b="b"/>
              <a:pathLst>
                <a:path w="3004" h="3650" extrusionOk="0">
                  <a:moveTo>
                    <a:pt x="2219" y="1"/>
                  </a:moveTo>
                  <a:cubicBezTo>
                    <a:pt x="2209" y="1"/>
                    <a:pt x="2199" y="1"/>
                    <a:pt x="2189" y="2"/>
                  </a:cubicBezTo>
                  <a:cubicBezTo>
                    <a:pt x="518" y="185"/>
                    <a:pt x="1" y="2008"/>
                    <a:pt x="92" y="3467"/>
                  </a:cubicBezTo>
                  <a:cubicBezTo>
                    <a:pt x="107" y="3589"/>
                    <a:pt x="214" y="3650"/>
                    <a:pt x="312" y="3650"/>
                  </a:cubicBezTo>
                  <a:cubicBezTo>
                    <a:pt x="411" y="3650"/>
                    <a:pt x="502" y="3589"/>
                    <a:pt x="487" y="3467"/>
                  </a:cubicBezTo>
                  <a:cubicBezTo>
                    <a:pt x="457" y="3011"/>
                    <a:pt x="487" y="2525"/>
                    <a:pt x="609" y="2039"/>
                  </a:cubicBezTo>
                  <a:cubicBezTo>
                    <a:pt x="990" y="1829"/>
                    <a:pt x="1432" y="1679"/>
                    <a:pt x="1865" y="1679"/>
                  </a:cubicBezTo>
                  <a:cubicBezTo>
                    <a:pt x="2122" y="1679"/>
                    <a:pt x="2377" y="1732"/>
                    <a:pt x="2615" y="1856"/>
                  </a:cubicBezTo>
                  <a:cubicBezTo>
                    <a:pt x="2647" y="1875"/>
                    <a:pt x="2679" y="1883"/>
                    <a:pt x="2709" y="1883"/>
                  </a:cubicBezTo>
                  <a:cubicBezTo>
                    <a:pt x="2881" y="1883"/>
                    <a:pt x="3004" y="1625"/>
                    <a:pt x="2797" y="1522"/>
                  </a:cubicBezTo>
                  <a:cubicBezTo>
                    <a:pt x="2508" y="1363"/>
                    <a:pt x="2185" y="1293"/>
                    <a:pt x="1857" y="1293"/>
                  </a:cubicBezTo>
                  <a:cubicBezTo>
                    <a:pt x="1495" y="1293"/>
                    <a:pt x="1126" y="1378"/>
                    <a:pt x="791" y="1522"/>
                  </a:cubicBezTo>
                  <a:cubicBezTo>
                    <a:pt x="1034" y="914"/>
                    <a:pt x="1490" y="458"/>
                    <a:pt x="2189" y="397"/>
                  </a:cubicBezTo>
                  <a:cubicBezTo>
                    <a:pt x="2453" y="368"/>
                    <a:pt x="2463" y="1"/>
                    <a:pt x="22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1"/>
            <p:cNvSpPr/>
            <p:nvPr/>
          </p:nvSpPr>
          <p:spPr>
            <a:xfrm>
              <a:off x="6998555" y="2611543"/>
              <a:ext cx="53708" cy="65828"/>
            </a:xfrm>
            <a:custGeom>
              <a:avLst/>
              <a:gdLst/>
              <a:ahLst/>
              <a:cxnLst/>
              <a:rect l="l" t="t" r="r" b="b"/>
              <a:pathLst>
                <a:path w="2978" h="3650" extrusionOk="0">
                  <a:moveTo>
                    <a:pt x="760" y="1"/>
                  </a:moveTo>
                  <a:cubicBezTo>
                    <a:pt x="518" y="1"/>
                    <a:pt x="555" y="368"/>
                    <a:pt x="789" y="397"/>
                  </a:cubicBezTo>
                  <a:cubicBezTo>
                    <a:pt x="1488" y="458"/>
                    <a:pt x="1944" y="914"/>
                    <a:pt x="2187" y="1522"/>
                  </a:cubicBezTo>
                  <a:cubicBezTo>
                    <a:pt x="1852" y="1378"/>
                    <a:pt x="1492" y="1293"/>
                    <a:pt x="1133" y="1293"/>
                  </a:cubicBezTo>
                  <a:cubicBezTo>
                    <a:pt x="808" y="1293"/>
                    <a:pt x="484" y="1363"/>
                    <a:pt x="181" y="1522"/>
                  </a:cubicBezTo>
                  <a:cubicBezTo>
                    <a:pt x="0" y="1625"/>
                    <a:pt x="105" y="1883"/>
                    <a:pt x="271" y="1883"/>
                  </a:cubicBezTo>
                  <a:cubicBezTo>
                    <a:pt x="300" y="1883"/>
                    <a:pt x="332" y="1875"/>
                    <a:pt x="364" y="1856"/>
                  </a:cubicBezTo>
                  <a:cubicBezTo>
                    <a:pt x="601" y="1732"/>
                    <a:pt x="860" y="1679"/>
                    <a:pt x="1121" y="1679"/>
                  </a:cubicBezTo>
                  <a:cubicBezTo>
                    <a:pt x="1561" y="1679"/>
                    <a:pt x="2007" y="1829"/>
                    <a:pt x="2370" y="2039"/>
                  </a:cubicBezTo>
                  <a:cubicBezTo>
                    <a:pt x="2491" y="2525"/>
                    <a:pt x="2522" y="3011"/>
                    <a:pt x="2491" y="3467"/>
                  </a:cubicBezTo>
                  <a:cubicBezTo>
                    <a:pt x="2491" y="3589"/>
                    <a:pt x="2590" y="3650"/>
                    <a:pt x="2689" y="3650"/>
                  </a:cubicBezTo>
                  <a:cubicBezTo>
                    <a:pt x="2788" y="3650"/>
                    <a:pt x="2886" y="3589"/>
                    <a:pt x="2886" y="3467"/>
                  </a:cubicBezTo>
                  <a:cubicBezTo>
                    <a:pt x="2978" y="2008"/>
                    <a:pt x="2461" y="185"/>
                    <a:pt x="789" y="2"/>
                  </a:cubicBezTo>
                  <a:cubicBezTo>
                    <a:pt x="779" y="1"/>
                    <a:pt x="769" y="1"/>
                    <a:pt x="7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1"/>
            <p:cNvSpPr/>
            <p:nvPr/>
          </p:nvSpPr>
          <p:spPr>
            <a:xfrm>
              <a:off x="7036356" y="2991469"/>
              <a:ext cx="347011" cy="32355"/>
            </a:xfrm>
            <a:custGeom>
              <a:avLst/>
              <a:gdLst/>
              <a:ahLst/>
              <a:cxnLst/>
              <a:rect l="l" t="t" r="r" b="b"/>
              <a:pathLst>
                <a:path w="19241" h="1794" extrusionOk="0">
                  <a:moveTo>
                    <a:pt x="0" y="0"/>
                  </a:moveTo>
                  <a:lnTo>
                    <a:pt x="0" y="1794"/>
                  </a:lnTo>
                  <a:lnTo>
                    <a:pt x="19241" y="1794"/>
                  </a:lnTo>
                  <a:lnTo>
                    <a:pt x="185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1"/>
            <p:cNvSpPr/>
            <p:nvPr/>
          </p:nvSpPr>
          <p:spPr>
            <a:xfrm>
              <a:off x="7645380" y="3746865"/>
              <a:ext cx="144190" cy="614759"/>
            </a:xfrm>
            <a:custGeom>
              <a:avLst/>
              <a:gdLst/>
              <a:ahLst/>
              <a:cxnLst/>
              <a:rect l="l" t="t" r="r" b="b"/>
              <a:pathLst>
                <a:path w="7995" h="34087" extrusionOk="0">
                  <a:moveTo>
                    <a:pt x="62" y="0"/>
                  </a:moveTo>
                  <a:lnTo>
                    <a:pt x="4013" y="27995"/>
                  </a:lnTo>
                  <a:cubicBezTo>
                    <a:pt x="4013" y="27995"/>
                    <a:pt x="3040" y="31581"/>
                    <a:pt x="62" y="33162"/>
                  </a:cubicBezTo>
                  <a:cubicBezTo>
                    <a:pt x="31" y="33192"/>
                    <a:pt x="31" y="33192"/>
                    <a:pt x="1" y="33192"/>
                  </a:cubicBezTo>
                  <a:cubicBezTo>
                    <a:pt x="62" y="33405"/>
                    <a:pt x="153" y="33557"/>
                    <a:pt x="274" y="33709"/>
                  </a:cubicBezTo>
                  <a:cubicBezTo>
                    <a:pt x="576" y="33989"/>
                    <a:pt x="985" y="34086"/>
                    <a:pt x="1393" y="34086"/>
                  </a:cubicBezTo>
                  <a:cubicBezTo>
                    <a:pt x="1560" y="34086"/>
                    <a:pt x="1726" y="34070"/>
                    <a:pt x="1885" y="34044"/>
                  </a:cubicBezTo>
                  <a:cubicBezTo>
                    <a:pt x="2797" y="33861"/>
                    <a:pt x="3648" y="33375"/>
                    <a:pt x="4226" y="32676"/>
                  </a:cubicBezTo>
                  <a:cubicBezTo>
                    <a:pt x="4834" y="31977"/>
                    <a:pt x="5168" y="31065"/>
                    <a:pt x="5776" y="30305"/>
                  </a:cubicBezTo>
                  <a:cubicBezTo>
                    <a:pt x="5989" y="30031"/>
                    <a:pt x="6262" y="29788"/>
                    <a:pt x="6536" y="29575"/>
                  </a:cubicBezTo>
                  <a:cubicBezTo>
                    <a:pt x="7995" y="20305"/>
                    <a:pt x="5958" y="3496"/>
                    <a:pt x="5502" y="0"/>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1"/>
            <p:cNvSpPr/>
            <p:nvPr/>
          </p:nvSpPr>
          <p:spPr>
            <a:xfrm>
              <a:off x="7744608" y="3746324"/>
              <a:ext cx="57027" cy="533944"/>
            </a:xfrm>
            <a:custGeom>
              <a:avLst/>
              <a:gdLst/>
              <a:ahLst/>
              <a:cxnLst/>
              <a:rect l="l" t="t" r="r" b="b"/>
              <a:pathLst>
                <a:path w="3162" h="29606" extrusionOk="0">
                  <a:moveTo>
                    <a:pt x="0" y="0"/>
                  </a:moveTo>
                  <a:cubicBezTo>
                    <a:pt x="456" y="3526"/>
                    <a:pt x="2493" y="20335"/>
                    <a:pt x="1034" y="29605"/>
                  </a:cubicBezTo>
                  <a:cubicBezTo>
                    <a:pt x="1520" y="29241"/>
                    <a:pt x="2098" y="28967"/>
                    <a:pt x="2706" y="28845"/>
                  </a:cubicBezTo>
                  <a:cubicBezTo>
                    <a:pt x="2706" y="28572"/>
                    <a:pt x="2675" y="28298"/>
                    <a:pt x="2645" y="28025"/>
                  </a:cubicBezTo>
                  <a:lnTo>
                    <a:pt x="3162" y="0"/>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1"/>
            <p:cNvSpPr/>
            <p:nvPr/>
          </p:nvSpPr>
          <p:spPr>
            <a:xfrm>
              <a:off x="7844378" y="3737540"/>
              <a:ext cx="168862" cy="630305"/>
            </a:xfrm>
            <a:custGeom>
              <a:avLst/>
              <a:gdLst/>
              <a:ahLst/>
              <a:cxnLst/>
              <a:rect l="l" t="t" r="r" b="b"/>
              <a:pathLst>
                <a:path w="9363" h="34949" extrusionOk="0">
                  <a:moveTo>
                    <a:pt x="7265" y="1"/>
                  </a:moveTo>
                  <a:lnTo>
                    <a:pt x="0" y="578"/>
                  </a:lnTo>
                  <a:lnTo>
                    <a:pt x="2098" y="27873"/>
                  </a:lnTo>
                  <a:cubicBezTo>
                    <a:pt x="2098" y="28177"/>
                    <a:pt x="2128" y="28512"/>
                    <a:pt x="2158" y="28816"/>
                  </a:cubicBezTo>
                  <a:lnTo>
                    <a:pt x="2189" y="29150"/>
                  </a:lnTo>
                  <a:lnTo>
                    <a:pt x="2219" y="29150"/>
                  </a:lnTo>
                  <a:cubicBezTo>
                    <a:pt x="2219" y="29211"/>
                    <a:pt x="2219" y="29272"/>
                    <a:pt x="2250" y="29332"/>
                  </a:cubicBezTo>
                  <a:cubicBezTo>
                    <a:pt x="3861" y="29849"/>
                    <a:pt x="5259" y="31035"/>
                    <a:pt x="5988" y="32554"/>
                  </a:cubicBezTo>
                  <a:cubicBezTo>
                    <a:pt x="6231" y="33071"/>
                    <a:pt x="6414" y="33649"/>
                    <a:pt x="6779" y="34105"/>
                  </a:cubicBezTo>
                  <a:cubicBezTo>
                    <a:pt x="7143" y="34530"/>
                    <a:pt x="7660" y="34834"/>
                    <a:pt x="8238" y="34925"/>
                  </a:cubicBezTo>
                  <a:cubicBezTo>
                    <a:pt x="8332" y="34941"/>
                    <a:pt x="8428" y="34949"/>
                    <a:pt x="8525" y="34949"/>
                  </a:cubicBezTo>
                  <a:cubicBezTo>
                    <a:pt x="8804" y="34949"/>
                    <a:pt x="9092" y="34886"/>
                    <a:pt x="9362" y="34773"/>
                  </a:cubicBezTo>
                  <a:cubicBezTo>
                    <a:pt x="8359" y="32190"/>
                    <a:pt x="5928" y="29758"/>
                    <a:pt x="5928" y="29758"/>
                  </a:cubicBezTo>
                  <a:lnTo>
                    <a:pt x="7265" y="1"/>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1"/>
            <p:cNvSpPr/>
            <p:nvPr/>
          </p:nvSpPr>
          <p:spPr>
            <a:xfrm>
              <a:off x="7951272" y="3734799"/>
              <a:ext cx="57027" cy="649080"/>
            </a:xfrm>
            <a:custGeom>
              <a:avLst/>
              <a:gdLst/>
              <a:ahLst/>
              <a:cxnLst/>
              <a:rect l="l" t="t" r="r" b="b"/>
              <a:pathLst>
                <a:path w="3162" h="35990" extrusionOk="0">
                  <a:moveTo>
                    <a:pt x="3162" y="1"/>
                  </a:moveTo>
                  <a:lnTo>
                    <a:pt x="1338" y="153"/>
                  </a:lnTo>
                  <a:lnTo>
                    <a:pt x="1" y="29910"/>
                  </a:lnTo>
                  <a:cubicBezTo>
                    <a:pt x="1" y="29910"/>
                    <a:pt x="1429" y="33406"/>
                    <a:pt x="2402" y="35989"/>
                  </a:cubicBezTo>
                  <a:cubicBezTo>
                    <a:pt x="2584" y="35898"/>
                    <a:pt x="2493" y="35260"/>
                    <a:pt x="2615" y="35108"/>
                  </a:cubicBezTo>
                  <a:cubicBezTo>
                    <a:pt x="2858" y="34773"/>
                    <a:pt x="2554" y="34895"/>
                    <a:pt x="2554" y="34469"/>
                  </a:cubicBezTo>
                  <a:cubicBezTo>
                    <a:pt x="2371" y="34196"/>
                    <a:pt x="2463" y="33709"/>
                    <a:pt x="2280" y="33466"/>
                  </a:cubicBezTo>
                  <a:cubicBezTo>
                    <a:pt x="1460" y="32433"/>
                    <a:pt x="1824" y="30731"/>
                    <a:pt x="1064" y="29636"/>
                  </a:cubicBezTo>
                  <a:cubicBezTo>
                    <a:pt x="1064" y="29636"/>
                    <a:pt x="1034" y="29606"/>
                    <a:pt x="1034" y="29606"/>
                  </a:cubicBezTo>
                  <a:lnTo>
                    <a:pt x="3162" y="1"/>
                  </a:ln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1"/>
            <p:cNvSpPr/>
            <p:nvPr/>
          </p:nvSpPr>
          <p:spPr>
            <a:xfrm>
              <a:off x="7495725" y="2684783"/>
              <a:ext cx="497766" cy="416338"/>
            </a:xfrm>
            <a:custGeom>
              <a:avLst/>
              <a:gdLst/>
              <a:ahLst/>
              <a:cxnLst/>
              <a:rect l="l" t="t" r="r" b="b"/>
              <a:pathLst>
                <a:path w="27600" h="23085" extrusionOk="0">
                  <a:moveTo>
                    <a:pt x="16874" y="1"/>
                  </a:moveTo>
                  <a:cubicBezTo>
                    <a:pt x="488" y="1"/>
                    <a:pt x="1" y="20484"/>
                    <a:pt x="1" y="20714"/>
                  </a:cubicBezTo>
                  <a:lnTo>
                    <a:pt x="27205" y="23084"/>
                  </a:lnTo>
                  <a:cubicBezTo>
                    <a:pt x="27600" y="18373"/>
                    <a:pt x="26627" y="13601"/>
                    <a:pt x="24956" y="9194"/>
                  </a:cubicBezTo>
                  <a:cubicBezTo>
                    <a:pt x="23831" y="6124"/>
                    <a:pt x="22342" y="3206"/>
                    <a:pt x="20761" y="349"/>
                  </a:cubicBezTo>
                  <a:cubicBezTo>
                    <a:pt x="20518" y="318"/>
                    <a:pt x="20244" y="257"/>
                    <a:pt x="19971" y="227"/>
                  </a:cubicBezTo>
                  <a:cubicBezTo>
                    <a:pt x="18880" y="73"/>
                    <a:pt x="17849" y="1"/>
                    <a:pt x="16874" y="1"/>
                  </a:cubicBezTo>
                  <a:close/>
                </a:path>
              </a:pathLst>
            </a:custGeom>
            <a:solidFill>
              <a:srgbClr val="82E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1"/>
            <p:cNvSpPr/>
            <p:nvPr/>
          </p:nvSpPr>
          <p:spPr>
            <a:xfrm>
              <a:off x="7870132" y="2691060"/>
              <a:ext cx="333864" cy="423209"/>
            </a:xfrm>
            <a:custGeom>
              <a:avLst/>
              <a:gdLst/>
              <a:ahLst/>
              <a:cxnLst/>
              <a:rect l="l" t="t" r="r" b="b"/>
              <a:pathLst>
                <a:path w="18512" h="23466" extrusionOk="0">
                  <a:moveTo>
                    <a:pt x="1" y="1"/>
                  </a:moveTo>
                  <a:cubicBezTo>
                    <a:pt x="1582" y="2858"/>
                    <a:pt x="3071" y="5776"/>
                    <a:pt x="4196" y="8846"/>
                  </a:cubicBezTo>
                  <a:cubicBezTo>
                    <a:pt x="5867" y="13253"/>
                    <a:pt x="6840" y="18025"/>
                    <a:pt x="6445" y="22736"/>
                  </a:cubicBezTo>
                  <a:lnTo>
                    <a:pt x="14986" y="23466"/>
                  </a:lnTo>
                  <a:cubicBezTo>
                    <a:pt x="14986" y="23466"/>
                    <a:pt x="18512" y="3192"/>
                    <a:pt x="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1"/>
            <p:cNvSpPr/>
            <p:nvPr/>
          </p:nvSpPr>
          <p:spPr>
            <a:xfrm>
              <a:off x="7594179" y="1901072"/>
              <a:ext cx="649837" cy="615066"/>
            </a:xfrm>
            <a:custGeom>
              <a:avLst/>
              <a:gdLst/>
              <a:ahLst/>
              <a:cxnLst/>
              <a:rect l="l" t="t" r="r" b="b"/>
              <a:pathLst>
                <a:path w="36032" h="34104" extrusionOk="0">
                  <a:moveTo>
                    <a:pt x="14913" y="0"/>
                  </a:moveTo>
                  <a:cubicBezTo>
                    <a:pt x="12895" y="0"/>
                    <a:pt x="10869" y="617"/>
                    <a:pt x="9253" y="1797"/>
                  </a:cubicBezTo>
                  <a:cubicBezTo>
                    <a:pt x="7308" y="3165"/>
                    <a:pt x="5910" y="5323"/>
                    <a:pt x="5423" y="7663"/>
                  </a:cubicBezTo>
                  <a:cubicBezTo>
                    <a:pt x="5241" y="8666"/>
                    <a:pt x="5241" y="9821"/>
                    <a:pt x="5970" y="10551"/>
                  </a:cubicBezTo>
                  <a:cubicBezTo>
                    <a:pt x="3569" y="11098"/>
                    <a:pt x="1533" y="12982"/>
                    <a:pt x="803" y="15323"/>
                  </a:cubicBezTo>
                  <a:cubicBezTo>
                    <a:pt x="1" y="17938"/>
                    <a:pt x="942" y="23082"/>
                    <a:pt x="4309" y="23082"/>
                  </a:cubicBezTo>
                  <a:cubicBezTo>
                    <a:pt x="4385" y="23082"/>
                    <a:pt x="4463" y="23079"/>
                    <a:pt x="4542" y="23074"/>
                  </a:cubicBezTo>
                  <a:cubicBezTo>
                    <a:pt x="5454" y="23013"/>
                    <a:pt x="6335" y="22739"/>
                    <a:pt x="7247" y="22527"/>
                  </a:cubicBezTo>
                  <a:cubicBezTo>
                    <a:pt x="8180" y="22313"/>
                    <a:pt x="9136" y="22217"/>
                    <a:pt x="10095" y="22217"/>
                  </a:cubicBezTo>
                  <a:cubicBezTo>
                    <a:pt x="10230" y="22217"/>
                    <a:pt x="10365" y="22219"/>
                    <a:pt x="10499" y="22223"/>
                  </a:cubicBezTo>
                  <a:cubicBezTo>
                    <a:pt x="11472" y="22284"/>
                    <a:pt x="12506" y="22436"/>
                    <a:pt x="13205" y="23135"/>
                  </a:cubicBezTo>
                  <a:cubicBezTo>
                    <a:pt x="13782" y="23682"/>
                    <a:pt x="14025" y="24502"/>
                    <a:pt x="14360" y="25232"/>
                  </a:cubicBezTo>
                  <a:cubicBezTo>
                    <a:pt x="15545" y="27967"/>
                    <a:pt x="17855" y="30126"/>
                    <a:pt x="20469" y="31524"/>
                  </a:cubicBezTo>
                  <a:cubicBezTo>
                    <a:pt x="23114" y="32922"/>
                    <a:pt x="26062" y="33591"/>
                    <a:pt x="29010" y="34016"/>
                  </a:cubicBezTo>
                  <a:cubicBezTo>
                    <a:pt x="29347" y="34064"/>
                    <a:pt x="29683" y="34104"/>
                    <a:pt x="30011" y="34104"/>
                  </a:cubicBezTo>
                  <a:cubicBezTo>
                    <a:pt x="30305" y="34104"/>
                    <a:pt x="30592" y="34072"/>
                    <a:pt x="30865" y="33986"/>
                  </a:cubicBezTo>
                  <a:cubicBezTo>
                    <a:pt x="31746" y="33682"/>
                    <a:pt x="32324" y="32800"/>
                    <a:pt x="32628" y="31919"/>
                  </a:cubicBezTo>
                  <a:cubicBezTo>
                    <a:pt x="32901" y="31037"/>
                    <a:pt x="32931" y="30095"/>
                    <a:pt x="33083" y="29183"/>
                  </a:cubicBezTo>
                  <a:cubicBezTo>
                    <a:pt x="33327" y="27967"/>
                    <a:pt x="33752" y="26752"/>
                    <a:pt x="34421" y="25688"/>
                  </a:cubicBezTo>
                  <a:cubicBezTo>
                    <a:pt x="34877" y="24958"/>
                    <a:pt x="35424" y="24259"/>
                    <a:pt x="35697" y="23408"/>
                  </a:cubicBezTo>
                  <a:cubicBezTo>
                    <a:pt x="36032" y="22466"/>
                    <a:pt x="35910" y="21402"/>
                    <a:pt x="35789" y="20399"/>
                  </a:cubicBezTo>
                  <a:cubicBezTo>
                    <a:pt x="35606" y="18970"/>
                    <a:pt x="35394" y="17511"/>
                    <a:pt x="34877" y="16144"/>
                  </a:cubicBezTo>
                  <a:cubicBezTo>
                    <a:pt x="34056" y="13986"/>
                    <a:pt x="32567" y="12192"/>
                    <a:pt x="31108" y="10429"/>
                  </a:cubicBezTo>
                  <a:cubicBezTo>
                    <a:pt x="29527" y="8514"/>
                    <a:pt x="27916" y="6599"/>
                    <a:pt x="26001" y="5019"/>
                  </a:cubicBezTo>
                  <a:cubicBezTo>
                    <a:pt x="24603" y="3864"/>
                    <a:pt x="23022" y="2891"/>
                    <a:pt x="21412" y="2040"/>
                  </a:cubicBezTo>
                  <a:cubicBezTo>
                    <a:pt x="19709" y="1128"/>
                    <a:pt x="17916" y="308"/>
                    <a:pt x="16031" y="64"/>
                  </a:cubicBezTo>
                  <a:cubicBezTo>
                    <a:pt x="15661" y="22"/>
                    <a:pt x="15287" y="0"/>
                    <a:pt x="149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1"/>
            <p:cNvSpPr/>
            <p:nvPr/>
          </p:nvSpPr>
          <p:spPr>
            <a:xfrm>
              <a:off x="7608733" y="2263630"/>
              <a:ext cx="100257" cy="113440"/>
            </a:xfrm>
            <a:custGeom>
              <a:avLst/>
              <a:gdLst/>
              <a:ahLst/>
              <a:cxnLst/>
              <a:rect l="l" t="t" r="r" b="b"/>
              <a:pathLst>
                <a:path w="5559" h="6290" extrusionOk="0">
                  <a:moveTo>
                    <a:pt x="3145" y="1"/>
                  </a:moveTo>
                  <a:cubicBezTo>
                    <a:pt x="2696" y="1"/>
                    <a:pt x="2223" y="131"/>
                    <a:pt x="1759" y="478"/>
                  </a:cubicBezTo>
                  <a:cubicBezTo>
                    <a:pt x="0" y="1790"/>
                    <a:pt x="1282" y="6289"/>
                    <a:pt x="4372" y="6289"/>
                  </a:cubicBezTo>
                  <a:cubicBezTo>
                    <a:pt x="4433" y="6289"/>
                    <a:pt x="4494" y="6287"/>
                    <a:pt x="4556" y="6284"/>
                  </a:cubicBezTo>
                  <a:cubicBezTo>
                    <a:pt x="4981" y="4399"/>
                    <a:pt x="5559" y="1117"/>
                    <a:pt x="5559" y="1117"/>
                  </a:cubicBezTo>
                  <a:cubicBezTo>
                    <a:pt x="5559" y="1117"/>
                    <a:pt x="4460" y="1"/>
                    <a:pt x="3145" y="1"/>
                  </a:cubicBezTo>
                  <a:close/>
                </a:path>
              </a:pathLst>
            </a:custGeom>
            <a:solidFill>
              <a:srgbClr val="FB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1"/>
            <p:cNvSpPr/>
            <p:nvPr/>
          </p:nvSpPr>
          <p:spPr>
            <a:xfrm>
              <a:off x="8114633" y="2423691"/>
              <a:ext cx="91077" cy="97389"/>
            </a:xfrm>
            <a:custGeom>
              <a:avLst/>
              <a:gdLst/>
              <a:ahLst/>
              <a:cxnLst/>
              <a:rect l="l" t="t" r="r" b="b"/>
              <a:pathLst>
                <a:path w="5050" h="5400" extrusionOk="0">
                  <a:moveTo>
                    <a:pt x="2240" y="0"/>
                  </a:moveTo>
                  <a:cubicBezTo>
                    <a:pt x="1662" y="0"/>
                    <a:pt x="1216" y="84"/>
                    <a:pt x="1216" y="84"/>
                  </a:cubicBezTo>
                  <a:cubicBezTo>
                    <a:pt x="1216" y="84"/>
                    <a:pt x="973" y="2667"/>
                    <a:pt x="0" y="5099"/>
                  </a:cubicBezTo>
                  <a:cubicBezTo>
                    <a:pt x="765" y="5307"/>
                    <a:pt x="1417" y="5399"/>
                    <a:pt x="1972" y="5399"/>
                  </a:cubicBezTo>
                  <a:cubicBezTo>
                    <a:pt x="4659" y="5399"/>
                    <a:pt x="5050" y="3231"/>
                    <a:pt x="4773" y="1543"/>
                  </a:cubicBezTo>
                  <a:cubicBezTo>
                    <a:pt x="4581" y="241"/>
                    <a:pt x="3221" y="0"/>
                    <a:pt x="2240" y="0"/>
                  </a:cubicBezTo>
                  <a:close/>
                </a:path>
              </a:pathLst>
            </a:custGeom>
            <a:solidFill>
              <a:srgbClr val="FB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1"/>
            <p:cNvSpPr/>
            <p:nvPr/>
          </p:nvSpPr>
          <p:spPr>
            <a:xfrm>
              <a:off x="8145545" y="2443583"/>
              <a:ext cx="48586" cy="54141"/>
            </a:xfrm>
            <a:custGeom>
              <a:avLst/>
              <a:gdLst/>
              <a:ahLst/>
              <a:cxnLst/>
              <a:rect l="l" t="t" r="r" b="b"/>
              <a:pathLst>
                <a:path w="2694" h="3002" extrusionOk="0">
                  <a:moveTo>
                    <a:pt x="2291" y="0"/>
                  </a:moveTo>
                  <a:cubicBezTo>
                    <a:pt x="969" y="0"/>
                    <a:pt x="221" y="1542"/>
                    <a:pt x="19" y="2811"/>
                  </a:cubicBezTo>
                  <a:cubicBezTo>
                    <a:pt x="0" y="2923"/>
                    <a:pt x="98" y="3001"/>
                    <a:pt x="182" y="3001"/>
                  </a:cubicBezTo>
                  <a:cubicBezTo>
                    <a:pt x="234" y="3001"/>
                    <a:pt x="281" y="2971"/>
                    <a:pt x="293" y="2902"/>
                  </a:cubicBezTo>
                  <a:cubicBezTo>
                    <a:pt x="353" y="2476"/>
                    <a:pt x="505" y="2051"/>
                    <a:pt x="688" y="1625"/>
                  </a:cubicBezTo>
                  <a:cubicBezTo>
                    <a:pt x="960" y="1497"/>
                    <a:pt x="1267" y="1419"/>
                    <a:pt x="1567" y="1419"/>
                  </a:cubicBezTo>
                  <a:cubicBezTo>
                    <a:pt x="1836" y="1419"/>
                    <a:pt x="2099" y="1482"/>
                    <a:pt x="2329" y="1625"/>
                  </a:cubicBezTo>
                  <a:cubicBezTo>
                    <a:pt x="2356" y="1646"/>
                    <a:pt x="2382" y="1656"/>
                    <a:pt x="2407" y="1656"/>
                  </a:cubicBezTo>
                  <a:cubicBezTo>
                    <a:pt x="2525" y="1656"/>
                    <a:pt x="2606" y="1452"/>
                    <a:pt x="2481" y="1352"/>
                  </a:cubicBezTo>
                  <a:cubicBezTo>
                    <a:pt x="2207" y="1180"/>
                    <a:pt x="1904" y="1106"/>
                    <a:pt x="1599" y="1106"/>
                  </a:cubicBezTo>
                  <a:cubicBezTo>
                    <a:pt x="1363" y="1106"/>
                    <a:pt x="1126" y="1150"/>
                    <a:pt x="900" y="1230"/>
                  </a:cubicBezTo>
                  <a:cubicBezTo>
                    <a:pt x="1240" y="692"/>
                    <a:pt x="1739" y="312"/>
                    <a:pt x="2371" y="312"/>
                  </a:cubicBezTo>
                  <a:cubicBezTo>
                    <a:pt x="2417" y="312"/>
                    <a:pt x="2464" y="314"/>
                    <a:pt x="2511" y="318"/>
                  </a:cubicBezTo>
                  <a:cubicBezTo>
                    <a:pt x="2519" y="319"/>
                    <a:pt x="2527" y="320"/>
                    <a:pt x="2534" y="320"/>
                  </a:cubicBezTo>
                  <a:cubicBezTo>
                    <a:pt x="2693" y="320"/>
                    <a:pt x="2686" y="14"/>
                    <a:pt x="2511" y="14"/>
                  </a:cubicBezTo>
                  <a:cubicBezTo>
                    <a:pt x="2436" y="5"/>
                    <a:pt x="2363" y="0"/>
                    <a:pt x="22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1"/>
            <p:cNvSpPr/>
            <p:nvPr/>
          </p:nvSpPr>
          <p:spPr>
            <a:xfrm>
              <a:off x="7645686" y="2279880"/>
              <a:ext cx="43573" cy="62221"/>
            </a:xfrm>
            <a:custGeom>
              <a:avLst/>
              <a:gdLst/>
              <a:ahLst/>
              <a:cxnLst/>
              <a:rect l="l" t="t" r="r" b="b"/>
              <a:pathLst>
                <a:path w="2416" h="3450" extrusionOk="0">
                  <a:moveTo>
                    <a:pt x="414" y="1"/>
                  </a:moveTo>
                  <a:cubicBezTo>
                    <a:pt x="249" y="1"/>
                    <a:pt x="176" y="278"/>
                    <a:pt x="379" y="307"/>
                  </a:cubicBezTo>
                  <a:cubicBezTo>
                    <a:pt x="1108" y="398"/>
                    <a:pt x="1564" y="915"/>
                    <a:pt x="1807" y="1553"/>
                  </a:cubicBezTo>
                  <a:cubicBezTo>
                    <a:pt x="1468" y="1362"/>
                    <a:pt x="1069" y="1230"/>
                    <a:pt x="673" y="1230"/>
                  </a:cubicBezTo>
                  <a:cubicBezTo>
                    <a:pt x="502" y="1230"/>
                    <a:pt x="331" y="1255"/>
                    <a:pt x="166" y="1310"/>
                  </a:cubicBezTo>
                  <a:cubicBezTo>
                    <a:pt x="0" y="1365"/>
                    <a:pt x="61" y="1622"/>
                    <a:pt x="210" y="1622"/>
                  </a:cubicBezTo>
                  <a:cubicBezTo>
                    <a:pt x="225" y="1622"/>
                    <a:pt x="241" y="1619"/>
                    <a:pt x="257" y="1614"/>
                  </a:cubicBezTo>
                  <a:cubicBezTo>
                    <a:pt x="402" y="1568"/>
                    <a:pt x="550" y="1547"/>
                    <a:pt x="698" y="1547"/>
                  </a:cubicBezTo>
                  <a:cubicBezTo>
                    <a:pt x="1143" y="1547"/>
                    <a:pt x="1587" y="1735"/>
                    <a:pt x="1929" y="2009"/>
                  </a:cubicBezTo>
                  <a:cubicBezTo>
                    <a:pt x="2020" y="2435"/>
                    <a:pt x="2051" y="2890"/>
                    <a:pt x="2020" y="3316"/>
                  </a:cubicBezTo>
                  <a:cubicBezTo>
                    <a:pt x="2020" y="3404"/>
                    <a:pt x="2090" y="3449"/>
                    <a:pt x="2167" y="3449"/>
                  </a:cubicBezTo>
                  <a:cubicBezTo>
                    <a:pt x="2249" y="3449"/>
                    <a:pt x="2339" y="3396"/>
                    <a:pt x="2355" y="3286"/>
                  </a:cubicBezTo>
                  <a:cubicBezTo>
                    <a:pt x="2415" y="1948"/>
                    <a:pt x="1990" y="216"/>
                    <a:pt x="440" y="3"/>
                  </a:cubicBezTo>
                  <a:cubicBezTo>
                    <a:pt x="431" y="1"/>
                    <a:pt x="423" y="1"/>
                    <a:pt x="4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1"/>
            <p:cNvSpPr/>
            <p:nvPr/>
          </p:nvSpPr>
          <p:spPr>
            <a:xfrm>
              <a:off x="8214402" y="2073794"/>
              <a:ext cx="83881" cy="145290"/>
            </a:xfrm>
            <a:custGeom>
              <a:avLst/>
              <a:gdLst/>
              <a:ahLst/>
              <a:cxnLst/>
              <a:rect l="l" t="t" r="r" b="b"/>
              <a:pathLst>
                <a:path w="4651" h="8056" extrusionOk="0">
                  <a:moveTo>
                    <a:pt x="2951" y="0"/>
                  </a:moveTo>
                  <a:cubicBezTo>
                    <a:pt x="1293" y="0"/>
                    <a:pt x="0" y="8056"/>
                    <a:pt x="0" y="8056"/>
                  </a:cubicBezTo>
                  <a:cubicBezTo>
                    <a:pt x="0" y="8056"/>
                    <a:pt x="4651" y="62"/>
                    <a:pt x="2979" y="1"/>
                  </a:cubicBezTo>
                  <a:cubicBezTo>
                    <a:pt x="2970" y="1"/>
                    <a:pt x="2961" y="0"/>
                    <a:pt x="29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1"/>
            <p:cNvSpPr/>
            <p:nvPr/>
          </p:nvSpPr>
          <p:spPr>
            <a:xfrm>
              <a:off x="8209461" y="2162021"/>
              <a:ext cx="109112" cy="36791"/>
            </a:xfrm>
            <a:custGeom>
              <a:avLst/>
              <a:gdLst/>
              <a:ahLst/>
              <a:cxnLst/>
              <a:rect l="l" t="t" r="r" b="b"/>
              <a:pathLst>
                <a:path w="6050" h="2040" extrusionOk="0">
                  <a:moveTo>
                    <a:pt x="4994" y="1"/>
                  </a:moveTo>
                  <a:cubicBezTo>
                    <a:pt x="3608" y="1"/>
                    <a:pt x="1" y="2039"/>
                    <a:pt x="1" y="2039"/>
                  </a:cubicBezTo>
                  <a:cubicBezTo>
                    <a:pt x="1" y="2039"/>
                    <a:pt x="6050" y="1097"/>
                    <a:pt x="5472" y="185"/>
                  </a:cubicBezTo>
                  <a:cubicBezTo>
                    <a:pt x="5390" y="56"/>
                    <a:pt x="5222" y="1"/>
                    <a:pt x="49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1"/>
            <p:cNvSpPr/>
            <p:nvPr/>
          </p:nvSpPr>
          <p:spPr>
            <a:xfrm>
              <a:off x="7660763" y="2056336"/>
              <a:ext cx="438016" cy="716873"/>
            </a:xfrm>
            <a:custGeom>
              <a:avLst/>
              <a:gdLst/>
              <a:ahLst/>
              <a:cxnLst/>
              <a:rect l="l" t="t" r="r" b="b"/>
              <a:pathLst>
                <a:path w="24287" h="39749" extrusionOk="0">
                  <a:moveTo>
                    <a:pt x="12109" y="1"/>
                  </a:moveTo>
                  <a:cubicBezTo>
                    <a:pt x="7558" y="1"/>
                    <a:pt x="3551" y="3079"/>
                    <a:pt x="2858" y="7322"/>
                  </a:cubicBezTo>
                  <a:lnTo>
                    <a:pt x="2037" y="12641"/>
                  </a:lnTo>
                  <a:lnTo>
                    <a:pt x="700" y="20878"/>
                  </a:lnTo>
                  <a:cubicBezTo>
                    <a:pt x="1" y="25438"/>
                    <a:pt x="3344" y="29663"/>
                    <a:pt x="8207" y="30514"/>
                  </a:cubicBezTo>
                  <a:lnTo>
                    <a:pt x="7113" y="34465"/>
                  </a:lnTo>
                  <a:lnTo>
                    <a:pt x="3800" y="34951"/>
                  </a:lnTo>
                  <a:cubicBezTo>
                    <a:pt x="3800" y="34951"/>
                    <a:pt x="5259" y="38265"/>
                    <a:pt x="10730" y="39420"/>
                  </a:cubicBezTo>
                  <a:cubicBezTo>
                    <a:pt x="11813" y="39654"/>
                    <a:pt x="12798" y="39748"/>
                    <a:pt x="13680" y="39748"/>
                  </a:cubicBezTo>
                  <a:cubicBezTo>
                    <a:pt x="17253" y="39748"/>
                    <a:pt x="19150" y="38204"/>
                    <a:pt x="19150" y="38204"/>
                  </a:cubicBezTo>
                  <a:lnTo>
                    <a:pt x="16718" y="36471"/>
                  </a:lnTo>
                  <a:lnTo>
                    <a:pt x="15746" y="35772"/>
                  </a:lnTo>
                  <a:cubicBezTo>
                    <a:pt x="13861" y="35164"/>
                    <a:pt x="12554" y="32885"/>
                    <a:pt x="13253" y="29359"/>
                  </a:cubicBezTo>
                  <a:cubicBezTo>
                    <a:pt x="24287" y="28508"/>
                    <a:pt x="22828" y="19055"/>
                    <a:pt x="23952" y="11152"/>
                  </a:cubicBezTo>
                  <a:cubicBezTo>
                    <a:pt x="21217" y="7717"/>
                    <a:pt x="22524" y="4404"/>
                    <a:pt x="24226" y="2155"/>
                  </a:cubicBezTo>
                  <a:cubicBezTo>
                    <a:pt x="23223" y="1638"/>
                    <a:pt x="22129" y="1273"/>
                    <a:pt x="20974" y="1121"/>
                  </a:cubicBezTo>
                  <a:lnTo>
                    <a:pt x="13436" y="88"/>
                  </a:lnTo>
                  <a:cubicBezTo>
                    <a:pt x="12990" y="29"/>
                    <a:pt x="12547" y="1"/>
                    <a:pt x="12109" y="1"/>
                  </a:cubicBezTo>
                  <a:close/>
                </a:path>
              </a:pathLst>
            </a:custGeom>
            <a:solidFill>
              <a:srgbClr val="E88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1"/>
            <p:cNvSpPr/>
            <p:nvPr/>
          </p:nvSpPr>
          <p:spPr>
            <a:xfrm>
              <a:off x="7882757" y="2095183"/>
              <a:ext cx="303709" cy="606319"/>
            </a:xfrm>
            <a:custGeom>
              <a:avLst/>
              <a:gdLst/>
              <a:ahLst/>
              <a:cxnLst/>
              <a:rect l="l" t="t" r="r" b="b"/>
              <a:pathLst>
                <a:path w="16840" h="33619" extrusionOk="0">
                  <a:moveTo>
                    <a:pt x="11672" y="1"/>
                  </a:moveTo>
                  <a:cubicBezTo>
                    <a:pt x="9970" y="2250"/>
                    <a:pt x="8663" y="5563"/>
                    <a:pt x="11398" y="8998"/>
                  </a:cubicBezTo>
                  <a:cubicBezTo>
                    <a:pt x="10274" y="16901"/>
                    <a:pt x="11733" y="26354"/>
                    <a:pt x="699" y="27205"/>
                  </a:cubicBezTo>
                  <a:cubicBezTo>
                    <a:pt x="0" y="30731"/>
                    <a:pt x="1337" y="33010"/>
                    <a:pt x="3192" y="33618"/>
                  </a:cubicBezTo>
                  <a:lnTo>
                    <a:pt x="2918" y="33436"/>
                  </a:lnTo>
                  <a:lnTo>
                    <a:pt x="4043" y="29515"/>
                  </a:lnTo>
                  <a:cubicBezTo>
                    <a:pt x="4479" y="29573"/>
                    <a:pt x="4909" y="29601"/>
                    <a:pt x="5332" y="29601"/>
                  </a:cubicBezTo>
                  <a:cubicBezTo>
                    <a:pt x="9803" y="29601"/>
                    <a:pt x="13437" y="26468"/>
                    <a:pt x="14104" y="22220"/>
                  </a:cubicBezTo>
                  <a:lnTo>
                    <a:pt x="14499" y="19849"/>
                  </a:lnTo>
                  <a:lnTo>
                    <a:pt x="16262" y="8663"/>
                  </a:lnTo>
                  <a:cubicBezTo>
                    <a:pt x="16839" y="5107"/>
                    <a:pt x="14894" y="1703"/>
                    <a:pt x="11672"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1"/>
            <p:cNvSpPr/>
            <p:nvPr/>
          </p:nvSpPr>
          <p:spPr>
            <a:xfrm>
              <a:off x="7752832" y="2354382"/>
              <a:ext cx="28513" cy="45250"/>
            </a:xfrm>
            <a:custGeom>
              <a:avLst/>
              <a:gdLst/>
              <a:ahLst/>
              <a:cxnLst/>
              <a:rect l="l" t="t" r="r" b="b"/>
              <a:pathLst>
                <a:path w="1581" h="2509" extrusionOk="0">
                  <a:moveTo>
                    <a:pt x="975" y="1"/>
                  </a:moveTo>
                  <a:cubicBezTo>
                    <a:pt x="627" y="1"/>
                    <a:pt x="267" y="498"/>
                    <a:pt x="152" y="1130"/>
                  </a:cubicBezTo>
                  <a:cubicBezTo>
                    <a:pt x="0" y="1829"/>
                    <a:pt x="183" y="2437"/>
                    <a:pt x="547" y="2498"/>
                  </a:cubicBezTo>
                  <a:cubicBezTo>
                    <a:pt x="576" y="2505"/>
                    <a:pt x="604" y="2509"/>
                    <a:pt x="633" y="2509"/>
                  </a:cubicBezTo>
                  <a:cubicBezTo>
                    <a:pt x="976" y="2509"/>
                    <a:pt x="1347" y="2021"/>
                    <a:pt x="1459" y="1404"/>
                  </a:cubicBezTo>
                  <a:cubicBezTo>
                    <a:pt x="1581" y="705"/>
                    <a:pt x="1398" y="97"/>
                    <a:pt x="1034" y="6"/>
                  </a:cubicBezTo>
                  <a:cubicBezTo>
                    <a:pt x="1014" y="2"/>
                    <a:pt x="994" y="1"/>
                    <a:pt x="9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1"/>
            <p:cNvSpPr/>
            <p:nvPr/>
          </p:nvSpPr>
          <p:spPr>
            <a:xfrm>
              <a:off x="8041176" y="2404267"/>
              <a:ext cx="28513" cy="45250"/>
            </a:xfrm>
            <a:custGeom>
              <a:avLst/>
              <a:gdLst/>
              <a:ahLst/>
              <a:cxnLst/>
              <a:rect l="l" t="t" r="r" b="b"/>
              <a:pathLst>
                <a:path w="1581" h="2509" extrusionOk="0">
                  <a:moveTo>
                    <a:pt x="975" y="1"/>
                  </a:moveTo>
                  <a:cubicBezTo>
                    <a:pt x="627" y="1"/>
                    <a:pt x="266" y="498"/>
                    <a:pt x="122" y="1130"/>
                  </a:cubicBezTo>
                  <a:cubicBezTo>
                    <a:pt x="0" y="1829"/>
                    <a:pt x="183" y="2437"/>
                    <a:pt x="548" y="2498"/>
                  </a:cubicBezTo>
                  <a:cubicBezTo>
                    <a:pt x="576" y="2505"/>
                    <a:pt x="604" y="2509"/>
                    <a:pt x="632" y="2509"/>
                  </a:cubicBezTo>
                  <a:cubicBezTo>
                    <a:pt x="972" y="2509"/>
                    <a:pt x="1319" y="2021"/>
                    <a:pt x="1459" y="1404"/>
                  </a:cubicBezTo>
                  <a:cubicBezTo>
                    <a:pt x="1581" y="705"/>
                    <a:pt x="1399" y="97"/>
                    <a:pt x="1034" y="6"/>
                  </a:cubicBezTo>
                  <a:cubicBezTo>
                    <a:pt x="1014" y="2"/>
                    <a:pt x="995" y="1"/>
                    <a:pt x="9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1"/>
            <p:cNvSpPr/>
            <p:nvPr/>
          </p:nvSpPr>
          <p:spPr>
            <a:xfrm>
              <a:off x="7807100" y="2378567"/>
              <a:ext cx="80256" cy="96613"/>
            </a:xfrm>
            <a:custGeom>
              <a:avLst/>
              <a:gdLst/>
              <a:ahLst/>
              <a:cxnLst/>
              <a:rect l="l" t="t" r="r" b="b"/>
              <a:pathLst>
                <a:path w="4450" h="5357" extrusionOk="0">
                  <a:moveTo>
                    <a:pt x="3611" y="1"/>
                  </a:moveTo>
                  <a:cubicBezTo>
                    <a:pt x="3549" y="1"/>
                    <a:pt x="3486" y="28"/>
                    <a:pt x="3435" y="93"/>
                  </a:cubicBezTo>
                  <a:cubicBezTo>
                    <a:pt x="2463" y="1279"/>
                    <a:pt x="1490" y="2464"/>
                    <a:pt x="517" y="3619"/>
                  </a:cubicBezTo>
                  <a:cubicBezTo>
                    <a:pt x="396" y="3802"/>
                    <a:pt x="244" y="3954"/>
                    <a:pt x="122" y="4106"/>
                  </a:cubicBezTo>
                  <a:cubicBezTo>
                    <a:pt x="0" y="4257"/>
                    <a:pt x="0" y="4561"/>
                    <a:pt x="244" y="4592"/>
                  </a:cubicBezTo>
                  <a:cubicBezTo>
                    <a:pt x="1490" y="4835"/>
                    <a:pt x="2706" y="5109"/>
                    <a:pt x="3952" y="5352"/>
                  </a:cubicBezTo>
                  <a:cubicBezTo>
                    <a:pt x="3971" y="5355"/>
                    <a:pt x="3990" y="5356"/>
                    <a:pt x="4008" y="5356"/>
                  </a:cubicBezTo>
                  <a:cubicBezTo>
                    <a:pt x="4331" y="5356"/>
                    <a:pt x="4449" y="4862"/>
                    <a:pt x="4104" y="4805"/>
                  </a:cubicBezTo>
                  <a:cubicBezTo>
                    <a:pt x="3007" y="4591"/>
                    <a:pt x="1934" y="4353"/>
                    <a:pt x="843" y="4134"/>
                  </a:cubicBezTo>
                  <a:lnTo>
                    <a:pt x="843" y="4134"/>
                  </a:lnTo>
                  <a:cubicBezTo>
                    <a:pt x="1707" y="3081"/>
                    <a:pt x="2568" y="2031"/>
                    <a:pt x="3405" y="1005"/>
                  </a:cubicBezTo>
                  <a:cubicBezTo>
                    <a:pt x="3557" y="823"/>
                    <a:pt x="3678" y="671"/>
                    <a:pt x="3830" y="488"/>
                  </a:cubicBezTo>
                  <a:cubicBezTo>
                    <a:pt x="4016" y="280"/>
                    <a:pt x="3813" y="1"/>
                    <a:pt x="36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1"/>
            <p:cNvSpPr/>
            <p:nvPr/>
          </p:nvSpPr>
          <p:spPr>
            <a:xfrm>
              <a:off x="7994025" y="2458475"/>
              <a:ext cx="115496" cy="104122"/>
            </a:xfrm>
            <a:custGeom>
              <a:avLst/>
              <a:gdLst/>
              <a:ahLst/>
              <a:cxnLst/>
              <a:rect l="l" t="t" r="r" b="b"/>
              <a:pathLst>
                <a:path w="3223" h="2905" extrusionOk="0">
                  <a:moveTo>
                    <a:pt x="1611" y="1"/>
                  </a:moveTo>
                  <a:cubicBezTo>
                    <a:pt x="943" y="1"/>
                    <a:pt x="339" y="455"/>
                    <a:pt x="183" y="1134"/>
                  </a:cubicBezTo>
                  <a:cubicBezTo>
                    <a:pt x="0" y="1924"/>
                    <a:pt x="487" y="2684"/>
                    <a:pt x="1277" y="2866"/>
                  </a:cubicBezTo>
                  <a:cubicBezTo>
                    <a:pt x="1389" y="2892"/>
                    <a:pt x="1501" y="2904"/>
                    <a:pt x="1612" y="2904"/>
                  </a:cubicBezTo>
                  <a:cubicBezTo>
                    <a:pt x="2279" y="2904"/>
                    <a:pt x="2883" y="2450"/>
                    <a:pt x="3040" y="1772"/>
                  </a:cubicBezTo>
                  <a:cubicBezTo>
                    <a:pt x="3222" y="1012"/>
                    <a:pt x="2736" y="222"/>
                    <a:pt x="1946" y="39"/>
                  </a:cubicBezTo>
                  <a:cubicBezTo>
                    <a:pt x="1834" y="13"/>
                    <a:pt x="1722" y="1"/>
                    <a:pt x="1611" y="1"/>
                  </a:cubicBezTo>
                  <a:close/>
                </a:path>
              </a:pathLst>
            </a:custGeom>
            <a:solidFill>
              <a:srgbClr val="FB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1"/>
            <p:cNvSpPr/>
            <p:nvPr/>
          </p:nvSpPr>
          <p:spPr>
            <a:xfrm>
              <a:off x="7710590" y="2413034"/>
              <a:ext cx="102999" cy="93658"/>
            </a:xfrm>
            <a:custGeom>
              <a:avLst/>
              <a:gdLst/>
              <a:ahLst/>
              <a:cxnLst/>
              <a:rect l="l" t="t" r="r" b="b"/>
              <a:pathLst>
                <a:path w="3223" h="2933" extrusionOk="0">
                  <a:moveTo>
                    <a:pt x="1624" y="1"/>
                  </a:moveTo>
                  <a:cubicBezTo>
                    <a:pt x="951" y="1"/>
                    <a:pt x="341" y="476"/>
                    <a:pt x="183" y="1132"/>
                  </a:cubicBezTo>
                  <a:cubicBezTo>
                    <a:pt x="1" y="1922"/>
                    <a:pt x="487" y="2712"/>
                    <a:pt x="1277" y="2895"/>
                  </a:cubicBezTo>
                  <a:cubicBezTo>
                    <a:pt x="1390" y="2920"/>
                    <a:pt x="1502" y="2933"/>
                    <a:pt x="1612" y="2933"/>
                  </a:cubicBezTo>
                  <a:cubicBezTo>
                    <a:pt x="2280" y="2933"/>
                    <a:pt x="2884" y="2479"/>
                    <a:pt x="3040" y="1800"/>
                  </a:cubicBezTo>
                  <a:cubicBezTo>
                    <a:pt x="3223" y="1010"/>
                    <a:pt x="2706" y="220"/>
                    <a:pt x="1946" y="37"/>
                  </a:cubicBezTo>
                  <a:cubicBezTo>
                    <a:pt x="1838" y="13"/>
                    <a:pt x="1730" y="1"/>
                    <a:pt x="1624" y="1"/>
                  </a:cubicBezTo>
                  <a:close/>
                </a:path>
              </a:pathLst>
            </a:custGeom>
            <a:solidFill>
              <a:srgbClr val="FB86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1"/>
            <p:cNvSpPr/>
            <p:nvPr/>
          </p:nvSpPr>
          <p:spPr>
            <a:xfrm>
              <a:off x="7907771" y="2485948"/>
              <a:ext cx="121592" cy="50191"/>
            </a:xfrm>
            <a:custGeom>
              <a:avLst/>
              <a:gdLst/>
              <a:ahLst/>
              <a:cxnLst/>
              <a:rect l="l" t="t" r="r" b="b"/>
              <a:pathLst>
                <a:path w="6742" h="2783" extrusionOk="0">
                  <a:moveTo>
                    <a:pt x="6394" y="1"/>
                  </a:moveTo>
                  <a:cubicBezTo>
                    <a:pt x="6281" y="1"/>
                    <a:pt x="6168" y="57"/>
                    <a:pt x="6121" y="188"/>
                  </a:cubicBezTo>
                  <a:cubicBezTo>
                    <a:pt x="5488" y="1808"/>
                    <a:pt x="3633" y="2205"/>
                    <a:pt x="1995" y="2205"/>
                  </a:cubicBezTo>
                  <a:cubicBezTo>
                    <a:pt x="1666" y="2205"/>
                    <a:pt x="1345" y="2189"/>
                    <a:pt x="1045" y="2164"/>
                  </a:cubicBezTo>
                  <a:cubicBezTo>
                    <a:pt x="954" y="2164"/>
                    <a:pt x="862" y="2164"/>
                    <a:pt x="802" y="2133"/>
                  </a:cubicBezTo>
                  <a:lnTo>
                    <a:pt x="650" y="2133"/>
                  </a:lnTo>
                  <a:lnTo>
                    <a:pt x="498" y="2103"/>
                  </a:lnTo>
                  <a:cubicBezTo>
                    <a:pt x="480" y="2100"/>
                    <a:pt x="463" y="2098"/>
                    <a:pt x="446" y="2098"/>
                  </a:cubicBezTo>
                  <a:cubicBezTo>
                    <a:pt x="146" y="2098"/>
                    <a:pt x="0" y="2592"/>
                    <a:pt x="346" y="2650"/>
                  </a:cubicBezTo>
                  <a:cubicBezTo>
                    <a:pt x="810" y="2743"/>
                    <a:pt x="1292" y="2783"/>
                    <a:pt x="1765" y="2783"/>
                  </a:cubicBezTo>
                  <a:cubicBezTo>
                    <a:pt x="1911" y="2783"/>
                    <a:pt x="2056" y="2779"/>
                    <a:pt x="2200" y="2772"/>
                  </a:cubicBezTo>
                  <a:cubicBezTo>
                    <a:pt x="3294" y="2741"/>
                    <a:pt x="4479" y="2559"/>
                    <a:pt x="5422" y="1921"/>
                  </a:cubicBezTo>
                  <a:cubicBezTo>
                    <a:pt x="5999" y="1525"/>
                    <a:pt x="6394" y="978"/>
                    <a:pt x="6668" y="340"/>
                  </a:cubicBezTo>
                  <a:cubicBezTo>
                    <a:pt x="6742" y="137"/>
                    <a:pt x="6568" y="1"/>
                    <a:pt x="6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1"/>
            <p:cNvSpPr/>
            <p:nvPr/>
          </p:nvSpPr>
          <p:spPr>
            <a:xfrm>
              <a:off x="7681558" y="2035018"/>
              <a:ext cx="525179" cy="222444"/>
            </a:xfrm>
            <a:custGeom>
              <a:avLst/>
              <a:gdLst/>
              <a:ahLst/>
              <a:cxnLst/>
              <a:rect l="l" t="t" r="r" b="b"/>
              <a:pathLst>
                <a:path w="29120" h="12334" extrusionOk="0">
                  <a:moveTo>
                    <a:pt x="6002" y="1"/>
                  </a:moveTo>
                  <a:cubicBezTo>
                    <a:pt x="5203" y="1"/>
                    <a:pt x="4402" y="85"/>
                    <a:pt x="3709" y="540"/>
                  </a:cubicBezTo>
                  <a:cubicBezTo>
                    <a:pt x="1673" y="1938"/>
                    <a:pt x="1" y="4887"/>
                    <a:pt x="426" y="7379"/>
                  </a:cubicBezTo>
                  <a:cubicBezTo>
                    <a:pt x="548" y="8018"/>
                    <a:pt x="791" y="8625"/>
                    <a:pt x="1186" y="9112"/>
                  </a:cubicBezTo>
                  <a:cubicBezTo>
                    <a:pt x="2007" y="10069"/>
                    <a:pt x="3343" y="10337"/>
                    <a:pt x="4621" y="10337"/>
                  </a:cubicBezTo>
                  <a:cubicBezTo>
                    <a:pt x="4764" y="10337"/>
                    <a:pt x="4906" y="10334"/>
                    <a:pt x="5047" y="10328"/>
                  </a:cubicBezTo>
                  <a:cubicBezTo>
                    <a:pt x="11369" y="10054"/>
                    <a:pt x="16901" y="6042"/>
                    <a:pt x="22919" y="4096"/>
                  </a:cubicBezTo>
                  <a:lnTo>
                    <a:pt x="22919" y="4096"/>
                  </a:lnTo>
                  <a:cubicBezTo>
                    <a:pt x="22311" y="6163"/>
                    <a:pt x="22372" y="8321"/>
                    <a:pt x="23345" y="9872"/>
                  </a:cubicBezTo>
                  <a:cubicBezTo>
                    <a:pt x="24317" y="11422"/>
                    <a:pt x="26749" y="12121"/>
                    <a:pt x="28573" y="12334"/>
                  </a:cubicBezTo>
                  <a:cubicBezTo>
                    <a:pt x="29120" y="10753"/>
                    <a:pt x="28238" y="9051"/>
                    <a:pt x="27327" y="7622"/>
                  </a:cubicBezTo>
                  <a:cubicBezTo>
                    <a:pt x="26020" y="5555"/>
                    <a:pt x="24500" y="3489"/>
                    <a:pt x="22433" y="2182"/>
                  </a:cubicBezTo>
                  <a:cubicBezTo>
                    <a:pt x="19515" y="358"/>
                    <a:pt x="15867" y="236"/>
                    <a:pt x="12402" y="145"/>
                  </a:cubicBezTo>
                  <a:cubicBezTo>
                    <a:pt x="10579" y="115"/>
                    <a:pt x="8785" y="54"/>
                    <a:pt x="6961" y="23"/>
                  </a:cubicBezTo>
                  <a:cubicBezTo>
                    <a:pt x="6647" y="15"/>
                    <a:pt x="6325" y="1"/>
                    <a:pt x="60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1"/>
            <p:cNvSpPr/>
            <p:nvPr/>
          </p:nvSpPr>
          <p:spPr>
            <a:xfrm>
              <a:off x="7730902" y="1939397"/>
              <a:ext cx="213264" cy="111925"/>
            </a:xfrm>
            <a:custGeom>
              <a:avLst/>
              <a:gdLst/>
              <a:ahLst/>
              <a:cxnLst/>
              <a:rect l="l" t="t" r="r" b="b"/>
              <a:pathLst>
                <a:path w="11825" h="6206" extrusionOk="0">
                  <a:moveTo>
                    <a:pt x="7923" y="1"/>
                  </a:moveTo>
                  <a:cubicBezTo>
                    <a:pt x="5311" y="1"/>
                    <a:pt x="2576" y="1085"/>
                    <a:pt x="852" y="2955"/>
                  </a:cubicBezTo>
                  <a:cubicBezTo>
                    <a:pt x="426" y="3441"/>
                    <a:pt x="0" y="4018"/>
                    <a:pt x="61" y="4657"/>
                  </a:cubicBezTo>
                  <a:cubicBezTo>
                    <a:pt x="92" y="5447"/>
                    <a:pt x="852" y="6055"/>
                    <a:pt x="1611" y="6177"/>
                  </a:cubicBezTo>
                  <a:cubicBezTo>
                    <a:pt x="1741" y="6197"/>
                    <a:pt x="1871" y="6206"/>
                    <a:pt x="2000" y="6206"/>
                  </a:cubicBezTo>
                  <a:cubicBezTo>
                    <a:pt x="2659" y="6206"/>
                    <a:pt x="3307" y="5965"/>
                    <a:pt x="3891" y="5660"/>
                  </a:cubicBezTo>
                  <a:cubicBezTo>
                    <a:pt x="4560" y="5265"/>
                    <a:pt x="5229" y="4809"/>
                    <a:pt x="5928" y="4505"/>
                  </a:cubicBezTo>
                  <a:cubicBezTo>
                    <a:pt x="7599" y="3806"/>
                    <a:pt x="9879" y="4170"/>
                    <a:pt x="11308" y="2894"/>
                  </a:cubicBezTo>
                  <a:cubicBezTo>
                    <a:pt x="11581" y="2620"/>
                    <a:pt x="11824" y="2256"/>
                    <a:pt x="11824" y="1830"/>
                  </a:cubicBezTo>
                  <a:cubicBezTo>
                    <a:pt x="11824" y="1404"/>
                    <a:pt x="11551" y="1009"/>
                    <a:pt x="11216" y="736"/>
                  </a:cubicBezTo>
                  <a:cubicBezTo>
                    <a:pt x="10882" y="462"/>
                    <a:pt x="10457" y="310"/>
                    <a:pt x="10031" y="219"/>
                  </a:cubicBezTo>
                  <a:cubicBezTo>
                    <a:pt x="9454" y="97"/>
                    <a:pt x="8846" y="37"/>
                    <a:pt x="8238" y="6"/>
                  </a:cubicBezTo>
                  <a:cubicBezTo>
                    <a:pt x="8133" y="3"/>
                    <a:pt x="8028" y="1"/>
                    <a:pt x="792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1"/>
            <p:cNvSpPr/>
            <p:nvPr/>
          </p:nvSpPr>
          <p:spPr>
            <a:xfrm>
              <a:off x="8036234" y="2353877"/>
              <a:ext cx="77316" cy="30227"/>
            </a:xfrm>
            <a:custGeom>
              <a:avLst/>
              <a:gdLst/>
              <a:ahLst/>
              <a:cxnLst/>
              <a:rect l="l" t="t" r="r" b="b"/>
              <a:pathLst>
                <a:path w="4287" h="1676" extrusionOk="0">
                  <a:moveTo>
                    <a:pt x="1997" y="1"/>
                  </a:moveTo>
                  <a:cubicBezTo>
                    <a:pt x="1728" y="1"/>
                    <a:pt x="1461" y="27"/>
                    <a:pt x="1217" y="64"/>
                  </a:cubicBezTo>
                  <a:cubicBezTo>
                    <a:pt x="791" y="155"/>
                    <a:pt x="366" y="277"/>
                    <a:pt x="1" y="490"/>
                  </a:cubicBezTo>
                  <a:cubicBezTo>
                    <a:pt x="603" y="425"/>
                    <a:pt x="1189" y="361"/>
                    <a:pt x="1750" y="361"/>
                  </a:cubicBezTo>
                  <a:cubicBezTo>
                    <a:pt x="1982" y="361"/>
                    <a:pt x="2210" y="372"/>
                    <a:pt x="2433" y="398"/>
                  </a:cubicBezTo>
                  <a:cubicBezTo>
                    <a:pt x="2828" y="459"/>
                    <a:pt x="3223" y="550"/>
                    <a:pt x="3527" y="763"/>
                  </a:cubicBezTo>
                  <a:cubicBezTo>
                    <a:pt x="3861" y="976"/>
                    <a:pt x="4104" y="1280"/>
                    <a:pt x="4287" y="1675"/>
                  </a:cubicBezTo>
                  <a:cubicBezTo>
                    <a:pt x="4256" y="1250"/>
                    <a:pt x="4074" y="824"/>
                    <a:pt x="3709" y="520"/>
                  </a:cubicBezTo>
                  <a:cubicBezTo>
                    <a:pt x="3375" y="216"/>
                    <a:pt x="2919" y="95"/>
                    <a:pt x="2493" y="34"/>
                  </a:cubicBezTo>
                  <a:cubicBezTo>
                    <a:pt x="2331" y="10"/>
                    <a:pt x="2164" y="1"/>
                    <a:pt x="19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1"/>
            <p:cNvSpPr/>
            <p:nvPr/>
          </p:nvSpPr>
          <p:spPr>
            <a:xfrm>
              <a:off x="7748991" y="2300728"/>
              <a:ext cx="63609" cy="19784"/>
            </a:xfrm>
            <a:custGeom>
              <a:avLst/>
              <a:gdLst/>
              <a:ahLst/>
              <a:cxnLst/>
              <a:rect l="l" t="t" r="r" b="b"/>
              <a:pathLst>
                <a:path w="3527" h="1097" extrusionOk="0">
                  <a:moveTo>
                    <a:pt x="2035" y="1"/>
                  </a:moveTo>
                  <a:cubicBezTo>
                    <a:pt x="1913" y="1"/>
                    <a:pt x="1791" y="11"/>
                    <a:pt x="1672" y="32"/>
                  </a:cubicBezTo>
                  <a:cubicBezTo>
                    <a:pt x="1338" y="124"/>
                    <a:pt x="1004" y="245"/>
                    <a:pt x="730" y="427"/>
                  </a:cubicBezTo>
                  <a:cubicBezTo>
                    <a:pt x="426" y="610"/>
                    <a:pt x="183" y="823"/>
                    <a:pt x="1" y="1096"/>
                  </a:cubicBezTo>
                  <a:cubicBezTo>
                    <a:pt x="578" y="792"/>
                    <a:pt x="1125" y="519"/>
                    <a:pt x="1733" y="427"/>
                  </a:cubicBezTo>
                  <a:cubicBezTo>
                    <a:pt x="1911" y="392"/>
                    <a:pt x="2079" y="377"/>
                    <a:pt x="2248" y="377"/>
                  </a:cubicBezTo>
                  <a:cubicBezTo>
                    <a:pt x="2368" y="377"/>
                    <a:pt x="2489" y="384"/>
                    <a:pt x="2615" y="397"/>
                  </a:cubicBezTo>
                  <a:cubicBezTo>
                    <a:pt x="2919" y="427"/>
                    <a:pt x="3222" y="519"/>
                    <a:pt x="3526" y="640"/>
                  </a:cubicBezTo>
                  <a:cubicBezTo>
                    <a:pt x="3314" y="397"/>
                    <a:pt x="3010" y="184"/>
                    <a:pt x="2675" y="93"/>
                  </a:cubicBezTo>
                  <a:cubicBezTo>
                    <a:pt x="2479" y="34"/>
                    <a:pt x="2257" y="1"/>
                    <a:pt x="20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1"/>
            <p:cNvSpPr/>
            <p:nvPr/>
          </p:nvSpPr>
          <p:spPr>
            <a:xfrm>
              <a:off x="7503949" y="2991469"/>
              <a:ext cx="519156" cy="32355"/>
            </a:xfrm>
            <a:custGeom>
              <a:avLst/>
              <a:gdLst/>
              <a:ahLst/>
              <a:cxnLst/>
              <a:rect l="l" t="t" r="r" b="b"/>
              <a:pathLst>
                <a:path w="28786" h="1794" extrusionOk="0">
                  <a:moveTo>
                    <a:pt x="28573" y="0"/>
                  </a:moveTo>
                  <a:lnTo>
                    <a:pt x="1" y="61"/>
                  </a:lnTo>
                  <a:lnTo>
                    <a:pt x="1" y="1794"/>
                  </a:lnTo>
                  <a:lnTo>
                    <a:pt x="28785" y="1794"/>
                  </a:lnTo>
                  <a:lnTo>
                    <a:pt x="28573" y="0"/>
                  </a:ln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1"/>
            <p:cNvSpPr/>
            <p:nvPr/>
          </p:nvSpPr>
          <p:spPr>
            <a:xfrm>
              <a:off x="7508332" y="2956391"/>
              <a:ext cx="649080" cy="40020"/>
            </a:xfrm>
            <a:custGeom>
              <a:avLst/>
              <a:gdLst/>
              <a:ahLst/>
              <a:cxnLst/>
              <a:rect l="l" t="t" r="r" b="b"/>
              <a:pathLst>
                <a:path w="35990" h="2219" extrusionOk="0">
                  <a:moveTo>
                    <a:pt x="62" y="0"/>
                  </a:moveTo>
                  <a:lnTo>
                    <a:pt x="1" y="395"/>
                  </a:lnTo>
                  <a:lnTo>
                    <a:pt x="35989" y="2219"/>
                  </a:lnTo>
                  <a:lnTo>
                    <a:pt x="35989" y="1793"/>
                  </a:lnTo>
                  <a:lnTo>
                    <a:pt x="6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1"/>
            <p:cNvSpPr/>
            <p:nvPr/>
          </p:nvSpPr>
          <p:spPr>
            <a:xfrm>
              <a:off x="7520938" y="2907047"/>
              <a:ext cx="614543" cy="37837"/>
            </a:xfrm>
            <a:custGeom>
              <a:avLst/>
              <a:gdLst/>
              <a:ahLst/>
              <a:cxnLst/>
              <a:rect l="l" t="t" r="r" b="b"/>
              <a:pathLst>
                <a:path w="34075" h="2098" extrusionOk="0">
                  <a:moveTo>
                    <a:pt x="122" y="0"/>
                  </a:moveTo>
                  <a:lnTo>
                    <a:pt x="1" y="396"/>
                  </a:lnTo>
                  <a:lnTo>
                    <a:pt x="34074" y="2098"/>
                  </a:lnTo>
                  <a:lnTo>
                    <a:pt x="34074" y="2098"/>
                  </a:lnTo>
                  <a:lnTo>
                    <a:pt x="33983" y="1672"/>
                  </a:lnTo>
                  <a:lnTo>
                    <a:pt x="12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1"/>
            <p:cNvSpPr/>
            <p:nvPr/>
          </p:nvSpPr>
          <p:spPr>
            <a:xfrm>
              <a:off x="7539587" y="2857703"/>
              <a:ext cx="581647" cy="36196"/>
            </a:xfrm>
            <a:custGeom>
              <a:avLst/>
              <a:gdLst/>
              <a:ahLst/>
              <a:cxnLst/>
              <a:rect l="l" t="t" r="r" b="b"/>
              <a:pathLst>
                <a:path w="32251" h="2007" extrusionOk="0">
                  <a:moveTo>
                    <a:pt x="152" y="1"/>
                  </a:moveTo>
                  <a:lnTo>
                    <a:pt x="0" y="396"/>
                  </a:lnTo>
                  <a:lnTo>
                    <a:pt x="32250" y="2007"/>
                  </a:lnTo>
                  <a:lnTo>
                    <a:pt x="32250" y="2007"/>
                  </a:lnTo>
                  <a:lnTo>
                    <a:pt x="32098" y="1581"/>
                  </a:lnTo>
                  <a:lnTo>
                    <a:pt x="15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1"/>
            <p:cNvSpPr/>
            <p:nvPr/>
          </p:nvSpPr>
          <p:spPr>
            <a:xfrm>
              <a:off x="7548352" y="2807277"/>
              <a:ext cx="549851" cy="35096"/>
            </a:xfrm>
            <a:custGeom>
              <a:avLst/>
              <a:gdLst/>
              <a:ahLst/>
              <a:cxnLst/>
              <a:rect l="l" t="t" r="r" b="b"/>
              <a:pathLst>
                <a:path w="30488" h="1946" extrusionOk="0">
                  <a:moveTo>
                    <a:pt x="31" y="0"/>
                  </a:moveTo>
                  <a:lnTo>
                    <a:pt x="1" y="426"/>
                  </a:lnTo>
                  <a:lnTo>
                    <a:pt x="30488" y="1946"/>
                  </a:lnTo>
                  <a:lnTo>
                    <a:pt x="30244" y="1520"/>
                  </a:lnTo>
                  <a:lnTo>
                    <a:pt x="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1"/>
            <p:cNvSpPr/>
            <p:nvPr/>
          </p:nvSpPr>
          <p:spPr>
            <a:xfrm>
              <a:off x="7604278" y="2760134"/>
              <a:ext cx="456105" cy="28513"/>
            </a:xfrm>
            <a:custGeom>
              <a:avLst/>
              <a:gdLst/>
              <a:ahLst/>
              <a:cxnLst/>
              <a:rect l="l" t="t" r="r" b="b"/>
              <a:pathLst>
                <a:path w="25290" h="1581" extrusionOk="0">
                  <a:moveTo>
                    <a:pt x="0" y="0"/>
                  </a:moveTo>
                  <a:lnTo>
                    <a:pt x="0" y="396"/>
                  </a:lnTo>
                  <a:lnTo>
                    <a:pt x="25289" y="1581"/>
                  </a:lnTo>
                  <a:lnTo>
                    <a:pt x="25077" y="1338"/>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1"/>
            <p:cNvSpPr/>
            <p:nvPr/>
          </p:nvSpPr>
          <p:spPr>
            <a:xfrm>
              <a:off x="7586171" y="4230365"/>
              <a:ext cx="206699" cy="165778"/>
            </a:xfrm>
            <a:custGeom>
              <a:avLst/>
              <a:gdLst/>
              <a:ahLst/>
              <a:cxnLst/>
              <a:rect l="l" t="t" r="r" b="b"/>
              <a:pathLst>
                <a:path w="11461" h="9192" extrusionOk="0">
                  <a:moveTo>
                    <a:pt x="11460" y="0"/>
                  </a:moveTo>
                  <a:lnTo>
                    <a:pt x="7296" y="1186"/>
                  </a:lnTo>
                  <a:cubicBezTo>
                    <a:pt x="6263" y="5228"/>
                    <a:pt x="1399" y="7083"/>
                    <a:pt x="1399" y="7083"/>
                  </a:cubicBezTo>
                  <a:cubicBezTo>
                    <a:pt x="1399" y="7083"/>
                    <a:pt x="1" y="8268"/>
                    <a:pt x="2980" y="9058"/>
                  </a:cubicBezTo>
                  <a:cubicBezTo>
                    <a:pt x="3343" y="9151"/>
                    <a:pt x="3744" y="9192"/>
                    <a:pt x="4168" y="9192"/>
                  </a:cubicBezTo>
                  <a:cubicBezTo>
                    <a:pt x="7219" y="9192"/>
                    <a:pt x="11460" y="7083"/>
                    <a:pt x="11460" y="7083"/>
                  </a:cubicBezTo>
                  <a:lnTo>
                    <a:pt x="114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1"/>
            <p:cNvSpPr/>
            <p:nvPr/>
          </p:nvSpPr>
          <p:spPr>
            <a:xfrm>
              <a:off x="7880556" y="4220500"/>
              <a:ext cx="165561" cy="185851"/>
            </a:xfrm>
            <a:custGeom>
              <a:avLst/>
              <a:gdLst/>
              <a:ahLst/>
              <a:cxnLst/>
              <a:rect l="l" t="t" r="r" b="b"/>
              <a:pathLst>
                <a:path w="9180" h="10305" extrusionOk="0">
                  <a:moveTo>
                    <a:pt x="0" y="0"/>
                  </a:moveTo>
                  <a:lnTo>
                    <a:pt x="0" y="6535"/>
                  </a:lnTo>
                  <a:cubicBezTo>
                    <a:pt x="0" y="6535"/>
                    <a:pt x="3852" y="10304"/>
                    <a:pt x="6599" y="10304"/>
                  </a:cubicBezTo>
                  <a:cubicBezTo>
                    <a:pt x="7180" y="10304"/>
                    <a:pt x="7711" y="10135"/>
                    <a:pt x="8147" y="9727"/>
                  </a:cubicBezTo>
                  <a:cubicBezTo>
                    <a:pt x="9180" y="8511"/>
                    <a:pt x="4985" y="2705"/>
                    <a:pt x="4985" y="2705"/>
                  </a:cubicBezTo>
                  <a:lnTo>
                    <a:pt x="5107" y="547"/>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1"/>
            <p:cNvSpPr/>
            <p:nvPr/>
          </p:nvSpPr>
          <p:spPr>
            <a:xfrm>
              <a:off x="5834179" y="3023805"/>
              <a:ext cx="2323233" cy="853542"/>
            </a:xfrm>
            <a:custGeom>
              <a:avLst/>
              <a:gdLst/>
              <a:ahLst/>
              <a:cxnLst/>
              <a:rect l="l" t="t" r="r" b="b"/>
              <a:pathLst>
                <a:path w="128818" h="47327" extrusionOk="0">
                  <a:moveTo>
                    <a:pt x="0" y="1"/>
                  </a:moveTo>
                  <a:lnTo>
                    <a:pt x="0" y="47327"/>
                  </a:lnTo>
                  <a:lnTo>
                    <a:pt x="128817" y="47327"/>
                  </a:lnTo>
                  <a:lnTo>
                    <a:pt x="1288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1"/>
            <p:cNvSpPr/>
            <p:nvPr/>
          </p:nvSpPr>
          <p:spPr>
            <a:xfrm>
              <a:off x="5792518" y="3084619"/>
              <a:ext cx="191874" cy="147689"/>
            </a:xfrm>
            <a:custGeom>
              <a:avLst/>
              <a:gdLst/>
              <a:ahLst/>
              <a:cxnLst/>
              <a:rect l="l" t="t" r="r" b="b"/>
              <a:pathLst>
                <a:path w="10639" h="8189" extrusionOk="0">
                  <a:moveTo>
                    <a:pt x="7945" y="0"/>
                  </a:moveTo>
                  <a:cubicBezTo>
                    <a:pt x="6346" y="0"/>
                    <a:pt x="3872" y="547"/>
                    <a:pt x="1398" y="3194"/>
                  </a:cubicBezTo>
                  <a:cubicBezTo>
                    <a:pt x="1125" y="3498"/>
                    <a:pt x="912" y="3863"/>
                    <a:pt x="791" y="4288"/>
                  </a:cubicBezTo>
                  <a:cubicBezTo>
                    <a:pt x="426" y="5474"/>
                    <a:pt x="0" y="7966"/>
                    <a:pt x="2553" y="8179"/>
                  </a:cubicBezTo>
                  <a:cubicBezTo>
                    <a:pt x="2641" y="8185"/>
                    <a:pt x="2728" y="8189"/>
                    <a:pt x="2814" y="8189"/>
                  </a:cubicBezTo>
                  <a:cubicBezTo>
                    <a:pt x="5993" y="8189"/>
                    <a:pt x="7751" y="3924"/>
                    <a:pt x="7751" y="3924"/>
                  </a:cubicBezTo>
                  <a:cubicBezTo>
                    <a:pt x="7751" y="3924"/>
                    <a:pt x="9940" y="3589"/>
                    <a:pt x="10244" y="3042"/>
                  </a:cubicBezTo>
                  <a:cubicBezTo>
                    <a:pt x="10578" y="2495"/>
                    <a:pt x="8967" y="2191"/>
                    <a:pt x="8967" y="2191"/>
                  </a:cubicBezTo>
                  <a:cubicBezTo>
                    <a:pt x="8967" y="2191"/>
                    <a:pt x="10639" y="1918"/>
                    <a:pt x="10639" y="1614"/>
                  </a:cubicBezTo>
                  <a:cubicBezTo>
                    <a:pt x="10639" y="1331"/>
                    <a:pt x="9159" y="1309"/>
                    <a:pt x="8704" y="1309"/>
                  </a:cubicBezTo>
                  <a:cubicBezTo>
                    <a:pt x="8621" y="1309"/>
                    <a:pt x="8572" y="1310"/>
                    <a:pt x="8572" y="1310"/>
                  </a:cubicBezTo>
                  <a:cubicBezTo>
                    <a:pt x="8572" y="1310"/>
                    <a:pt x="10183" y="459"/>
                    <a:pt x="9666" y="246"/>
                  </a:cubicBezTo>
                  <a:cubicBezTo>
                    <a:pt x="9489" y="179"/>
                    <a:pt x="8860" y="0"/>
                    <a:pt x="794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1"/>
            <p:cNvSpPr/>
            <p:nvPr/>
          </p:nvSpPr>
          <p:spPr>
            <a:xfrm>
              <a:off x="5926825" y="3121790"/>
              <a:ext cx="54826" cy="33599"/>
            </a:xfrm>
            <a:custGeom>
              <a:avLst/>
              <a:gdLst/>
              <a:ahLst/>
              <a:cxnLst/>
              <a:rect l="l" t="t" r="r" b="b"/>
              <a:pathLst>
                <a:path w="3040" h="1863" extrusionOk="0">
                  <a:moveTo>
                    <a:pt x="1596" y="0"/>
                  </a:moveTo>
                  <a:cubicBezTo>
                    <a:pt x="1549" y="0"/>
                    <a:pt x="1504" y="3"/>
                    <a:pt x="1459" y="9"/>
                  </a:cubicBezTo>
                  <a:cubicBezTo>
                    <a:pt x="1421" y="6"/>
                    <a:pt x="1384" y="5"/>
                    <a:pt x="1346" y="5"/>
                  </a:cubicBezTo>
                  <a:cubicBezTo>
                    <a:pt x="868" y="5"/>
                    <a:pt x="395" y="180"/>
                    <a:pt x="0" y="434"/>
                  </a:cubicBezTo>
                  <a:cubicBezTo>
                    <a:pt x="377" y="316"/>
                    <a:pt x="754" y="271"/>
                    <a:pt x="1117" y="271"/>
                  </a:cubicBezTo>
                  <a:cubicBezTo>
                    <a:pt x="1222" y="271"/>
                    <a:pt x="1326" y="275"/>
                    <a:pt x="1429" y="282"/>
                  </a:cubicBezTo>
                  <a:cubicBezTo>
                    <a:pt x="1672" y="312"/>
                    <a:pt x="1915" y="373"/>
                    <a:pt x="2128" y="434"/>
                  </a:cubicBezTo>
                  <a:cubicBezTo>
                    <a:pt x="2341" y="525"/>
                    <a:pt x="2553" y="647"/>
                    <a:pt x="2645" y="768"/>
                  </a:cubicBezTo>
                  <a:cubicBezTo>
                    <a:pt x="2645" y="794"/>
                    <a:pt x="2645" y="819"/>
                    <a:pt x="2662" y="827"/>
                  </a:cubicBezTo>
                  <a:lnTo>
                    <a:pt x="2662" y="827"/>
                  </a:lnTo>
                  <a:cubicBezTo>
                    <a:pt x="2653" y="835"/>
                    <a:pt x="2639" y="847"/>
                    <a:pt x="2614" y="860"/>
                  </a:cubicBezTo>
                  <a:cubicBezTo>
                    <a:pt x="2553" y="920"/>
                    <a:pt x="2462" y="981"/>
                    <a:pt x="2371" y="1042"/>
                  </a:cubicBezTo>
                  <a:cubicBezTo>
                    <a:pt x="2158" y="1164"/>
                    <a:pt x="1946" y="1255"/>
                    <a:pt x="1702" y="1346"/>
                  </a:cubicBezTo>
                  <a:lnTo>
                    <a:pt x="304" y="1863"/>
                  </a:lnTo>
                  <a:cubicBezTo>
                    <a:pt x="790" y="1832"/>
                    <a:pt x="1307" y="1741"/>
                    <a:pt x="1794" y="1619"/>
                  </a:cubicBezTo>
                  <a:cubicBezTo>
                    <a:pt x="2037" y="1559"/>
                    <a:pt x="2280" y="1468"/>
                    <a:pt x="2523" y="1376"/>
                  </a:cubicBezTo>
                  <a:cubicBezTo>
                    <a:pt x="2645" y="1316"/>
                    <a:pt x="2766" y="1255"/>
                    <a:pt x="2888" y="1133"/>
                  </a:cubicBezTo>
                  <a:cubicBezTo>
                    <a:pt x="2949" y="1072"/>
                    <a:pt x="3009" y="1012"/>
                    <a:pt x="3040" y="860"/>
                  </a:cubicBezTo>
                  <a:cubicBezTo>
                    <a:pt x="3040" y="738"/>
                    <a:pt x="3009" y="647"/>
                    <a:pt x="2949" y="556"/>
                  </a:cubicBezTo>
                  <a:cubicBezTo>
                    <a:pt x="2766" y="282"/>
                    <a:pt x="2493" y="191"/>
                    <a:pt x="2249" y="100"/>
                  </a:cubicBezTo>
                  <a:cubicBezTo>
                    <a:pt x="2026" y="50"/>
                    <a:pt x="1803" y="0"/>
                    <a:pt x="1596"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1"/>
            <p:cNvSpPr/>
            <p:nvPr/>
          </p:nvSpPr>
          <p:spPr>
            <a:xfrm>
              <a:off x="5930107" y="3102149"/>
              <a:ext cx="58127" cy="22003"/>
            </a:xfrm>
            <a:custGeom>
              <a:avLst/>
              <a:gdLst/>
              <a:ahLst/>
              <a:cxnLst/>
              <a:rect l="l" t="t" r="r" b="b"/>
              <a:pathLst>
                <a:path w="3223" h="1220" extrusionOk="0">
                  <a:moveTo>
                    <a:pt x="1618" y="1"/>
                  </a:moveTo>
                  <a:cubicBezTo>
                    <a:pt x="1462" y="1"/>
                    <a:pt x="1307" y="10"/>
                    <a:pt x="1156" y="34"/>
                  </a:cubicBezTo>
                  <a:cubicBezTo>
                    <a:pt x="760" y="64"/>
                    <a:pt x="335" y="186"/>
                    <a:pt x="1" y="429"/>
                  </a:cubicBezTo>
                  <a:cubicBezTo>
                    <a:pt x="297" y="360"/>
                    <a:pt x="593" y="326"/>
                    <a:pt x="877" y="326"/>
                  </a:cubicBezTo>
                  <a:cubicBezTo>
                    <a:pt x="971" y="326"/>
                    <a:pt x="1064" y="330"/>
                    <a:pt x="1156" y="338"/>
                  </a:cubicBezTo>
                  <a:cubicBezTo>
                    <a:pt x="1551" y="338"/>
                    <a:pt x="1946" y="368"/>
                    <a:pt x="2311" y="459"/>
                  </a:cubicBezTo>
                  <a:cubicBezTo>
                    <a:pt x="2493" y="490"/>
                    <a:pt x="2675" y="520"/>
                    <a:pt x="2827" y="581"/>
                  </a:cubicBezTo>
                  <a:lnTo>
                    <a:pt x="2848" y="602"/>
                  </a:lnTo>
                  <a:lnTo>
                    <a:pt x="2848" y="602"/>
                  </a:lnTo>
                  <a:cubicBezTo>
                    <a:pt x="2823" y="635"/>
                    <a:pt x="2755" y="684"/>
                    <a:pt x="2706" y="733"/>
                  </a:cubicBezTo>
                  <a:cubicBezTo>
                    <a:pt x="2371" y="915"/>
                    <a:pt x="2007" y="1067"/>
                    <a:pt x="1642" y="1219"/>
                  </a:cubicBezTo>
                  <a:cubicBezTo>
                    <a:pt x="2037" y="1219"/>
                    <a:pt x="2432" y="1158"/>
                    <a:pt x="2827" y="976"/>
                  </a:cubicBezTo>
                  <a:cubicBezTo>
                    <a:pt x="2919" y="946"/>
                    <a:pt x="3040" y="915"/>
                    <a:pt x="3131" y="763"/>
                  </a:cubicBezTo>
                  <a:cubicBezTo>
                    <a:pt x="3162" y="763"/>
                    <a:pt x="3192" y="672"/>
                    <a:pt x="3192" y="642"/>
                  </a:cubicBezTo>
                  <a:cubicBezTo>
                    <a:pt x="3223" y="581"/>
                    <a:pt x="3192" y="520"/>
                    <a:pt x="3192" y="459"/>
                  </a:cubicBezTo>
                  <a:cubicBezTo>
                    <a:pt x="3162" y="429"/>
                    <a:pt x="3131" y="398"/>
                    <a:pt x="3101" y="338"/>
                  </a:cubicBezTo>
                  <a:cubicBezTo>
                    <a:pt x="3071" y="338"/>
                    <a:pt x="3040" y="307"/>
                    <a:pt x="3010" y="277"/>
                  </a:cubicBezTo>
                  <a:cubicBezTo>
                    <a:pt x="2797" y="155"/>
                    <a:pt x="2584" y="125"/>
                    <a:pt x="2371" y="64"/>
                  </a:cubicBezTo>
                  <a:cubicBezTo>
                    <a:pt x="2127" y="26"/>
                    <a:pt x="1871" y="1"/>
                    <a:pt x="1618"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1"/>
            <p:cNvSpPr/>
            <p:nvPr/>
          </p:nvSpPr>
          <p:spPr>
            <a:xfrm>
              <a:off x="5902694" y="3081373"/>
              <a:ext cx="68551" cy="23031"/>
            </a:xfrm>
            <a:custGeom>
              <a:avLst/>
              <a:gdLst/>
              <a:ahLst/>
              <a:cxnLst/>
              <a:rect l="l" t="t" r="r" b="b"/>
              <a:pathLst>
                <a:path w="3801" h="1277" extrusionOk="0">
                  <a:moveTo>
                    <a:pt x="2432" y="0"/>
                  </a:moveTo>
                  <a:cubicBezTo>
                    <a:pt x="2007" y="0"/>
                    <a:pt x="1581" y="0"/>
                    <a:pt x="1186" y="61"/>
                  </a:cubicBezTo>
                  <a:cubicBezTo>
                    <a:pt x="761" y="122"/>
                    <a:pt x="366" y="213"/>
                    <a:pt x="1" y="426"/>
                  </a:cubicBezTo>
                  <a:cubicBezTo>
                    <a:pt x="396" y="365"/>
                    <a:pt x="791" y="365"/>
                    <a:pt x="1217" y="365"/>
                  </a:cubicBezTo>
                  <a:cubicBezTo>
                    <a:pt x="1612" y="365"/>
                    <a:pt x="2007" y="365"/>
                    <a:pt x="2402" y="395"/>
                  </a:cubicBezTo>
                  <a:cubicBezTo>
                    <a:pt x="2615" y="395"/>
                    <a:pt x="2797" y="395"/>
                    <a:pt x="3010" y="426"/>
                  </a:cubicBezTo>
                  <a:cubicBezTo>
                    <a:pt x="3192" y="426"/>
                    <a:pt x="3405" y="487"/>
                    <a:pt x="3527" y="517"/>
                  </a:cubicBezTo>
                  <a:cubicBezTo>
                    <a:pt x="3527" y="547"/>
                    <a:pt x="3527" y="578"/>
                    <a:pt x="3496" y="608"/>
                  </a:cubicBezTo>
                  <a:cubicBezTo>
                    <a:pt x="3466" y="699"/>
                    <a:pt x="3405" y="791"/>
                    <a:pt x="3344" y="851"/>
                  </a:cubicBezTo>
                  <a:cubicBezTo>
                    <a:pt x="3223" y="1003"/>
                    <a:pt x="3071" y="1125"/>
                    <a:pt x="2919" y="1277"/>
                  </a:cubicBezTo>
                  <a:cubicBezTo>
                    <a:pt x="3132" y="1216"/>
                    <a:pt x="3314" y="1125"/>
                    <a:pt x="3466" y="973"/>
                  </a:cubicBezTo>
                  <a:cubicBezTo>
                    <a:pt x="3557" y="912"/>
                    <a:pt x="3648" y="851"/>
                    <a:pt x="3709" y="730"/>
                  </a:cubicBezTo>
                  <a:cubicBezTo>
                    <a:pt x="3739" y="699"/>
                    <a:pt x="3770" y="639"/>
                    <a:pt x="3800" y="547"/>
                  </a:cubicBezTo>
                  <a:cubicBezTo>
                    <a:pt x="3800" y="517"/>
                    <a:pt x="3800" y="487"/>
                    <a:pt x="3770" y="395"/>
                  </a:cubicBezTo>
                  <a:cubicBezTo>
                    <a:pt x="3770" y="335"/>
                    <a:pt x="3709" y="304"/>
                    <a:pt x="3679" y="304"/>
                  </a:cubicBezTo>
                  <a:cubicBezTo>
                    <a:pt x="3466" y="122"/>
                    <a:pt x="3253" y="122"/>
                    <a:pt x="3040" y="61"/>
                  </a:cubicBezTo>
                  <a:cubicBezTo>
                    <a:pt x="2828" y="31"/>
                    <a:pt x="2645" y="31"/>
                    <a:pt x="2432"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1"/>
            <p:cNvSpPr/>
            <p:nvPr/>
          </p:nvSpPr>
          <p:spPr>
            <a:xfrm>
              <a:off x="6174049" y="2955976"/>
              <a:ext cx="151314" cy="168212"/>
            </a:xfrm>
            <a:custGeom>
              <a:avLst/>
              <a:gdLst/>
              <a:ahLst/>
              <a:cxnLst/>
              <a:rect l="l" t="t" r="r" b="b"/>
              <a:pathLst>
                <a:path w="8390" h="9327" extrusionOk="0">
                  <a:moveTo>
                    <a:pt x="5226" y="1"/>
                  </a:moveTo>
                  <a:cubicBezTo>
                    <a:pt x="4626" y="1"/>
                    <a:pt x="3958" y="136"/>
                    <a:pt x="3253" y="509"/>
                  </a:cubicBezTo>
                  <a:cubicBezTo>
                    <a:pt x="669" y="1877"/>
                    <a:pt x="1" y="8412"/>
                    <a:pt x="1247" y="8990"/>
                  </a:cubicBezTo>
                  <a:cubicBezTo>
                    <a:pt x="1379" y="9050"/>
                    <a:pt x="1499" y="9077"/>
                    <a:pt x="1606" y="9077"/>
                  </a:cubicBezTo>
                  <a:cubicBezTo>
                    <a:pt x="2289" y="9077"/>
                    <a:pt x="2480" y="7981"/>
                    <a:pt x="2534" y="7411"/>
                  </a:cubicBezTo>
                  <a:lnTo>
                    <a:pt x="2534" y="7411"/>
                  </a:lnTo>
                  <a:cubicBezTo>
                    <a:pt x="2522" y="7950"/>
                    <a:pt x="2590" y="8976"/>
                    <a:pt x="3253" y="9263"/>
                  </a:cubicBezTo>
                  <a:cubicBezTo>
                    <a:pt x="3336" y="9302"/>
                    <a:pt x="3412" y="9320"/>
                    <a:pt x="3483" y="9320"/>
                  </a:cubicBezTo>
                  <a:cubicBezTo>
                    <a:pt x="4186" y="9320"/>
                    <a:pt x="4286" y="7561"/>
                    <a:pt x="4286" y="7561"/>
                  </a:cubicBezTo>
                  <a:cubicBezTo>
                    <a:pt x="4286" y="7561"/>
                    <a:pt x="4378" y="9203"/>
                    <a:pt x="5441" y="9324"/>
                  </a:cubicBezTo>
                  <a:cubicBezTo>
                    <a:pt x="5454" y="9326"/>
                    <a:pt x="5467" y="9326"/>
                    <a:pt x="5479" y="9326"/>
                  </a:cubicBezTo>
                  <a:cubicBezTo>
                    <a:pt x="6529" y="9326"/>
                    <a:pt x="6232" y="4248"/>
                    <a:pt x="6232" y="4248"/>
                  </a:cubicBezTo>
                  <a:cubicBezTo>
                    <a:pt x="6232" y="4248"/>
                    <a:pt x="8390" y="3154"/>
                    <a:pt x="7934" y="965"/>
                  </a:cubicBezTo>
                  <a:cubicBezTo>
                    <a:pt x="7934" y="965"/>
                    <a:pt x="6825" y="1"/>
                    <a:pt x="5226"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1"/>
            <p:cNvSpPr/>
            <p:nvPr/>
          </p:nvSpPr>
          <p:spPr>
            <a:xfrm>
              <a:off x="6217351" y="3060543"/>
              <a:ext cx="70192" cy="66802"/>
            </a:xfrm>
            <a:custGeom>
              <a:avLst/>
              <a:gdLst/>
              <a:ahLst/>
              <a:cxnLst/>
              <a:rect l="l" t="t" r="r" b="b"/>
              <a:pathLst>
                <a:path w="3892" h="3704" extrusionOk="0">
                  <a:moveTo>
                    <a:pt x="3861" y="0"/>
                  </a:moveTo>
                  <a:lnTo>
                    <a:pt x="3861" y="0"/>
                  </a:lnTo>
                  <a:cubicBezTo>
                    <a:pt x="3800" y="487"/>
                    <a:pt x="3740" y="973"/>
                    <a:pt x="3648" y="1429"/>
                  </a:cubicBezTo>
                  <a:cubicBezTo>
                    <a:pt x="3557" y="1915"/>
                    <a:pt x="3466" y="2401"/>
                    <a:pt x="3314" y="2857"/>
                  </a:cubicBezTo>
                  <a:cubicBezTo>
                    <a:pt x="3284" y="2949"/>
                    <a:pt x="3223" y="3070"/>
                    <a:pt x="3192" y="3161"/>
                  </a:cubicBezTo>
                  <a:cubicBezTo>
                    <a:pt x="3132" y="3253"/>
                    <a:pt x="3071" y="3344"/>
                    <a:pt x="3010" y="3344"/>
                  </a:cubicBezTo>
                  <a:cubicBezTo>
                    <a:pt x="3010" y="3356"/>
                    <a:pt x="2994" y="3364"/>
                    <a:pt x="2972" y="3364"/>
                  </a:cubicBezTo>
                  <a:cubicBezTo>
                    <a:pt x="2940" y="3364"/>
                    <a:pt x="2894" y="3349"/>
                    <a:pt x="2858" y="3313"/>
                  </a:cubicBezTo>
                  <a:cubicBezTo>
                    <a:pt x="2767" y="3253"/>
                    <a:pt x="2706" y="3161"/>
                    <a:pt x="2645" y="3070"/>
                  </a:cubicBezTo>
                  <a:cubicBezTo>
                    <a:pt x="2372" y="2736"/>
                    <a:pt x="2189" y="2249"/>
                    <a:pt x="2068" y="1824"/>
                  </a:cubicBezTo>
                  <a:lnTo>
                    <a:pt x="1825" y="1125"/>
                  </a:lnTo>
                  <a:lnTo>
                    <a:pt x="1673" y="1854"/>
                  </a:lnTo>
                  <a:cubicBezTo>
                    <a:pt x="1612" y="2280"/>
                    <a:pt x="1490" y="2705"/>
                    <a:pt x="1308" y="3070"/>
                  </a:cubicBezTo>
                  <a:cubicBezTo>
                    <a:pt x="1199" y="3234"/>
                    <a:pt x="1090" y="3348"/>
                    <a:pt x="981" y="3348"/>
                  </a:cubicBezTo>
                  <a:cubicBezTo>
                    <a:pt x="968" y="3348"/>
                    <a:pt x="956" y="3347"/>
                    <a:pt x="943" y="3344"/>
                  </a:cubicBezTo>
                  <a:cubicBezTo>
                    <a:pt x="822" y="3344"/>
                    <a:pt x="670" y="3161"/>
                    <a:pt x="578" y="2979"/>
                  </a:cubicBezTo>
                  <a:cubicBezTo>
                    <a:pt x="396" y="2584"/>
                    <a:pt x="274" y="2158"/>
                    <a:pt x="214" y="1702"/>
                  </a:cubicBezTo>
                  <a:cubicBezTo>
                    <a:pt x="122" y="1277"/>
                    <a:pt x="122" y="821"/>
                    <a:pt x="153" y="365"/>
                  </a:cubicBezTo>
                  <a:lnTo>
                    <a:pt x="153" y="365"/>
                  </a:lnTo>
                  <a:cubicBezTo>
                    <a:pt x="31" y="821"/>
                    <a:pt x="1" y="1277"/>
                    <a:pt x="31" y="1733"/>
                  </a:cubicBezTo>
                  <a:cubicBezTo>
                    <a:pt x="62" y="2189"/>
                    <a:pt x="153" y="2645"/>
                    <a:pt x="335" y="3101"/>
                  </a:cubicBezTo>
                  <a:cubicBezTo>
                    <a:pt x="396" y="3222"/>
                    <a:pt x="457" y="3313"/>
                    <a:pt x="518" y="3435"/>
                  </a:cubicBezTo>
                  <a:cubicBezTo>
                    <a:pt x="609" y="3526"/>
                    <a:pt x="700" y="3617"/>
                    <a:pt x="882" y="3678"/>
                  </a:cubicBezTo>
                  <a:cubicBezTo>
                    <a:pt x="915" y="3683"/>
                    <a:pt x="946" y="3686"/>
                    <a:pt x="976" y="3686"/>
                  </a:cubicBezTo>
                  <a:cubicBezTo>
                    <a:pt x="1118" y="3686"/>
                    <a:pt x="1238" y="3632"/>
                    <a:pt x="1338" y="3556"/>
                  </a:cubicBezTo>
                  <a:cubicBezTo>
                    <a:pt x="1460" y="3465"/>
                    <a:pt x="1521" y="3374"/>
                    <a:pt x="1612" y="3253"/>
                  </a:cubicBezTo>
                  <a:cubicBezTo>
                    <a:pt x="1744" y="3021"/>
                    <a:pt x="1840" y="2781"/>
                    <a:pt x="1915" y="2537"/>
                  </a:cubicBezTo>
                  <a:lnTo>
                    <a:pt x="1915" y="2537"/>
                  </a:lnTo>
                  <a:cubicBezTo>
                    <a:pt x="2028" y="2806"/>
                    <a:pt x="2164" y="3065"/>
                    <a:pt x="2341" y="3313"/>
                  </a:cubicBezTo>
                  <a:cubicBezTo>
                    <a:pt x="2433" y="3405"/>
                    <a:pt x="2524" y="3526"/>
                    <a:pt x="2645" y="3617"/>
                  </a:cubicBezTo>
                  <a:cubicBezTo>
                    <a:pt x="2753" y="3660"/>
                    <a:pt x="2875" y="3703"/>
                    <a:pt x="3003" y="3703"/>
                  </a:cubicBezTo>
                  <a:cubicBezTo>
                    <a:pt x="3055" y="3703"/>
                    <a:pt x="3109" y="3696"/>
                    <a:pt x="3162" y="3678"/>
                  </a:cubicBezTo>
                  <a:cubicBezTo>
                    <a:pt x="3344" y="3556"/>
                    <a:pt x="3405" y="3435"/>
                    <a:pt x="3466" y="3313"/>
                  </a:cubicBezTo>
                  <a:cubicBezTo>
                    <a:pt x="3527" y="3192"/>
                    <a:pt x="3557" y="3070"/>
                    <a:pt x="3588" y="2949"/>
                  </a:cubicBezTo>
                  <a:cubicBezTo>
                    <a:pt x="3709" y="2432"/>
                    <a:pt x="3770" y="1946"/>
                    <a:pt x="3831" y="1459"/>
                  </a:cubicBezTo>
                  <a:cubicBezTo>
                    <a:pt x="3861" y="973"/>
                    <a:pt x="3892" y="487"/>
                    <a:pt x="386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1"/>
            <p:cNvSpPr/>
            <p:nvPr/>
          </p:nvSpPr>
          <p:spPr>
            <a:xfrm>
              <a:off x="6181731" y="3051219"/>
              <a:ext cx="37296" cy="71563"/>
            </a:xfrm>
            <a:custGeom>
              <a:avLst/>
              <a:gdLst/>
              <a:ahLst/>
              <a:cxnLst/>
              <a:rect l="l" t="t" r="r" b="b"/>
              <a:pathLst>
                <a:path w="2068" h="3968" extrusionOk="0">
                  <a:moveTo>
                    <a:pt x="335" y="0"/>
                  </a:moveTo>
                  <a:lnTo>
                    <a:pt x="335" y="0"/>
                  </a:lnTo>
                  <a:cubicBezTo>
                    <a:pt x="183" y="456"/>
                    <a:pt x="61" y="943"/>
                    <a:pt x="31" y="1459"/>
                  </a:cubicBezTo>
                  <a:cubicBezTo>
                    <a:pt x="0" y="1946"/>
                    <a:pt x="31" y="2463"/>
                    <a:pt x="213" y="2949"/>
                  </a:cubicBezTo>
                  <a:cubicBezTo>
                    <a:pt x="274" y="3192"/>
                    <a:pt x="395" y="3435"/>
                    <a:pt x="578" y="3648"/>
                  </a:cubicBezTo>
                  <a:cubicBezTo>
                    <a:pt x="699" y="3739"/>
                    <a:pt x="790" y="3861"/>
                    <a:pt x="942" y="3922"/>
                  </a:cubicBezTo>
                  <a:cubicBezTo>
                    <a:pt x="1018" y="3952"/>
                    <a:pt x="1102" y="3967"/>
                    <a:pt x="1186" y="3967"/>
                  </a:cubicBezTo>
                  <a:cubicBezTo>
                    <a:pt x="1269" y="3967"/>
                    <a:pt x="1353" y="3952"/>
                    <a:pt x="1429" y="3922"/>
                  </a:cubicBezTo>
                  <a:cubicBezTo>
                    <a:pt x="1702" y="3739"/>
                    <a:pt x="1824" y="3496"/>
                    <a:pt x="1915" y="3253"/>
                  </a:cubicBezTo>
                  <a:cubicBezTo>
                    <a:pt x="1976" y="3010"/>
                    <a:pt x="2037" y="2766"/>
                    <a:pt x="2067" y="2523"/>
                  </a:cubicBezTo>
                  <a:lnTo>
                    <a:pt x="2067" y="2523"/>
                  </a:lnTo>
                  <a:cubicBezTo>
                    <a:pt x="1946" y="2766"/>
                    <a:pt x="1854" y="2979"/>
                    <a:pt x="1733" y="3192"/>
                  </a:cubicBezTo>
                  <a:cubicBezTo>
                    <a:pt x="1611" y="3374"/>
                    <a:pt x="1459" y="3587"/>
                    <a:pt x="1307" y="3648"/>
                  </a:cubicBezTo>
                  <a:cubicBezTo>
                    <a:pt x="1288" y="3652"/>
                    <a:pt x="1269" y="3654"/>
                    <a:pt x="1249" y="3654"/>
                  </a:cubicBezTo>
                  <a:cubicBezTo>
                    <a:pt x="1117" y="3654"/>
                    <a:pt x="984" y="3564"/>
                    <a:pt x="851" y="3405"/>
                  </a:cubicBezTo>
                  <a:cubicBezTo>
                    <a:pt x="730" y="3253"/>
                    <a:pt x="639" y="3040"/>
                    <a:pt x="547" y="2827"/>
                  </a:cubicBezTo>
                  <a:cubicBezTo>
                    <a:pt x="395" y="2402"/>
                    <a:pt x="365" y="1915"/>
                    <a:pt x="335" y="1459"/>
                  </a:cubicBezTo>
                  <a:cubicBezTo>
                    <a:pt x="304" y="973"/>
                    <a:pt x="335" y="487"/>
                    <a:pt x="33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1"/>
            <p:cNvSpPr/>
            <p:nvPr/>
          </p:nvSpPr>
          <p:spPr>
            <a:xfrm>
              <a:off x="6318220" y="2962847"/>
              <a:ext cx="212164" cy="147166"/>
            </a:xfrm>
            <a:custGeom>
              <a:avLst/>
              <a:gdLst/>
              <a:ahLst/>
              <a:cxnLst/>
              <a:rect l="l" t="t" r="r" b="b"/>
              <a:pathLst>
                <a:path w="11764" h="8160" extrusionOk="0">
                  <a:moveTo>
                    <a:pt x="5246" y="0"/>
                  </a:moveTo>
                  <a:cubicBezTo>
                    <a:pt x="1712" y="0"/>
                    <a:pt x="1" y="3472"/>
                    <a:pt x="1" y="3472"/>
                  </a:cubicBezTo>
                  <a:cubicBezTo>
                    <a:pt x="942" y="4519"/>
                    <a:pt x="2557" y="4737"/>
                    <a:pt x="3738" y="4737"/>
                  </a:cubicBezTo>
                  <a:cubicBezTo>
                    <a:pt x="4578" y="4737"/>
                    <a:pt x="5198" y="4627"/>
                    <a:pt x="5198" y="4627"/>
                  </a:cubicBezTo>
                  <a:cubicBezTo>
                    <a:pt x="5198" y="4627"/>
                    <a:pt x="6588" y="8159"/>
                    <a:pt x="7757" y="8159"/>
                  </a:cubicBezTo>
                  <a:cubicBezTo>
                    <a:pt x="7786" y="8159"/>
                    <a:pt x="7814" y="8157"/>
                    <a:pt x="7843" y="8153"/>
                  </a:cubicBezTo>
                  <a:cubicBezTo>
                    <a:pt x="8668" y="8026"/>
                    <a:pt x="8182" y="6647"/>
                    <a:pt x="7811" y="5820"/>
                  </a:cubicBezTo>
                  <a:lnTo>
                    <a:pt x="7811" y="5820"/>
                  </a:lnTo>
                  <a:cubicBezTo>
                    <a:pt x="8185" y="6532"/>
                    <a:pt x="8837" y="7607"/>
                    <a:pt x="9364" y="7607"/>
                  </a:cubicBezTo>
                  <a:cubicBezTo>
                    <a:pt x="9374" y="7607"/>
                    <a:pt x="9383" y="7606"/>
                    <a:pt x="9393" y="7606"/>
                  </a:cubicBezTo>
                  <a:cubicBezTo>
                    <a:pt x="9952" y="7583"/>
                    <a:pt x="9459" y="6296"/>
                    <a:pt x="9159" y="5616"/>
                  </a:cubicBezTo>
                  <a:lnTo>
                    <a:pt x="9159" y="5616"/>
                  </a:lnTo>
                  <a:cubicBezTo>
                    <a:pt x="9420" y="6118"/>
                    <a:pt x="9929" y="6903"/>
                    <a:pt x="10561" y="6903"/>
                  </a:cubicBezTo>
                  <a:cubicBezTo>
                    <a:pt x="10626" y="6903"/>
                    <a:pt x="10693" y="6894"/>
                    <a:pt x="10761" y="6876"/>
                  </a:cubicBezTo>
                  <a:cubicBezTo>
                    <a:pt x="11764" y="6603"/>
                    <a:pt x="10761" y="1040"/>
                    <a:pt x="6445" y="128"/>
                  </a:cubicBezTo>
                  <a:cubicBezTo>
                    <a:pt x="6024" y="40"/>
                    <a:pt x="5624" y="0"/>
                    <a:pt x="5246"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1"/>
            <p:cNvSpPr/>
            <p:nvPr/>
          </p:nvSpPr>
          <p:spPr>
            <a:xfrm>
              <a:off x="6411407" y="3046277"/>
              <a:ext cx="58127" cy="67451"/>
            </a:xfrm>
            <a:custGeom>
              <a:avLst/>
              <a:gdLst/>
              <a:ahLst/>
              <a:cxnLst/>
              <a:rect l="l" t="t" r="r" b="b"/>
              <a:pathLst>
                <a:path w="3223" h="3740" extrusionOk="0">
                  <a:moveTo>
                    <a:pt x="1" y="1"/>
                  </a:moveTo>
                  <a:lnTo>
                    <a:pt x="1" y="1"/>
                  </a:lnTo>
                  <a:cubicBezTo>
                    <a:pt x="244" y="670"/>
                    <a:pt x="518" y="1338"/>
                    <a:pt x="822" y="1946"/>
                  </a:cubicBezTo>
                  <a:cubicBezTo>
                    <a:pt x="1004" y="2281"/>
                    <a:pt x="1186" y="2585"/>
                    <a:pt x="1399" y="2889"/>
                  </a:cubicBezTo>
                  <a:cubicBezTo>
                    <a:pt x="1612" y="3162"/>
                    <a:pt x="1825" y="3466"/>
                    <a:pt x="2220" y="3679"/>
                  </a:cubicBezTo>
                  <a:cubicBezTo>
                    <a:pt x="2311" y="3709"/>
                    <a:pt x="2402" y="3740"/>
                    <a:pt x="2554" y="3740"/>
                  </a:cubicBezTo>
                  <a:cubicBezTo>
                    <a:pt x="2676" y="3740"/>
                    <a:pt x="2797" y="3679"/>
                    <a:pt x="2889" y="3618"/>
                  </a:cubicBezTo>
                  <a:cubicBezTo>
                    <a:pt x="3101" y="3466"/>
                    <a:pt x="3162" y="3223"/>
                    <a:pt x="3193" y="3040"/>
                  </a:cubicBezTo>
                  <a:cubicBezTo>
                    <a:pt x="3223" y="2645"/>
                    <a:pt x="3162" y="2281"/>
                    <a:pt x="3041" y="1916"/>
                  </a:cubicBezTo>
                  <a:cubicBezTo>
                    <a:pt x="2858" y="1247"/>
                    <a:pt x="2585" y="578"/>
                    <a:pt x="2159" y="1"/>
                  </a:cubicBezTo>
                  <a:lnTo>
                    <a:pt x="2159" y="1"/>
                  </a:lnTo>
                  <a:cubicBezTo>
                    <a:pt x="2311" y="305"/>
                    <a:pt x="2402" y="639"/>
                    <a:pt x="2524" y="974"/>
                  </a:cubicBezTo>
                  <a:cubicBezTo>
                    <a:pt x="2615" y="1308"/>
                    <a:pt x="2706" y="1642"/>
                    <a:pt x="2767" y="2007"/>
                  </a:cubicBezTo>
                  <a:cubicBezTo>
                    <a:pt x="2828" y="2341"/>
                    <a:pt x="2889" y="2676"/>
                    <a:pt x="2828" y="2980"/>
                  </a:cubicBezTo>
                  <a:cubicBezTo>
                    <a:pt x="2805" y="3226"/>
                    <a:pt x="2701" y="3373"/>
                    <a:pt x="2550" y="3373"/>
                  </a:cubicBezTo>
                  <a:cubicBezTo>
                    <a:pt x="2496" y="3373"/>
                    <a:pt x="2436" y="3354"/>
                    <a:pt x="2372" y="3314"/>
                  </a:cubicBezTo>
                  <a:cubicBezTo>
                    <a:pt x="2129" y="3192"/>
                    <a:pt x="1886" y="2919"/>
                    <a:pt x="1673" y="2676"/>
                  </a:cubicBezTo>
                  <a:cubicBezTo>
                    <a:pt x="1460" y="2402"/>
                    <a:pt x="1278" y="2098"/>
                    <a:pt x="1095" y="1825"/>
                  </a:cubicBezTo>
                  <a:cubicBezTo>
                    <a:pt x="730" y="1217"/>
                    <a:pt x="366" y="609"/>
                    <a:pt x="1"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1"/>
            <p:cNvSpPr/>
            <p:nvPr/>
          </p:nvSpPr>
          <p:spPr>
            <a:xfrm>
              <a:off x="6463492" y="3036412"/>
              <a:ext cx="31273" cy="66044"/>
            </a:xfrm>
            <a:custGeom>
              <a:avLst/>
              <a:gdLst/>
              <a:ahLst/>
              <a:cxnLst/>
              <a:rect l="l" t="t" r="r" b="b"/>
              <a:pathLst>
                <a:path w="1734" h="3662" extrusionOk="0">
                  <a:moveTo>
                    <a:pt x="1395" y="3329"/>
                  </a:moveTo>
                  <a:cubicBezTo>
                    <a:pt x="1391" y="3337"/>
                    <a:pt x="1384" y="3344"/>
                    <a:pt x="1368" y="3344"/>
                  </a:cubicBezTo>
                  <a:cubicBezTo>
                    <a:pt x="1368" y="3344"/>
                    <a:pt x="1384" y="3337"/>
                    <a:pt x="1395" y="3329"/>
                  </a:cubicBezTo>
                  <a:close/>
                  <a:moveTo>
                    <a:pt x="305" y="1"/>
                  </a:moveTo>
                  <a:lnTo>
                    <a:pt x="305" y="1"/>
                  </a:lnTo>
                  <a:cubicBezTo>
                    <a:pt x="457" y="183"/>
                    <a:pt x="517" y="426"/>
                    <a:pt x="608" y="639"/>
                  </a:cubicBezTo>
                  <a:cubicBezTo>
                    <a:pt x="700" y="852"/>
                    <a:pt x="760" y="1065"/>
                    <a:pt x="852" y="1308"/>
                  </a:cubicBezTo>
                  <a:cubicBezTo>
                    <a:pt x="1004" y="1733"/>
                    <a:pt x="1156" y="2189"/>
                    <a:pt x="1277" y="2615"/>
                  </a:cubicBezTo>
                  <a:cubicBezTo>
                    <a:pt x="1338" y="2828"/>
                    <a:pt x="1368" y="3071"/>
                    <a:pt x="1399" y="3253"/>
                  </a:cubicBezTo>
                  <a:cubicBezTo>
                    <a:pt x="1399" y="3314"/>
                    <a:pt x="1368" y="3344"/>
                    <a:pt x="1368" y="3344"/>
                  </a:cubicBezTo>
                  <a:cubicBezTo>
                    <a:pt x="1308" y="3344"/>
                    <a:pt x="1216" y="3284"/>
                    <a:pt x="1125" y="3253"/>
                  </a:cubicBezTo>
                  <a:cubicBezTo>
                    <a:pt x="730" y="3040"/>
                    <a:pt x="396" y="2706"/>
                    <a:pt x="1" y="2402"/>
                  </a:cubicBezTo>
                  <a:lnTo>
                    <a:pt x="1" y="2402"/>
                  </a:lnTo>
                  <a:cubicBezTo>
                    <a:pt x="274" y="2828"/>
                    <a:pt x="548" y="3192"/>
                    <a:pt x="973" y="3496"/>
                  </a:cubicBezTo>
                  <a:cubicBezTo>
                    <a:pt x="1064" y="3557"/>
                    <a:pt x="1186" y="3648"/>
                    <a:pt x="1368" y="3648"/>
                  </a:cubicBezTo>
                  <a:cubicBezTo>
                    <a:pt x="1379" y="3658"/>
                    <a:pt x="1392" y="3662"/>
                    <a:pt x="1407" y="3662"/>
                  </a:cubicBezTo>
                  <a:cubicBezTo>
                    <a:pt x="1436" y="3662"/>
                    <a:pt x="1470" y="3648"/>
                    <a:pt x="1490" y="3648"/>
                  </a:cubicBezTo>
                  <a:cubicBezTo>
                    <a:pt x="1520" y="3648"/>
                    <a:pt x="1551" y="3618"/>
                    <a:pt x="1581" y="3618"/>
                  </a:cubicBezTo>
                  <a:cubicBezTo>
                    <a:pt x="1642" y="3587"/>
                    <a:pt x="1642" y="3557"/>
                    <a:pt x="1672" y="3527"/>
                  </a:cubicBezTo>
                  <a:cubicBezTo>
                    <a:pt x="1733" y="3436"/>
                    <a:pt x="1733" y="3344"/>
                    <a:pt x="1733" y="3284"/>
                  </a:cubicBezTo>
                  <a:cubicBezTo>
                    <a:pt x="1733" y="2980"/>
                    <a:pt x="1672" y="2767"/>
                    <a:pt x="1642" y="2524"/>
                  </a:cubicBezTo>
                  <a:cubicBezTo>
                    <a:pt x="1490" y="2068"/>
                    <a:pt x="1338" y="1612"/>
                    <a:pt x="1125" y="1186"/>
                  </a:cubicBezTo>
                  <a:cubicBezTo>
                    <a:pt x="1004" y="973"/>
                    <a:pt x="912" y="761"/>
                    <a:pt x="791" y="548"/>
                  </a:cubicBezTo>
                  <a:cubicBezTo>
                    <a:pt x="639" y="366"/>
                    <a:pt x="517" y="153"/>
                    <a:pt x="305"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1"/>
            <p:cNvSpPr/>
            <p:nvPr/>
          </p:nvSpPr>
          <p:spPr>
            <a:xfrm>
              <a:off x="6487064" y="3011758"/>
              <a:ext cx="34555" cy="77857"/>
            </a:xfrm>
            <a:custGeom>
              <a:avLst/>
              <a:gdLst/>
              <a:ahLst/>
              <a:cxnLst/>
              <a:rect l="l" t="t" r="r" b="b"/>
              <a:pathLst>
                <a:path w="1916" h="4317" extrusionOk="0">
                  <a:moveTo>
                    <a:pt x="700" y="0"/>
                  </a:moveTo>
                  <a:lnTo>
                    <a:pt x="700" y="0"/>
                  </a:lnTo>
                  <a:cubicBezTo>
                    <a:pt x="973" y="426"/>
                    <a:pt x="1156" y="912"/>
                    <a:pt x="1308" y="1368"/>
                  </a:cubicBezTo>
                  <a:cubicBezTo>
                    <a:pt x="1429" y="1854"/>
                    <a:pt x="1520" y="2340"/>
                    <a:pt x="1551" y="2827"/>
                  </a:cubicBezTo>
                  <a:cubicBezTo>
                    <a:pt x="1551" y="3070"/>
                    <a:pt x="1551" y="3344"/>
                    <a:pt x="1490" y="3556"/>
                  </a:cubicBezTo>
                  <a:cubicBezTo>
                    <a:pt x="1490" y="3678"/>
                    <a:pt x="1460" y="3799"/>
                    <a:pt x="1429" y="3891"/>
                  </a:cubicBezTo>
                  <a:cubicBezTo>
                    <a:pt x="1399" y="3921"/>
                    <a:pt x="1368" y="3982"/>
                    <a:pt x="1368" y="3982"/>
                  </a:cubicBezTo>
                  <a:cubicBezTo>
                    <a:pt x="1338" y="4012"/>
                    <a:pt x="1308" y="4012"/>
                    <a:pt x="1277" y="4043"/>
                  </a:cubicBezTo>
                  <a:cubicBezTo>
                    <a:pt x="1258" y="4046"/>
                    <a:pt x="1238" y="4047"/>
                    <a:pt x="1218" y="4047"/>
                  </a:cubicBezTo>
                  <a:cubicBezTo>
                    <a:pt x="1044" y="4047"/>
                    <a:pt x="829" y="3939"/>
                    <a:pt x="639" y="3830"/>
                  </a:cubicBezTo>
                  <a:cubicBezTo>
                    <a:pt x="396" y="3739"/>
                    <a:pt x="213" y="3587"/>
                    <a:pt x="1" y="3435"/>
                  </a:cubicBezTo>
                  <a:lnTo>
                    <a:pt x="1" y="3435"/>
                  </a:lnTo>
                  <a:cubicBezTo>
                    <a:pt x="122" y="3647"/>
                    <a:pt x="335" y="3830"/>
                    <a:pt x="517" y="3982"/>
                  </a:cubicBezTo>
                  <a:cubicBezTo>
                    <a:pt x="730" y="4134"/>
                    <a:pt x="973" y="4316"/>
                    <a:pt x="1308" y="4316"/>
                  </a:cubicBezTo>
                  <a:cubicBezTo>
                    <a:pt x="1368" y="4316"/>
                    <a:pt x="1460" y="4316"/>
                    <a:pt x="1551" y="4225"/>
                  </a:cubicBezTo>
                  <a:cubicBezTo>
                    <a:pt x="1642" y="4164"/>
                    <a:pt x="1672" y="4103"/>
                    <a:pt x="1733" y="4043"/>
                  </a:cubicBezTo>
                  <a:cubicBezTo>
                    <a:pt x="1794" y="3891"/>
                    <a:pt x="1824" y="3769"/>
                    <a:pt x="1855" y="3617"/>
                  </a:cubicBezTo>
                  <a:cubicBezTo>
                    <a:pt x="1916" y="3344"/>
                    <a:pt x="1916" y="3100"/>
                    <a:pt x="1916" y="2827"/>
                  </a:cubicBezTo>
                  <a:cubicBezTo>
                    <a:pt x="1885" y="2280"/>
                    <a:pt x="1794" y="1763"/>
                    <a:pt x="1581" y="1277"/>
                  </a:cubicBezTo>
                  <a:cubicBezTo>
                    <a:pt x="1399" y="790"/>
                    <a:pt x="1095" y="334"/>
                    <a:pt x="700"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1"/>
            <p:cNvSpPr/>
            <p:nvPr/>
          </p:nvSpPr>
          <p:spPr>
            <a:xfrm>
              <a:off x="6876277" y="2955723"/>
              <a:ext cx="212723" cy="147166"/>
            </a:xfrm>
            <a:custGeom>
              <a:avLst/>
              <a:gdLst/>
              <a:ahLst/>
              <a:cxnLst/>
              <a:rect l="l" t="t" r="r" b="b"/>
              <a:pathLst>
                <a:path w="11795" h="8160" extrusionOk="0">
                  <a:moveTo>
                    <a:pt x="5289" y="1"/>
                  </a:moveTo>
                  <a:cubicBezTo>
                    <a:pt x="1726" y="1"/>
                    <a:pt x="1" y="3776"/>
                    <a:pt x="1" y="3776"/>
                  </a:cubicBezTo>
                  <a:cubicBezTo>
                    <a:pt x="773" y="4636"/>
                    <a:pt x="2001" y="4860"/>
                    <a:pt x="3069" y="4860"/>
                  </a:cubicBezTo>
                  <a:cubicBezTo>
                    <a:pt x="4227" y="4860"/>
                    <a:pt x="5198" y="4596"/>
                    <a:pt x="5198" y="4596"/>
                  </a:cubicBezTo>
                  <a:cubicBezTo>
                    <a:pt x="5198" y="4596"/>
                    <a:pt x="6589" y="8159"/>
                    <a:pt x="7758" y="8159"/>
                  </a:cubicBezTo>
                  <a:cubicBezTo>
                    <a:pt x="7786" y="8159"/>
                    <a:pt x="7814" y="8157"/>
                    <a:pt x="7843" y="8153"/>
                  </a:cubicBezTo>
                  <a:cubicBezTo>
                    <a:pt x="8708" y="8023"/>
                    <a:pt x="8172" y="6583"/>
                    <a:pt x="7791" y="5764"/>
                  </a:cubicBezTo>
                  <a:lnTo>
                    <a:pt x="7791" y="5764"/>
                  </a:lnTo>
                  <a:cubicBezTo>
                    <a:pt x="8170" y="6474"/>
                    <a:pt x="8857" y="7606"/>
                    <a:pt x="9379" y="7606"/>
                  </a:cubicBezTo>
                  <a:cubicBezTo>
                    <a:pt x="9383" y="7606"/>
                    <a:pt x="9388" y="7606"/>
                    <a:pt x="9393" y="7606"/>
                  </a:cubicBezTo>
                  <a:cubicBezTo>
                    <a:pt x="9953" y="7561"/>
                    <a:pt x="9457" y="6263"/>
                    <a:pt x="9157" y="5582"/>
                  </a:cubicBezTo>
                  <a:lnTo>
                    <a:pt x="9157" y="5582"/>
                  </a:lnTo>
                  <a:cubicBezTo>
                    <a:pt x="9418" y="6084"/>
                    <a:pt x="9927" y="6872"/>
                    <a:pt x="10561" y="6872"/>
                  </a:cubicBezTo>
                  <a:cubicBezTo>
                    <a:pt x="10626" y="6872"/>
                    <a:pt x="10693" y="6864"/>
                    <a:pt x="10761" y="6846"/>
                  </a:cubicBezTo>
                  <a:cubicBezTo>
                    <a:pt x="11794" y="6572"/>
                    <a:pt x="10761" y="1040"/>
                    <a:pt x="6444" y="128"/>
                  </a:cubicBezTo>
                  <a:cubicBezTo>
                    <a:pt x="6040" y="41"/>
                    <a:pt x="5655" y="1"/>
                    <a:pt x="5289"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1"/>
            <p:cNvSpPr/>
            <p:nvPr/>
          </p:nvSpPr>
          <p:spPr>
            <a:xfrm>
              <a:off x="6970023" y="3038612"/>
              <a:ext cx="58668" cy="67992"/>
            </a:xfrm>
            <a:custGeom>
              <a:avLst/>
              <a:gdLst/>
              <a:ahLst/>
              <a:cxnLst/>
              <a:rect l="l" t="t" r="r" b="b"/>
              <a:pathLst>
                <a:path w="3253" h="3770" extrusionOk="0">
                  <a:moveTo>
                    <a:pt x="2037" y="0"/>
                  </a:moveTo>
                  <a:cubicBezTo>
                    <a:pt x="2280" y="669"/>
                    <a:pt x="2553" y="1338"/>
                    <a:pt x="2736" y="2006"/>
                  </a:cubicBezTo>
                  <a:cubicBezTo>
                    <a:pt x="2827" y="2341"/>
                    <a:pt x="2918" y="2706"/>
                    <a:pt x="2888" y="3010"/>
                  </a:cubicBezTo>
                  <a:cubicBezTo>
                    <a:pt x="2865" y="3256"/>
                    <a:pt x="2777" y="3403"/>
                    <a:pt x="2635" y="3403"/>
                  </a:cubicBezTo>
                  <a:cubicBezTo>
                    <a:pt x="2584" y="3403"/>
                    <a:pt x="2526" y="3384"/>
                    <a:pt x="2462" y="3344"/>
                  </a:cubicBezTo>
                  <a:cubicBezTo>
                    <a:pt x="2189" y="3222"/>
                    <a:pt x="1946" y="2949"/>
                    <a:pt x="1733" y="2675"/>
                  </a:cubicBezTo>
                  <a:cubicBezTo>
                    <a:pt x="1520" y="2402"/>
                    <a:pt x="1307" y="2128"/>
                    <a:pt x="1125" y="1824"/>
                  </a:cubicBezTo>
                  <a:cubicBezTo>
                    <a:pt x="730" y="1247"/>
                    <a:pt x="365" y="639"/>
                    <a:pt x="0" y="0"/>
                  </a:cubicBezTo>
                  <a:lnTo>
                    <a:pt x="0" y="0"/>
                  </a:lnTo>
                  <a:cubicBezTo>
                    <a:pt x="213" y="699"/>
                    <a:pt x="517" y="1338"/>
                    <a:pt x="851" y="1976"/>
                  </a:cubicBezTo>
                  <a:cubicBezTo>
                    <a:pt x="1034" y="2280"/>
                    <a:pt x="1246" y="2584"/>
                    <a:pt x="1459" y="2888"/>
                  </a:cubicBezTo>
                  <a:cubicBezTo>
                    <a:pt x="1672" y="3162"/>
                    <a:pt x="1915" y="3465"/>
                    <a:pt x="2280" y="3678"/>
                  </a:cubicBezTo>
                  <a:cubicBezTo>
                    <a:pt x="2371" y="3739"/>
                    <a:pt x="2493" y="3769"/>
                    <a:pt x="2614" y="3769"/>
                  </a:cubicBezTo>
                  <a:cubicBezTo>
                    <a:pt x="2766" y="3769"/>
                    <a:pt x="2888" y="3709"/>
                    <a:pt x="2979" y="3648"/>
                  </a:cubicBezTo>
                  <a:cubicBezTo>
                    <a:pt x="3192" y="3465"/>
                    <a:pt x="3253" y="3222"/>
                    <a:pt x="3253" y="3010"/>
                  </a:cubicBezTo>
                  <a:cubicBezTo>
                    <a:pt x="3253" y="2614"/>
                    <a:pt x="3161" y="2250"/>
                    <a:pt x="3009" y="1915"/>
                  </a:cubicBezTo>
                  <a:cubicBezTo>
                    <a:pt x="2766" y="1247"/>
                    <a:pt x="2432" y="608"/>
                    <a:pt x="2037"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1"/>
            <p:cNvSpPr/>
            <p:nvPr/>
          </p:nvSpPr>
          <p:spPr>
            <a:xfrm>
              <a:off x="7023190" y="3029288"/>
              <a:ext cx="30173" cy="66351"/>
            </a:xfrm>
            <a:custGeom>
              <a:avLst/>
              <a:gdLst/>
              <a:ahLst/>
              <a:cxnLst/>
              <a:rect l="l" t="t" r="r" b="b"/>
              <a:pathLst>
                <a:path w="1673" h="3679" extrusionOk="0">
                  <a:moveTo>
                    <a:pt x="244" y="1"/>
                  </a:moveTo>
                  <a:cubicBezTo>
                    <a:pt x="426" y="122"/>
                    <a:pt x="487" y="365"/>
                    <a:pt x="578" y="578"/>
                  </a:cubicBezTo>
                  <a:cubicBezTo>
                    <a:pt x="669" y="821"/>
                    <a:pt x="760" y="1034"/>
                    <a:pt x="821" y="1247"/>
                  </a:cubicBezTo>
                  <a:cubicBezTo>
                    <a:pt x="973" y="1703"/>
                    <a:pt x="1125" y="2159"/>
                    <a:pt x="1216" y="2615"/>
                  </a:cubicBezTo>
                  <a:cubicBezTo>
                    <a:pt x="1277" y="2827"/>
                    <a:pt x="1308" y="3071"/>
                    <a:pt x="1308" y="3253"/>
                  </a:cubicBezTo>
                  <a:cubicBezTo>
                    <a:pt x="1277" y="3283"/>
                    <a:pt x="1277" y="3344"/>
                    <a:pt x="1277" y="3344"/>
                  </a:cubicBezTo>
                  <a:lnTo>
                    <a:pt x="1247" y="3344"/>
                  </a:lnTo>
                  <a:cubicBezTo>
                    <a:pt x="1231" y="3352"/>
                    <a:pt x="1212" y="3356"/>
                    <a:pt x="1192" y="3356"/>
                  </a:cubicBezTo>
                  <a:cubicBezTo>
                    <a:pt x="1137" y="3356"/>
                    <a:pt x="1070" y="3328"/>
                    <a:pt x="1004" y="3283"/>
                  </a:cubicBezTo>
                  <a:cubicBezTo>
                    <a:pt x="639" y="3040"/>
                    <a:pt x="305" y="2675"/>
                    <a:pt x="1" y="2311"/>
                  </a:cubicBezTo>
                  <a:lnTo>
                    <a:pt x="1" y="2311"/>
                  </a:lnTo>
                  <a:cubicBezTo>
                    <a:pt x="213" y="2767"/>
                    <a:pt x="426" y="3192"/>
                    <a:pt x="852" y="3496"/>
                  </a:cubicBezTo>
                  <a:cubicBezTo>
                    <a:pt x="943" y="3587"/>
                    <a:pt x="1064" y="3679"/>
                    <a:pt x="1277" y="3679"/>
                  </a:cubicBezTo>
                  <a:cubicBezTo>
                    <a:pt x="1338" y="3648"/>
                    <a:pt x="1460" y="3648"/>
                    <a:pt x="1551" y="3527"/>
                  </a:cubicBezTo>
                  <a:cubicBezTo>
                    <a:pt x="1612" y="3435"/>
                    <a:pt x="1642" y="3375"/>
                    <a:pt x="1642" y="3283"/>
                  </a:cubicBezTo>
                  <a:cubicBezTo>
                    <a:pt x="1672" y="3010"/>
                    <a:pt x="1642" y="2767"/>
                    <a:pt x="1581" y="2523"/>
                  </a:cubicBezTo>
                  <a:cubicBezTo>
                    <a:pt x="1490" y="2037"/>
                    <a:pt x="1308" y="1581"/>
                    <a:pt x="1095" y="1125"/>
                  </a:cubicBezTo>
                  <a:cubicBezTo>
                    <a:pt x="1004" y="913"/>
                    <a:pt x="882" y="700"/>
                    <a:pt x="760" y="487"/>
                  </a:cubicBezTo>
                  <a:cubicBezTo>
                    <a:pt x="669" y="396"/>
                    <a:pt x="609" y="305"/>
                    <a:pt x="517" y="213"/>
                  </a:cubicBezTo>
                  <a:cubicBezTo>
                    <a:pt x="457" y="122"/>
                    <a:pt x="365" y="1"/>
                    <a:pt x="244"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1"/>
            <p:cNvSpPr/>
            <p:nvPr/>
          </p:nvSpPr>
          <p:spPr>
            <a:xfrm>
              <a:off x="7050045" y="3009017"/>
              <a:ext cx="29632" cy="73402"/>
            </a:xfrm>
            <a:custGeom>
              <a:avLst/>
              <a:gdLst/>
              <a:ahLst/>
              <a:cxnLst/>
              <a:rect l="l" t="t" r="r" b="b"/>
              <a:pathLst>
                <a:path w="1643" h="4070" extrusionOk="0">
                  <a:moveTo>
                    <a:pt x="579" y="0"/>
                  </a:moveTo>
                  <a:lnTo>
                    <a:pt x="579" y="0"/>
                  </a:lnTo>
                  <a:cubicBezTo>
                    <a:pt x="1034" y="821"/>
                    <a:pt x="1247" y="1672"/>
                    <a:pt x="1278" y="2553"/>
                  </a:cubicBezTo>
                  <a:cubicBezTo>
                    <a:pt x="1278" y="2766"/>
                    <a:pt x="1278" y="3009"/>
                    <a:pt x="1247" y="3222"/>
                  </a:cubicBezTo>
                  <a:cubicBezTo>
                    <a:pt x="1217" y="3404"/>
                    <a:pt x="1156" y="3647"/>
                    <a:pt x="1065" y="3739"/>
                  </a:cubicBezTo>
                  <a:cubicBezTo>
                    <a:pt x="1039" y="3777"/>
                    <a:pt x="982" y="3794"/>
                    <a:pt x="910" y="3794"/>
                  </a:cubicBezTo>
                  <a:cubicBezTo>
                    <a:pt x="811" y="3794"/>
                    <a:pt x="684" y="3761"/>
                    <a:pt x="579" y="3708"/>
                  </a:cubicBezTo>
                  <a:cubicBezTo>
                    <a:pt x="366" y="3617"/>
                    <a:pt x="183" y="3496"/>
                    <a:pt x="1" y="3374"/>
                  </a:cubicBezTo>
                  <a:lnTo>
                    <a:pt x="1" y="3374"/>
                  </a:lnTo>
                  <a:cubicBezTo>
                    <a:pt x="123" y="3556"/>
                    <a:pt x="305" y="3739"/>
                    <a:pt x="487" y="3860"/>
                  </a:cubicBezTo>
                  <a:cubicBezTo>
                    <a:pt x="579" y="3951"/>
                    <a:pt x="700" y="4012"/>
                    <a:pt x="822" y="4043"/>
                  </a:cubicBezTo>
                  <a:cubicBezTo>
                    <a:pt x="876" y="4056"/>
                    <a:pt x="936" y="4070"/>
                    <a:pt x="1003" y="4070"/>
                  </a:cubicBezTo>
                  <a:cubicBezTo>
                    <a:pt x="1085" y="4070"/>
                    <a:pt x="1177" y="4049"/>
                    <a:pt x="1278" y="3982"/>
                  </a:cubicBezTo>
                  <a:cubicBezTo>
                    <a:pt x="1399" y="3860"/>
                    <a:pt x="1430" y="3739"/>
                    <a:pt x="1490" y="3617"/>
                  </a:cubicBezTo>
                  <a:cubicBezTo>
                    <a:pt x="1521" y="3496"/>
                    <a:pt x="1582" y="3374"/>
                    <a:pt x="1582" y="3252"/>
                  </a:cubicBezTo>
                  <a:cubicBezTo>
                    <a:pt x="1642" y="3009"/>
                    <a:pt x="1642" y="2796"/>
                    <a:pt x="1642" y="2553"/>
                  </a:cubicBezTo>
                  <a:cubicBezTo>
                    <a:pt x="1612" y="2067"/>
                    <a:pt x="1521" y="1611"/>
                    <a:pt x="1369" y="1155"/>
                  </a:cubicBezTo>
                  <a:cubicBezTo>
                    <a:pt x="1186" y="730"/>
                    <a:pt x="913" y="304"/>
                    <a:pt x="57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1"/>
            <p:cNvSpPr/>
            <p:nvPr/>
          </p:nvSpPr>
          <p:spPr>
            <a:xfrm>
              <a:off x="7349371" y="2964470"/>
              <a:ext cx="183849" cy="148338"/>
            </a:xfrm>
            <a:custGeom>
              <a:avLst/>
              <a:gdLst/>
              <a:ahLst/>
              <a:cxnLst/>
              <a:rect l="l" t="t" r="r" b="b"/>
              <a:pathLst>
                <a:path w="10194" h="8225" extrusionOk="0">
                  <a:moveTo>
                    <a:pt x="6906" y="1"/>
                  </a:moveTo>
                  <a:cubicBezTo>
                    <a:pt x="6797" y="1"/>
                    <a:pt x="6683" y="3"/>
                    <a:pt x="6566" y="8"/>
                  </a:cubicBezTo>
                  <a:cubicBezTo>
                    <a:pt x="2918" y="190"/>
                    <a:pt x="0" y="5631"/>
                    <a:pt x="1155" y="6817"/>
                  </a:cubicBezTo>
                  <a:cubicBezTo>
                    <a:pt x="1395" y="7063"/>
                    <a:pt x="1576" y="7160"/>
                    <a:pt x="1711" y="7160"/>
                  </a:cubicBezTo>
                  <a:cubicBezTo>
                    <a:pt x="2074" y="7160"/>
                    <a:pt x="2113" y="6464"/>
                    <a:pt x="2108" y="6084"/>
                  </a:cubicBezTo>
                  <a:lnTo>
                    <a:pt x="2108" y="6084"/>
                  </a:lnTo>
                  <a:cubicBezTo>
                    <a:pt x="2142" y="6566"/>
                    <a:pt x="2289" y="7631"/>
                    <a:pt x="2918" y="7911"/>
                  </a:cubicBezTo>
                  <a:cubicBezTo>
                    <a:pt x="2978" y="7937"/>
                    <a:pt x="3034" y="7949"/>
                    <a:pt x="3086" y="7949"/>
                  </a:cubicBezTo>
                  <a:cubicBezTo>
                    <a:pt x="3769" y="7949"/>
                    <a:pt x="3769" y="5874"/>
                    <a:pt x="3769" y="5874"/>
                  </a:cubicBezTo>
                  <a:cubicBezTo>
                    <a:pt x="3769" y="5874"/>
                    <a:pt x="3982" y="8002"/>
                    <a:pt x="4833" y="8215"/>
                  </a:cubicBezTo>
                  <a:cubicBezTo>
                    <a:pt x="4861" y="8222"/>
                    <a:pt x="4888" y="8225"/>
                    <a:pt x="4914" y="8225"/>
                  </a:cubicBezTo>
                  <a:cubicBezTo>
                    <a:pt x="5695" y="8225"/>
                    <a:pt x="5410" y="5206"/>
                    <a:pt x="5410" y="5206"/>
                  </a:cubicBezTo>
                  <a:cubicBezTo>
                    <a:pt x="5410" y="5206"/>
                    <a:pt x="9757" y="3868"/>
                    <a:pt x="9909" y="2136"/>
                  </a:cubicBezTo>
                  <a:cubicBezTo>
                    <a:pt x="9909" y="2136"/>
                    <a:pt x="10194" y="1"/>
                    <a:pt x="6906" y="1"/>
                  </a:cubicBezTo>
                  <a:close/>
                </a:path>
              </a:pathLst>
            </a:custGeom>
            <a:solidFill>
              <a:srgbClr val="FFA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1"/>
            <p:cNvSpPr/>
            <p:nvPr/>
          </p:nvSpPr>
          <p:spPr>
            <a:xfrm>
              <a:off x="7387191" y="3040794"/>
              <a:ext cx="80057" cy="75152"/>
            </a:xfrm>
            <a:custGeom>
              <a:avLst/>
              <a:gdLst/>
              <a:ahLst/>
              <a:cxnLst/>
              <a:rect l="l" t="t" r="r" b="b"/>
              <a:pathLst>
                <a:path w="4439" h="4167" extrusionOk="0">
                  <a:moveTo>
                    <a:pt x="1551" y="1"/>
                  </a:moveTo>
                  <a:lnTo>
                    <a:pt x="1490" y="1612"/>
                  </a:lnTo>
                  <a:cubicBezTo>
                    <a:pt x="1459" y="2098"/>
                    <a:pt x="1399" y="2615"/>
                    <a:pt x="1247" y="3041"/>
                  </a:cubicBezTo>
                  <a:cubicBezTo>
                    <a:pt x="1186" y="3253"/>
                    <a:pt x="1064" y="3466"/>
                    <a:pt x="912" y="3527"/>
                  </a:cubicBezTo>
                  <a:cubicBezTo>
                    <a:pt x="851" y="3527"/>
                    <a:pt x="791" y="3527"/>
                    <a:pt x="699" y="3466"/>
                  </a:cubicBezTo>
                  <a:cubicBezTo>
                    <a:pt x="639" y="3405"/>
                    <a:pt x="578" y="3314"/>
                    <a:pt x="517" y="3223"/>
                  </a:cubicBezTo>
                  <a:cubicBezTo>
                    <a:pt x="304" y="2797"/>
                    <a:pt x="244" y="2311"/>
                    <a:pt x="183" y="1825"/>
                  </a:cubicBezTo>
                  <a:cubicBezTo>
                    <a:pt x="122" y="1308"/>
                    <a:pt x="122" y="822"/>
                    <a:pt x="244" y="335"/>
                  </a:cubicBezTo>
                  <a:lnTo>
                    <a:pt x="244" y="335"/>
                  </a:lnTo>
                  <a:cubicBezTo>
                    <a:pt x="122" y="548"/>
                    <a:pt x="92" y="822"/>
                    <a:pt x="61" y="1065"/>
                  </a:cubicBezTo>
                  <a:cubicBezTo>
                    <a:pt x="31" y="1308"/>
                    <a:pt x="0" y="1582"/>
                    <a:pt x="0" y="1825"/>
                  </a:cubicBezTo>
                  <a:cubicBezTo>
                    <a:pt x="0" y="2341"/>
                    <a:pt x="61" y="2858"/>
                    <a:pt x="274" y="3344"/>
                  </a:cubicBezTo>
                  <a:cubicBezTo>
                    <a:pt x="335" y="3466"/>
                    <a:pt x="395" y="3588"/>
                    <a:pt x="517" y="3709"/>
                  </a:cubicBezTo>
                  <a:cubicBezTo>
                    <a:pt x="617" y="3784"/>
                    <a:pt x="758" y="3839"/>
                    <a:pt x="907" y="3839"/>
                  </a:cubicBezTo>
                  <a:cubicBezTo>
                    <a:pt x="939" y="3839"/>
                    <a:pt x="971" y="3836"/>
                    <a:pt x="1003" y="3831"/>
                  </a:cubicBezTo>
                  <a:cubicBezTo>
                    <a:pt x="1186" y="3770"/>
                    <a:pt x="1307" y="3648"/>
                    <a:pt x="1399" y="3527"/>
                  </a:cubicBezTo>
                  <a:cubicBezTo>
                    <a:pt x="1459" y="3405"/>
                    <a:pt x="1520" y="3284"/>
                    <a:pt x="1581" y="3162"/>
                  </a:cubicBezTo>
                  <a:cubicBezTo>
                    <a:pt x="1635" y="3017"/>
                    <a:pt x="1679" y="2869"/>
                    <a:pt x="1714" y="2719"/>
                  </a:cubicBezTo>
                  <a:lnTo>
                    <a:pt x="1714" y="2719"/>
                  </a:lnTo>
                  <a:cubicBezTo>
                    <a:pt x="1756" y="2856"/>
                    <a:pt x="1803" y="2994"/>
                    <a:pt x="1854" y="3132"/>
                  </a:cubicBezTo>
                  <a:cubicBezTo>
                    <a:pt x="1946" y="3375"/>
                    <a:pt x="2037" y="3618"/>
                    <a:pt x="2189" y="3831"/>
                  </a:cubicBezTo>
                  <a:cubicBezTo>
                    <a:pt x="2250" y="3952"/>
                    <a:pt x="2341" y="4074"/>
                    <a:pt x="2523" y="4135"/>
                  </a:cubicBezTo>
                  <a:cubicBezTo>
                    <a:pt x="2575" y="4157"/>
                    <a:pt x="2627" y="4167"/>
                    <a:pt x="2677" y="4167"/>
                  </a:cubicBezTo>
                  <a:cubicBezTo>
                    <a:pt x="2833" y="4167"/>
                    <a:pt x="2971" y="4075"/>
                    <a:pt x="3040" y="3983"/>
                  </a:cubicBezTo>
                  <a:cubicBezTo>
                    <a:pt x="3253" y="3740"/>
                    <a:pt x="3283" y="3466"/>
                    <a:pt x="3313" y="3223"/>
                  </a:cubicBezTo>
                  <a:cubicBezTo>
                    <a:pt x="3374" y="2980"/>
                    <a:pt x="3374" y="2706"/>
                    <a:pt x="3405" y="2463"/>
                  </a:cubicBezTo>
                  <a:cubicBezTo>
                    <a:pt x="3405" y="1992"/>
                    <a:pt x="3405" y="1493"/>
                    <a:pt x="3377" y="1021"/>
                  </a:cubicBezTo>
                  <a:lnTo>
                    <a:pt x="3377" y="1021"/>
                  </a:lnTo>
                  <a:cubicBezTo>
                    <a:pt x="3731" y="873"/>
                    <a:pt x="4084" y="725"/>
                    <a:pt x="4438" y="548"/>
                  </a:cubicBezTo>
                  <a:lnTo>
                    <a:pt x="4438" y="548"/>
                  </a:lnTo>
                  <a:cubicBezTo>
                    <a:pt x="4043" y="670"/>
                    <a:pt x="3678" y="791"/>
                    <a:pt x="3283" y="913"/>
                  </a:cubicBezTo>
                  <a:lnTo>
                    <a:pt x="3253" y="913"/>
                  </a:lnTo>
                  <a:lnTo>
                    <a:pt x="3253" y="974"/>
                  </a:lnTo>
                  <a:cubicBezTo>
                    <a:pt x="3222" y="1460"/>
                    <a:pt x="3192" y="1946"/>
                    <a:pt x="3161" y="2433"/>
                  </a:cubicBezTo>
                  <a:cubicBezTo>
                    <a:pt x="3131" y="2676"/>
                    <a:pt x="3101" y="2919"/>
                    <a:pt x="3040" y="3162"/>
                  </a:cubicBezTo>
                  <a:cubicBezTo>
                    <a:pt x="2979" y="3375"/>
                    <a:pt x="2918" y="3618"/>
                    <a:pt x="2797" y="3770"/>
                  </a:cubicBezTo>
                  <a:cubicBezTo>
                    <a:pt x="2761" y="3806"/>
                    <a:pt x="2736" y="3820"/>
                    <a:pt x="2715" y="3820"/>
                  </a:cubicBezTo>
                  <a:cubicBezTo>
                    <a:pt x="2700" y="3820"/>
                    <a:pt x="2688" y="3813"/>
                    <a:pt x="2675" y="3800"/>
                  </a:cubicBezTo>
                  <a:cubicBezTo>
                    <a:pt x="2614" y="3800"/>
                    <a:pt x="2554" y="3709"/>
                    <a:pt x="2493" y="3618"/>
                  </a:cubicBezTo>
                  <a:cubicBezTo>
                    <a:pt x="2371" y="3436"/>
                    <a:pt x="2280" y="3223"/>
                    <a:pt x="2189" y="3010"/>
                  </a:cubicBezTo>
                  <a:cubicBezTo>
                    <a:pt x="2037" y="2554"/>
                    <a:pt x="1946" y="2068"/>
                    <a:pt x="1854" y="1582"/>
                  </a:cubicBezTo>
                  <a:lnTo>
                    <a:pt x="1551" y="1"/>
                  </a:lnTo>
                  <a:close/>
                </a:path>
              </a:pathLst>
            </a:custGeom>
            <a:solidFill>
              <a:srgbClr val="FF9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1"/>
            <p:cNvSpPr/>
            <p:nvPr/>
          </p:nvSpPr>
          <p:spPr>
            <a:xfrm>
              <a:off x="7363619" y="3035330"/>
              <a:ext cx="25772" cy="60309"/>
            </a:xfrm>
            <a:custGeom>
              <a:avLst/>
              <a:gdLst/>
              <a:ahLst/>
              <a:cxnLst/>
              <a:rect l="l" t="t" r="r" b="b"/>
              <a:pathLst>
                <a:path w="1429" h="3344" extrusionOk="0">
                  <a:moveTo>
                    <a:pt x="730" y="0"/>
                  </a:moveTo>
                  <a:cubicBezTo>
                    <a:pt x="456" y="274"/>
                    <a:pt x="274" y="638"/>
                    <a:pt x="152" y="1003"/>
                  </a:cubicBezTo>
                  <a:cubicBezTo>
                    <a:pt x="31" y="1398"/>
                    <a:pt x="0" y="1793"/>
                    <a:pt x="31" y="2219"/>
                  </a:cubicBezTo>
                  <a:cubicBezTo>
                    <a:pt x="61" y="2401"/>
                    <a:pt x="92" y="2614"/>
                    <a:pt x="183" y="2827"/>
                  </a:cubicBezTo>
                  <a:cubicBezTo>
                    <a:pt x="274" y="3009"/>
                    <a:pt x="395" y="3222"/>
                    <a:pt x="669" y="3313"/>
                  </a:cubicBezTo>
                  <a:cubicBezTo>
                    <a:pt x="718" y="3334"/>
                    <a:pt x="771" y="3344"/>
                    <a:pt x="826" y="3344"/>
                  </a:cubicBezTo>
                  <a:cubicBezTo>
                    <a:pt x="1012" y="3344"/>
                    <a:pt x="1214" y="3234"/>
                    <a:pt x="1307" y="3070"/>
                  </a:cubicBezTo>
                  <a:cubicBezTo>
                    <a:pt x="1399" y="2857"/>
                    <a:pt x="1429" y="2675"/>
                    <a:pt x="1399" y="2462"/>
                  </a:cubicBezTo>
                  <a:lnTo>
                    <a:pt x="1399" y="2462"/>
                  </a:lnTo>
                  <a:cubicBezTo>
                    <a:pt x="1338" y="2644"/>
                    <a:pt x="1247" y="2827"/>
                    <a:pt x="1155" y="2948"/>
                  </a:cubicBezTo>
                  <a:cubicBezTo>
                    <a:pt x="1074" y="3029"/>
                    <a:pt x="980" y="3070"/>
                    <a:pt x="890" y="3070"/>
                  </a:cubicBezTo>
                  <a:cubicBezTo>
                    <a:pt x="845" y="3070"/>
                    <a:pt x="801" y="3060"/>
                    <a:pt x="760" y="3040"/>
                  </a:cubicBezTo>
                  <a:cubicBezTo>
                    <a:pt x="639" y="2979"/>
                    <a:pt x="578" y="2857"/>
                    <a:pt x="517" y="2675"/>
                  </a:cubicBezTo>
                  <a:cubicBezTo>
                    <a:pt x="456" y="2523"/>
                    <a:pt x="426" y="2340"/>
                    <a:pt x="395" y="2188"/>
                  </a:cubicBezTo>
                  <a:cubicBezTo>
                    <a:pt x="365" y="1824"/>
                    <a:pt x="395" y="1459"/>
                    <a:pt x="456" y="1094"/>
                  </a:cubicBezTo>
                  <a:cubicBezTo>
                    <a:pt x="487" y="730"/>
                    <a:pt x="608" y="365"/>
                    <a:pt x="730" y="0"/>
                  </a:cubicBezTo>
                  <a:close/>
                </a:path>
              </a:pathLst>
            </a:custGeom>
            <a:solidFill>
              <a:srgbClr val="FF9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1"/>
            <p:cNvSpPr/>
            <p:nvPr/>
          </p:nvSpPr>
          <p:spPr>
            <a:xfrm>
              <a:off x="8037894" y="2967428"/>
              <a:ext cx="190269" cy="183218"/>
            </a:xfrm>
            <a:custGeom>
              <a:avLst/>
              <a:gdLst/>
              <a:ahLst/>
              <a:cxnLst/>
              <a:rect l="l" t="t" r="r" b="b"/>
              <a:pathLst>
                <a:path w="10550" h="10159" extrusionOk="0">
                  <a:moveTo>
                    <a:pt x="5608" y="1"/>
                  </a:moveTo>
                  <a:cubicBezTo>
                    <a:pt x="1906" y="1"/>
                    <a:pt x="0" y="4130"/>
                    <a:pt x="0" y="4130"/>
                  </a:cubicBezTo>
                  <a:cubicBezTo>
                    <a:pt x="433" y="4606"/>
                    <a:pt x="904" y="4788"/>
                    <a:pt x="1370" y="4788"/>
                  </a:cubicBezTo>
                  <a:cubicBezTo>
                    <a:pt x="2867" y="4788"/>
                    <a:pt x="4316" y="2915"/>
                    <a:pt x="4316" y="2914"/>
                  </a:cubicBezTo>
                  <a:lnTo>
                    <a:pt x="4316" y="2914"/>
                  </a:lnTo>
                  <a:cubicBezTo>
                    <a:pt x="4316" y="2915"/>
                    <a:pt x="1581" y="9540"/>
                    <a:pt x="3648" y="10087"/>
                  </a:cubicBezTo>
                  <a:cubicBezTo>
                    <a:pt x="3840" y="10135"/>
                    <a:pt x="4030" y="10158"/>
                    <a:pt x="4217" y="10158"/>
                  </a:cubicBezTo>
                  <a:cubicBezTo>
                    <a:pt x="7938" y="10158"/>
                    <a:pt x="10549" y="1104"/>
                    <a:pt x="6961" y="178"/>
                  </a:cubicBezTo>
                  <a:cubicBezTo>
                    <a:pt x="6486" y="56"/>
                    <a:pt x="6035" y="1"/>
                    <a:pt x="5608" y="1"/>
                  </a:cubicBezTo>
                  <a:close/>
                </a:path>
              </a:pathLst>
            </a:custGeom>
            <a:solidFill>
              <a:srgbClr val="E88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1"/>
            <p:cNvSpPr/>
            <p:nvPr/>
          </p:nvSpPr>
          <p:spPr>
            <a:xfrm>
              <a:off x="8087219" y="3085756"/>
              <a:ext cx="45520" cy="60670"/>
            </a:xfrm>
            <a:custGeom>
              <a:avLst/>
              <a:gdLst/>
              <a:ahLst/>
              <a:cxnLst/>
              <a:rect l="l" t="t" r="r" b="b"/>
              <a:pathLst>
                <a:path w="2524" h="3364" extrusionOk="0">
                  <a:moveTo>
                    <a:pt x="426" y="0"/>
                  </a:moveTo>
                  <a:cubicBezTo>
                    <a:pt x="244" y="578"/>
                    <a:pt x="122" y="1155"/>
                    <a:pt x="31" y="1763"/>
                  </a:cubicBezTo>
                  <a:cubicBezTo>
                    <a:pt x="1" y="2067"/>
                    <a:pt x="1" y="2371"/>
                    <a:pt x="31" y="2706"/>
                  </a:cubicBezTo>
                  <a:cubicBezTo>
                    <a:pt x="61" y="2858"/>
                    <a:pt x="92" y="3010"/>
                    <a:pt x="183" y="3192"/>
                  </a:cubicBezTo>
                  <a:cubicBezTo>
                    <a:pt x="244" y="3253"/>
                    <a:pt x="244" y="3283"/>
                    <a:pt x="335" y="3314"/>
                  </a:cubicBezTo>
                  <a:cubicBezTo>
                    <a:pt x="371" y="3349"/>
                    <a:pt x="427" y="3364"/>
                    <a:pt x="480" y="3364"/>
                  </a:cubicBezTo>
                  <a:cubicBezTo>
                    <a:pt x="517" y="3364"/>
                    <a:pt x="553" y="3357"/>
                    <a:pt x="578" y="3344"/>
                  </a:cubicBezTo>
                  <a:cubicBezTo>
                    <a:pt x="700" y="3314"/>
                    <a:pt x="761" y="3253"/>
                    <a:pt x="852" y="3192"/>
                  </a:cubicBezTo>
                  <a:cubicBezTo>
                    <a:pt x="1308" y="2736"/>
                    <a:pt x="1581" y="2189"/>
                    <a:pt x="1855" y="1672"/>
                  </a:cubicBezTo>
                  <a:cubicBezTo>
                    <a:pt x="2128" y="1125"/>
                    <a:pt x="2341" y="578"/>
                    <a:pt x="2524" y="0"/>
                  </a:cubicBezTo>
                  <a:lnTo>
                    <a:pt x="2524" y="0"/>
                  </a:lnTo>
                  <a:cubicBezTo>
                    <a:pt x="2220" y="517"/>
                    <a:pt x="1885" y="1003"/>
                    <a:pt x="1581" y="1520"/>
                  </a:cubicBezTo>
                  <a:cubicBezTo>
                    <a:pt x="1429" y="1763"/>
                    <a:pt x="1277" y="2037"/>
                    <a:pt x="1125" y="2250"/>
                  </a:cubicBezTo>
                  <a:cubicBezTo>
                    <a:pt x="943" y="2493"/>
                    <a:pt x="791" y="2736"/>
                    <a:pt x="609" y="2918"/>
                  </a:cubicBezTo>
                  <a:cubicBezTo>
                    <a:pt x="548" y="2949"/>
                    <a:pt x="487" y="2979"/>
                    <a:pt x="487" y="2979"/>
                  </a:cubicBezTo>
                  <a:cubicBezTo>
                    <a:pt x="457" y="2918"/>
                    <a:pt x="396" y="2766"/>
                    <a:pt x="396" y="2645"/>
                  </a:cubicBezTo>
                  <a:cubicBezTo>
                    <a:pt x="335" y="2371"/>
                    <a:pt x="335" y="2067"/>
                    <a:pt x="335" y="1794"/>
                  </a:cubicBezTo>
                  <a:cubicBezTo>
                    <a:pt x="365" y="1186"/>
                    <a:pt x="396" y="608"/>
                    <a:pt x="426"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1"/>
            <p:cNvSpPr/>
            <p:nvPr/>
          </p:nvSpPr>
          <p:spPr>
            <a:xfrm>
              <a:off x="8100385" y="3096162"/>
              <a:ext cx="58668" cy="56846"/>
            </a:xfrm>
            <a:custGeom>
              <a:avLst/>
              <a:gdLst/>
              <a:ahLst/>
              <a:cxnLst/>
              <a:rect l="l" t="t" r="r" b="b"/>
              <a:pathLst>
                <a:path w="3253" h="3152" extrusionOk="0">
                  <a:moveTo>
                    <a:pt x="3253" y="1"/>
                  </a:moveTo>
                  <a:cubicBezTo>
                    <a:pt x="3070" y="366"/>
                    <a:pt x="2827" y="700"/>
                    <a:pt x="2584" y="1034"/>
                  </a:cubicBezTo>
                  <a:cubicBezTo>
                    <a:pt x="2341" y="1338"/>
                    <a:pt x="2097" y="1673"/>
                    <a:pt x="1824" y="1977"/>
                  </a:cubicBezTo>
                  <a:cubicBezTo>
                    <a:pt x="1550" y="2281"/>
                    <a:pt x="1277" y="2615"/>
                    <a:pt x="1003" y="2828"/>
                  </a:cubicBezTo>
                  <a:cubicBezTo>
                    <a:pt x="903" y="2895"/>
                    <a:pt x="774" y="2929"/>
                    <a:pt x="639" y="2929"/>
                  </a:cubicBezTo>
                  <a:cubicBezTo>
                    <a:pt x="406" y="2929"/>
                    <a:pt x="154" y="2827"/>
                    <a:pt x="0" y="2615"/>
                  </a:cubicBezTo>
                  <a:lnTo>
                    <a:pt x="0" y="2615"/>
                  </a:lnTo>
                  <a:cubicBezTo>
                    <a:pt x="61" y="2797"/>
                    <a:pt x="213" y="3010"/>
                    <a:pt x="426" y="3071"/>
                  </a:cubicBezTo>
                  <a:cubicBezTo>
                    <a:pt x="540" y="3120"/>
                    <a:pt x="662" y="3151"/>
                    <a:pt x="789" y="3151"/>
                  </a:cubicBezTo>
                  <a:cubicBezTo>
                    <a:pt x="899" y="3151"/>
                    <a:pt x="1012" y="3127"/>
                    <a:pt x="1125" y="3071"/>
                  </a:cubicBezTo>
                  <a:cubicBezTo>
                    <a:pt x="1550" y="2858"/>
                    <a:pt x="1824" y="2554"/>
                    <a:pt x="2097" y="2220"/>
                  </a:cubicBezTo>
                  <a:cubicBezTo>
                    <a:pt x="2371" y="1885"/>
                    <a:pt x="2614" y="1551"/>
                    <a:pt x="2827" y="1186"/>
                  </a:cubicBezTo>
                  <a:cubicBezTo>
                    <a:pt x="3040" y="822"/>
                    <a:pt x="3222" y="426"/>
                    <a:pt x="3253"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1"/>
            <p:cNvSpPr/>
            <p:nvPr/>
          </p:nvSpPr>
          <p:spPr>
            <a:xfrm>
              <a:off x="8033493" y="3004075"/>
              <a:ext cx="63068" cy="52843"/>
            </a:xfrm>
            <a:custGeom>
              <a:avLst/>
              <a:gdLst/>
              <a:ahLst/>
              <a:cxnLst/>
              <a:rect l="l" t="t" r="r" b="b"/>
              <a:pathLst>
                <a:path w="3497" h="2930" extrusionOk="0">
                  <a:moveTo>
                    <a:pt x="1825" y="0"/>
                  </a:moveTo>
                  <a:lnTo>
                    <a:pt x="1825" y="0"/>
                  </a:lnTo>
                  <a:cubicBezTo>
                    <a:pt x="1369" y="304"/>
                    <a:pt x="943" y="639"/>
                    <a:pt x="578" y="1064"/>
                  </a:cubicBezTo>
                  <a:cubicBezTo>
                    <a:pt x="396" y="1277"/>
                    <a:pt x="214" y="1490"/>
                    <a:pt x="92" y="1794"/>
                  </a:cubicBezTo>
                  <a:cubicBezTo>
                    <a:pt x="62" y="1946"/>
                    <a:pt x="1" y="2128"/>
                    <a:pt x="92" y="2311"/>
                  </a:cubicBezTo>
                  <a:cubicBezTo>
                    <a:pt x="153" y="2493"/>
                    <a:pt x="305" y="2614"/>
                    <a:pt x="426" y="2706"/>
                  </a:cubicBezTo>
                  <a:cubicBezTo>
                    <a:pt x="707" y="2868"/>
                    <a:pt x="994" y="2930"/>
                    <a:pt x="1279" y="2930"/>
                  </a:cubicBezTo>
                  <a:cubicBezTo>
                    <a:pt x="1580" y="2930"/>
                    <a:pt x="1877" y="2860"/>
                    <a:pt x="2159" y="2766"/>
                  </a:cubicBezTo>
                  <a:cubicBezTo>
                    <a:pt x="2676" y="2584"/>
                    <a:pt x="3162" y="2250"/>
                    <a:pt x="3496" y="1824"/>
                  </a:cubicBezTo>
                  <a:lnTo>
                    <a:pt x="3496" y="1824"/>
                  </a:lnTo>
                  <a:cubicBezTo>
                    <a:pt x="3040" y="2128"/>
                    <a:pt x="2554" y="2371"/>
                    <a:pt x="2068" y="2493"/>
                  </a:cubicBezTo>
                  <a:cubicBezTo>
                    <a:pt x="1866" y="2543"/>
                    <a:pt x="1649" y="2573"/>
                    <a:pt x="1438" y="2573"/>
                  </a:cubicBezTo>
                  <a:cubicBezTo>
                    <a:pt x="1140" y="2573"/>
                    <a:pt x="853" y="2514"/>
                    <a:pt x="639" y="2371"/>
                  </a:cubicBezTo>
                  <a:cubicBezTo>
                    <a:pt x="548" y="2341"/>
                    <a:pt x="457" y="2250"/>
                    <a:pt x="426" y="2159"/>
                  </a:cubicBezTo>
                  <a:cubicBezTo>
                    <a:pt x="396" y="2128"/>
                    <a:pt x="426" y="2007"/>
                    <a:pt x="457" y="1915"/>
                  </a:cubicBezTo>
                  <a:cubicBezTo>
                    <a:pt x="518" y="1672"/>
                    <a:pt x="670" y="1459"/>
                    <a:pt x="822" y="1247"/>
                  </a:cubicBezTo>
                  <a:cubicBezTo>
                    <a:pt x="1126" y="821"/>
                    <a:pt x="1460" y="396"/>
                    <a:pt x="1825"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1"/>
            <p:cNvSpPr/>
            <p:nvPr/>
          </p:nvSpPr>
          <p:spPr>
            <a:xfrm>
              <a:off x="6653233" y="2404266"/>
              <a:ext cx="102980" cy="56792"/>
            </a:xfrm>
            <a:custGeom>
              <a:avLst/>
              <a:gdLst/>
              <a:ahLst/>
              <a:cxnLst/>
              <a:rect l="l" t="t" r="r" b="b"/>
              <a:pathLst>
                <a:path w="5710" h="3149" extrusionOk="0">
                  <a:moveTo>
                    <a:pt x="5358" y="1"/>
                  </a:moveTo>
                  <a:cubicBezTo>
                    <a:pt x="5248" y="1"/>
                    <a:pt x="5143" y="57"/>
                    <a:pt x="5107" y="188"/>
                  </a:cubicBezTo>
                  <a:cubicBezTo>
                    <a:pt x="4712" y="2103"/>
                    <a:pt x="2554" y="2559"/>
                    <a:pt x="882" y="2559"/>
                  </a:cubicBezTo>
                  <a:lnTo>
                    <a:pt x="335" y="2559"/>
                  </a:lnTo>
                  <a:cubicBezTo>
                    <a:pt x="326" y="2558"/>
                    <a:pt x="317" y="2558"/>
                    <a:pt x="308" y="2558"/>
                  </a:cubicBezTo>
                  <a:cubicBezTo>
                    <a:pt x="1" y="2558"/>
                    <a:pt x="9" y="3077"/>
                    <a:pt x="335" y="3136"/>
                  </a:cubicBezTo>
                  <a:cubicBezTo>
                    <a:pt x="481" y="3144"/>
                    <a:pt x="628" y="3148"/>
                    <a:pt x="775" y="3148"/>
                  </a:cubicBezTo>
                  <a:cubicBezTo>
                    <a:pt x="1175" y="3148"/>
                    <a:pt x="1576" y="3120"/>
                    <a:pt x="1976" y="3076"/>
                  </a:cubicBezTo>
                  <a:cubicBezTo>
                    <a:pt x="2979" y="2954"/>
                    <a:pt x="4013" y="2650"/>
                    <a:pt x="4773" y="1951"/>
                  </a:cubicBezTo>
                  <a:cubicBezTo>
                    <a:pt x="5229" y="1525"/>
                    <a:pt x="5532" y="978"/>
                    <a:pt x="5654" y="340"/>
                  </a:cubicBezTo>
                  <a:cubicBezTo>
                    <a:pt x="5710" y="137"/>
                    <a:pt x="5529" y="1"/>
                    <a:pt x="53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671"/>
        <p:cNvGrpSpPr/>
        <p:nvPr/>
      </p:nvGrpSpPr>
      <p:grpSpPr>
        <a:xfrm>
          <a:off x="0" y="0"/>
          <a:ext cx="0" cy="0"/>
          <a:chOff x="0" y="0"/>
          <a:chExt cx="0" cy="0"/>
        </a:xfrm>
      </p:grpSpPr>
      <p:sp>
        <p:nvSpPr>
          <p:cNvPr id="4672" name="Google Shape;4672;p82"/>
          <p:cNvSpPr txBox="1">
            <a:spLocks noGrp="1"/>
          </p:cNvSpPr>
          <p:nvPr>
            <p:ph type="body" idx="1"/>
          </p:nvPr>
        </p:nvSpPr>
        <p:spPr>
          <a:xfrm>
            <a:off x="1732388" y="2578150"/>
            <a:ext cx="3570300" cy="17673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n">
                <a:uFill>
                  <a:noFill/>
                </a:uFill>
                <a:hlinkClick r:id="rId3"/>
              </a:rPr>
              <a:t>Hand drawn back to school background</a:t>
            </a:r>
            <a:endParaRPr/>
          </a:p>
          <a:p>
            <a:pPr marL="457200" lvl="0" indent="-304800" algn="l" rtl="0">
              <a:spcBef>
                <a:spcPts val="0"/>
              </a:spcBef>
              <a:spcAft>
                <a:spcPts val="0"/>
              </a:spcAft>
              <a:buSzPts val="1200"/>
              <a:buChar char="●"/>
            </a:pPr>
            <a:r>
              <a:rPr lang="en">
                <a:uFill>
                  <a:noFill/>
                </a:uFill>
                <a:hlinkClick r:id="rId4"/>
              </a:rPr>
              <a:t>Different cute illustrated animals collection</a:t>
            </a:r>
            <a:endParaRPr/>
          </a:p>
          <a:p>
            <a:pPr marL="457200" lvl="0" indent="-304800" algn="l" rtl="0">
              <a:spcBef>
                <a:spcPts val="0"/>
              </a:spcBef>
              <a:spcAft>
                <a:spcPts val="0"/>
              </a:spcAft>
              <a:buSzPts val="1200"/>
              <a:buChar char="●"/>
            </a:pPr>
            <a:r>
              <a:rPr lang="en">
                <a:uFill>
                  <a:noFill/>
                </a:uFill>
                <a:hlinkClick r:id="rId5"/>
              </a:rPr>
              <a:t>Blackboard back to school background</a:t>
            </a:r>
            <a:endParaRPr/>
          </a:p>
          <a:p>
            <a:pPr marL="457200" lvl="0" indent="-304800" algn="l" rtl="0">
              <a:spcBef>
                <a:spcPts val="0"/>
              </a:spcBef>
              <a:spcAft>
                <a:spcPts val="0"/>
              </a:spcAft>
              <a:buSzPts val="1200"/>
              <a:buChar char="●"/>
            </a:pPr>
            <a:r>
              <a:rPr lang="en">
                <a:uFill>
                  <a:noFill/>
                </a:uFill>
                <a:hlinkClick r:id="rId6"/>
              </a:rPr>
              <a:t>People at a night fair flat design</a:t>
            </a:r>
            <a:endParaRPr/>
          </a:p>
          <a:p>
            <a:pPr marL="457200" lvl="0" indent="-304800" algn="l" rtl="0">
              <a:spcBef>
                <a:spcPts val="0"/>
              </a:spcBef>
              <a:spcAft>
                <a:spcPts val="0"/>
              </a:spcAft>
              <a:buSzPts val="1200"/>
              <a:buChar char="●"/>
            </a:pPr>
            <a:r>
              <a:rPr lang="en">
                <a:uFill>
                  <a:noFill/>
                </a:uFill>
                <a:hlinkClick r:id="rId7"/>
              </a:rPr>
              <a:t>Set of people camping hand drawn design</a:t>
            </a:r>
            <a:endParaRPr/>
          </a:p>
          <a:p>
            <a:pPr marL="457200" lvl="0" indent="-304800" algn="l" rtl="0">
              <a:spcBef>
                <a:spcPts val="0"/>
              </a:spcBef>
              <a:spcAft>
                <a:spcPts val="0"/>
              </a:spcAft>
              <a:buSzPts val="1200"/>
              <a:buChar char="●"/>
            </a:pPr>
            <a:r>
              <a:rPr lang="en">
                <a:uFill>
                  <a:noFill/>
                </a:uFill>
                <a:hlinkClick r:id="rId8"/>
              </a:rPr>
              <a:t>Pack of people enjoying their hobbies</a:t>
            </a:r>
            <a:endParaRPr/>
          </a:p>
        </p:txBody>
      </p:sp>
      <p:sp>
        <p:nvSpPr>
          <p:cNvPr id="4673" name="Google Shape;4673;p82"/>
          <p:cNvSpPr txBox="1">
            <a:spLocks noGrp="1"/>
          </p:cNvSpPr>
          <p:nvPr>
            <p:ph type="body" idx="2"/>
          </p:nvPr>
        </p:nvSpPr>
        <p:spPr>
          <a:xfrm>
            <a:off x="5302688" y="2578150"/>
            <a:ext cx="3242100" cy="17673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n">
                <a:uFill>
                  <a:noFill/>
                </a:uFill>
                <a:hlinkClick r:id="rId9"/>
              </a:rPr>
              <a:t>Pack of people enjoying their hobbies</a:t>
            </a:r>
            <a:endParaRPr/>
          </a:p>
          <a:p>
            <a:pPr marL="457200" lvl="0" indent="-304800" algn="l" rtl="0">
              <a:spcBef>
                <a:spcPts val="0"/>
              </a:spcBef>
              <a:spcAft>
                <a:spcPts val="0"/>
              </a:spcAft>
              <a:buSzPts val="1200"/>
              <a:buChar char="●"/>
            </a:pPr>
            <a:r>
              <a:rPr lang="en">
                <a:uFill>
                  <a:noFill/>
                </a:uFill>
                <a:hlinkClick r:id="rId10"/>
              </a:rPr>
              <a:t>Hand drawn school logo collection</a:t>
            </a:r>
            <a:endParaRPr/>
          </a:p>
          <a:p>
            <a:pPr marL="457200" lvl="0" indent="-304800" algn="l" rtl="0">
              <a:spcBef>
                <a:spcPts val="0"/>
              </a:spcBef>
              <a:spcAft>
                <a:spcPts val="0"/>
              </a:spcAft>
              <a:buSzPts val="1200"/>
              <a:buChar char="●"/>
            </a:pPr>
            <a:r>
              <a:rPr lang="en">
                <a:uFill>
                  <a:noFill/>
                </a:uFill>
                <a:hlinkClick r:id="rId11"/>
              </a:rPr>
              <a:t>Hand drawn children back to school </a:t>
            </a:r>
            <a:endParaRPr/>
          </a:p>
          <a:p>
            <a:pPr marL="457200" lvl="0" indent="-304800" algn="l" rtl="0">
              <a:spcBef>
                <a:spcPts val="0"/>
              </a:spcBef>
              <a:spcAft>
                <a:spcPts val="0"/>
              </a:spcAft>
              <a:buSzPts val="1200"/>
              <a:buChar char="●"/>
            </a:pPr>
            <a:r>
              <a:rPr lang="en">
                <a:uFill>
                  <a:noFill/>
                </a:uFill>
                <a:hlinkClick r:id="rId12"/>
              </a:rPr>
              <a:t>Hand drawn children back to school</a:t>
            </a:r>
            <a:endParaRPr/>
          </a:p>
          <a:p>
            <a:pPr marL="457200" lvl="0" indent="-304800" algn="l" rtl="0">
              <a:spcBef>
                <a:spcPts val="0"/>
              </a:spcBef>
              <a:spcAft>
                <a:spcPts val="0"/>
              </a:spcAft>
              <a:buSzPts val="1200"/>
              <a:buChar char="●"/>
            </a:pPr>
            <a:r>
              <a:rPr lang="en">
                <a:uFill>
                  <a:noFill/>
                </a:uFill>
                <a:hlinkClick r:id="rId13"/>
              </a:rPr>
              <a:t>Young people holding blank banner</a:t>
            </a:r>
            <a:endParaRPr/>
          </a:p>
          <a:p>
            <a:pPr marL="457200" lvl="0" indent="-304800" algn="l" rtl="0">
              <a:spcBef>
                <a:spcPts val="0"/>
              </a:spcBef>
              <a:spcAft>
                <a:spcPts val="0"/>
              </a:spcAft>
              <a:buSzPts val="1200"/>
              <a:buChar char="●"/>
            </a:pPr>
            <a:r>
              <a:rPr lang="en">
                <a:uFill>
                  <a:noFill/>
                </a:uFill>
                <a:hlinkClick r:id="rId14"/>
              </a:rPr>
              <a:t>Hand drawn back to school banners</a:t>
            </a:r>
            <a:endParaRPr/>
          </a:p>
        </p:txBody>
      </p:sp>
      <p:sp>
        <p:nvSpPr>
          <p:cNvPr id="4674" name="Google Shape;4674;p82"/>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
        <p:nvSpPr>
          <p:cNvPr id="4675" name="Google Shape;4675;p82"/>
          <p:cNvSpPr txBox="1">
            <a:spLocks noGrp="1"/>
          </p:cNvSpPr>
          <p:nvPr>
            <p:ph type="body" idx="1"/>
          </p:nvPr>
        </p:nvSpPr>
        <p:spPr>
          <a:xfrm>
            <a:off x="2381700" y="1664600"/>
            <a:ext cx="4392000" cy="662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600" b="0"/>
              <a:t>Did you like the resources on this template?</a:t>
            </a:r>
            <a:endParaRPr sz="1600"/>
          </a:p>
          <a:p>
            <a:pPr marL="0" lvl="0" indent="0" algn="ctr" rtl="0">
              <a:lnSpc>
                <a:spcPct val="100000"/>
              </a:lnSpc>
              <a:spcBef>
                <a:spcPts val="0"/>
              </a:spcBef>
              <a:spcAft>
                <a:spcPts val="0"/>
              </a:spcAft>
              <a:buNone/>
            </a:pPr>
            <a:r>
              <a:rPr lang="en" sz="1600" b="0"/>
              <a:t>Get them for free at our other websites:</a:t>
            </a:r>
            <a:endParaRPr sz="1600" b="0"/>
          </a:p>
        </p:txBody>
      </p:sp>
      <p:grpSp>
        <p:nvGrpSpPr>
          <p:cNvPr id="4676" name="Google Shape;4676;p82"/>
          <p:cNvGrpSpPr/>
          <p:nvPr/>
        </p:nvGrpSpPr>
        <p:grpSpPr>
          <a:xfrm>
            <a:off x="364946" y="2105819"/>
            <a:ext cx="1290751" cy="2414394"/>
            <a:chOff x="35658225" y="12492275"/>
            <a:chExt cx="1104150" cy="2065350"/>
          </a:xfrm>
        </p:grpSpPr>
        <p:sp>
          <p:nvSpPr>
            <p:cNvPr id="4677" name="Google Shape;4677;p82"/>
            <p:cNvSpPr/>
            <p:nvPr/>
          </p:nvSpPr>
          <p:spPr>
            <a:xfrm>
              <a:off x="35658225" y="12736025"/>
              <a:ext cx="1104150" cy="1000175"/>
            </a:xfrm>
            <a:custGeom>
              <a:avLst/>
              <a:gdLst/>
              <a:ahLst/>
              <a:cxnLst/>
              <a:rect l="l" t="t" r="r" b="b"/>
              <a:pathLst>
                <a:path w="44166" h="40007" extrusionOk="0">
                  <a:moveTo>
                    <a:pt x="31369" y="1"/>
                  </a:moveTo>
                  <a:lnTo>
                    <a:pt x="1581" y="4591"/>
                  </a:lnTo>
                  <a:cubicBezTo>
                    <a:pt x="1581" y="4591"/>
                    <a:pt x="1" y="26020"/>
                    <a:pt x="9089" y="33436"/>
                  </a:cubicBezTo>
                  <a:cubicBezTo>
                    <a:pt x="14157" y="37572"/>
                    <a:pt x="21816" y="40007"/>
                    <a:pt x="27858" y="40007"/>
                  </a:cubicBezTo>
                  <a:cubicBezTo>
                    <a:pt x="32650" y="40007"/>
                    <a:pt x="36425" y="38475"/>
                    <a:pt x="37083" y="35047"/>
                  </a:cubicBezTo>
                  <a:cubicBezTo>
                    <a:pt x="37083" y="35047"/>
                    <a:pt x="37118" y="35050"/>
                    <a:pt x="37182" y="35050"/>
                  </a:cubicBezTo>
                  <a:cubicBezTo>
                    <a:pt x="37773" y="35050"/>
                    <a:pt x="40829" y="34777"/>
                    <a:pt x="40609" y="29120"/>
                  </a:cubicBezTo>
                  <a:cubicBezTo>
                    <a:pt x="40609" y="29120"/>
                    <a:pt x="43254" y="28542"/>
                    <a:pt x="43710" y="24895"/>
                  </a:cubicBezTo>
                  <a:cubicBezTo>
                    <a:pt x="44166" y="21248"/>
                    <a:pt x="36111" y="18269"/>
                    <a:pt x="34378" y="13162"/>
                  </a:cubicBezTo>
                  <a:cubicBezTo>
                    <a:pt x="32646" y="8025"/>
                    <a:pt x="31369" y="1"/>
                    <a:pt x="31369"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2"/>
            <p:cNvSpPr/>
            <p:nvPr/>
          </p:nvSpPr>
          <p:spPr>
            <a:xfrm>
              <a:off x="35897600" y="13187750"/>
              <a:ext cx="551700" cy="602400"/>
            </a:xfrm>
            <a:custGeom>
              <a:avLst/>
              <a:gdLst/>
              <a:ahLst/>
              <a:cxnLst/>
              <a:rect l="l" t="t" r="r" b="b"/>
              <a:pathLst>
                <a:path w="22068" h="24096" extrusionOk="0">
                  <a:moveTo>
                    <a:pt x="11171" y="0"/>
                  </a:moveTo>
                  <a:cubicBezTo>
                    <a:pt x="9954" y="0"/>
                    <a:pt x="8643" y="74"/>
                    <a:pt x="7265" y="230"/>
                  </a:cubicBezTo>
                  <a:cubicBezTo>
                    <a:pt x="7265" y="230"/>
                    <a:pt x="0" y="929"/>
                    <a:pt x="395" y="5337"/>
                  </a:cubicBezTo>
                  <a:cubicBezTo>
                    <a:pt x="821" y="9744"/>
                    <a:pt x="456" y="19714"/>
                    <a:pt x="2797" y="23392"/>
                  </a:cubicBezTo>
                  <a:cubicBezTo>
                    <a:pt x="3132" y="23900"/>
                    <a:pt x="4690" y="24095"/>
                    <a:pt x="6733" y="24095"/>
                  </a:cubicBezTo>
                  <a:cubicBezTo>
                    <a:pt x="10801" y="24095"/>
                    <a:pt x="16792" y="23320"/>
                    <a:pt x="18876" y="22692"/>
                  </a:cubicBezTo>
                  <a:cubicBezTo>
                    <a:pt x="21976" y="21750"/>
                    <a:pt x="22067" y="18832"/>
                    <a:pt x="21733" y="15853"/>
                  </a:cubicBezTo>
                  <a:cubicBezTo>
                    <a:pt x="21368" y="12875"/>
                    <a:pt x="20426" y="5793"/>
                    <a:pt x="19362" y="2601"/>
                  </a:cubicBezTo>
                  <a:cubicBezTo>
                    <a:pt x="18837" y="1000"/>
                    <a:pt x="15643" y="0"/>
                    <a:pt x="11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2"/>
            <p:cNvSpPr/>
            <p:nvPr/>
          </p:nvSpPr>
          <p:spPr>
            <a:xfrm>
              <a:off x="35917350" y="13186300"/>
              <a:ext cx="551700" cy="602325"/>
            </a:xfrm>
            <a:custGeom>
              <a:avLst/>
              <a:gdLst/>
              <a:ahLst/>
              <a:cxnLst/>
              <a:rect l="l" t="t" r="r" b="b"/>
              <a:pathLst>
                <a:path w="22068" h="24093" extrusionOk="0">
                  <a:moveTo>
                    <a:pt x="11118" y="1"/>
                  </a:moveTo>
                  <a:cubicBezTo>
                    <a:pt x="9916" y="1"/>
                    <a:pt x="8623" y="74"/>
                    <a:pt x="7265" y="227"/>
                  </a:cubicBezTo>
                  <a:cubicBezTo>
                    <a:pt x="7265" y="227"/>
                    <a:pt x="0" y="957"/>
                    <a:pt x="426" y="5364"/>
                  </a:cubicBezTo>
                  <a:cubicBezTo>
                    <a:pt x="852" y="9741"/>
                    <a:pt x="456" y="19741"/>
                    <a:pt x="2827" y="23389"/>
                  </a:cubicBezTo>
                  <a:cubicBezTo>
                    <a:pt x="3152" y="23897"/>
                    <a:pt x="4704" y="24092"/>
                    <a:pt x="6742" y="24092"/>
                  </a:cubicBezTo>
                  <a:cubicBezTo>
                    <a:pt x="10802" y="24092"/>
                    <a:pt x="16792" y="23317"/>
                    <a:pt x="18876" y="22690"/>
                  </a:cubicBezTo>
                  <a:cubicBezTo>
                    <a:pt x="22007" y="21747"/>
                    <a:pt x="22068" y="18860"/>
                    <a:pt x="21733" y="15881"/>
                  </a:cubicBezTo>
                  <a:cubicBezTo>
                    <a:pt x="21369" y="12902"/>
                    <a:pt x="20426" y="5820"/>
                    <a:pt x="19363" y="2629"/>
                  </a:cubicBezTo>
                  <a:cubicBezTo>
                    <a:pt x="18835" y="1021"/>
                    <a:pt x="15618" y="1"/>
                    <a:pt x="11118"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2"/>
            <p:cNvSpPr/>
            <p:nvPr/>
          </p:nvSpPr>
          <p:spPr>
            <a:xfrm>
              <a:off x="35978900" y="14042275"/>
              <a:ext cx="208225" cy="222675"/>
            </a:xfrm>
            <a:custGeom>
              <a:avLst/>
              <a:gdLst/>
              <a:ahLst/>
              <a:cxnLst/>
              <a:rect l="l" t="t" r="r" b="b"/>
              <a:pathLst>
                <a:path w="8329" h="8907" extrusionOk="0">
                  <a:moveTo>
                    <a:pt x="8329" y="1"/>
                  </a:moveTo>
                  <a:lnTo>
                    <a:pt x="1" y="366"/>
                  </a:lnTo>
                  <a:lnTo>
                    <a:pt x="517" y="4135"/>
                  </a:lnTo>
                  <a:cubicBezTo>
                    <a:pt x="2919" y="6080"/>
                    <a:pt x="5502" y="7752"/>
                    <a:pt x="8268" y="8907"/>
                  </a:cubicBezTo>
                  <a:lnTo>
                    <a:pt x="8329" y="1"/>
                  </a:ln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2"/>
            <p:cNvSpPr/>
            <p:nvPr/>
          </p:nvSpPr>
          <p:spPr>
            <a:xfrm>
              <a:off x="35991825" y="14145625"/>
              <a:ext cx="193800" cy="328000"/>
            </a:xfrm>
            <a:custGeom>
              <a:avLst/>
              <a:gdLst/>
              <a:ahLst/>
              <a:cxnLst/>
              <a:rect l="l" t="t" r="r" b="b"/>
              <a:pathLst>
                <a:path w="7752" h="13120" extrusionOk="0">
                  <a:moveTo>
                    <a:pt x="0" y="1"/>
                  </a:moveTo>
                  <a:lnTo>
                    <a:pt x="1794" y="12767"/>
                  </a:lnTo>
                  <a:cubicBezTo>
                    <a:pt x="2878" y="13025"/>
                    <a:pt x="3813" y="13119"/>
                    <a:pt x="4600" y="13119"/>
                  </a:cubicBezTo>
                  <a:cubicBezTo>
                    <a:pt x="6680" y="13119"/>
                    <a:pt x="7721" y="12463"/>
                    <a:pt x="7721" y="12463"/>
                  </a:cubicBezTo>
                  <a:lnTo>
                    <a:pt x="7751" y="4773"/>
                  </a:lnTo>
                  <a:cubicBezTo>
                    <a:pt x="4985" y="3618"/>
                    <a:pt x="2402" y="1946"/>
                    <a:pt x="0"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2"/>
            <p:cNvSpPr/>
            <p:nvPr/>
          </p:nvSpPr>
          <p:spPr>
            <a:xfrm>
              <a:off x="35929500" y="14512100"/>
              <a:ext cx="257875" cy="45525"/>
            </a:xfrm>
            <a:custGeom>
              <a:avLst/>
              <a:gdLst/>
              <a:ahLst/>
              <a:cxnLst/>
              <a:rect l="l" t="t" r="r" b="b"/>
              <a:pathLst>
                <a:path w="10315" h="1821" extrusionOk="0">
                  <a:moveTo>
                    <a:pt x="7831" y="0"/>
                  </a:moveTo>
                  <a:cubicBezTo>
                    <a:pt x="4809" y="0"/>
                    <a:pt x="92" y="266"/>
                    <a:pt x="92" y="266"/>
                  </a:cubicBezTo>
                  <a:cubicBezTo>
                    <a:pt x="92" y="266"/>
                    <a:pt x="1" y="1117"/>
                    <a:pt x="1308" y="1391"/>
                  </a:cubicBezTo>
                  <a:cubicBezTo>
                    <a:pt x="2254" y="1606"/>
                    <a:pt x="3762" y="1821"/>
                    <a:pt x="5295" y="1821"/>
                  </a:cubicBezTo>
                  <a:cubicBezTo>
                    <a:pt x="5930" y="1821"/>
                    <a:pt x="6569" y="1784"/>
                    <a:pt x="7174" y="1695"/>
                  </a:cubicBezTo>
                  <a:cubicBezTo>
                    <a:pt x="9211" y="1421"/>
                    <a:pt x="10153" y="1208"/>
                    <a:pt x="10153" y="1208"/>
                  </a:cubicBezTo>
                  <a:cubicBezTo>
                    <a:pt x="10153" y="1208"/>
                    <a:pt x="10244" y="813"/>
                    <a:pt x="10305" y="236"/>
                  </a:cubicBezTo>
                  <a:cubicBezTo>
                    <a:pt x="10315" y="60"/>
                    <a:pt x="9263" y="0"/>
                    <a:pt x="7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2"/>
            <p:cNvSpPr/>
            <p:nvPr/>
          </p:nvSpPr>
          <p:spPr>
            <a:xfrm>
              <a:off x="35928750" y="14478475"/>
              <a:ext cx="96525" cy="67650"/>
            </a:xfrm>
            <a:custGeom>
              <a:avLst/>
              <a:gdLst/>
              <a:ahLst/>
              <a:cxnLst/>
              <a:rect l="l" t="t" r="r" b="b"/>
              <a:pathLst>
                <a:path w="3861" h="2706" extrusionOk="0">
                  <a:moveTo>
                    <a:pt x="2432" y="0"/>
                  </a:moveTo>
                  <a:cubicBezTo>
                    <a:pt x="1399" y="395"/>
                    <a:pt x="274" y="942"/>
                    <a:pt x="122" y="1611"/>
                  </a:cubicBezTo>
                  <a:cubicBezTo>
                    <a:pt x="0" y="2219"/>
                    <a:pt x="1703" y="2614"/>
                    <a:pt x="3861" y="2705"/>
                  </a:cubicBezTo>
                  <a:cubicBezTo>
                    <a:pt x="3587" y="1763"/>
                    <a:pt x="3131" y="821"/>
                    <a:pt x="24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2"/>
            <p:cNvSpPr/>
            <p:nvPr/>
          </p:nvSpPr>
          <p:spPr>
            <a:xfrm>
              <a:off x="35989550" y="14457175"/>
              <a:ext cx="203675" cy="89850"/>
            </a:xfrm>
            <a:custGeom>
              <a:avLst/>
              <a:gdLst/>
              <a:ahLst/>
              <a:cxnLst/>
              <a:rect l="l" t="t" r="r" b="b"/>
              <a:pathLst>
                <a:path w="8147" h="3594" extrusionOk="0">
                  <a:moveTo>
                    <a:pt x="7812" y="1"/>
                  </a:moveTo>
                  <a:cubicBezTo>
                    <a:pt x="7812" y="1"/>
                    <a:pt x="6413" y="644"/>
                    <a:pt x="4387" y="644"/>
                  </a:cubicBezTo>
                  <a:cubicBezTo>
                    <a:pt x="3628" y="644"/>
                    <a:pt x="2780" y="554"/>
                    <a:pt x="1885" y="305"/>
                  </a:cubicBezTo>
                  <a:cubicBezTo>
                    <a:pt x="1885" y="305"/>
                    <a:pt x="973" y="518"/>
                    <a:pt x="0" y="852"/>
                  </a:cubicBezTo>
                  <a:cubicBezTo>
                    <a:pt x="699" y="1673"/>
                    <a:pt x="1155" y="2615"/>
                    <a:pt x="1429" y="3557"/>
                  </a:cubicBezTo>
                  <a:cubicBezTo>
                    <a:pt x="1866" y="3582"/>
                    <a:pt x="2321" y="3594"/>
                    <a:pt x="2781" y="3594"/>
                  </a:cubicBezTo>
                  <a:cubicBezTo>
                    <a:pt x="4621" y="3594"/>
                    <a:pt x="6547" y="3399"/>
                    <a:pt x="7812" y="3010"/>
                  </a:cubicBezTo>
                  <a:cubicBezTo>
                    <a:pt x="7812" y="3010"/>
                    <a:pt x="8146" y="1247"/>
                    <a:pt x="7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2"/>
            <p:cNvSpPr/>
            <p:nvPr/>
          </p:nvSpPr>
          <p:spPr>
            <a:xfrm>
              <a:off x="35981825" y="14422225"/>
              <a:ext cx="51750" cy="56650"/>
            </a:xfrm>
            <a:custGeom>
              <a:avLst/>
              <a:gdLst/>
              <a:ahLst/>
              <a:cxnLst/>
              <a:rect l="l" t="t" r="r" b="b"/>
              <a:pathLst>
                <a:path w="2070" h="2266" extrusionOk="0">
                  <a:moveTo>
                    <a:pt x="1272" y="233"/>
                  </a:moveTo>
                  <a:cubicBezTo>
                    <a:pt x="1306" y="233"/>
                    <a:pt x="1349" y="245"/>
                    <a:pt x="1403" y="274"/>
                  </a:cubicBezTo>
                  <a:cubicBezTo>
                    <a:pt x="1646" y="396"/>
                    <a:pt x="1646" y="1004"/>
                    <a:pt x="1646" y="1247"/>
                  </a:cubicBezTo>
                  <a:cubicBezTo>
                    <a:pt x="1661" y="1395"/>
                    <a:pt x="1662" y="1536"/>
                    <a:pt x="1658" y="1676"/>
                  </a:cubicBezTo>
                  <a:lnTo>
                    <a:pt x="1658" y="1676"/>
                  </a:lnTo>
                  <a:cubicBezTo>
                    <a:pt x="1571" y="1533"/>
                    <a:pt x="1483" y="1390"/>
                    <a:pt x="1403" y="1247"/>
                  </a:cubicBezTo>
                  <a:cubicBezTo>
                    <a:pt x="1376" y="1165"/>
                    <a:pt x="984" y="233"/>
                    <a:pt x="1272" y="233"/>
                  </a:cubicBezTo>
                  <a:close/>
                  <a:moveTo>
                    <a:pt x="664" y="1084"/>
                  </a:moveTo>
                  <a:cubicBezTo>
                    <a:pt x="686" y="1084"/>
                    <a:pt x="709" y="1088"/>
                    <a:pt x="735" y="1095"/>
                  </a:cubicBezTo>
                  <a:cubicBezTo>
                    <a:pt x="887" y="1156"/>
                    <a:pt x="1039" y="1308"/>
                    <a:pt x="1130" y="1399"/>
                  </a:cubicBezTo>
                  <a:cubicBezTo>
                    <a:pt x="1262" y="1550"/>
                    <a:pt x="1382" y="1713"/>
                    <a:pt x="1491" y="1880"/>
                  </a:cubicBezTo>
                  <a:lnTo>
                    <a:pt x="1491" y="1880"/>
                  </a:lnTo>
                  <a:cubicBezTo>
                    <a:pt x="1517" y="1924"/>
                    <a:pt x="1541" y="1965"/>
                    <a:pt x="1563" y="2002"/>
                  </a:cubicBezTo>
                  <a:lnTo>
                    <a:pt x="1563" y="2002"/>
                  </a:lnTo>
                  <a:cubicBezTo>
                    <a:pt x="1188" y="1894"/>
                    <a:pt x="777" y="1755"/>
                    <a:pt x="552" y="1429"/>
                  </a:cubicBezTo>
                  <a:cubicBezTo>
                    <a:pt x="445" y="1269"/>
                    <a:pt x="503" y="1084"/>
                    <a:pt x="664" y="1084"/>
                  </a:cubicBezTo>
                  <a:close/>
                  <a:moveTo>
                    <a:pt x="1303" y="0"/>
                  </a:moveTo>
                  <a:cubicBezTo>
                    <a:pt x="1296" y="0"/>
                    <a:pt x="1289" y="1"/>
                    <a:pt x="1282" y="1"/>
                  </a:cubicBezTo>
                  <a:cubicBezTo>
                    <a:pt x="780" y="16"/>
                    <a:pt x="852" y="517"/>
                    <a:pt x="1065" y="1039"/>
                  </a:cubicBezTo>
                  <a:lnTo>
                    <a:pt x="1065" y="1039"/>
                  </a:lnTo>
                  <a:cubicBezTo>
                    <a:pt x="1017" y="1004"/>
                    <a:pt x="968" y="972"/>
                    <a:pt x="917" y="943"/>
                  </a:cubicBezTo>
                  <a:cubicBezTo>
                    <a:pt x="834" y="887"/>
                    <a:pt x="712" y="851"/>
                    <a:pt x="596" y="851"/>
                  </a:cubicBezTo>
                  <a:cubicBezTo>
                    <a:pt x="458" y="851"/>
                    <a:pt x="328" y="902"/>
                    <a:pt x="279" y="1034"/>
                  </a:cubicBezTo>
                  <a:cubicBezTo>
                    <a:pt x="0" y="1758"/>
                    <a:pt x="1074" y="2100"/>
                    <a:pt x="1653" y="2175"/>
                  </a:cubicBezTo>
                  <a:lnTo>
                    <a:pt x="1653" y="2175"/>
                  </a:lnTo>
                  <a:cubicBezTo>
                    <a:pt x="1672" y="2235"/>
                    <a:pt x="1728" y="2265"/>
                    <a:pt x="1783" y="2265"/>
                  </a:cubicBezTo>
                  <a:cubicBezTo>
                    <a:pt x="1852" y="2265"/>
                    <a:pt x="1920" y="2220"/>
                    <a:pt x="1920" y="2128"/>
                  </a:cubicBezTo>
                  <a:cubicBezTo>
                    <a:pt x="1950" y="1647"/>
                    <a:pt x="2070"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2"/>
            <p:cNvSpPr/>
            <p:nvPr/>
          </p:nvSpPr>
          <p:spPr>
            <a:xfrm>
              <a:off x="36273750" y="13928200"/>
              <a:ext cx="315375" cy="280675"/>
            </a:xfrm>
            <a:custGeom>
              <a:avLst/>
              <a:gdLst/>
              <a:ahLst/>
              <a:cxnLst/>
              <a:rect l="l" t="t" r="r" b="b"/>
              <a:pathLst>
                <a:path w="12615" h="11227" extrusionOk="0">
                  <a:moveTo>
                    <a:pt x="6357" y="0"/>
                  </a:moveTo>
                  <a:cubicBezTo>
                    <a:pt x="4426" y="0"/>
                    <a:pt x="241" y="3110"/>
                    <a:pt x="91" y="4807"/>
                  </a:cubicBezTo>
                  <a:cubicBezTo>
                    <a:pt x="0" y="6327"/>
                    <a:pt x="1277" y="8485"/>
                    <a:pt x="2948" y="10643"/>
                  </a:cubicBezTo>
                  <a:cubicBezTo>
                    <a:pt x="4750" y="11045"/>
                    <a:pt x="6622" y="11226"/>
                    <a:pt x="8495" y="11226"/>
                  </a:cubicBezTo>
                  <a:cubicBezTo>
                    <a:pt x="9877" y="11226"/>
                    <a:pt x="11259" y="11128"/>
                    <a:pt x="12614" y="10947"/>
                  </a:cubicBezTo>
                  <a:cubicBezTo>
                    <a:pt x="10943" y="8090"/>
                    <a:pt x="8754" y="4108"/>
                    <a:pt x="7234" y="491"/>
                  </a:cubicBezTo>
                  <a:cubicBezTo>
                    <a:pt x="7093" y="148"/>
                    <a:pt x="6779" y="0"/>
                    <a:pt x="6357"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2"/>
            <p:cNvSpPr/>
            <p:nvPr/>
          </p:nvSpPr>
          <p:spPr>
            <a:xfrm>
              <a:off x="36347450" y="14194275"/>
              <a:ext cx="304750" cy="189225"/>
            </a:xfrm>
            <a:custGeom>
              <a:avLst/>
              <a:gdLst/>
              <a:ahLst/>
              <a:cxnLst/>
              <a:rect l="l" t="t" r="r" b="b"/>
              <a:pathLst>
                <a:path w="12190" h="7569" extrusionOk="0">
                  <a:moveTo>
                    <a:pt x="0" y="0"/>
                  </a:moveTo>
                  <a:lnTo>
                    <a:pt x="0" y="0"/>
                  </a:lnTo>
                  <a:cubicBezTo>
                    <a:pt x="2949" y="3800"/>
                    <a:pt x="7143" y="7569"/>
                    <a:pt x="7143" y="7569"/>
                  </a:cubicBezTo>
                  <a:cubicBezTo>
                    <a:pt x="11064" y="6505"/>
                    <a:pt x="12189" y="4438"/>
                    <a:pt x="12189" y="4438"/>
                  </a:cubicBezTo>
                  <a:cubicBezTo>
                    <a:pt x="12189" y="4438"/>
                    <a:pt x="11125" y="2766"/>
                    <a:pt x="9666" y="304"/>
                  </a:cubicBezTo>
                  <a:cubicBezTo>
                    <a:pt x="8311" y="485"/>
                    <a:pt x="6929" y="583"/>
                    <a:pt x="5547" y="583"/>
                  </a:cubicBezTo>
                  <a:cubicBezTo>
                    <a:pt x="3674" y="583"/>
                    <a:pt x="1802" y="402"/>
                    <a:pt x="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2"/>
            <p:cNvSpPr/>
            <p:nvPr/>
          </p:nvSpPr>
          <p:spPr>
            <a:xfrm>
              <a:off x="36459925" y="14357525"/>
              <a:ext cx="231775" cy="136275"/>
            </a:xfrm>
            <a:custGeom>
              <a:avLst/>
              <a:gdLst/>
              <a:ahLst/>
              <a:cxnLst/>
              <a:rect l="l" t="t" r="r" b="b"/>
              <a:pathLst>
                <a:path w="9271" h="5451" extrusionOk="0">
                  <a:moveTo>
                    <a:pt x="8852" y="1"/>
                  </a:moveTo>
                  <a:cubicBezTo>
                    <a:pt x="7919" y="1"/>
                    <a:pt x="0" y="4929"/>
                    <a:pt x="0" y="4929"/>
                  </a:cubicBezTo>
                  <a:cubicBezTo>
                    <a:pt x="0" y="4929"/>
                    <a:pt x="221" y="5451"/>
                    <a:pt x="988" y="5451"/>
                  </a:cubicBezTo>
                  <a:cubicBezTo>
                    <a:pt x="1165" y="5451"/>
                    <a:pt x="1372" y="5423"/>
                    <a:pt x="1611" y="5355"/>
                  </a:cubicBezTo>
                  <a:cubicBezTo>
                    <a:pt x="2918" y="4990"/>
                    <a:pt x="5198" y="4048"/>
                    <a:pt x="6869" y="2802"/>
                  </a:cubicBezTo>
                  <a:cubicBezTo>
                    <a:pt x="8541" y="1586"/>
                    <a:pt x="9271" y="917"/>
                    <a:pt x="9271" y="917"/>
                  </a:cubicBezTo>
                  <a:cubicBezTo>
                    <a:pt x="9271" y="917"/>
                    <a:pt x="9180" y="552"/>
                    <a:pt x="8936" y="36"/>
                  </a:cubicBezTo>
                  <a:cubicBezTo>
                    <a:pt x="8925" y="12"/>
                    <a:pt x="8897" y="1"/>
                    <a:pt x="8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2"/>
            <p:cNvSpPr/>
            <p:nvPr/>
          </p:nvSpPr>
          <p:spPr>
            <a:xfrm>
              <a:off x="36455350" y="14418425"/>
              <a:ext cx="99575" cy="69075"/>
            </a:xfrm>
            <a:custGeom>
              <a:avLst/>
              <a:gdLst/>
              <a:ahLst/>
              <a:cxnLst/>
              <a:rect l="l" t="t" r="r" b="b"/>
              <a:pathLst>
                <a:path w="3983" h="2763" extrusionOk="0">
                  <a:moveTo>
                    <a:pt x="1429" y="1"/>
                  </a:moveTo>
                  <a:cubicBezTo>
                    <a:pt x="700" y="821"/>
                    <a:pt x="1" y="1855"/>
                    <a:pt x="183" y="2493"/>
                  </a:cubicBezTo>
                  <a:cubicBezTo>
                    <a:pt x="239" y="2679"/>
                    <a:pt x="433" y="2762"/>
                    <a:pt x="731" y="2762"/>
                  </a:cubicBezTo>
                  <a:cubicBezTo>
                    <a:pt x="1410" y="2762"/>
                    <a:pt x="2630" y="2328"/>
                    <a:pt x="3982" y="1673"/>
                  </a:cubicBezTo>
                  <a:cubicBezTo>
                    <a:pt x="3283" y="943"/>
                    <a:pt x="2432" y="396"/>
                    <a:pt x="1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2"/>
            <p:cNvSpPr/>
            <p:nvPr/>
          </p:nvSpPr>
          <p:spPr>
            <a:xfrm>
              <a:off x="36491075" y="14305200"/>
              <a:ext cx="197575" cy="155050"/>
            </a:xfrm>
            <a:custGeom>
              <a:avLst/>
              <a:gdLst/>
              <a:ahLst/>
              <a:cxnLst/>
              <a:rect l="l" t="t" r="r" b="b"/>
              <a:pathLst>
                <a:path w="7903" h="6202" extrusionOk="0">
                  <a:moveTo>
                    <a:pt x="6444" y="1"/>
                  </a:moveTo>
                  <a:cubicBezTo>
                    <a:pt x="6444" y="1"/>
                    <a:pt x="4712" y="2341"/>
                    <a:pt x="1398" y="3132"/>
                  </a:cubicBezTo>
                  <a:cubicBezTo>
                    <a:pt x="1398" y="3132"/>
                    <a:pt x="699" y="3740"/>
                    <a:pt x="0" y="4530"/>
                  </a:cubicBezTo>
                  <a:cubicBezTo>
                    <a:pt x="1003" y="4925"/>
                    <a:pt x="1854" y="5502"/>
                    <a:pt x="2553" y="6202"/>
                  </a:cubicBezTo>
                  <a:cubicBezTo>
                    <a:pt x="4529" y="5259"/>
                    <a:pt x="6748" y="3831"/>
                    <a:pt x="7873" y="2645"/>
                  </a:cubicBezTo>
                  <a:cubicBezTo>
                    <a:pt x="7903" y="2645"/>
                    <a:pt x="7326" y="943"/>
                    <a:pt x="64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2"/>
            <p:cNvSpPr/>
            <p:nvPr/>
          </p:nvSpPr>
          <p:spPr>
            <a:xfrm>
              <a:off x="36474800" y="14355275"/>
              <a:ext cx="51525" cy="50275"/>
            </a:xfrm>
            <a:custGeom>
              <a:avLst/>
              <a:gdLst/>
              <a:ahLst/>
              <a:cxnLst/>
              <a:rect l="l" t="t" r="r" b="b"/>
              <a:pathLst>
                <a:path w="2061" h="2011" extrusionOk="0">
                  <a:moveTo>
                    <a:pt x="651" y="247"/>
                  </a:moveTo>
                  <a:cubicBezTo>
                    <a:pt x="955" y="247"/>
                    <a:pt x="1229" y="794"/>
                    <a:pt x="1350" y="977"/>
                  </a:cubicBezTo>
                  <a:cubicBezTo>
                    <a:pt x="1423" y="1108"/>
                    <a:pt x="1490" y="1233"/>
                    <a:pt x="1555" y="1357"/>
                  </a:cubicBezTo>
                  <a:lnTo>
                    <a:pt x="1555" y="1357"/>
                  </a:lnTo>
                  <a:cubicBezTo>
                    <a:pt x="1416" y="1276"/>
                    <a:pt x="1277" y="1191"/>
                    <a:pt x="1138" y="1098"/>
                  </a:cubicBezTo>
                  <a:cubicBezTo>
                    <a:pt x="1046" y="1037"/>
                    <a:pt x="104" y="247"/>
                    <a:pt x="651" y="247"/>
                  </a:cubicBezTo>
                  <a:close/>
                  <a:moveTo>
                    <a:pt x="600" y="1291"/>
                  </a:moveTo>
                  <a:cubicBezTo>
                    <a:pt x="718" y="1291"/>
                    <a:pt x="863" y="1349"/>
                    <a:pt x="955" y="1372"/>
                  </a:cubicBezTo>
                  <a:cubicBezTo>
                    <a:pt x="1162" y="1434"/>
                    <a:pt x="1369" y="1538"/>
                    <a:pt x="1566" y="1646"/>
                  </a:cubicBezTo>
                  <a:lnTo>
                    <a:pt x="1566" y="1646"/>
                  </a:lnTo>
                  <a:cubicBezTo>
                    <a:pt x="1587" y="1659"/>
                    <a:pt x="1608" y="1670"/>
                    <a:pt x="1627" y="1681"/>
                  </a:cubicBezTo>
                  <a:lnTo>
                    <a:pt x="1627" y="1681"/>
                  </a:lnTo>
                  <a:cubicBezTo>
                    <a:pt x="1416" y="1736"/>
                    <a:pt x="1189" y="1782"/>
                    <a:pt x="969" y="1782"/>
                  </a:cubicBezTo>
                  <a:cubicBezTo>
                    <a:pt x="794" y="1782"/>
                    <a:pt x="623" y="1753"/>
                    <a:pt x="469" y="1676"/>
                  </a:cubicBezTo>
                  <a:cubicBezTo>
                    <a:pt x="286" y="1585"/>
                    <a:pt x="256" y="1341"/>
                    <a:pt x="499" y="1311"/>
                  </a:cubicBezTo>
                  <a:cubicBezTo>
                    <a:pt x="529" y="1296"/>
                    <a:pt x="563" y="1291"/>
                    <a:pt x="600" y="1291"/>
                  </a:cubicBezTo>
                  <a:close/>
                  <a:moveTo>
                    <a:pt x="662" y="1"/>
                  </a:moveTo>
                  <a:cubicBezTo>
                    <a:pt x="588" y="1"/>
                    <a:pt x="513" y="21"/>
                    <a:pt x="438" y="65"/>
                  </a:cubicBezTo>
                  <a:cubicBezTo>
                    <a:pt x="0" y="331"/>
                    <a:pt x="295" y="734"/>
                    <a:pt x="730" y="1087"/>
                  </a:cubicBezTo>
                  <a:lnTo>
                    <a:pt x="730" y="1087"/>
                  </a:lnTo>
                  <a:cubicBezTo>
                    <a:pt x="673" y="1078"/>
                    <a:pt x="617" y="1071"/>
                    <a:pt x="560" y="1068"/>
                  </a:cubicBezTo>
                  <a:cubicBezTo>
                    <a:pt x="347" y="1068"/>
                    <a:pt x="13" y="1220"/>
                    <a:pt x="43" y="1463"/>
                  </a:cubicBezTo>
                  <a:cubicBezTo>
                    <a:pt x="102" y="1877"/>
                    <a:pt x="435" y="2010"/>
                    <a:pt x="817" y="2010"/>
                  </a:cubicBezTo>
                  <a:cubicBezTo>
                    <a:pt x="1155" y="2010"/>
                    <a:pt x="1533" y="1905"/>
                    <a:pt x="1793" y="1798"/>
                  </a:cubicBezTo>
                  <a:lnTo>
                    <a:pt x="1793" y="1798"/>
                  </a:lnTo>
                  <a:cubicBezTo>
                    <a:pt x="1814" y="1824"/>
                    <a:pt x="1843" y="1836"/>
                    <a:pt x="1873" y="1836"/>
                  </a:cubicBezTo>
                  <a:cubicBezTo>
                    <a:pt x="1960" y="1836"/>
                    <a:pt x="2061" y="1740"/>
                    <a:pt x="2019" y="1615"/>
                  </a:cubicBezTo>
                  <a:cubicBezTo>
                    <a:pt x="1830" y="1264"/>
                    <a:pt x="1257" y="1"/>
                    <a:pt x="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2"/>
            <p:cNvSpPr/>
            <p:nvPr/>
          </p:nvSpPr>
          <p:spPr>
            <a:xfrm>
              <a:off x="36457625" y="12735950"/>
              <a:ext cx="205950" cy="377525"/>
            </a:xfrm>
            <a:custGeom>
              <a:avLst/>
              <a:gdLst/>
              <a:ahLst/>
              <a:cxnLst/>
              <a:rect l="l" t="t" r="r" b="b"/>
              <a:pathLst>
                <a:path w="8238" h="15101" extrusionOk="0">
                  <a:moveTo>
                    <a:pt x="5792" y="0"/>
                  </a:moveTo>
                  <a:cubicBezTo>
                    <a:pt x="5059" y="0"/>
                    <a:pt x="4621" y="2892"/>
                    <a:pt x="4621" y="2892"/>
                  </a:cubicBezTo>
                  <a:cubicBezTo>
                    <a:pt x="4621" y="2892"/>
                    <a:pt x="4986" y="65"/>
                    <a:pt x="4226" y="34"/>
                  </a:cubicBezTo>
                  <a:cubicBezTo>
                    <a:pt x="4223" y="34"/>
                    <a:pt x="4219" y="34"/>
                    <a:pt x="4216" y="34"/>
                  </a:cubicBezTo>
                  <a:cubicBezTo>
                    <a:pt x="3496" y="34"/>
                    <a:pt x="3405" y="3317"/>
                    <a:pt x="3405" y="3317"/>
                  </a:cubicBezTo>
                  <a:cubicBezTo>
                    <a:pt x="3405" y="3317"/>
                    <a:pt x="3259" y="2318"/>
                    <a:pt x="2761" y="2318"/>
                  </a:cubicBezTo>
                  <a:cubicBezTo>
                    <a:pt x="2657" y="2318"/>
                    <a:pt x="2538" y="2361"/>
                    <a:pt x="2402" y="2466"/>
                  </a:cubicBezTo>
                  <a:cubicBezTo>
                    <a:pt x="1612" y="3074"/>
                    <a:pt x="3284" y="5749"/>
                    <a:pt x="3284" y="5749"/>
                  </a:cubicBezTo>
                  <a:cubicBezTo>
                    <a:pt x="3284" y="5749"/>
                    <a:pt x="3284" y="6205"/>
                    <a:pt x="2615" y="8819"/>
                  </a:cubicBezTo>
                  <a:cubicBezTo>
                    <a:pt x="2068" y="10946"/>
                    <a:pt x="1004" y="13165"/>
                    <a:pt x="1" y="14898"/>
                  </a:cubicBezTo>
                  <a:cubicBezTo>
                    <a:pt x="588" y="15036"/>
                    <a:pt x="1166" y="15101"/>
                    <a:pt x="1733" y="15101"/>
                  </a:cubicBezTo>
                  <a:cubicBezTo>
                    <a:pt x="3163" y="15101"/>
                    <a:pt x="4531" y="14691"/>
                    <a:pt x="5837" y="14016"/>
                  </a:cubicBezTo>
                  <a:cubicBezTo>
                    <a:pt x="6202" y="12953"/>
                    <a:pt x="6536" y="11889"/>
                    <a:pt x="6779" y="10825"/>
                  </a:cubicBezTo>
                  <a:cubicBezTo>
                    <a:pt x="8238" y="4776"/>
                    <a:pt x="7813" y="490"/>
                    <a:pt x="7174" y="430"/>
                  </a:cubicBezTo>
                  <a:cubicBezTo>
                    <a:pt x="7170" y="429"/>
                    <a:pt x="7167" y="429"/>
                    <a:pt x="7163" y="429"/>
                  </a:cubicBezTo>
                  <a:cubicBezTo>
                    <a:pt x="6562" y="429"/>
                    <a:pt x="6201" y="2833"/>
                    <a:pt x="6141" y="3196"/>
                  </a:cubicBezTo>
                  <a:cubicBezTo>
                    <a:pt x="6202" y="2800"/>
                    <a:pt x="6536" y="126"/>
                    <a:pt x="5837" y="4"/>
                  </a:cubicBezTo>
                  <a:cubicBezTo>
                    <a:pt x="5822" y="2"/>
                    <a:pt x="5807" y="0"/>
                    <a:pt x="5792"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2"/>
            <p:cNvSpPr/>
            <p:nvPr/>
          </p:nvSpPr>
          <p:spPr>
            <a:xfrm>
              <a:off x="36404450" y="13086350"/>
              <a:ext cx="199100" cy="307775"/>
            </a:xfrm>
            <a:custGeom>
              <a:avLst/>
              <a:gdLst/>
              <a:ahLst/>
              <a:cxnLst/>
              <a:rect l="l" t="t" r="r" b="b"/>
              <a:pathLst>
                <a:path w="7964" h="12311" extrusionOk="0">
                  <a:moveTo>
                    <a:pt x="7964" y="0"/>
                  </a:moveTo>
                  <a:lnTo>
                    <a:pt x="7964" y="0"/>
                  </a:lnTo>
                  <a:cubicBezTo>
                    <a:pt x="6658" y="675"/>
                    <a:pt x="5290" y="1085"/>
                    <a:pt x="3860" y="1085"/>
                  </a:cubicBezTo>
                  <a:cubicBezTo>
                    <a:pt x="3293" y="1085"/>
                    <a:pt x="2715" y="1020"/>
                    <a:pt x="2128" y="882"/>
                  </a:cubicBezTo>
                  <a:cubicBezTo>
                    <a:pt x="1034" y="2888"/>
                    <a:pt x="0" y="4317"/>
                    <a:pt x="0" y="4317"/>
                  </a:cubicBezTo>
                  <a:lnTo>
                    <a:pt x="1064" y="12311"/>
                  </a:lnTo>
                  <a:cubicBezTo>
                    <a:pt x="2888" y="10669"/>
                    <a:pt x="5380" y="6505"/>
                    <a:pt x="7204" y="2067"/>
                  </a:cubicBezTo>
                  <a:cubicBezTo>
                    <a:pt x="7477" y="1368"/>
                    <a:pt x="7721" y="699"/>
                    <a:pt x="7964"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2"/>
            <p:cNvSpPr/>
            <p:nvPr/>
          </p:nvSpPr>
          <p:spPr>
            <a:xfrm>
              <a:off x="35836800" y="13675250"/>
              <a:ext cx="717350" cy="455825"/>
            </a:xfrm>
            <a:custGeom>
              <a:avLst/>
              <a:gdLst/>
              <a:ahLst/>
              <a:cxnLst/>
              <a:rect l="l" t="t" r="r" b="b"/>
              <a:pathLst>
                <a:path w="28694" h="18233" extrusionOk="0">
                  <a:moveTo>
                    <a:pt x="4985" y="1"/>
                  </a:moveTo>
                  <a:lnTo>
                    <a:pt x="5107" y="1004"/>
                  </a:lnTo>
                  <a:lnTo>
                    <a:pt x="5016" y="1004"/>
                  </a:lnTo>
                  <a:lnTo>
                    <a:pt x="1" y="15047"/>
                  </a:lnTo>
                  <a:cubicBezTo>
                    <a:pt x="1" y="15047"/>
                    <a:pt x="1733" y="17266"/>
                    <a:pt x="5502" y="17326"/>
                  </a:cubicBezTo>
                  <a:cubicBezTo>
                    <a:pt x="6088" y="17341"/>
                    <a:pt x="6631" y="17344"/>
                    <a:pt x="7143" y="17344"/>
                  </a:cubicBezTo>
                  <a:cubicBezTo>
                    <a:pt x="7766" y="17344"/>
                    <a:pt x="8344" y="17339"/>
                    <a:pt x="8901" y="17339"/>
                  </a:cubicBezTo>
                  <a:cubicBezTo>
                    <a:pt x="10831" y="17339"/>
                    <a:pt x="12503" y="17408"/>
                    <a:pt x="14894" y="18026"/>
                  </a:cubicBezTo>
                  <a:cubicBezTo>
                    <a:pt x="15464" y="18168"/>
                    <a:pt x="16107" y="18233"/>
                    <a:pt x="16793" y="18233"/>
                  </a:cubicBezTo>
                  <a:cubicBezTo>
                    <a:pt x="20497" y="18233"/>
                    <a:pt x="25463" y="16349"/>
                    <a:pt x="27053" y="14682"/>
                  </a:cubicBezTo>
                  <a:cubicBezTo>
                    <a:pt x="27691" y="14044"/>
                    <a:pt x="28238" y="13375"/>
                    <a:pt x="28694" y="12767"/>
                  </a:cubicBezTo>
                  <a:cubicBezTo>
                    <a:pt x="19758" y="11642"/>
                    <a:pt x="11338" y="6810"/>
                    <a:pt x="49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2"/>
            <p:cNvSpPr/>
            <p:nvPr/>
          </p:nvSpPr>
          <p:spPr>
            <a:xfrm>
              <a:off x="35890750" y="13159300"/>
              <a:ext cx="612500" cy="496975"/>
            </a:xfrm>
            <a:custGeom>
              <a:avLst/>
              <a:gdLst/>
              <a:ahLst/>
              <a:cxnLst/>
              <a:rect l="l" t="t" r="r" b="b"/>
              <a:pathLst>
                <a:path w="24500" h="19879" extrusionOk="0">
                  <a:moveTo>
                    <a:pt x="20548" y="0"/>
                  </a:moveTo>
                  <a:cubicBezTo>
                    <a:pt x="20548" y="0"/>
                    <a:pt x="19454" y="1885"/>
                    <a:pt x="15806" y="3921"/>
                  </a:cubicBezTo>
                  <a:cubicBezTo>
                    <a:pt x="15778" y="3940"/>
                    <a:pt x="15747" y="3947"/>
                    <a:pt x="15715" y="3947"/>
                  </a:cubicBezTo>
                  <a:cubicBezTo>
                    <a:pt x="15643" y="3947"/>
                    <a:pt x="15565" y="3912"/>
                    <a:pt x="15502" y="3891"/>
                  </a:cubicBezTo>
                  <a:cubicBezTo>
                    <a:pt x="14092" y="3684"/>
                    <a:pt x="12856" y="3603"/>
                    <a:pt x="11784" y="3603"/>
                  </a:cubicBezTo>
                  <a:cubicBezTo>
                    <a:pt x="7983" y="3603"/>
                    <a:pt x="6262" y="4620"/>
                    <a:pt x="6262" y="4620"/>
                  </a:cubicBezTo>
                  <a:cubicBezTo>
                    <a:pt x="6262" y="4620"/>
                    <a:pt x="2128" y="5137"/>
                    <a:pt x="274" y="8177"/>
                  </a:cubicBezTo>
                  <a:cubicBezTo>
                    <a:pt x="153" y="8329"/>
                    <a:pt x="92" y="8511"/>
                    <a:pt x="1" y="8663"/>
                  </a:cubicBezTo>
                  <a:cubicBezTo>
                    <a:pt x="5502" y="14499"/>
                    <a:pt x="12980" y="17599"/>
                    <a:pt x="20579" y="19879"/>
                  </a:cubicBezTo>
                  <a:lnTo>
                    <a:pt x="20639" y="19879"/>
                  </a:lnTo>
                  <a:lnTo>
                    <a:pt x="20214" y="19210"/>
                  </a:lnTo>
                  <a:lnTo>
                    <a:pt x="20031" y="12007"/>
                  </a:lnTo>
                  <a:cubicBezTo>
                    <a:pt x="20031" y="12007"/>
                    <a:pt x="22919" y="10274"/>
                    <a:pt x="24013" y="7599"/>
                  </a:cubicBezTo>
                  <a:cubicBezTo>
                    <a:pt x="24500" y="6414"/>
                    <a:pt x="21186" y="517"/>
                    <a:pt x="20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2"/>
            <p:cNvSpPr/>
            <p:nvPr/>
          </p:nvSpPr>
          <p:spPr>
            <a:xfrm>
              <a:off x="35850475" y="13375875"/>
              <a:ext cx="554750" cy="328225"/>
            </a:xfrm>
            <a:custGeom>
              <a:avLst/>
              <a:gdLst/>
              <a:ahLst/>
              <a:cxnLst/>
              <a:rect l="l" t="t" r="r" b="b"/>
              <a:pathLst>
                <a:path w="22190" h="13129" extrusionOk="0">
                  <a:moveTo>
                    <a:pt x="1612" y="0"/>
                  </a:moveTo>
                  <a:cubicBezTo>
                    <a:pt x="1" y="2827"/>
                    <a:pt x="61" y="5015"/>
                    <a:pt x="61" y="5015"/>
                  </a:cubicBezTo>
                  <a:cubicBezTo>
                    <a:pt x="61" y="5015"/>
                    <a:pt x="1247" y="5927"/>
                    <a:pt x="3679" y="6110"/>
                  </a:cubicBezTo>
                  <a:cubicBezTo>
                    <a:pt x="3770" y="6110"/>
                    <a:pt x="3861" y="6140"/>
                    <a:pt x="3983" y="6140"/>
                  </a:cubicBezTo>
                  <a:lnTo>
                    <a:pt x="3952" y="7751"/>
                  </a:lnTo>
                  <a:lnTo>
                    <a:pt x="4438" y="11976"/>
                  </a:lnTo>
                  <a:cubicBezTo>
                    <a:pt x="4803" y="12371"/>
                    <a:pt x="5168" y="12736"/>
                    <a:pt x="5533" y="13101"/>
                  </a:cubicBezTo>
                  <a:cubicBezTo>
                    <a:pt x="6339" y="13118"/>
                    <a:pt x="7152" y="13129"/>
                    <a:pt x="7968" y="13129"/>
                  </a:cubicBezTo>
                  <a:cubicBezTo>
                    <a:pt x="12840" y="13129"/>
                    <a:pt x="17816" y="12752"/>
                    <a:pt x="22190" y="11216"/>
                  </a:cubicBezTo>
                  <a:cubicBezTo>
                    <a:pt x="14591" y="8936"/>
                    <a:pt x="7113" y="5836"/>
                    <a:pt x="1612" y="0"/>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2"/>
            <p:cNvSpPr/>
            <p:nvPr/>
          </p:nvSpPr>
          <p:spPr>
            <a:xfrm>
              <a:off x="35988775" y="13655500"/>
              <a:ext cx="602625" cy="338950"/>
            </a:xfrm>
            <a:custGeom>
              <a:avLst/>
              <a:gdLst/>
              <a:ahLst/>
              <a:cxnLst/>
              <a:rect l="l" t="t" r="r" b="b"/>
              <a:pathLst>
                <a:path w="24105" h="13558" extrusionOk="0">
                  <a:moveTo>
                    <a:pt x="16718" y="1"/>
                  </a:moveTo>
                  <a:cubicBezTo>
                    <a:pt x="12315" y="1564"/>
                    <a:pt x="7332" y="1943"/>
                    <a:pt x="2437" y="1943"/>
                  </a:cubicBezTo>
                  <a:cubicBezTo>
                    <a:pt x="1622" y="1943"/>
                    <a:pt x="808" y="1933"/>
                    <a:pt x="1" y="1916"/>
                  </a:cubicBezTo>
                  <a:lnTo>
                    <a:pt x="1" y="1916"/>
                  </a:lnTo>
                  <a:cubicBezTo>
                    <a:pt x="6232" y="8116"/>
                    <a:pt x="14195" y="12493"/>
                    <a:pt x="22615" y="13557"/>
                  </a:cubicBezTo>
                  <a:cubicBezTo>
                    <a:pt x="23557" y="12372"/>
                    <a:pt x="24104" y="11460"/>
                    <a:pt x="24104" y="11460"/>
                  </a:cubicBezTo>
                  <a:lnTo>
                    <a:pt x="1671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2"/>
            <p:cNvSpPr/>
            <p:nvPr/>
          </p:nvSpPr>
          <p:spPr>
            <a:xfrm>
              <a:off x="36259300" y="13205750"/>
              <a:ext cx="198350" cy="489300"/>
            </a:xfrm>
            <a:custGeom>
              <a:avLst/>
              <a:gdLst/>
              <a:ahLst/>
              <a:cxnLst/>
              <a:rect l="l" t="t" r="r" b="b"/>
              <a:pathLst>
                <a:path w="7934" h="19572" extrusionOk="0">
                  <a:moveTo>
                    <a:pt x="2240" y="0"/>
                  </a:moveTo>
                  <a:cubicBezTo>
                    <a:pt x="1284" y="0"/>
                    <a:pt x="800" y="897"/>
                    <a:pt x="153" y="1121"/>
                  </a:cubicBezTo>
                  <a:cubicBezTo>
                    <a:pt x="61" y="2732"/>
                    <a:pt x="1" y="6349"/>
                    <a:pt x="730" y="9115"/>
                  </a:cubicBezTo>
                  <a:cubicBezTo>
                    <a:pt x="2280" y="14951"/>
                    <a:pt x="4651" y="16836"/>
                    <a:pt x="7934" y="19571"/>
                  </a:cubicBezTo>
                  <a:cubicBezTo>
                    <a:pt x="7812" y="17930"/>
                    <a:pt x="6840" y="14981"/>
                    <a:pt x="6840" y="14981"/>
                  </a:cubicBezTo>
                  <a:cubicBezTo>
                    <a:pt x="6840" y="14981"/>
                    <a:pt x="4742" y="9936"/>
                    <a:pt x="4134" y="7687"/>
                  </a:cubicBezTo>
                  <a:cubicBezTo>
                    <a:pt x="3526" y="5437"/>
                    <a:pt x="2949" y="148"/>
                    <a:pt x="2949" y="148"/>
                  </a:cubicBezTo>
                  <a:cubicBezTo>
                    <a:pt x="2685" y="44"/>
                    <a:pt x="2451" y="0"/>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2"/>
            <p:cNvSpPr/>
            <p:nvPr/>
          </p:nvSpPr>
          <p:spPr>
            <a:xfrm>
              <a:off x="36228900" y="13233775"/>
              <a:ext cx="230275" cy="484075"/>
            </a:xfrm>
            <a:custGeom>
              <a:avLst/>
              <a:gdLst/>
              <a:ahLst/>
              <a:cxnLst/>
              <a:rect l="l" t="t" r="r" b="b"/>
              <a:pathLst>
                <a:path w="9211" h="19363" extrusionOk="0">
                  <a:moveTo>
                    <a:pt x="1369" y="0"/>
                  </a:moveTo>
                  <a:lnTo>
                    <a:pt x="1369" y="0"/>
                  </a:lnTo>
                  <a:cubicBezTo>
                    <a:pt x="913" y="152"/>
                    <a:pt x="639" y="395"/>
                    <a:pt x="609" y="760"/>
                  </a:cubicBezTo>
                  <a:cubicBezTo>
                    <a:pt x="457" y="1793"/>
                    <a:pt x="1" y="5958"/>
                    <a:pt x="2128" y="11246"/>
                  </a:cubicBezTo>
                  <a:cubicBezTo>
                    <a:pt x="4226" y="16535"/>
                    <a:pt x="9089" y="19362"/>
                    <a:pt x="9089" y="19362"/>
                  </a:cubicBezTo>
                  <a:cubicBezTo>
                    <a:pt x="9180" y="19180"/>
                    <a:pt x="9211" y="18845"/>
                    <a:pt x="9180" y="18450"/>
                  </a:cubicBezTo>
                  <a:cubicBezTo>
                    <a:pt x="5867" y="15715"/>
                    <a:pt x="3496" y="13800"/>
                    <a:pt x="1946" y="7994"/>
                  </a:cubicBezTo>
                  <a:cubicBezTo>
                    <a:pt x="1217" y="5228"/>
                    <a:pt x="1277" y="1611"/>
                    <a:pt x="1369"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2"/>
            <p:cNvSpPr/>
            <p:nvPr/>
          </p:nvSpPr>
          <p:spPr>
            <a:xfrm>
              <a:off x="35722825" y="12981525"/>
              <a:ext cx="136025" cy="83300"/>
            </a:xfrm>
            <a:custGeom>
              <a:avLst/>
              <a:gdLst/>
              <a:ahLst/>
              <a:cxnLst/>
              <a:rect l="l" t="t" r="r" b="b"/>
              <a:pathLst>
                <a:path w="5441" h="3332" extrusionOk="0">
                  <a:moveTo>
                    <a:pt x="3464" y="0"/>
                  </a:moveTo>
                  <a:cubicBezTo>
                    <a:pt x="2197" y="0"/>
                    <a:pt x="935" y="483"/>
                    <a:pt x="0" y="1397"/>
                  </a:cubicBezTo>
                  <a:cubicBezTo>
                    <a:pt x="343" y="2424"/>
                    <a:pt x="1299" y="3331"/>
                    <a:pt x="2780" y="3331"/>
                  </a:cubicBezTo>
                  <a:cubicBezTo>
                    <a:pt x="3535" y="3331"/>
                    <a:pt x="4426" y="3096"/>
                    <a:pt x="5441" y="2522"/>
                  </a:cubicBezTo>
                  <a:lnTo>
                    <a:pt x="5076" y="272"/>
                  </a:lnTo>
                  <a:cubicBezTo>
                    <a:pt x="4555" y="89"/>
                    <a:pt x="4009" y="0"/>
                    <a:pt x="3464"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2"/>
            <p:cNvSpPr/>
            <p:nvPr/>
          </p:nvSpPr>
          <p:spPr>
            <a:xfrm>
              <a:off x="35715975" y="12937200"/>
              <a:ext cx="133775" cy="79250"/>
            </a:xfrm>
            <a:custGeom>
              <a:avLst/>
              <a:gdLst/>
              <a:ahLst/>
              <a:cxnLst/>
              <a:rect l="l" t="t" r="r" b="b"/>
              <a:pathLst>
                <a:path w="5351" h="3170" extrusionOk="0">
                  <a:moveTo>
                    <a:pt x="3042" y="1"/>
                  </a:moveTo>
                  <a:cubicBezTo>
                    <a:pt x="2345" y="1"/>
                    <a:pt x="1564" y="183"/>
                    <a:pt x="852" y="769"/>
                  </a:cubicBezTo>
                  <a:cubicBezTo>
                    <a:pt x="183" y="1316"/>
                    <a:pt x="1" y="2288"/>
                    <a:pt x="305" y="3170"/>
                  </a:cubicBezTo>
                  <a:cubicBezTo>
                    <a:pt x="1218" y="2256"/>
                    <a:pt x="2474" y="1773"/>
                    <a:pt x="3739" y="1773"/>
                  </a:cubicBezTo>
                  <a:cubicBezTo>
                    <a:pt x="4283" y="1773"/>
                    <a:pt x="4829" y="1862"/>
                    <a:pt x="5350" y="2045"/>
                  </a:cubicBezTo>
                  <a:lnTo>
                    <a:pt x="5107" y="495"/>
                  </a:lnTo>
                  <a:cubicBezTo>
                    <a:pt x="5107" y="495"/>
                    <a:pt x="4189" y="1"/>
                    <a:pt x="3042"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2"/>
            <p:cNvSpPr/>
            <p:nvPr/>
          </p:nvSpPr>
          <p:spPr>
            <a:xfrm>
              <a:off x="35758525" y="12985325"/>
              <a:ext cx="89700" cy="61675"/>
            </a:xfrm>
            <a:custGeom>
              <a:avLst/>
              <a:gdLst/>
              <a:ahLst/>
              <a:cxnLst/>
              <a:rect l="l" t="t" r="r" b="b"/>
              <a:pathLst>
                <a:path w="3588" h="2467" extrusionOk="0">
                  <a:moveTo>
                    <a:pt x="1759" y="1"/>
                  </a:moveTo>
                  <a:cubicBezTo>
                    <a:pt x="1173" y="1"/>
                    <a:pt x="549" y="240"/>
                    <a:pt x="62" y="455"/>
                  </a:cubicBezTo>
                  <a:cubicBezTo>
                    <a:pt x="1" y="485"/>
                    <a:pt x="31" y="515"/>
                    <a:pt x="62" y="515"/>
                  </a:cubicBezTo>
                  <a:cubicBezTo>
                    <a:pt x="615" y="423"/>
                    <a:pt x="1236" y="163"/>
                    <a:pt x="1801" y="163"/>
                  </a:cubicBezTo>
                  <a:cubicBezTo>
                    <a:pt x="2167" y="163"/>
                    <a:pt x="2510" y="272"/>
                    <a:pt x="2797" y="607"/>
                  </a:cubicBezTo>
                  <a:cubicBezTo>
                    <a:pt x="3192" y="1093"/>
                    <a:pt x="3284" y="1792"/>
                    <a:pt x="3405" y="2400"/>
                  </a:cubicBezTo>
                  <a:cubicBezTo>
                    <a:pt x="3405" y="2446"/>
                    <a:pt x="3432" y="2466"/>
                    <a:pt x="3465" y="2466"/>
                  </a:cubicBezTo>
                  <a:cubicBezTo>
                    <a:pt x="3518" y="2466"/>
                    <a:pt x="3587" y="2414"/>
                    <a:pt x="3587" y="2339"/>
                  </a:cubicBezTo>
                  <a:cubicBezTo>
                    <a:pt x="3466" y="1640"/>
                    <a:pt x="3314" y="728"/>
                    <a:pt x="2676" y="272"/>
                  </a:cubicBezTo>
                  <a:cubicBezTo>
                    <a:pt x="2403" y="76"/>
                    <a:pt x="2087" y="1"/>
                    <a:pt x="175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2"/>
            <p:cNvSpPr/>
            <p:nvPr/>
          </p:nvSpPr>
          <p:spPr>
            <a:xfrm>
              <a:off x="35796075" y="13002750"/>
              <a:ext cx="49525" cy="23325"/>
            </a:xfrm>
            <a:custGeom>
              <a:avLst/>
              <a:gdLst/>
              <a:ahLst/>
              <a:cxnLst/>
              <a:rect l="l" t="t" r="r" b="b"/>
              <a:pathLst>
                <a:path w="1981" h="933" extrusionOk="0">
                  <a:moveTo>
                    <a:pt x="739" y="1"/>
                  </a:moveTo>
                  <a:cubicBezTo>
                    <a:pt x="503" y="1"/>
                    <a:pt x="266" y="98"/>
                    <a:pt x="49" y="335"/>
                  </a:cubicBezTo>
                  <a:cubicBezTo>
                    <a:pt x="0" y="360"/>
                    <a:pt x="50" y="443"/>
                    <a:pt x="102" y="443"/>
                  </a:cubicBezTo>
                  <a:cubicBezTo>
                    <a:pt x="115" y="443"/>
                    <a:pt x="128" y="438"/>
                    <a:pt x="140" y="426"/>
                  </a:cubicBezTo>
                  <a:cubicBezTo>
                    <a:pt x="352" y="292"/>
                    <a:pt x="539" y="194"/>
                    <a:pt x="748" y="194"/>
                  </a:cubicBezTo>
                  <a:cubicBezTo>
                    <a:pt x="869" y="194"/>
                    <a:pt x="998" y="227"/>
                    <a:pt x="1143" y="305"/>
                  </a:cubicBezTo>
                  <a:cubicBezTo>
                    <a:pt x="1386" y="457"/>
                    <a:pt x="1569" y="700"/>
                    <a:pt x="1782" y="913"/>
                  </a:cubicBezTo>
                  <a:cubicBezTo>
                    <a:pt x="1795" y="926"/>
                    <a:pt x="1814" y="932"/>
                    <a:pt x="1833" y="932"/>
                  </a:cubicBezTo>
                  <a:cubicBezTo>
                    <a:pt x="1900" y="932"/>
                    <a:pt x="1981" y="862"/>
                    <a:pt x="1933" y="791"/>
                  </a:cubicBezTo>
                  <a:cubicBezTo>
                    <a:pt x="1652" y="369"/>
                    <a:pt x="1199" y="1"/>
                    <a:pt x="739"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2"/>
            <p:cNvSpPr/>
            <p:nvPr/>
          </p:nvSpPr>
          <p:spPr>
            <a:xfrm>
              <a:off x="36429525" y="12867300"/>
              <a:ext cx="129850" cy="85075"/>
            </a:xfrm>
            <a:custGeom>
              <a:avLst/>
              <a:gdLst/>
              <a:ahLst/>
              <a:cxnLst/>
              <a:rect l="l" t="t" r="r" b="b"/>
              <a:pathLst>
                <a:path w="5194" h="3403" extrusionOk="0">
                  <a:moveTo>
                    <a:pt x="3067" y="0"/>
                  </a:moveTo>
                  <a:cubicBezTo>
                    <a:pt x="1973" y="0"/>
                    <a:pt x="881" y="351"/>
                    <a:pt x="0" y="1011"/>
                  </a:cubicBezTo>
                  <a:lnTo>
                    <a:pt x="365" y="3261"/>
                  </a:lnTo>
                  <a:cubicBezTo>
                    <a:pt x="865" y="3358"/>
                    <a:pt x="1321" y="3403"/>
                    <a:pt x="1737" y="3403"/>
                  </a:cubicBezTo>
                  <a:cubicBezTo>
                    <a:pt x="4176" y="3403"/>
                    <a:pt x="5193" y="1867"/>
                    <a:pt x="5167" y="464"/>
                  </a:cubicBezTo>
                  <a:cubicBezTo>
                    <a:pt x="4505" y="151"/>
                    <a:pt x="3785" y="0"/>
                    <a:pt x="3067"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2"/>
            <p:cNvSpPr/>
            <p:nvPr/>
          </p:nvSpPr>
          <p:spPr>
            <a:xfrm>
              <a:off x="36423450" y="12831975"/>
              <a:ext cx="135275" cy="61375"/>
            </a:xfrm>
            <a:custGeom>
              <a:avLst/>
              <a:gdLst/>
              <a:ahLst/>
              <a:cxnLst/>
              <a:rect l="l" t="t" r="r" b="b"/>
              <a:pathLst>
                <a:path w="5411" h="2455" extrusionOk="0">
                  <a:moveTo>
                    <a:pt x="2159" y="0"/>
                  </a:moveTo>
                  <a:cubicBezTo>
                    <a:pt x="748" y="0"/>
                    <a:pt x="0" y="881"/>
                    <a:pt x="0" y="905"/>
                  </a:cubicBezTo>
                  <a:lnTo>
                    <a:pt x="243" y="2455"/>
                  </a:lnTo>
                  <a:cubicBezTo>
                    <a:pt x="1128" y="1773"/>
                    <a:pt x="2224" y="1415"/>
                    <a:pt x="3324" y="1415"/>
                  </a:cubicBezTo>
                  <a:cubicBezTo>
                    <a:pt x="4037" y="1415"/>
                    <a:pt x="4752" y="1566"/>
                    <a:pt x="5410" y="1877"/>
                  </a:cubicBezTo>
                  <a:cubicBezTo>
                    <a:pt x="5410" y="965"/>
                    <a:pt x="4377" y="570"/>
                    <a:pt x="3556" y="266"/>
                  </a:cubicBezTo>
                  <a:cubicBezTo>
                    <a:pt x="3036" y="75"/>
                    <a:pt x="2569" y="0"/>
                    <a:pt x="2159"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2"/>
            <p:cNvSpPr/>
            <p:nvPr/>
          </p:nvSpPr>
          <p:spPr>
            <a:xfrm>
              <a:off x="36442425" y="12871300"/>
              <a:ext cx="76775" cy="75875"/>
            </a:xfrm>
            <a:custGeom>
              <a:avLst/>
              <a:gdLst/>
              <a:ahLst/>
              <a:cxnLst/>
              <a:rect l="l" t="t" r="r" b="b"/>
              <a:pathLst>
                <a:path w="3071" h="3035" extrusionOk="0">
                  <a:moveTo>
                    <a:pt x="2360" y="4"/>
                  </a:moveTo>
                  <a:cubicBezTo>
                    <a:pt x="1632" y="4"/>
                    <a:pt x="844" y="135"/>
                    <a:pt x="426" y="760"/>
                  </a:cubicBezTo>
                  <a:cubicBezTo>
                    <a:pt x="1" y="1368"/>
                    <a:pt x="153" y="2280"/>
                    <a:pt x="274" y="2979"/>
                  </a:cubicBezTo>
                  <a:cubicBezTo>
                    <a:pt x="287" y="3017"/>
                    <a:pt x="327" y="3034"/>
                    <a:pt x="366" y="3034"/>
                  </a:cubicBezTo>
                  <a:cubicBezTo>
                    <a:pt x="420" y="3034"/>
                    <a:pt x="475" y="3002"/>
                    <a:pt x="457" y="2949"/>
                  </a:cubicBezTo>
                  <a:cubicBezTo>
                    <a:pt x="396" y="2310"/>
                    <a:pt x="183" y="1551"/>
                    <a:pt x="518" y="943"/>
                  </a:cubicBezTo>
                  <a:cubicBezTo>
                    <a:pt x="1004" y="0"/>
                    <a:pt x="2159" y="244"/>
                    <a:pt x="3010" y="92"/>
                  </a:cubicBezTo>
                  <a:cubicBezTo>
                    <a:pt x="3071" y="92"/>
                    <a:pt x="3040" y="31"/>
                    <a:pt x="3010" y="31"/>
                  </a:cubicBezTo>
                  <a:cubicBezTo>
                    <a:pt x="2808" y="16"/>
                    <a:pt x="2587" y="4"/>
                    <a:pt x="2360" y="4"/>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2"/>
            <p:cNvSpPr/>
            <p:nvPr/>
          </p:nvSpPr>
          <p:spPr>
            <a:xfrm>
              <a:off x="36445475" y="12894350"/>
              <a:ext cx="43075" cy="32025"/>
            </a:xfrm>
            <a:custGeom>
              <a:avLst/>
              <a:gdLst/>
              <a:ahLst/>
              <a:cxnLst/>
              <a:rect l="l" t="t" r="r" b="b"/>
              <a:pathLst>
                <a:path w="1723" h="1281" extrusionOk="0">
                  <a:moveTo>
                    <a:pt x="1155" y="1"/>
                  </a:moveTo>
                  <a:cubicBezTo>
                    <a:pt x="596" y="1"/>
                    <a:pt x="167" y="573"/>
                    <a:pt x="0" y="1145"/>
                  </a:cubicBezTo>
                  <a:cubicBezTo>
                    <a:pt x="0" y="1226"/>
                    <a:pt x="68" y="1280"/>
                    <a:pt x="122" y="1280"/>
                  </a:cubicBezTo>
                  <a:cubicBezTo>
                    <a:pt x="149" y="1280"/>
                    <a:pt x="173" y="1267"/>
                    <a:pt x="183" y="1236"/>
                  </a:cubicBezTo>
                  <a:cubicBezTo>
                    <a:pt x="365" y="963"/>
                    <a:pt x="426" y="659"/>
                    <a:pt x="639" y="446"/>
                  </a:cubicBezTo>
                  <a:cubicBezTo>
                    <a:pt x="806" y="260"/>
                    <a:pt x="997" y="188"/>
                    <a:pt x="1196" y="188"/>
                  </a:cubicBezTo>
                  <a:cubicBezTo>
                    <a:pt x="1322" y="188"/>
                    <a:pt x="1452" y="217"/>
                    <a:pt x="1581" y="264"/>
                  </a:cubicBezTo>
                  <a:cubicBezTo>
                    <a:pt x="1591" y="267"/>
                    <a:pt x="1601" y="269"/>
                    <a:pt x="1610" y="269"/>
                  </a:cubicBezTo>
                  <a:cubicBezTo>
                    <a:pt x="1684" y="269"/>
                    <a:pt x="1723" y="169"/>
                    <a:pt x="1642" y="142"/>
                  </a:cubicBezTo>
                  <a:cubicBezTo>
                    <a:pt x="1472" y="44"/>
                    <a:pt x="1308" y="1"/>
                    <a:pt x="1155"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2"/>
            <p:cNvSpPr/>
            <p:nvPr/>
          </p:nvSpPr>
          <p:spPr>
            <a:xfrm>
              <a:off x="36094400" y="13210200"/>
              <a:ext cx="151250" cy="77075"/>
            </a:xfrm>
            <a:custGeom>
              <a:avLst/>
              <a:gdLst/>
              <a:ahLst/>
              <a:cxnLst/>
              <a:rect l="l" t="t" r="r" b="b"/>
              <a:pathLst>
                <a:path w="6050" h="3083" extrusionOk="0">
                  <a:moveTo>
                    <a:pt x="6049" y="1"/>
                  </a:moveTo>
                  <a:lnTo>
                    <a:pt x="6049" y="1"/>
                  </a:lnTo>
                  <a:cubicBezTo>
                    <a:pt x="4074" y="122"/>
                    <a:pt x="2128" y="457"/>
                    <a:pt x="213" y="1095"/>
                  </a:cubicBezTo>
                  <a:cubicBezTo>
                    <a:pt x="153" y="1308"/>
                    <a:pt x="92" y="1521"/>
                    <a:pt x="1" y="1703"/>
                  </a:cubicBezTo>
                  <a:cubicBezTo>
                    <a:pt x="1" y="1703"/>
                    <a:pt x="1305" y="3082"/>
                    <a:pt x="3250" y="3082"/>
                  </a:cubicBezTo>
                  <a:cubicBezTo>
                    <a:pt x="4075" y="3082"/>
                    <a:pt x="5015" y="2834"/>
                    <a:pt x="6019" y="2129"/>
                  </a:cubicBezTo>
                  <a:cubicBezTo>
                    <a:pt x="6019" y="2129"/>
                    <a:pt x="5958" y="1156"/>
                    <a:pt x="6049" y="1"/>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2"/>
            <p:cNvSpPr/>
            <p:nvPr/>
          </p:nvSpPr>
          <p:spPr>
            <a:xfrm>
              <a:off x="36094400" y="13153225"/>
              <a:ext cx="162650" cy="84375"/>
            </a:xfrm>
            <a:custGeom>
              <a:avLst/>
              <a:gdLst/>
              <a:ahLst/>
              <a:cxnLst/>
              <a:rect l="l" t="t" r="r" b="b"/>
              <a:pathLst>
                <a:path w="6506" h="3375" extrusionOk="0">
                  <a:moveTo>
                    <a:pt x="6505" y="0"/>
                  </a:moveTo>
                  <a:lnTo>
                    <a:pt x="1" y="547"/>
                  </a:lnTo>
                  <a:cubicBezTo>
                    <a:pt x="1" y="547"/>
                    <a:pt x="517" y="2128"/>
                    <a:pt x="213" y="3374"/>
                  </a:cubicBezTo>
                  <a:cubicBezTo>
                    <a:pt x="2128" y="2736"/>
                    <a:pt x="4074" y="2401"/>
                    <a:pt x="6049" y="2280"/>
                  </a:cubicBezTo>
                  <a:cubicBezTo>
                    <a:pt x="6110" y="1520"/>
                    <a:pt x="6232" y="699"/>
                    <a:pt x="6505" y="0"/>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2"/>
            <p:cNvSpPr/>
            <p:nvPr/>
          </p:nvSpPr>
          <p:spPr>
            <a:xfrm>
              <a:off x="35779500" y="12594425"/>
              <a:ext cx="671325" cy="584125"/>
            </a:xfrm>
            <a:custGeom>
              <a:avLst/>
              <a:gdLst/>
              <a:ahLst/>
              <a:cxnLst/>
              <a:rect l="l" t="t" r="r" b="b"/>
              <a:pathLst>
                <a:path w="26853" h="23365" extrusionOk="0">
                  <a:moveTo>
                    <a:pt x="12130" y="0"/>
                  </a:moveTo>
                  <a:cubicBezTo>
                    <a:pt x="6200" y="0"/>
                    <a:pt x="0" y="2436"/>
                    <a:pt x="2080" y="13446"/>
                  </a:cubicBezTo>
                  <a:cubicBezTo>
                    <a:pt x="2080" y="13446"/>
                    <a:pt x="2688" y="17854"/>
                    <a:pt x="4086" y="19829"/>
                  </a:cubicBezTo>
                  <a:cubicBezTo>
                    <a:pt x="5400" y="21674"/>
                    <a:pt x="8821" y="23365"/>
                    <a:pt x="13050" y="23365"/>
                  </a:cubicBezTo>
                  <a:cubicBezTo>
                    <a:pt x="13420" y="23365"/>
                    <a:pt x="13796" y="23352"/>
                    <a:pt x="14177" y="23325"/>
                  </a:cubicBezTo>
                  <a:cubicBezTo>
                    <a:pt x="18949" y="22990"/>
                    <a:pt x="24937" y="20407"/>
                    <a:pt x="25819" y="16790"/>
                  </a:cubicBezTo>
                  <a:cubicBezTo>
                    <a:pt x="26670" y="13142"/>
                    <a:pt x="26852" y="10711"/>
                    <a:pt x="25849" y="7306"/>
                  </a:cubicBezTo>
                  <a:cubicBezTo>
                    <a:pt x="24846" y="3932"/>
                    <a:pt x="24390" y="2413"/>
                    <a:pt x="20925" y="1379"/>
                  </a:cubicBezTo>
                  <a:cubicBezTo>
                    <a:pt x="19577" y="989"/>
                    <a:pt x="15908" y="0"/>
                    <a:pt x="12130"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2"/>
            <p:cNvSpPr/>
            <p:nvPr/>
          </p:nvSpPr>
          <p:spPr>
            <a:xfrm>
              <a:off x="35973575" y="12924300"/>
              <a:ext cx="38025" cy="42200"/>
            </a:xfrm>
            <a:custGeom>
              <a:avLst/>
              <a:gdLst/>
              <a:ahLst/>
              <a:cxnLst/>
              <a:rect l="l" t="t" r="r" b="b"/>
              <a:pathLst>
                <a:path w="1521" h="1688" extrusionOk="0">
                  <a:moveTo>
                    <a:pt x="702" y="1"/>
                  </a:moveTo>
                  <a:cubicBezTo>
                    <a:pt x="671" y="1"/>
                    <a:pt x="640" y="3"/>
                    <a:pt x="609" y="8"/>
                  </a:cubicBezTo>
                  <a:cubicBezTo>
                    <a:pt x="244" y="69"/>
                    <a:pt x="1" y="494"/>
                    <a:pt x="62" y="981"/>
                  </a:cubicBezTo>
                  <a:cubicBezTo>
                    <a:pt x="145" y="1398"/>
                    <a:pt x="457" y="1688"/>
                    <a:pt x="789" y="1688"/>
                  </a:cubicBezTo>
                  <a:cubicBezTo>
                    <a:pt x="820" y="1688"/>
                    <a:pt x="851" y="1685"/>
                    <a:pt x="882" y="1680"/>
                  </a:cubicBezTo>
                  <a:cubicBezTo>
                    <a:pt x="1277" y="1619"/>
                    <a:pt x="1521" y="1194"/>
                    <a:pt x="1460" y="738"/>
                  </a:cubicBezTo>
                  <a:cubicBezTo>
                    <a:pt x="1376" y="318"/>
                    <a:pt x="1060" y="1"/>
                    <a:pt x="702" y="1"/>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2"/>
            <p:cNvSpPr/>
            <p:nvPr/>
          </p:nvSpPr>
          <p:spPr>
            <a:xfrm>
              <a:off x="36258550" y="12877325"/>
              <a:ext cx="38000" cy="42250"/>
            </a:xfrm>
            <a:custGeom>
              <a:avLst/>
              <a:gdLst/>
              <a:ahLst/>
              <a:cxnLst/>
              <a:rect l="l" t="t" r="r" b="b"/>
              <a:pathLst>
                <a:path w="1520" h="1690" extrusionOk="0">
                  <a:moveTo>
                    <a:pt x="689" y="0"/>
                  </a:moveTo>
                  <a:cubicBezTo>
                    <a:pt x="672" y="0"/>
                    <a:pt x="655" y="1"/>
                    <a:pt x="638" y="3"/>
                  </a:cubicBezTo>
                  <a:cubicBezTo>
                    <a:pt x="243" y="94"/>
                    <a:pt x="0" y="519"/>
                    <a:pt x="61" y="975"/>
                  </a:cubicBezTo>
                  <a:cubicBezTo>
                    <a:pt x="142" y="1380"/>
                    <a:pt x="439" y="1689"/>
                    <a:pt x="781" y="1689"/>
                  </a:cubicBezTo>
                  <a:cubicBezTo>
                    <a:pt x="824" y="1689"/>
                    <a:pt x="868" y="1684"/>
                    <a:pt x="912" y="1674"/>
                  </a:cubicBezTo>
                  <a:cubicBezTo>
                    <a:pt x="1277" y="1614"/>
                    <a:pt x="1520" y="1218"/>
                    <a:pt x="1459" y="732"/>
                  </a:cubicBezTo>
                  <a:cubicBezTo>
                    <a:pt x="1401" y="297"/>
                    <a:pt x="1039" y="0"/>
                    <a:pt x="689" y="0"/>
                  </a:cubicBez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2"/>
            <p:cNvSpPr/>
            <p:nvPr/>
          </p:nvSpPr>
          <p:spPr>
            <a:xfrm>
              <a:off x="36116450" y="12883150"/>
              <a:ext cx="47875" cy="71550"/>
            </a:xfrm>
            <a:custGeom>
              <a:avLst/>
              <a:gdLst/>
              <a:ahLst/>
              <a:cxnLst/>
              <a:rect l="l" t="t" r="r" b="b"/>
              <a:pathLst>
                <a:path w="1915" h="2862" extrusionOk="0">
                  <a:moveTo>
                    <a:pt x="125" y="0"/>
                  </a:moveTo>
                  <a:cubicBezTo>
                    <a:pt x="104" y="0"/>
                    <a:pt x="82" y="22"/>
                    <a:pt x="61" y="43"/>
                  </a:cubicBezTo>
                  <a:cubicBezTo>
                    <a:pt x="31" y="408"/>
                    <a:pt x="61" y="803"/>
                    <a:pt x="31" y="1198"/>
                  </a:cubicBezTo>
                  <a:cubicBezTo>
                    <a:pt x="31" y="1472"/>
                    <a:pt x="0" y="1836"/>
                    <a:pt x="183" y="2080"/>
                  </a:cubicBezTo>
                  <a:cubicBezTo>
                    <a:pt x="278" y="2199"/>
                    <a:pt x="430" y="2281"/>
                    <a:pt x="594" y="2281"/>
                  </a:cubicBezTo>
                  <a:cubicBezTo>
                    <a:pt x="639" y="2281"/>
                    <a:pt x="684" y="2275"/>
                    <a:pt x="730" y="2262"/>
                  </a:cubicBezTo>
                  <a:cubicBezTo>
                    <a:pt x="821" y="2232"/>
                    <a:pt x="912" y="2140"/>
                    <a:pt x="973" y="2080"/>
                  </a:cubicBezTo>
                  <a:cubicBezTo>
                    <a:pt x="1034" y="2019"/>
                    <a:pt x="1125" y="1897"/>
                    <a:pt x="1186" y="1897"/>
                  </a:cubicBezTo>
                  <a:cubicBezTo>
                    <a:pt x="1307" y="2019"/>
                    <a:pt x="1429" y="2171"/>
                    <a:pt x="1581" y="2323"/>
                  </a:cubicBezTo>
                  <a:cubicBezTo>
                    <a:pt x="1520" y="2475"/>
                    <a:pt x="1429" y="2596"/>
                    <a:pt x="1277" y="2657"/>
                  </a:cubicBezTo>
                  <a:cubicBezTo>
                    <a:pt x="1176" y="2707"/>
                    <a:pt x="1221" y="2862"/>
                    <a:pt x="1309" y="2862"/>
                  </a:cubicBezTo>
                  <a:cubicBezTo>
                    <a:pt x="1327" y="2862"/>
                    <a:pt x="1347" y="2855"/>
                    <a:pt x="1368" y="2840"/>
                  </a:cubicBezTo>
                  <a:cubicBezTo>
                    <a:pt x="1672" y="2688"/>
                    <a:pt x="1915" y="2323"/>
                    <a:pt x="1794" y="1988"/>
                  </a:cubicBezTo>
                  <a:cubicBezTo>
                    <a:pt x="1721" y="1794"/>
                    <a:pt x="1511" y="1658"/>
                    <a:pt x="1306" y="1658"/>
                  </a:cubicBezTo>
                  <a:cubicBezTo>
                    <a:pt x="1255" y="1658"/>
                    <a:pt x="1204" y="1666"/>
                    <a:pt x="1155" y="1684"/>
                  </a:cubicBezTo>
                  <a:cubicBezTo>
                    <a:pt x="1003" y="1745"/>
                    <a:pt x="942" y="1897"/>
                    <a:pt x="821" y="1958"/>
                  </a:cubicBezTo>
                  <a:cubicBezTo>
                    <a:pt x="714" y="2020"/>
                    <a:pt x="626" y="2046"/>
                    <a:pt x="553" y="2046"/>
                  </a:cubicBezTo>
                  <a:cubicBezTo>
                    <a:pt x="233" y="2046"/>
                    <a:pt x="213" y="1531"/>
                    <a:pt x="213" y="1259"/>
                  </a:cubicBezTo>
                  <a:cubicBezTo>
                    <a:pt x="243" y="894"/>
                    <a:pt x="395" y="317"/>
                    <a:pt x="152" y="13"/>
                  </a:cubicBezTo>
                  <a:cubicBezTo>
                    <a:pt x="143" y="4"/>
                    <a:pt x="134" y="0"/>
                    <a:pt x="125"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2"/>
            <p:cNvSpPr/>
            <p:nvPr/>
          </p:nvSpPr>
          <p:spPr>
            <a:xfrm>
              <a:off x="36125850" y="12994175"/>
              <a:ext cx="62800" cy="35625"/>
            </a:xfrm>
            <a:custGeom>
              <a:avLst/>
              <a:gdLst/>
              <a:ahLst/>
              <a:cxnLst/>
              <a:rect l="l" t="t" r="r" b="b"/>
              <a:pathLst>
                <a:path w="2512" h="1425" extrusionOk="0">
                  <a:moveTo>
                    <a:pt x="2292" y="1"/>
                  </a:moveTo>
                  <a:cubicBezTo>
                    <a:pt x="2220" y="1"/>
                    <a:pt x="2147" y="48"/>
                    <a:pt x="2147" y="131"/>
                  </a:cubicBezTo>
                  <a:cubicBezTo>
                    <a:pt x="2177" y="709"/>
                    <a:pt x="1873" y="1104"/>
                    <a:pt x="1296" y="1195"/>
                  </a:cubicBezTo>
                  <a:cubicBezTo>
                    <a:pt x="1083" y="1195"/>
                    <a:pt x="840" y="1165"/>
                    <a:pt x="627" y="1043"/>
                  </a:cubicBezTo>
                  <a:cubicBezTo>
                    <a:pt x="414" y="921"/>
                    <a:pt x="323" y="709"/>
                    <a:pt x="171" y="557"/>
                  </a:cubicBezTo>
                  <a:cubicBezTo>
                    <a:pt x="141" y="557"/>
                    <a:pt x="110" y="557"/>
                    <a:pt x="80" y="587"/>
                  </a:cubicBezTo>
                  <a:cubicBezTo>
                    <a:pt x="0" y="1146"/>
                    <a:pt x="712" y="1425"/>
                    <a:pt x="1196" y="1425"/>
                  </a:cubicBezTo>
                  <a:cubicBezTo>
                    <a:pt x="1266" y="1425"/>
                    <a:pt x="1330" y="1419"/>
                    <a:pt x="1387" y="1408"/>
                  </a:cubicBezTo>
                  <a:cubicBezTo>
                    <a:pt x="2056" y="1316"/>
                    <a:pt x="2512" y="769"/>
                    <a:pt x="2421" y="101"/>
                  </a:cubicBezTo>
                  <a:cubicBezTo>
                    <a:pt x="2407" y="32"/>
                    <a:pt x="2350" y="1"/>
                    <a:pt x="2292"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2"/>
            <p:cNvSpPr/>
            <p:nvPr/>
          </p:nvSpPr>
          <p:spPr>
            <a:xfrm>
              <a:off x="35908225" y="12827975"/>
              <a:ext cx="51700" cy="49550"/>
            </a:xfrm>
            <a:custGeom>
              <a:avLst/>
              <a:gdLst/>
              <a:ahLst/>
              <a:cxnLst/>
              <a:rect l="l" t="t" r="r" b="b"/>
              <a:pathLst>
                <a:path w="2068" h="1982" extrusionOk="0">
                  <a:moveTo>
                    <a:pt x="1946" y="1"/>
                  </a:moveTo>
                  <a:cubicBezTo>
                    <a:pt x="1095" y="62"/>
                    <a:pt x="31" y="1065"/>
                    <a:pt x="1" y="1946"/>
                  </a:cubicBezTo>
                  <a:cubicBezTo>
                    <a:pt x="1" y="1964"/>
                    <a:pt x="21" y="1981"/>
                    <a:pt x="44" y="1981"/>
                  </a:cubicBezTo>
                  <a:cubicBezTo>
                    <a:pt x="61" y="1981"/>
                    <a:pt x="79" y="1972"/>
                    <a:pt x="92" y="1946"/>
                  </a:cubicBezTo>
                  <a:cubicBezTo>
                    <a:pt x="517" y="1095"/>
                    <a:pt x="1065" y="548"/>
                    <a:pt x="1976" y="183"/>
                  </a:cubicBezTo>
                  <a:cubicBezTo>
                    <a:pt x="2068" y="153"/>
                    <a:pt x="2068" y="1"/>
                    <a:pt x="1946"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2"/>
            <p:cNvSpPr/>
            <p:nvPr/>
          </p:nvSpPr>
          <p:spPr>
            <a:xfrm>
              <a:off x="36246375" y="12770850"/>
              <a:ext cx="67150" cy="21250"/>
            </a:xfrm>
            <a:custGeom>
              <a:avLst/>
              <a:gdLst/>
              <a:ahLst/>
              <a:cxnLst/>
              <a:rect l="l" t="t" r="r" b="b"/>
              <a:pathLst>
                <a:path w="2686" h="850" extrusionOk="0">
                  <a:moveTo>
                    <a:pt x="791" y="1"/>
                  </a:moveTo>
                  <a:cubicBezTo>
                    <a:pt x="530" y="1"/>
                    <a:pt x="280" y="41"/>
                    <a:pt x="62" y="128"/>
                  </a:cubicBezTo>
                  <a:cubicBezTo>
                    <a:pt x="1" y="158"/>
                    <a:pt x="1" y="249"/>
                    <a:pt x="62" y="249"/>
                  </a:cubicBezTo>
                  <a:cubicBezTo>
                    <a:pt x="913" y="310"/>
                    <a:pt x="1703" y="310"/>
                    <a:pt x="2402" y="827"/>
                  </a:cubicBezTo>
                  <a:cubicBezTo>
                    <a:pt x="2423" y="842"/>
                    <a:pt x="2445" y="849"/>
                    <a:pt x="2468" y="849"/>
                  </a:cubicBezTo>
                  <a:cubicBezTo>
                    <a:pt x="2577" y="849"/>
                    <a:pt x="2685" y="690"/>
                    <a:pt x="2584" y="614"/>
                  </a:cubicBezTo>
                  <a:cubicBezTo>
                    <a:pt x="2151" y="246"/>
                    <a:pt x="1439" y="1"/>
                    <a:pt x="79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2"/>
            <p:cNvSpPr/>
            <p:nvPr/>
          </p:nvSpPr>
          <p:spPr>
            <a:xfrm>
              <a:off x="35934825" y="12998850"/>
              <a:ext cx="125400" cy="109650"/>
            </a:xfrm>
            <a:custGeom>
              <a:avLst/>
              <a:gdLst/>
              <a:ahLst/>
              <a:cxnLst/>
              <a:rect l="l" t="t" r="r" b="b"/>
              <a:pathLst>
                <a:path w="5016" h="4386" extrusionOk="0">
                  <a:moveTo>
                    <a:pt x="2574" y="1"/>
                  </a:moveTo>
                  <a:cubicBezTo>
                    <a:pt x="2438" y="1"/>
                    <a:pt x="2299" y="12"/>
                    <a:pt x="2159" y="35"/>
                  </a:cubicBezTo>
                  <a:cubicBezTo>
                    <a:pt x="882" y="218"/>
                    <a:pt x="1" y="1373"/>
                    <a:pt x="213" y="2558"/>
                  </a:cubicBezTo>
                  <a:cubicBezTo>
                    <a:pt x="376" y="3641"/>
                    <a:pt x="1334" y="4386"/>
                    <a:pt x="2443" y="4386"/>
                  </a:cubicBezTo>
                  <a:cubicBezTo>
                    <a:pt x="2579" y="4386"/>
                    <a:pt x="2718" y="4375"/>
                    <a:pt x="2858" y="4351"/>
                  </a:cubicBezTo>
                  <a:cubicBezTo>
                    <a:pt x="4134" y="4139"/>
                    <a:pt x="5016" y="3014"/>
                    <a:pt x="4803" y="1798"/>
                  </a:cubicBezTo>
                  <a:cubicBezTo>
                    <a:pt x="4641" y="743"/>
                    <a:pt x="3683" y="1"/>
                    <a:pt x="2574"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2"/>
            <p:cNvSpPr/>
            <p:nvPr/>
          </p:nvSpPr>
          <p:spPr>
            <a:xfrm>
              <a:off x="36250175" y="12946625"/>
              <a:ext cx="124650" cy="110200"/>
            </a:xfrm>
            <a:custGeom>
              <a:avLst/>
              <a:gdLst/>
              <a:ahLst/>
              <a:cxnLst/>
              <a:rect l="l" t="t" r="r" b="b"/>
              <a:pathLst>
                <a:path w="4986" h="4408" extrusionOk="0">
                  <a:moveTo>
                    <a:pt x="2495" y="1"/>
                  </a:moveTo>
                  <a:cubicBezTo>
                    <a:pt x="2374" y="1"/>
                    <a:pt x="2252" y="9"/>
                    <a:pt x="2129" y="27"/>
                  </a:cubicBezTo>
                  <a:cubicBezTo>
                    <a:pt x="852" y="240"/>
                    <a:pt x="1" y="1395"/>
                    <a:pt x="183" y="2580"/>
                  </a:cubicBezTo>
                  <a:cubicBezTo>
                    <a:pt x="373" y="3639"/>
                    <a:pt x="1340" y="4407"/>
                    <a:pt x="2454" y="4407"/>
                  </a:cubicBezTo>
                  <a:cubicBezTo>
                    <a:pt x="2587" y="4407"/>
                    <a:pt x="2722" y="4396"/>
                    <a:pt x="2858" y="4374"/>
                  </a:cubicBezTo>
                  <a:cubicBezTo>
                    <a:pt x="4104" y="4161"/>
                    <a:pt x="4986" y="3006"/>
                    <a:pt x="4803" y="1820"/>
                  </a:cubicBezTo>
                  <a:cubicBezTo>
                    <a:pt x="4611" y="749"/>
                    <a:pt x="3625" y="1"/>
                    <a:pt x="2495" y="1"/>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2"/>
            <p:cNvSpPr/>
            <p:nvPr/>
          </p:nvSpPr>
          <p:spPr>
            <a:xfrm>
              <a:off x="35968250" y="13032400"/>
              <a:ext cx="12200" cy="12325"/>
            </a:xfrm>
            <a:custGeom>
              <a:avLst/>
              <a:gdLst/>
              <a:ahLst/>
              <a:cxnLst/>
              <a:rect l="l" t="t" r="r" b="b"/>
              <a:pathLst>
                <a:path w="488" h="493" extrusionOk="0">
                  <a:moveTo>
                    <a:pt x="183" y="0"/>
                  </a:moveTo>
                  <a:cubicBezTo>
                    <a:pt x="92" y="31"/>
                    <a:pt x="1" y="152"/>
                    <a:pt x="31" y="274"/>
                  </a:cubicBezTo>
                  <a:cubicBezTo>
                    <a:pt x="31" y="406"/>
                    <a:pt x="124" y="492"/>
                    <a:pt x="228" y="492"/>
                  </a:cubicBezTo>
                  <a:cubicBezTo>
                    <a:pt x="243" y="492"/>
                    <a:pt x="259" y="491"/>
                    <a:pt x="275" y="487"/>
                  </a:cubicBezTo>
                  <a:cubicBezTo>
                    <a:pt x="396" y="487"/>
                    <a:pt x="487" y="335"/>
                    <a:pt x="457" y="213"/>
                  </a:cubicBezTo>
                  <a:cubicBezTo>
                    <a:pt x="427" y="91"/>
                    <a:pt x="305" y="0"/>
                    <a:pt x="18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2"/>
            <p:cNvSpPr/>
            <p:nvPr/>
          </p:nvSpPr>
          <p:spPr>
            <a:xfrm>
              <a:off x="36010825" y="13061275"/>
              <a:ext cx="12175" cy="12325"/>
            </a:xfrm>
            <a:custGeom>
              <a:avLst/>
              <a:gdLst/>
              <a:ahLst/>
              <a:cxnLst/>
              <a:rect l="l" t="t" r="r" b="b"/>
              <a:pathLst>
                <a:path w="487" h="493" extrusionOk="0">
                  <a:moveTo>
                    <a:pt x="213" y="0"/>
                  </a:moveTo>
                  <a:cubicBezTo>
                    <a:pt x="91" y="31"/>
                    <a:pt x="0" y="152"/>
                    <a:pt x="31" y="274"/>
                  </a:cubicBezTo>
                  <a:cubicBezTo>
                    <a:pt x="57" y="406"/>
                    <a:pt x="130" y="492"/>
                    <a:pt x="228" y="492"/>
                  </a:cubicBezTo>
                  <a:cubicBezTo>
                    <a:pt x="243" y="492"/>
                    <a:pt x="258" y="491"/>
                    <a:pt x="274" y="487"/>
                  </a:cubicBezTo>
                  <a:cubicBezTo>
                    <a:pt x="395" y="487"/>
                    <a:pt x="486" y="335"/>
                    <a:pt x="456" y="213"/>
                  </a:cubicBezTo>
                  <a:cubicBezTo>
                    <a:pt x="426" y="91"/>
                    <a:pt x="335" y="0"/>
                    <a:pt x="213"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2"/>
            <p:cNvSpPr/>
            <p:nvPr/>
          </p:nvSpPr>
          <p:spPr>
            <a:xfrm>
              <a:off x="35969775" y="13092275"/>
              <a:ext cx="12175" cy="12475"/>
            </a:xfrm>
            <a:custGeom>
              <a:avLst/>
              <a:gdLst/>
              <a:ahLst/>
              <a:cxnLst/>
              <a:rect l="l" t="t" r="r" b="b"/>
              <a:pathLst>
                <a:path w="487" h="499" extrusionOk="0">
                  <a:moveTo>
                    <a:pt x="250" y="1"/>
                  </a:moveTo>
                  <a:cubicBezTo>
                    <a:pt x="238" y="1"/>
                    <a:pt x="225" y="3"/>
                    <a:pt x="214" y="7"/>
                  </a:cubicBezTo>
                  <a:cubicBezTo>
                    <a:pt x="92" y="37"/>
                    <a:pt x="1" y="158"/>
                    <a:pt x="31" y="280"/>
                  </a:cubicBezTo>
                  <a:cubicBezTo>
                    <a:pt x="31" y="412"/>
                    <a:pt x="123" y="499"/>
                    <a:pt x="227" y="499"/>
                  </a:cubicBezTo>
                  <a:cubicBezTo>
                    <a:pt x="243" y="499"/>
                    <a:pt x="259" y="497"/>
                    <a:pt x="274" y="493"/>
                  </a:cubicBezTo>
                  <a:cubicBezTo>
                    <a:pt x="396" y="462"/>
                    <a:pt x="487" y="341"/>
                    <a:pt x="457" y="219"/>
                  </a:cubicBezTo>
                  <a:cubicBezTo>
                    <a:pt x="430" y="87"/>
                    <a:pt x="335" y="1"/>
                    <a:pt x="25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2"/>
            <p:cNvSpPr/>
            <p:nvPr/>
          </p:nvSpPr>
          <p:spPr>
            <a:xfrm>
              <a:off x="36029825" y="13013250"/>
              <a:ext cx="12175" cy="12475"/>
            </a:xfrm>
            <a:custGeom>
              <a:avLst/>
              <a:gdLst/>
              <a:ahLst/>
              <a:cxnLst/>
              <a:rect l="l" t="t" r="r" b="b"/>
              <a:pathLst>
                <a:path w="487" h="499" extrusionOk="0">
                  <a:moveTo>
                    <a:pt x="260" y="1"/>
                  </a:moveTo>
                  <a:cubicBezTo>
                    <a:pt x="244" y="1"/>
                    <a:pt x="229" y="2"/>
                    <a:pt x="213" y="6"/>
                  </a:cubicBezTo>
                  <a:cubicBezTo>
                    <a:pt x="91" y="37"/>
                    <a:pt x="0" y="158"/>
                    <a:pt x="30" y="280"/>
                  </a:cubicBezTo>
                  <a:cubicBezTo>
                    <a:pt x="57" y="412"/>
                    <a:pt x="153" y="499"/>
                    <a:pt x="257" y="499"/>
                  </a:cubicBezTo>
                  <a:cubicBezTo>
                    <a:pt x="273" y="499"/>
                    <a:pt x="288" y="497"/>
                    <a:pt x="304" y="493"/>
                  </a:cubicBezTo>
                  <a:cubicBezTo>
                    <a:pt x="395" y="462"/>
                    <a:pt x="486" y="341"/>
                    <a:pt x="456" y="219"/>
                  </a:cubicBezTo>
                  <a:cubicBezTo>
                    <a:pt x="456" y="87"/>
                    <a:pt x="364" y="1"/>
                    <a:pt x="26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2"/>
            <p:cNvSpPr/>
            <p:nvPr/>
          </p:nvSpPr>
          <p:spPr>
            <a:xfrm>
              <a:off x="36070850" y="13064150"/>
              <a:ext cx="12175" cy="11725"/>
            </a:xfrm>
            <a:custGeom>
              <a:avLst/>
              <a:gdLst/>
              <a:ahLst/>
              <a:cxnLst/>
              <a:rect l="l" t="t" r="r" b="b"/>
              <a:pathLst>
                <a:path w="487" h="469" extrusionOk="0">
                  <a:moveTo>
                    <a:pt x="260" y="1"/>
                  </a:moveTo>
                  <a:cubicBezTo>
                    <a:pt x="245" y="1"/>
                    <a:pt x="229" y="3"/>
                    <a:pt x="213" y="7"/>
                  </a:cubicBezTo>
                  <a:cubicBezTo>
                    <a:pt x="92" y="7"/>
                    <a:pt x="0" y="128"/>
                    <a:pt x="31" y="280"/>
                  </a:cubicBezTo>
                  <a:cubicBezTo>
                    <a:pt x="57" y="386"/>
                    <a:pt x="129" y="469"/>
                    <a:pt x="228" y="469"/>
                  </a:cubicBezTo>
                  <a:cubicBezTo>
                    <a:pt x="243" y="469"/>
                    <a:pt x="258" y="467"/>
                    <a:pt x="274" y="463"/>
                  </a:cubicBezTo>
                  <a:cubicBezTo>
                    <a:pt x="396" y="463"/>
                    <a:pt x="487" y="341"/>
                    <a:pt x="456" y="189"/>
                  </a:cubicBezTo>
                  <a:cubicBezTo>
                    <a:pt x="430" y="84"/>
                    <a:pt x="358" y="1"/>
                    <a:pt x="26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2"/>
            <p:cNvSpPr/>
            <p:nvPr/>
          </p:nvSpPr>
          <p:spPr>
            <a:xfrm>
              <a:off x="36242575" y="12987425"/>
              <a:ext cx="12200" cy="12325"/>
            </a:xfrm>
            <a:custGeom>
              <a:avLst/>
              <a:gdLst/>
              <a:ahLst/>
              <a:cxnLst/>
              <a:rect l="l" t="t" r="r" b="b"/>
              <a:pathLst>
                <a:path w="488" h="493" extrusionOk="0">
                  <a:moveTo>
                    <a:pt x="259" y="0"/>
                  </a:moveTo>
                  <a:cubicBezTo>
                    <a:pt x="245" y="0"/>
                    <a:pt x="229" y="2"/>
                    <a:pt x="214" y="6"/>
                  </a:cubicBezTo>
                  <a:cubicBezTo>
                    <a:pt x="92" y="36"/>
                    <a:pt x="1" y="158"/>
                    <a:pt x="31" y="279"/>
                  </a:cubicBezTo>
                  <a:cubicBezTo>
                    <a:pt x="62" y="401"/>
                    <a:pt x="183" y="492"/>
                    <a:pt x="274" y="492"/>
                  </a:cubicBezTo>
                  <a:cubicBezTo>
                    <a:pt x="396" y="462"/>
                    <a:pt x="487" y="340"/>
                    <a:pt x="457" y="219"/>
                  </a:cubicBezTo>
                  <a:cubicBezTo>
                    <a:pt x="430" y="86"/>
                    <a:pt x="358" y="0"/>
                    <a:pt x="25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2"/>
            <p:cNvSpPr/>
            <p:nvPr/>
          </p:nvSpPr>
          <p:spPr>
            <a:xfrm>
              <a:off x="36274500" y="13042150"/>
              <a:ext cx="11425" cy="12450"/>
            </a:xfrm>
            <a:custGeom>
              <a:avLst/>
              <a:gdLst/>
              <a:ahLst/>
              <a:cxnLst/>
              <a:rect l="l" t="t" r="r" b="b"/>
              <a:pathLst>
                <a:path w="457" h="498" extrusionOk="0">
                  <a:moveTo>
                    <a:pt x="221" y="1"/>
                  </a:moveTo>
                  <a:cubicBezTo>
                    <a:pt x="209" y="1"/>
                    <a:pt x="196" y="2"/>
                    <a:pt x="183" y="5"/>
                  </a:cubicBezTo>
                  <a:cubicBezTo>
                    <a:pt x="61" y="36"/>
                    <a:pt x="0" y="157"/>
                    <a:pt x="0" y="279"/>
                  </a:cubicBezTo>
                  <a:cubicBezTo>
                    <a:pt x="27" y="411"/>
                    <a:pt x="123" y="498"/>
                    <a:pt x="227" y="498"/>
                  </a:cubicBezTo>
                  <a:cubicBezTo>
                    <a:pt x="243" y="498"/>
                    <a:pt x="258" y="496"/>
                    <a:pt x="274" y="492"/>
                  </a:cubicBezTo>
                  <a:cubicBezTo>
                    <a:pt x="365" y="461"/>
                    <a:pt x="456" y="340"/>
                    <a:pt x="426" y="218"/>
                  </a:cubicBezTo>
                  <a:cubicBezTo>
                    <a:pt x="426" y="109"/>
                    <a:pt x="329" y="1"/>
                    <a:pt x="221"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2"/>
            <p:cNvSpPr/>
            <p:nvPr/>
          </p:nvSpPr>
          <p:spPr>
            <a:xfrm>
              <a:off x="36310225" y="12979825"/>
              <a:ext cx="12175" cy="12325"/>
            </a:xfrm>
            <a:custGeom>
              <a:avLst/>
              <a:gdLst/>
              <a:ahLst/>
              <a:cxnLst/>
              <a:rect l="l" t="t" r="r" b="b"/>
              <a:pathLst>
                <a:path w="487" h="493" extrusionOk="0">
                  <a:moveTo>
                    <a:pt x="249" y="0"/>
                  </a:moveTo>
                  <a:cubicBezTo>
                    <a:pt x="237" y="0"/>
                    <a:pt x="225" y="2"/>
                    <a:pt x="213" y="6"/>
                  </a:cubicBezTo>
                  <a:cubicBezTo>
                    <a:pt x="91" y="36"/>
                    <a:pt x="0" y="158"/>
                    <a:pt x="30" y="280"/>
                  </a:cubicBezTo>
                  <a:cubicBezTo>
                    <a:pt x="30" y="401"/>
                    <a:pt x="152" y="492"/>
                    <a:pt x="274" y="492"/>
                  </a:cubicBezTo>
                  <a:cubicBezTo>
                    <a:pt x="395" y="462"/>
                    <a:pt x="486" y="340"/>
                    <a:pt x="456" y="219"/>
                  </a:cubicBezTo>
                  <a:cubicBezTo>
                    <a:pt x="430" y="86"/>
                    <a:pt x="334" y="0"/>
                    <a:pt x="249" y="0"/>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2"/>
            <p:cNvSpPr/>
            <p:nvPr/>
          </p:nvSpPr>
          <p:spPr>
            <a:xfrm>
              <a:off x="36349725" y="13017950"/>
              <a:ext cx="12175" cy="12325"/>
            </a:xfrm>
            <a:custGeom>
              <a:avLst/>
              <a:gdLst/>
              <a:ahLst/>
              <a:cxnLst/>
              <a:rect l="l" t="t" r="r" b="b"/>
              <a:pathLst>
                <a:path w="487" h="493" extrusionOk="0">
                  <a:moveTo>
                    <a:pt x="183" y="1"/>
                  </a:moveTo>
                  <a:cubicBezTo>
                    <a:pt x="92" y="31"/>
                    <a:pt x="1" y="153"/>
                    <a:pt x="31" y="274"/>
                  </a:cubicBezTo>
                  <a:cubicBezTo>
                    <a:pt x="31" y="407"/>
                    <a:pt x="123" y="493"/>
                    <a:pt x="227" y="493"/>
                  </a:cubicBezTo>
                  <a:cubicBezTo>
                    <a:pt x="243" y="493"/>
                    <a:pt x="258" y="491"/>
                    <a:pt x="274" y="487"/>
                  </a:cubicBezTo>
                  <a:cubicBezTo>
                    <a:pt x="396" y="487"/>
                    <a:pt x="487" y="335"/>
                    <a:pt x="457" y="214"/>
                  </a:cubicBezTo>
                  <a:cubicBezTo>
                    <a:pt x="426" y="92"/>
                    <a:pt x="305" y="1"/>
                    <a:pt x="183"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2"/>
            <p:cNvSpPr/>
            <p:nvPr/>
          </p:nvSpPr>
          <p:spPr>
            <a:xfrm>
              <a:off x="36304900" y="13019325"/>
              <a:ext cx="11425" cy="12325"/>
            </a:xfrm>
            <a:custGeom>
              <a:avLst/>
              <a:gdLst/>
              <a:ahLst/>
              <a:cxnLst/>
              <a:rect l="l" t="t" r="r" b="b"/>
              <a:pathLst>
                <a:path w="457" h="493" extrusionOk="0">
                  <a:moveTo>
                    <a:pt x="230" y="1"/>
                  </a:moveTo>
                  <a:cubicBezTo>
                    <a:pt x="214" y="1"/>
                    <a:pt x="198" y="3"/>
                    <a:pt x="183" y="7"/>
                  </a:cubicBezTo>
                  <a:cubicBezTo>
                    <a:pt x="61" y="37"/>
                    <a:pt x="0" y="159"/>
                    <a:pt x="0" y="280"/>
                  </a:cubicBezTo>
                  <a:cubicBezTo>
                    <a:pt x="31" y="402"/>
                    <a:pt x="152" y="493"/>
                    <a:pt x="274" y="493"/>
                  </a:cubicBezTo>
                  <a:cubicBezTo>
                    <a:pt x="395" y="462"/>
                    <a:pt x="456" y="341"/>
                    <a:pt x="456" y="219"/>
                  </a:cubicBezTo>
                  <a:cubicBezTo>
                    <a:pt x="430" y="87"/>
                    <a:pt x="334" y="1"/>
                    <a:pt x="230" y="1"/>
                  </a:cubicBezTo>
                  <a:close/>
                </a:path>
              </a:pathLst>
            </a:custGeom>
            <a:solidFill>
              <a:srgbClr val="8E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2"/>
            <p:cNvSpPr/>
            <p:nvPr/>
          </p:nvSpPr>
          <p:spPr>
            <a:xfrm>
              <a:off x="35879350" y="12782600"/>
              <a:ext cx="520550" cy="261200"/>
            </a:xfrm>
            <a:custGeom>
              <a:avLst/>
              <a:gdLst/>
              <a:ahLst/>
              <a:cxnLst/>
              <a:rect l="l" t="t" r="r" b="b"/>
              <a:pathLst>
                <a:path w="20822" h="10448" extrusionOk="0">
                  <a:moveTo>
                    <a:pt x="16204" y="430"/>
                  </a:moveTo>
                  <a:cubicBezTo>
                    <a:pt x="18062" y="430"/>
                    <a:pt x="19699" y="1778"/>
                    <a:pt x="20001" y="3670"/>
                  </a:cubicBezTo>
                  <a:cubicBezTo>
                    <a:pt x="20335" y="5737"/>
                    <a:pt x="18937" y="7713"/>
                    <a:pt x="16840" y="8077"/>
                  </a:cubicBezTo>
                  <a:cubicBezTo>
                    <a:pt x="16635" y="8110"/>
                    <a:pt x="16431" y="8126"/>
                    <a:pt x="16229" y="8126"/>
                  </a:cubicBezTo>
                  <a:cubicBezTo>
                    <a:pt x="14372" y="8126"/>
                    <a:pt x="12734" y="6781"/>
                    <a:pt x="12433" y="4916"/>
                  </a:cubicBezTo>
                  <a:cubicBezTo>
                    <a:pt x="12098" y="2819"/>
                    <a:pt x="13496" y="843"/>
                    <a:pt x="15594" y="478"/>
                  </a:cubicBezTo>
                  <a:cubicBezTo>
                    <a:pt x="15799" y="446"/>
                    <a:pt x="16003" y="430"/>
                    <a:pt x="16204" y="430"/>
                  </a:cubicBezTo>
                  <a:close/>
                  <a:moveTo>
                    <a:pt x="4593" y="2345"/>
                  </a:moveTo>
                  <a:cubicBezTo>
                    <a:pt x="6451" y="2345"/>
                    <a:pt x="8088" y="3690"/>
                    <a:pt x="8390" y="5555"/>
                  </a:cubicBezTo>
                  <a:cubicBezTo>
                    <a:pt x="8724" y="7652"/>
                    <a:pt x="7326" y="9628"/>
                    <a:pt x="5229" y="9962"/>
                  </a:cubicBezTo>
                  <a:cubicBezTo>
                    <a:pt x="5008" y="10000"/>
                    <a:pt x="4789" y="10019"/>
                    <a:pt x="4573" y="10019"/>
                  </a:cubicBezTo>
                  <a:cubicBezTo>
                    <a:pt x="2734" y="10019"/>
                    <a:pt x="1121" y="8677"/>
                    <a:pt x="821" y="6801"/>
                  </a:cubicBezTo>
                  <a:cubicBezTo>
                    <a:pt x="457" y="4734"/>
                    <a:pt x="1885" y="2728"/>
                    <a:pt x="3983" y="2393"/>
                  </a:cubicBezTo>
                  <a:cubicBezTo>
                    <a:pt x="4188" y="2361"/>
                    <a:pt x="4392" y="2345"/>
                    <a:pt x="4593" y="2345"/>
                  </a:cubicBezTo>
                  <a:close/>
                  <a:moveTo>
                    <a:pt x="16176" y="1"/>
                  </a:moveTo>
                  <a:cubicBezTo>
                    <a:pt x="15954" y="1"/>
                    <a:pt x="15729" y="18"/>
                    <a:pt x="15503" y="53"/>
                  </a:cubicBezTo>
                  <a:cubicBezTo>
                    <a:pt x="13192" y="448"/>
                    <a:pt x="11612" y="2637"/>
                    <a:pt x="12007" y="4977"/>
                  </a:cubicBezTo>
                  <a:cubicBezTo>
                    <a:pt x="12007" y="4977"/>
                    <a:pt x="11495" y="4919"/>
                    <a:pt x="10864" y="4919"/>
                  </a:cubicBezTo>
                  <a:cubicBezTo>
                    <a:pt x="10127" y="4919"/>
                    <a:pt x="9227" y="4998"/>
                    <a:pt x="8785" y="5342"/>
                  </a:cubicBezTo>
                  <a:cubicBezTo>
                    <a:pt x="8562" y="3645"/>
                    <a:pt x="6583" y="1922"/>
                    <a:pt x="4501" y="1922"/>
                  </a:cubicBezTo>
                  <a:cubicBezTo>
                    <a:pt x="4308" y="1922"/>
                    <a:pt x="4115" y="1937"/>
                    <a:pt x="3922" y="1968"/>
                  </a:cubicBezTo>
                  <a:cubicBezTo>
                    <a:pt x="1581" y="2363"/>
                    <a:pt x="1" y="4551"/>
                    <a:pt x="396" y="6892"/>
                  </a:cubicBezTo>
                  <a:cubicBezTo>
                    <a:pt x="723" y="8963"/>
                    <a:pt x="2541" y="10448"/>
                    <a:pt x="4578" y="10448"/>
                  </a:cubicBezTo>
                  <a:cubicBezTo>
                    <a:pt x="4813" y="10448"/>
                    <a:pt x="5051" y="10428"/>
                    <a:pt x="5290" y="10387"/>
                  </a:cubicBezTo>
                  <a:cubicBezTo>
                    <a:pt x="7478" y="10053"/>
                    <a:pt x="8998" y="8077"/>
                    <a:pt x="8876" y="5919"/>
                  </a:cubicBezTo>
                  <a:cubicBezTo>
                    <a:pt x="9007" y="5723"/>
                    <a:pt x="9480" y="5185"/>
                    <a:pt x="10553" y="5185"/>
                  </a:cubicBezTo>
                  <a:cubicBezTo>
                    <a:pt x="10979" y="5185"/>
                    <a:pt x="11499" y="5269"/>
                    <a:pt x="12129" y="5494"/>
                  </a:cubicBezTo>
                  <a:cubicBezTo>
                    <a:pt x="12673" y="7317"/>
                    <a:pt x="14361" y="8555"/>
                    <a:pt x="16236" y="8555"/>
                  </a:cubicBezTo>
                  <a:cubicBezTo>
                    <a:pt x="16455" y="8555"/>
                    <a:pt x="16677" y="8538"/>
                    <a:pt x="16901" y="8503"/>
                  </a:cubicBezTo>
                  <a:cubicBezTo>
                    <a:pt x="19241" y="8108"/>
                    <a:pt x="20822" y="5919"/>
                    <a:pt x="20427" y="3579"/>
                  </a:cubicBezTo>
                  <a:cubicBezTo>
                    <a:pt x="20070" y="1492"/>
                    <a:pt x="18249" y="1"/>
                    <a:pt x="16176" y="1"/>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2"/>
            <p:cNvSpPr/>
            <p:nvPr/>
          </p:nvSpPr>
          <p:spPr>
            <a:xfrm>
              <a:off x="35691650" y="12692725"/>
              <a:ext cx="217375" cy="180125"/>
            </a:xfrm>
            <a:custGeom>
              <a:avLst/>
              <a:gdLst/>
              <a:ahLst/>
              <a:cxnLst/>
              <a:rect l="l" t="t" r="r" b="b"/>
              <a:pathLst>
                <a:path w="8695" h="7205" extrusionOk="0">
                  <a:moveTo>
                    <a:pt x="1521" y="0"/>
                  </a:moveTo>
                  <a:cubicBezTo>
                    <a:pt x="639" y="1216"/>
                    <a:pt x="1" y="2827"/>
                    <a:pt x="214" y="4894"/>
                  </a:cubicBezTo>
                  <a:cubicBezTo>
                    <a:pt x="244" y="4985"/>
                    <a:pt x="244" y="5076"/>
                    <a:pt x="244" y="5168"/>
                  </a:cubicBezTo>
                  <a:cubicBezTo>
                    <a:pt x="2463" y="6505"/>
                    <a:pt x="5107" y="7174"/>
                    <a:pt x="7752" y="7204"/>
                  </a:cubicBezTo>
                  <a:cubicBezTo>
                    <a:pt x="8086" y="6657"/>
                    <a:pt x="8421" y="6080"/>
                    <a:pt x="8694" y="5472"/>
                  </a:cubicBezTo>
                  <a:cubicBezTo>
                    <a:pt x="6019" y="4134"/>
                    <a:pt x="3648" y="2219"/>
                    <a:pt x="15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2"/>
            <p:cNvSpPr/>
            <p:nvPr/>
          </p:nvSpPr>
          <p:spPr>
            <a:xfrm>
              <a:off x="35729650" y="12492625"/>
              <a:ext cx="527400" cy="336900"/>
            </a:xfrm>
            <a:custGeom>
              <a:avLst/>
              <a:gdLst/>
              <a:ahLst/>
              <a:cxnLst/>
              <a:rect l="l" t="t" r="r" b="b"/>
              <a:pathLst>
                <a:path w="21096" h="13476" extrusionOk="0">
                  <a:moveTo>
                    <a:pt x="4874" y="0"/>
                  </a:moveTo>
                  <a:cubicBezTo>
                    <a:pt x="4815" y="0"/>
                    <a:pt x="4751" y="13"/>
                    <a:pt x="4682" y="41"/>
                  </a:cubicBezTo>
                  <a:cubicBezTo>
                    <a:pt x="3435" y="558"/>
                    <a:pt x="4439" y="4144"/>
                    <a:pt x="4439" y="4144"/>
                  </a:cubicBezTo>
                  <a:cubicBezTo>
                    <a:pt x="4439" y="4144"/>
                    <a:pt x="3256" y="1876"/>
                    <a:pt x="2611" y="1876"/>
                  </a:cubicBezTo>
                  <a:cubicBezTo>
                    <a:pt x="2532" y="1876"/>
                    <a:pt x="2462" y="1910"/>
                    <a:pt x="2402" y="1986"/>
                  </a:cubicBezTo>
                  <a:cubicBezTo>
                    <a:pt x="1824" y="2685"/>
                    <a:pt x="3648" y="5117"/>
                    <a:pt x="3648" y="5117"/>
                  </a:cubicBezTo>
                  <a:cubicBezTo>
                    <a:pt x="3648" y="5117"/>
                    <a:pt x="1490" y="5998"/>
                    <a:pt x="1" y="8004"/>
                  </a:cubicBezTo>
                  <a:cubicBezTo>
                    <a:pt x="2098" y="10223"/>
                    <a:pt x="4469" y="12138"/>
                    <a:pt x="7174" y="13476"/>
                  </a:cubicBezTo>
                  <a:cubicBezTo>
                    <a:pt x="7721" y="12351"/>
                    <a:pt x="8086" y="11196"/>
                    <a:pt x="8056" y="10223"/>
                  </a:cubicBezTo>
                  <a:lnTo>
                    <a:pt x="8056" y="10223"/>
                  </a:lnTo>
                  <a:cubicBezTo>
                    <a:pt x="8056" y="10224"/>
                    <a:pt x="10913" y="12290"/>
                    <a:pt x="13466" y="12959"/>
                  </a:cubicBezTo>
                  <a:cubicBezTo>
                    <a:pt x="13979" y="13077"/>
                    <a:pt x="14479" y="13157"/>
                    <a:pt x="14941" y="13157"/>
                  </a:cubicBezTo>
                  <a:cubicBezTo>
                    <a:pt x="15191" y="13157"/>
                    <a:pt x="15430" y="13134"/>
                    <a:pt x="15655" y="13080"/>
                  </a:cubicBezTo>
                  <a:cubicBezTo>
                    <a:pt x="18025" y="12503"/>
                    <a:pt x="16840" y="10254"/>
                    <a:pt x="16475" y="9646"/>
                  </a:cubicBezTo>
                  <a:lnTo>
                    <a:pt x="16475" y="9646"/>
                  </a:lnTo>
                  <a:cubicBezTo>
                    <a:pt x="16915" y="10320"/>
                    <a:pt x="18827" y="13061"/>
                    <a:pt x="20872" y="13061"/>
                  </a:cubicBezTo>
                  <a:cubicBezTo>
                    <a:pt x="20946" y="13061"/>
                    <a:pt x="21021" y="13058"/>
                    <a:pt x="21095" y="13050"/>
                  </a:cubicBezTo>
                  <a:cubicBezTo>
                    <a:pt x="19545" y="8156"/>
                    <a:pt x="16901" y="3658"/>
                    <a:pt x="12889" y="497"/>
                  </a:cubicBezTo>
                  <a:cubicBezTo>
                    <a:pt x="8603" y="1530"/>
                    <a:pt x="5563" y="3597"/>
                    <a:pt x="5563" y="3597"/>
                  </a:cubicBezTo>
                  <a:cubicBezTo>
                    <a:pt x="5563" y="3597"/>
                    <a:pt x="5861" y="0"/>
                    <a:pt x="4874"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2"/>
            <p:cNvSpPr/>
            <p:nvPr/>
          </p:nvSpPr>
          <p:spPr>
            <a:xfrm>
              <a:off x="36051850" y="12492275"/>
              <a:ext cx="250025" cy="326625"/>
            </a:xfrm>
            <a:custGeom>
              <a:avLst/>
              <a:gdLst/>
              <a:ahLst/>
              <a:cxnLst/>
              <a:rect l="l" t="t" r="r" b="b"/>
              <a:pathLst>
                <a:path w="10001" h="13065" extrusionOk="0">
                  <a:moveTo>
                    <a:pt x="4036" y="0"/>
                  </a:moveTo>
                  <a:cubicBezTo>
                    <a:pt x="3672" y="0"/>
                    <a:pt x="3300" y="18"/>
                    <a:pt x="2919" y="55"/>
                  </a:cubicBezTo>
                  <a:cubicBezTo>
                    <a:pt x="1915" y="146"/>
                    <a:pt x="912" y="298"/>
                    <a:pt x="1" y="511"/>
                  </a:cubicBezTo>
                  <a:cubicBezTo>
                    <a:pt x="4013" y="3672"/>
                    <a:pt x="6657" y="8170"/>
                    <a:pt x="8207" y="13064"/>
                  </a:cubicBezTo>
                  <a:cubicBezTo>
                    <a:pt x="8329" y="13064"/>
                    <a:pt x="8420" y="13064"/>
                    <a:pt x="8511" y="13034"/>
                  </a:cubicBezTo>
                  <a:cubicBezTo>
                    <a:pt x="9302" y="12851"/>
                    <a:pt x="9758" y="12487"/>
                    <a:pt x="10001" y="12031"/>
                  </a:cubicBezTo>
                  <a:cubicBezTo>
                    <a:pt x="9727" y="7836"/>
                    <a:pt x="8603" y="3733"/>
                    <a:pt x="6384" y="237"/>
                  </a:cubicBezTo>
                  <a:cubicBezTo>
                    <a:pt x="5645" y="89"/>
                    <a:pt x="4863" y="0"/>
                    <a:pt x="40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2"/>
            <p:cNvSpPr/>
            <p:nvPr/>
          </p:nvSpPr>
          <p:spPr>
            <a:xfrm>
              <a:off x="36211425" y="12498200"/>
              <a:ext cx="302450" cy="344475"/>
            </a:xfrm>
            <a:custGeom>
              <a:avLst/>
              <a:gdLst/>
              <a:ahLst/>
              <a:cxnLst/>
              <a:rect l="l" t="t" r="r" b="b"/>
              <a:pathLst>
                <a:path w="12098" h="13779" extrusionOk="0">
                  <a:moveTo>
                    <a:pt x="1" y="0"/>
                  </a:moveTo>
                  <a:cubicBezTo>
                    <a:pt x="2220" y="3496"/>
                    <a:pt x="3344" y="7599"/>
                    <a:pt x="3618" y="11794"/>
                  </a:cubicBezTo>
                  <a:cubicBezTo>
                    <a:pt x="4195" y="10821"/>
                    <a:pt x="3831" y="9606"/>
                    <a:pt x="3830" y="9605"/>
                  </a:cubicBezTo>
                  <a:lnTo>
                    <a:pt x="3830" y="9605"/>
                  </a:lnTo>
                  <a:cubicBezTo>
                    <a:pt x="3831" y="9607"/>
                    <a:pt x="5865" y="13778"/>
                    <a:pt x="8528" y="13778"/>
                  </a:cubicBezTo>
                  <a:cubicBezTo>
                    <a:pt x="8722" y="13778"/>
                    <a:pt x="8919" y="13756"/>
                    <a:pt x="9119" y="13709"/>
                  </a:cubicBezTo>
                  <a:cubicBezTo>
                    <a:pt x="12098" y="12979"/>
                    <a:pt x="8694" y="6626"/>
                    <a:pt x="7448" y="4742"/>
                  </a:cubicBezTo>
                  <a:cubicBezTo>
                    <a:pt x="6475" y="3283"/>
                    <a:pt x="3861" y="790"/>
                    <a:pt x="1" y="0"/>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2"/>
            <p:cNvSpPr/>
            <p:nvPr/>
          </p:nvSpPr>
          <p:spPr>
            <a:xfrm>
              <a:off x="35697750" y="12821900"/>
              <a:ext cx="187700" cy="145925"/>
            </a:xfrm>
            <a:custGeom>
              <a:avLst/>
              <a:gdLst/>
              <a:ahLst/>
              <a:cxnLst/>
              <a:rect l="l" t="t" r="r" b="b"/>
              <a:pathLst>
                <a:path w="7508" h="5837" extrusionOk="0">
                  <a:moveTo>
                    <a:pt x="0" y="1"/>
                  </a:moveTo>
                  <a:lnTo>
                    <a:pt x="0" y="1"/>
                  </a:lnTo>
                  <a:cubicBezTo>
                    <a:pt x="547" y="5320"/>
                    <a:pt x="1186" y="5837"/>
                    <a:pt x="1186" y="5837"/>
                  </a:cubicBezTo>
                  <a:cubicBezTo>
                    <a:pt x="1186" y="5837"/>
                    <a:pt x="2242" y="4610"/>
                    <a:pt x="3939" y="4610"/>
                  </a:cubicBezTo>
                  <a:cubicBezTo>
                    <a:pt x="4396" y="4610"/>
                    <a:pt x="4899" y="4699"/>
                    <a:pt x="5441" y="4925"/>
                  </a:cubicBezTo>
                  <a:cubicBezTo>
                    <a:pt x="5441" y="4925"/>
                    <a:pt x="6505" y="3679"/>
                    <a:pt x="7508" y="2037"/>
                  </a:cubicBezTo>
                  <a:cubicBezTo>
                    <a:pt x="4863" y="2007"/>
                    <a:pt x="2189" y="1338"/>
                    <a:pt x="0" y="1"/>
                  </a:cubicBezTo>
                  <a:close/>
                </a:path>
              </a:pathLst>
            </a:custGeom>
            <a:solidFill>
              <a:srgbClr val="F79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2"/>
            <p:cNvSpPr/>
            <p:nvPr/>
          </p:nvSpPr>
          <p:spPr>
            <a:xfrm>
              <a:off x="36189400" y="12726150"/>
              <a:ext cx="1525" cy="3825"/>
            </a:xfrm>
            <a:custGeom>
              <a:avLst/>
              <a:gdLst/>
              <a:ahLst/>
              <a:cxnLst/>
              <a:rect l="l" t="t" r="r" b="b"/>
              <a:pathLst>
                <a:path w="61" h="153" extrusionOk="0">
                  <a:moveTo>
                    <a:pt x="61" y="153"/>
                  </a:moveTo>
                  <a:cubicBezTo>
                    <a:pt x="31" y="62"/>
                    <a:pt x="0" y="1"/>
                    <a:pt x="0" y="1"/>
                  </a:cubicBezTo>
                  <a:cubicBezTo>
                    <a:pt x="0" y="1"/>
                    <a:pt x="31" y="62"/>
                    <a:pt x="61" y="153"/>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2"/>
            <p:cNvSpPr/>
            <p:nvPr/>
          </p:nvSpPr>
          <p:spPr>
            <a:xfrm>
              <a:off x="35931800" y="13248625"/>
              <a:ext cx="136025" cy="490500"/>
            </a:xfrm>
            <a:custGeom>
              <a:avLst/>
              <a:gdLst/>
              <a:ahLst/>
              <a:cxnLst/>
              <a:rect l="l" t="t" r="r" b="b"/>
              <a:pathLst>
                <a:path w="5441" h="19620" extrusionOk="0">
                  <a:moveTo>
                    <a:pt x="4019" y="0"/>
                  </a:moveTo>
                  <a:cubicBezTo>
                    <a:pt x="3180" y="0"/>
                    <a:pt x="2028" y="372"/>
                    <a:pt x="851" y="1139"/>
                  </a:cubicBezTo>
                  <a:cubicBezTo>
                    <a:pt x="851" y="1139"/>
                    <a:pt x="1793" y="4908"/>
                    <a:pt x="1611" y="7248"/>
                  </a:cubicBezTo>
                  <a:cubicBezTo>
                    <a:pt x="1459" y="9589"/>
                    <a:pt x="365" y="14908"/>
                    <a:pt x="365" y="14908"/>
                  </a:cubicBezTo>
                  <a:cubicBezTo>
                    <a:pt x="365" y="14908"/>
                    <a:pt x="0" y="18008"/>
                    <a:pt x="152" y="19619"/>
                  </a:cubicBezTo>
                  <a:cubicBezTo>
                    <a:pt x="2857" y="16336"/>
                    <a:pt x="4833" y="13996"/>
                    <a:pt x="5228" y="7978"/>
                  </a:cubicBezTo>
                  <a:cubicBezTo>
                    <a:pt x="5441" y="5120"/>
                    <a:pt x="4681" y="1595"/>
                    <a:pt x="4286" y="14"/>
                  </a:cubicBezTo>
                  <a:cubicBezTo>
                    <a:pt x="4201" y="5"/>
                    <a:pt x="4112" y="0"/>
                    <a:pt x="4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2"/>
            <p:cNvSpPr/>
            <p:nvPr/>
          </p:nvSpPr>
          <p:spPr>
            <a:xfrm>
              <a:off x="35935575" y="13248975"/>
              <a:ext cx="164925" cy="512175"/>
            </a:xfrm>
            <a:custGeom>
              <a:avLst/>
              <a:gdLst/>
              <a:ahLst/>
              <a:cxnLst/>
              <a:rect l="l" t="t" r="r" b="b"/>
              <a:pathLst>
                <a:path w="6597" h="20487" extrusionOk="0">
                  <a:moveTo>
                    <a:pt x="4135" y="0"/>
                  </a:moveTo>
                  <a:lnTo>
                    <a:pt x="4135" y="0"/>
                  </a:lnTo>
                  <a:cubicBezTo>
                    <a:pt x="4530" y="1581"/>
                    <a:pt x="5290" y="5106"/>
                    <a:pt x="5077" y="7964"/>
                  </a:cubicBezTo>
                  <a:cubicBezTo>
                    <a:pt x="4682" y="13982"/>
                    <a:pt x="2706" y="16322"/>
                    <a:pt x="1" y="19605"/>
                  </a:cubicBezTo>
                  <a:cubicBezTo>
                    <a:pt x="62" y="20031"/>
                    <a:pt x="123" y="20335"/>
                    <a:pt x="244" y="20487"/>
                  </a:cubicBezTo>
                  <a:cubicBezTo>
                    <a:pt x="244" y="20487"/>
                    <a:pt x="4469" y="16778"/>
                    <a:pt x="5533" y="11186"/>
                  </a:cubicBezTo>
                  <a:cubicBezTo>
                    <a:pt x="6597" y="5593"/>
                    <a:pt x="5381" y="1611"/>
                    <a:pt x="5047" y="608"/>
                  </a:cubicBezTo>
                  <a:cubicBezTo>
                    <a:pt x="4925" y="274"/>
                    <a:pt x="4591" y="61"/>
                    <a:pt x="4135" y="0"/>
                  </a:cubicBezTo>
                  <a:close/>
                </a:path>
              </a:pathLst>
            </a:custGeom>
            <a:solidFill>
              <a:srgbClr val="F167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2"/>
            <p:cNvSpPr/>
            <p:nvPr/>
          </p:nvSpPr>
          <p:spPr>
            <a:xfrm>
              <a:off x="35821600" y="13499725"/>
              <a:ext cx="135275" cy="144400"/>
            </a:xfrm>
            <a:custGeom>
              <a:avLst/>
              <a:gdLst/>
              <a:ahLst/>
              <a:cxnLst/>
              <a:rect l="l" t="t" r="r" b="b"/>
              <a:pathLst>
                <a:path w="5411" h="5776" extrusionOk="0">
                  <a:moveTo>
                    <a:pt x="1460" y="1"/>
                  </a:moveTo>
                  <a:cubicBezTo>
                    <a:pt x="1460" y="1"/>
                    <a:pt x="761" y="1855"/>
                    <a:pt x="1" y="4134"/>
                  </a:cubicBezTo>
                  <a:cubicBezTo>
                    <a:pt x="2226" y="5331"/>
                    <a:pt x="2304" y="5661"/>
                    <a:pt x="2236" y="5747"/>
                  </a:cubicBezTo>
                  <a:lnTo>
                    <a:pt x="2236" y="5747"/>
                  </a:lnTo>
                  <a:cubicBezTo>
                    <a:pt x="3599" y="4901"/>
                    <a:pt x="5411" y="2584"/>
                    <a:pt x="5411" y="2584"/>
                  </a:cubicBezTo>
                  <a:lnTo>
                    <a:pt x="5138" y="973"/>
                  </a:lnTo>
                  <a:cubicBezTo>
                    <a:pt x="5138" y="973"/>
                    <a:pt x="3131" y="730"/>
                    <a:pt x="1460" y="1"/>
                  </a:cubicBezTo>
                  <a:close/>
                  <a:moveTo>
                    <a:pt x="2236" y="5747"/>
                  </a:moveTo>
                  <a:cubicBezTo>
                    <a:pt x="2220" y="5757"/>
                    <a:pt x="2205" y="5766"/>
                    <a:pt x="2189" y="5776"/>
                  </a:cubicBezTo>
                  <a:cubicBezTo>
                    <a:pt x="2189" y="5776"/>
                    <a:pt x="2218" y="5770"/>
                    <a:pt x="2236" y="5747"/>
                  </a:cubicBezTo>
                  <a:close/>
                </a:path>
              </a:pathLst>
            </a:custGeom>
            <a:solidFill>
              <a:srgbClr val="ED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2"/>
            <p:cNvSpPr/>
            <p:nvPr/>
          </p:nvSpPr>
          <p:spPr>
            <a:xfrm>
              <a:off x="35795275" y="13432300"/>
              <a:ext cx="349300" cy="360150"/>
            </a:xfrm>
            <a:custGeom>
              <a:avLst/>
              <a:gdLst/>
              <a:ahLst/>
              <a:cxnLst/>
              <a:rect l="l" t="t" r="r" b="b"/>
              <a:pathLst>
                <a:path w="13972" h="14406" extrusionOk="0">
                  <a:moveTo>
                    <a:pt x="11334" y="0"/>
                  </a:moveTo>
                  <a:cubicBezTo>
                    <a:pt x="10733" y="0"/>
                    <a:pt x="9832" y="1103"/>
                    <a:pt x="9534" y="1482"/>
                  </a:cubicBezTo>
                  <a:cubicBezTo>
                    <a:pt x="9319" y="1306"/>
                    <a:pt x="9017" y="1005"/>
                    <a:pt x="8820" y="1005"/>
                  </a:cubicBezTo>
                  <a:cubicBezTo>
                    <a:pt x="8710" y="1005"/>
                    <a:pt x="8633" y="1099"/>
                    <a:pt x="8622" y="1360"/>
                  </a:cubicBezTo>
                  <a:cubicBezTo>
                    <a:pt x="8561" y="2120"/>
                    <a:pt x="8744" y="2546"/>
                    <a:pt x="8744" y="2546"/>
                  </a:cubicBezTo>
                  <a:cubicBezTo>
                    <a:pt x="8744" y="2546"/>
                    <a:pt x="4701" y="7530"/>
                    <a:pt x="3303" y="8442"/>
                  </a:cubicBezTo>
                  <a:cubicBezTo>
                    <a:pt x="3364" y="8351"/>
                    <a:pt x="3273" y="8017"/>
                    <a:pt x="1054" y="6831"/>
                  </a:cubicBezTo>
                  <a:cubicBezTo>
                    <a:pt x="567" y="8382"/>
                    <a:pt x="111" y="9962"/>
                    <a:pt x="81" y="10783"/>
                  </a:cubicBezTo>
                  <a:cubicBezTo>
                    <a:pt x="0" y="12559"/>
                    <a:pt x="1301" y="14406"/>
                    <a:pt x="2908" y="14406"/>
                  </a:cubicBezTo>
                  <a:cubicBezTo>
                    <a:pt x="3116" y="14406"/>
                    <a:pt x="3330" y="14375"/>
                    <a:pt x="3546" y="14309"/>
                  </a:cubicBezTo>
                  <a:cubicBezTo>
                    <a:pt x="5431" y="13701"/>
                    <a:pt x="8409" y="10935"/>
                    <a:pt x="11145" y="6619"/>
                  </a:cubicBezTo>
                  <a:cubicBezTo>
                    <a:pt x="11145" y="6619"/>
                    <a:pt x="11935" y="5676"/>
                    <a:pt x="12391" y="4612"/>
                  </a:cubicBezTo>
                  <a:cubicBezTo>
                    <a:pt x="12391" y="4612"/>
                    <a:pt x="13972" y="2029"/>
                    <a:pt x="13637" y="1421"/>
                  </a:cubicBezTo>
                  <a:cubicBezTo>
                    <a:pt x="13564" y="1293"/>
                    <a:pt x="13472" y="1242"/>
                    <a:pt x="13371" y="1242"/>
                  </a:cubicBezTo>
                  <a:cubicBezTo>
                    <a:pt x="12966" y="1242"/>
                    <a:pt x="12422" y="2059"/>
                    <a:pt x="12422" y="2059"/>
                  </a:cubicBezTo>
                  <a:cubicBezTo>
                    <a:pt x="12422" y="2059"/>
                    <a:pt x="12938" y="935"/>
                    <a:pt x="12574" y="661"/>
                  </a:cubicBezTo>
                  <a:cubicBezTo>
                    <a:pt x="12537" y="637"/>
                    <a:pt x="12496" y="626"/>
                    <a:pt x="12452" y="626"/>
                  </a:cubicBezTo>
                  <a:cubicBezTo>
                    <a:pt x="12053" y="626"/>
                    <a:pt x="11388" y="1512"/>
                    <a:pt x="11388" y="1512"/>
                  </a:cubicBezTo>
                  <a:cubicBezTo>
                    <a:pt x="11388" y="1512"/>
                    <a:pt x="12026" y="357"/>
                    <a:pt x="11540" y="53"/>
                  </a:cubicBezTo>
                  <a:cubicBezTo>
                    <a:pt x="11477" y="17"/>
                    <a:pt x="11408" y="0"/>
                    <a:pt x="11334" y="0"/>
                  </a:cubicBezTo>
                  <a:close/>
                </a:path>
              </a:pathLst>
            </a:custGeom>
            <a:solidFill>
              <a:srgbClr val="F9C1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50"/>
        <p:cNvGrpSpPr/>
        <p:nvPr/>
      </p:nvGrpSpPr>
      <p:grpSpPr>
        <a:xfrm>
          <a:off x="0" y="0"/>
          <a:ext cx="0" cy="0"/>
          <a:chOff x="0" y="0"/>
          <a:chExt cx="0" cy="0"/>
        </a:xfrm>
      </p:grpSpPr>
      <p:sp>
        <p:nvSpPr>
          <p:cNvPr id="4751" name="Google Shape;4751;p8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752" name="Google Shape;4752;p8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4753" name="Google Shape;4753;p8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Patrick Hand </a:t>
            </a:r>
            <a:r>
              <a:rPr lang="en" b="1">
                <a:solidFill>
                  <a:schemeClr val="lt1"/>
                </a:solidFill>
                <a:latin typeface="Arial"/>
                <a:ea typeface="Arial"/>
                <a:cs typeface="Arial"/>
                <a:sym typeface="Arial"/>
              </a:rPr>
              <a:t>Bold</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xmlns="" val="tx"/>
                    </a:ext>
                  </a:extLst>
                </a:hlinkClick>
              </a:rPr>
              <a:t>https://fonts.google.com/specimen/Patrick+Hand</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Lato Regular</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xmlns="" val="tx"/>
                    </a:ext>
                  </a:extLst>
                </a:hlinkClick>
              </a:rPr>
              <a:t>https://fonts.google.com/specimen/Lato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4754" name="Google Shape;4754;p84"/>
          <p:cNvGrpSpPr/>
          <p:nvPr/>
        </p:nvGrpSpPr>
        <p:grpSpPr>
          <a:xfrm>
            <a:off x="2057700" y="3498875"/>
            <a:ext cx="3976875" cy="754200"/>
            <a:chOff x="2052655" y="3498875"/>
            <a:chExt cx="3976875" cy="754200"/>
          </a:xfrm>
        </p:grpSpPr>
        <p:sp>
          <p:nvSpPr>
            <p:cNvPr id="4755" name="Google Shape;4755;p84"/>
            <p:cNvSpPr/>
            <p:nvPr/>
          </p:nvSpPr>
          <p:spPr>
            <a:xfrm>
              <a:off x="3114480" y="3498875"/>
              <a:ext cx="791400" cy="754200"/>
            </a:xfrm>
            <a:prstGeom prst="roundRect">
              <a:avLst>
                <a:gd name="adj" fmla="val 16667"/>
              </a:avLst>
            </a:prstGeom>
            <a:solidFill>
              <a:srgbClr val="98DAE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4"/>
            <p:cNvSpPr/>
            <p:nvPr/>
          </p:nvSpPr>
          <p:spPr>
            <a:xfrm>
              <a:off x="4176300" y="3498875"/>
              <a:ext cx="791400" cy="754200"/>
            </a:xfrm>
            <a:prstGeom prst="roundRect">
              <a:avLst>
                <a:gd name="adj" fmla="val 16667"/>
              </a:avLst>
            </a:prstGeom>
            <a:solidFill>
              <a:srgbClr val="61D8C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4"/>
            <p:cNvSpPr/>
            <p:nvPr/>
          </p:nvSpPr>
          <p:spPr>
            <a:xfrm>
              <a:off x="5238120" y="3498875"/>
              <a:ext cx="791400" cy="754200"/>
            </a:xfrm>
            <a:prstGeom prst="roundRect">
              <a:avLst>
                <a:gd name="adj" fmla="val 16667"/>
              </a:avLst>
            </a:prstGeom>
            <a:solidFill>
              <a:srgbClr val="FFB75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4"/>
            <p:cNvSpPr/>
            <p:nvPr/>
          </p:nvSpPr>
          <p:spPr>
            <a:xfrm>
              <a:off x="2052655" y="3498875"/>
              <a:ext cx="791400" cy="754200"/>
            </a:xfrm>
            <a:prstGeom prst="roundRect">
              <a:avLst>
                <a:gd name="adj" fmla="val 16667"/>
              </a:avLst>
            </a:prstGeom>
            <a:solidFill>
              <a:srgbClr val="F27FB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4"/>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#98daed</a:t>
              </a:r>
              <a:endParaRPr sz="1000">
                <a:solidFill>
                  <a:schemeClr val="dk1"/>
                </a:solidFill>
              </a:endParaRPr>
            </a:p>
          </p:txBody>
        </p:sp>
        <p:sp>
          <p:nvSpPr>
            <p:cNvPr id="4760" name="Google Shape;4760;p84"/>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#61d8c4</a:t>
              </a:r>
              <a:endParaRPr sz="1000">
                <a:solidFill>
                  <a:schemeClr val="dk1"/>
                </a:solidFill>
              </a:endParaRPr>
            </a:p>
          </p:txBody>
        </p:sp>
        <p:sp>
          <p:nvSpPr>
            <p:cNvPr id="4761" name="Google Shape;4761;p84"/>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#ffb757</a:t>
              </a:r>
              <a:endParaRPr sz="1000">
                <a:solidFill>
                  <a:schemeClr val="dk1"/>
                </a:solidFill>
              </a:endParaRPr>
            </a:p>
          </p:txBody>
        </p:sp>
        <p:sp>
          <p:nvSpPr>
            <p:cNvPr id="4762" name="Google Shape;4762;p84"/>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#f27fb2</a:t>
              </a:r>
              <a:endParaRPr sz="1000">
                <a:solidFill>
                  <a:schemeClr val="dk1"/>
                </a:solidFill>
              </a:endParaRPr>
            </a:p>
          </p:txBody>
        </p:sp>
      </p:grpSp>
      <p:grpSp>
        <p:nvGrpSpPr>
          <p:cNvPr id="4763" name="Google Shape;4763;p84"/>
          <p:cNvGrpSpPr/>
          <p:nvPr/>
        </p:nvGrpSpPr>
        <p:grpSpPr>
          <a:xfrm>
            <a:off x="6294864" y="3498875"/>
            <a:ext cx="791411" cy="754200"/>
            <a:chOff x="5238120" y="3498875"/>
            <a:chExt cx="791411" cy="754200"/>
          </a:xfrm>
        </p:grpSpPr>
        <p:sp>
          <p:nvSpPr>
            <p:cNvPr id="4764" name="Google Shape;4764;p84"/>
            <p:cNvSpPr/>
            <p:nvPr/>
          </p:nvSpPr>
          <p:spPr>
            <a:xfrm>
              <a:off x="5238120" y="3498875"/>
              <a:ext cx="791400" cy="754200"/>
            </a:xfrm>
            <a:prstGeom prst="roundRect">
              <a:avLst>
                <a:gd name="adj" fmla="val 16667"/>
              </a:avLst>
            </a:prstGeom>
            <a:solidFill>
              <a:srgbClr val="C2B9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4"/>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#c2b9db</a:t>
              </a:r>
              <a:endParaRPr sz="1000">
                <a:solidFill>
                  <a:schemeClr val="dk1"/>
                </a:solidFil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69"/>
        <p:cNvGrpSpPr/>
        <p:nvPr/>
      </p:nvGrpSpPr>
      <p:grpSpPr>
        <a:xfrm>
          <a:off x="0" y="0"/>
          <a:ext cx="0" cy="0"/>
          <a:chOff x="0" y="0"/>
          <a:chExt cx="0" cy="0"/>
        </a:xfrm>
      </p:grpSpPr>
      <p:pic>
        <p:nvPicPr>
          <p:cNvPr id="4770" name="Google Shape;4770;p85"/>
          <p:cNvPicPr preferRelativeResize="0"/>
          <p:nvPr/>
        </p:nvPicPr>
        <p:blipFill rotWithShape="1">
          <a:blip r:embed="rId3">
            <a:alphaModFix/>
          </a:blip>
          <a:srcRect l="2759" t="5125" r="2749" b="5116"/>
          <a:stretch/>
        </p:blipFill>
        <p:spPr>
          <a:xfrm>
            <a:off x="509931" y="2403041"/>
            <a:ext cx="1980596" cy="1881476"/>
          </a:xfrm>
          <a:prstGeom prst="rect">
            <a:avLst/>
          </a:prstGeom>
          <a:noFill/>
          <a:ln>
            <a:noFill/>
          </a:ln>
        </p:spPr>
      </p:pic>
      <p:sp>
        <p:nvSpPr>
          <p:cNvPr id="4771" name="Google Shape;4771;p85"/>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4772" name="Google Shape;4772;p85"/>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4">
                  <a:extLst>
                    <a:ext uri="{A12FA001-AC4F-418D-AE19-62706E023703}">
                      <ahyp:hlinkClr xmlns:ahyp="http://schemas.microsoft.com/office/drawing/2018/hyperlinkcolor" xmlns="" val="tx"/>
                    </a:ext>
                  </a:extLst>
                </a:hlinkClick>
              </a:rPr>
              <a:t>ow it works.</a:t>
            </a:r>
            <a:endParaRPr>
              <a:solidFill>
                <a:srgbClr val="869FB2"/>
              </a:solidFill>
              <a:latin typeface="Arial"/>
              <a:ea typeface="Arial"/>
              <a:cs typeface="Arial"/>
              <a:sym typeface="Arial"/>
            </a:endParaRPr>
          </a:p>
        </p:txBody>
      </p:sp>
      <p:sp>
        <p:nvSpPr>
          <p:cNvPr id="4773" name="Google Shape;4773;p85"/>
          <p:cNvSpPr txBox="1">
            <a:spLocks noGrp="1"/>
          </p:cNvSpPr>
          <p:nvPr>
            <p:ph type="body" idx="4294967295"/>
          </p:nvPr>
        </p:nvSpPr>
        <p:spPr>
          <a:xfrm>
            <a:off x="864078"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xmlns:ahyp="http://schemas.microsoft.com/office/drawing/2018/hyperlinkcolor" xmlns="" val="tx"/>
                    </a:ext>
                  </a:extLst>
                </a:hlinkClick>
              </a:rPr>
              <a:t>Pana</a:t>
            </a:r>
            <a:endParaRPr sz="1400">
              <a:solidFill>
                <a:srgbClr val="869FB2"/>
              </a:solidFill>
              <a:latin typeface="Arial"/>
              <a:ea typeface="Arial"/>
              <a:cs typeface="Arial"/>
              <a:sym typeface="Arial"/>
            </a:endParaRPr>
          </a:p>
        </p:txBody>
      </p:sp>
      <p:sp>
        <p:nvSpPr>
          <p:cNvPr id="4774" name="Google Shape;4774;p85"/>
          <p:cNvSpPr txBox="1">
            <a:spLocks noGrp="1"/>
          </p:cNvSpPr>
          <p:nvPr>
            <p:ph type="body" idx="4294967295"/>
          </p:nvPr>
        </p:nvSpPr>
        <p:spPr>
          <a:xfrm>
            <a:off x="295719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xmlns:ahyp="http://schemas.microsoft.com/office/drawing/2018/hyperlinkcolor" xmlns="" val="tx"/>
                    </a:ext>
                  </a:extLst>
                </a:hlinkClick>
              </a:rPr>
              <a:t>Amico</a:t>
            </a:r>
            <a:endParaRPr sz="1400">
              <a:solidFill>
                <a:srgbClr val="869FB2"/>
              </a:solidFill>
              <a:latin typeface="Arial"/>
              <a:ea typeface="Arial"/>
              <a:cs typeface="Arial"/>
              <a:sym typeface="Arial"/>
            </a:endParaRPr>
          </a:p>
        </p:txBody>
      </p:sp>
      <p:sp>
        <p:nvSpPr>
          <p:cNvPr id="4775" name="Google Shape;4775;p85"/>
          <p:cNvSpPr txBox="1">
            <a:spLocks noGrp="1"/>
          </p:cNvSpPr>
          <p:nvPr>
            <p:ph type="body" idx="4294967295"/>
          </p:nvPr>
        </p:nvSpPr>
        <p:spPr>
          <a:xfrm>
            <a:off x="500075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xmlns:ahyp="http://schemas.microsoft.com/office/drawing/2018/hyperlinkcolor" xmlns="" val="tx"/>
                    </a:ext>
                  </a:extLst>
                </a:hlinkClick>
              </a:rPr>
              <a:t>Bro</a:t>
            </a:r>
            <a:endParaRPr sz="1400">
              <a:solidFill>
                <a:srgbClr val="869FB2"/>
              </a:solidFill>
              <a:latin typeface="Arial"/>
              <a:ea typeface="Arial"/>
              <a:cs typeface="Arial"/>
              <a:sym typeface="Arial"/>
            </a:endParaRPr>
          </a:p>
        </p:txBody>
      </p:sp>
      <p:sp>
        <p:nvSpPr>
          <p:cNvPr id="4776" name="Google Shape;4776;p85"/>
          <p:cNvSpPr txBox="1">
            <a:spLocks noGrp="1"/>
          </p:cNvSpPr>
          <p:nvPr>
            <p:ph type="body" idx="4294967295"/>
          </p:nvPr>
        </p:nvSpPr>
        <p:spPr>
          <a:xfrm>
            <a:off x="7044313"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xmlns:ahyp="http://schemas.microsoft.com/office/drawing/2018/hyperlinkcolor" xmlns="" val="tx"/>
                    </a:ext>
                  </a:extLst>
                </a:hlinkClick>
              </a:rPr>
              <a:t>Rafiki</a:t>
            </a:r>
            <a:endParaRPr sz="1400">
              <a:solidFill>
                <a:srgbClr val="869FB2"/>
              </a:solidFill>
              <a:latin typeface="Arial"/>
              <a:ea typeface="Arial"/>
              <a:cs typeface="Arial"/>
              <a:sym typeface="Arial"/>
            </a:endParaRPr>
          </a:p>
        </p:txBody>
      </p:sp>
      <p:pic>
        <p:nvPicPr>
          <p:cNvPr id="4777" name="Google Shape;4777;p85"/>
          <p:cNvPicPr preferRelativeResize="0"/>
          <p:nvPr/>
        </p:nvPicPr>
        <p:blipFill rotWithShape="1">
          <a:blip r:embed="rId9">
            <a:alphaModFix/>
          </a:blip>
          <a:srcRect l="-4042" t="-5945" r="-4053" b="-2151"/>
          <a:stretch/>
        </p:blipFill>
        <p:spPr>
          <a:xfrm>
            <a:off x="2652601" y="2176552"/>
            <a:ext cx="1881484" cy="1881476"/>
          </a:xfrm>
          <a:prstGeom prst="rect">
            <a:avLst/>
          </a:prstGeom>
          <a:noFill/>
          <a:ln>
            <a:noFill/>
          </a:ln>
        </p:spPr>
      </p:pic>
      <p:pic>
        <p:nvPicPr>
          <p:cNvPr id="4778" name="Google Shape;4778;p85"/>
          <p:cNvPicPr preferRelativeResize="0"/>
          <p:nvPr/>
        </p:nvPicPr>
        <p:blipFill rotWithShape="1">
          <a:blip r:embed="rId10">
            <a:alphaModFix/>
          </a:blip>
          <a:srcRect l="4069" t="2057" r="4060" b="6072"/>
          <a:stretch/>
        </p:blipFill>
        <p:spPr>
          <a:xfrm>
            <a:off x="4696161" y="2264225"/>
            <a:ext cx="1881484" cy="1881475"/>
          </a:xfrm>
          <a:prstGeom prst="rect">
            <a:avLst/>
          </a:prstGeom>
          <a:noFill/>
          <a:ln>
            <a:noFill/>
          </a:ln>
        </p:spPr>
      </p:pic>
      <p:pic>
        <p:nvPicPr>
          <p:cNvPr id="4779" name="Google Shape;4779;p85"/>
          <p:cNvPicPr preferRelativeResize="0"/>
          <p:nvPr/>
        </p:nvPicPr>
        <p:blipFill rotWithShape="1">
          <a:blip r:embed="rId11">
            <a:alphaModFix/>
          </a:blip>
          <a:srcRect l="3712" r="3703" b="7415"/>
          <a:stretch/>
        </p:blipFill>
        <p:spPr>
          <a:xfrm>
            <a:off x="6739721" y="2264225"/>
            <a:ext cx="1881485" cy="1881475"/>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83"/>
        <p:cNvGrpSpPr/>
        <p:nvPr/>
      </p:nvGrpSpPr>
      <p:grpSpPr>
        <a:xfrm>
          <a:off x="0" y="0"/>
          <a:ext cx="0" cy="0"/>
          <a:chOff x="0" y="0"/>
          <a:chExt cx="0" cy="0"/>
        </a:xfrm>
      </p:grpSpPr>
      <p:sp>
        <p:nvSpPr>
          <p:cNvPr id="4784" name="Google Shape;4784;p8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785" name="Google Shape;4785;p86"/>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4786" name="Google Shape;4786;p86"/>
          <p:cNvGrpSpPr/>
          <p:nvPr/>
        </p:nvGrpSpPr>
        <p:grpSpPr>
          <a:xfrm>
            <a:off x="5082708" y="3095784"/>
            <a:ext cx="442841" cy="514271"/>
            <a:chOff x="4727025" y="1332775"/>
            <a:chExt cx="59900" cy="69625"/>
          </a:xfrm>
        </p:grpSpPr>
        <p:sp>
          <p:nvSpPr>
            <p:cNvPr id="4787" name="Google Shape;4787;p8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 name="Google Shape;4789;p86"/>
          <p:cNvGrpSpPr/>
          <p:nvPr/>
        </p:nvGrpSpPr>
        <p:grpSpPr>
          <a:xfrm>
            <a:off x="5758025" y="2343272"/>
            <a:ext cx="500909" cy="500899"/>
            <a:chOff x="4820425" y="1329900"/>
            <a:chExt cx="70175" cy="70350"/>
          </a:xfrm>
        </p:grpSpPr>
        <p:sp>
          <p:nvSpPr>
            <p:cNvPr id="4790" name="Google Shape;4790;p8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86"/>
          <p:cNvGrpSpPr/>
          <p:nvPr/>
        </p:nvGrpSpPr>
        <p:grpSpPr>
          <a:xfrm>
            <a:off x="6410648" y="2355062"/>
            <a:ext cx="538135" cy="493119"/>
            <a:chOff x="4903200" y="1331525"/>
            <a:chExt cx="73575" cy="67425"/>
          </a:xfrm>
        </p:grpSpPr>
        <p:sp>
          <p:nvSpPr>
            <p:cNvPr id="4795" name="Google Shape;4795;p8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796" name="Google Shape;4796;p8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7" name="Google Shape;4797;p86"/>
          <p:cNvGrpSpPr/>
          <p:nvPr/>
        </p:nvGrpSpPr>
        <p:grpSpPr>
          <a:xfrm>
            <a:off x="5670599" y="3097040"/>
            <a:ext cx="544563" cy="511895"/>
            <a:chOff x="4815575" y="1416800"/>
            <a:chExt cx="73750" cy="71400"/>
          </a:xfrm>
        </p:grpSpPr>
        <p:sp>
          <p:nvSpPr>
            <p:cNvPr id="4798" name="Google Shape;4798;p8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86"/>
          <p:cNvGrpSpPr/>
          <p:nvPr/>
        </p:nvGrpSpPr>
        <p:grpSpPr>
          <a:xfrm>
            <a:off x="6367224" y="3096746"/>
            <a:ext cx="602914" cy="512477"/>
            <a:chOff x="4902475" y="1418875"/>
            <a:chExt cx="74500" cy="63775"/>
          </a:xfrm>
        </p:grpSpPr>
        <p:sp>
          <p:nvSpPr>
            <p:cNvPr id="4802" name="Google Shape;4802;p8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6"/>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 name="Google Shape;4804;p86"/>
          <p:cNvGrpSpPr/>
          <p:nvPr/>
        </p:nvGrpSpPr>
        <p:grpSpPr>
          <a:xfrm>
            <a:off x="5783096" y="3835985"/>
            <a:ext cx="515391" cy="525699"/>
            <a:chOff x="4818100" y="1507675"/>
            <a:chExt cx="71225" cy="71625"/>
          </a:xfrm>
        </p:grpSpPr>
        <p:sp>
          <p:nvSpPr>
            <p:cNvPr id="4805" name="Google Shape;4805;p8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 name="Google Shape;4809;p86"/>
          <p:cNvGrpSpPr/>
          <p:nvPr/>
        </p:nvGrpSpPr>
        <p:grpSpPr>
          <a:xfrm>
            <a:off x="5121199" y="3857517"/>
            <a:ext cx="522956" cy="489869"/>
            <a:chOff x="4721450" y="1509475"/>
            <a:chExt cx="79350" cy="74325"/>
          </a:xfrm>
        </p:grpSpPr>
        <p:sp>
          <p:nvSpPr>
            <p:cNvPr id="4810" name="Google Shape;4810;p8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86"/>
          <p:cNvGrpSpPr/>
          <p:nvPr/>
        </p:nvGrpSpPr>
        <p:grpSpPr>
          <a:xfrm>
            <a:off x="6444441" y="3837269"/>
            <a:ext cx="525704" cy="535436"/>
            <a:chOff x="4906800" y="1507500"/>
            <a:chExt cx="70350" cy="71075"/>
          </a:xfrm>
        </p:grpSpPr>
        <p:sp>
          <p:nvSpPr>
            <p:cNvPr id="4815" name="Google Shape;4815;p8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86"/>
          <p:cNvGrpSpPr/>
          <p:nvPr/>
        </p:nvGrpSpPr>
        <p:grpSpPr>
          <a:xfrm>
            <a:off x="4477263" y="2343250"/>
            <a:ext cx="508054" cy="508095"/>
            <a:chOff x="3736598" y="2170606"/>
            <a:chExt cx="404889" cy="404889"/>
          </a:xfrm>
        </p:grpSpPr>
        <p:sp>
          <p:nvSpPr>
            <p:cNvPr id="4821" name="Google Shape;4821;p8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 name="Google Shape;4825;p86"/>
          <p:cNvGrpSpPr/>
          <p:nvPr/>
        </p:nvGrpSpPr>
        <p:grpSpPr>
          <a:xfrm>
            <a:off x="3765303" y="2343345"/>
            <a:ext cx="575790" cy="507904"/>
            <a:chOff x="3161917" y="2170682"/>
            <a:chExt cx="458870" cy="404737"/>
          </a:xfrm>
        </p:grpSpPr>
        <p:sp>
          <p:nvSpPr>
            <p:cNvPr id="4826" name="Google Shape;4826;p8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827" name="Google Shape;4827;p8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86"/>
          <p:cNvGrpSpPr/>
          <p:nvPr/>
        </p:nvGrpSpPr>
        <p:grpSpPr>
          <a:xfrm>
            <a:off x="3792833" y="3103717"/>
            <a:ext cx="520730" cy="498567"/>
            <a:chOff x="3179914" y="2889488"/>
            <a:chExt cx="422876" cy="404911"/>
          </a:xfrm>
        </p:grpSpPr>
        <p:sp>
          <p:nvSpPr>
            <p:cNvPr id="4830" name="Google Shape;4830;p8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6" name="Google Shape;4836;p86"/>
          <p:cNvGrpSpPr/>
          <p:nvPr/>
        </p:nvGrpSpPr>
        <p:grpSpPr>
          <a:xfrm>
            <a:off x="4421513" y="3103677"/>
            <a:ext cx="516145" cy="498648"/>
            <a:chOff x="3729467" y="2889422"/>
            <a:chExt cx="419153" cy="404977"/>
          </a:xfrm>
        </p:grpSpPr>
        <p:sp>
          <p:nvSpPr>
            <p:cNvPr id="4837" name="Google Shape;4837;p8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4" name="Google Shape;4844;p8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8" name="Google Shape;4848;p86"/>
          <p:cNvGrpSpPr/>
          <p:nvPr/>
        </p:nvGrpSpPr>
        <p:grpSpPr>
          <a:xfrm>
            <a:off x="7141841" y="2550562"/>
            <a:ext cx="166473" cy="141497"/>
            <a:chOff x="4660325" y="1866850"/>
            <a:chExt cx="68350" cy="58100"/>
          </a:xfrm>
        </p:grpSpPr>
        <p:sp>
          <p:nvSpPr>
            <p:cNvPr id="4849" name="Google Shape;4849;p8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 name="Google Shape;4851;p86"/>
          <p:cNvGrpSpPr/>
          <p:nvPr/>
        </p:nvGrpSpPr>
        <p:grpSpPr>
          <a:xfrm>
            <a:off x="7451186" y="2576286"/>
            <a:ext cx="162515" cy="90049"/>
            <a:chOff x="4791775" y="1877500"/>
            <a:chExt cx="66725" cy="36975"/>
          </a:xfrm>
        </p:grpSpPr>
        <p:sp>
          <p:nvSpPr>
            <p:cNvPr id="4852" name="Google Shape;4852;p8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 name="Google Shape;4854;p86"/>
          <p:cNvGrpSpPr/>
          <p:nvPr/>
        </p:nvGrpSpPr>
        <p:grpSpPr>
          <a:xfrm>
            <a:off x="7772899" y="2576286"/>
            <a:ext cx="144979" cy="90049"/>
            <a:chOff x="4923925" y="1877500"/>
            <a:chExt cx="59525" cy="36975"/>
          </a:xfrm>
        </p:grpSpPr>
        <p:sp>
          <p:nvSpPr>
            <p:cNvPr id="4855" name="Google Shape;4855;p8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 name="Google Shape;4857;p86"/>
          <p:cNvGrpSpPr/>
          <p:nvPr/>
        </p:nvGrpSpPr>
        <p:grpSpPr>
          <a:xfrm>
            <a:off x="8067390" y="2558477"/>
            <a:ext cx="141447" cy="125667"/>
            <a:chOff x="5058450" y="1870100"/>
            <a:chExt cx="58075" cy="51600"/>
          </a:xfrm>
        </p:grpSpPr>
        <p:sp>
          <p:nvSpPr>
            <p:cNvPr id="4858" name="Google Shape;4858;p8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 name="Google Shape;4860;p86"/>
          <p:cNvGrpSpPr/>
          <p:nvPr/>
        </p:nvGrpSpPr>
        <p:grpSpPr>
          <a:xfrm>
            <a:off x="7481905" y="2980885"/>
            <a:ext cx="101077" cy="107645"/>
            <a:chOff x="4811425" y="2065025"/>
            <a:chExt cx="41500" cy="44200"/>
          </a:xfrm>
        </p:grpSpPr>
        <p:sp>
          <p:nvSpPr>
            <p:cNvPr id="4861" name="Google Shape;4861;p8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86"/>
          <p:cNvGrpSpPr/>
          <p:nvPr/>
        </p:nvGrpSpPr>
        <p:grpSpPr>
          <a:xfrm>
            <a:off x="7774342" y="2981098"/>
            <a:ext cx="120867" cy="107218"/>
            <a:chOff x="4929875" y="2065025"/>
            <a:chExt cx="49625" cy="44025"/>
          </a:xfrm>
        </p:grpSpPr>
        <p:sp>
          <p:nvSpPr>
            <p:cNvPr id="4864" name="Google Shape;4864;p8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86"/>
          <p:cNvGrpSpPr/>
          <p:nvPr/>
        </p:nvGrpSpPr>
        <p:grpSpPr>
          <a:xfrm>
            <a:off x="8103011" y="2984112"/>
            <a:ext cx="70206" cy="101191"/>
            <a:chOff x="5083925" y="2066350"/>
            <a:chExt cx="28825" cy="41550"/>
          </a:xfrm>
        </p:grpSpPr>
        <p:sp>
          <p:nvSpPr>
            <p:cNvPr id="4867" name="Google Shape;4867;p8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86"/>
          <p:cNvGrpSpPr/>
          <p:nvPr/>
        </p:nvGrpSpPr>
        <p:grpSpPr>
          <a:xfrm>
            <a:off x="7134565" y="2999759"/>
            <a:ext cx="181026" cy="69896"/>
            <a:chOff x="4659775" y="2072775"/>
            <a:chExt cx="74325" cy="28700"/>
          </a:xfrm>
        </p:grpSpPr>
        <p:sp>
          <p:nvSpPr>
            <p:cNvPr id="4870" name="Google Shape;4870;p8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 name="Google Shape;4873;p86"/>
          <p:cNvGrpSpPr/>
          <p:nvPr/>
        </p:nvGrpSpPr>
        <p:grpSpPr>
          <a:xfrm>
            <a:off x="8054421" y="2790324"/>
            <a:ext cx="167387" cy="89197"/>
            <a:chOff x="4662475" y="1976500"/>
            <a:chExt cx="68725" cy="36625"/>
          </a:xfrm>
        </p:grpSpPr>
        <p:sp>
          <p:nvSpPr>
            <p:cNvPr id="4874" name="Google Shape;4874;p8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 name="Google Shape;4877;p86"/>
          <p:cNvGrpSpPr/>
          <p:nvPr/>
        </p:nvGrpSpPr>
        <p:grpSpPr>
          <a:xfrm>
            <a:off x="7751326" y="2793764"/>
            <a:ext cx="166899" cy="82317"/>
            <a:chOff x="4920150" y="1977875"/>
            <a:chExt cx="68525" cy="33800"/>
          </a:xfrm>
        </p:grpSpPr>
        <p:sp>
          <p:nvSpPr>
            <p:cNvPr id="4878" name="Google Shape;4878;p8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 name="Google Shape;4881;p86"/>
          <p:cNvGrpSpPr/>
          <p:nvPr/>
        </p:nvGrpSpPr>
        <p:grpSpPr>
          <a:xfrm>
            <a:off x="7162483" y="3197682"/>
            <a:ext cx="125190" cy="127859"/>
            <a:chOff x="4676550" y="2160575"/>
            <a:chExt cx="51400" cy="52500"/>
          </a:xfrm>
        </p:grpSpPr>
        <p:sp>
          <p:nvSpPr>
            <p:cNvPr id="4882" name="Google Shape;4882;p8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 name="Google Shape;4885;p86"/>
          <p:cNvGrpSpPr/>
          <p:nvPr/>
        </p:nvGrpSpPr>
        <p:grpSpPr>
          <a:xfrm>
            <a:off x="7459741" y="3204714"/>
            <a:ext cx="145405" cy="113794"/>
            <a:chOff x="4768325" y="2163475"/>
            <a:chExt cx="59700" cy="46725"/>
          </a:xfrm>
        </p:grpSpPr>
        <p:sp>
          <p:nvSpPr>
            <p:cNvPr id="4886" name="Google Shape;4886;p8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8" name="Google Shape;4888;p8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4" name="Google Shape;4894;p86"/>
          <p:cNvGrpSpPr/>
          <p:nvPr/>
        </p:nvGrpSpPr>
        <p:grpSpPr>
          <a:xfrm>
            <a:off x="7476059" y="3459808"/>
            <a:ext cx="112768" cy="106853"/>
            <a:chOff x="4768575" y="2253950"/>
            <a:chExt cx="46300" cy="43875"/>
          </a:xfrm>
        </p:grpSpPr>
        <p:sp>
          <p:nvSpPr>
            <p:cNvPr id="4895" name="Google Shape;4895;p8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7" name="Google Shape;4897;p86"/>
          <p:cNvGrpSpPr/>
          <p:nvPr/>
        </p:nvGrpSpPr>
        <p:grpSpPr>
          <a:xfrm>
            <a:off x="7775682" y="3948834"/>
            <a:ext cx="118187" cy="146246"/>
            <a:chOff x="4960900" y="2433225"/>
            <a:chExt cx="48525" cy="60050"/>
          </a:xfrm>
        </p:grpSpPr>
        <p:sp>
          <p:nvSpPr>
            <p:cNvPr id="4898" name="Google Shape;4898;p8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 name="Google Shape;4900;p86"/>
          <p:cNvGrpSpPr/>
          <p:nvPr/>
        </p:nvGrpSpPr>
        <p:grpSpPr>
          <a:xfrm>
            <a:off x="7464247" y="4212895"/>
            <a:ext cx="136394" cy="143810"/>
            <a:chOff x="4854075" y="2527625"/>
            <a:chExt cx="56000" cy="59050"/>
          </a:xfrm>
        </p:grpSpPr>
        <p:sp>
          <p:nvSpPr>
            <p:cNvPr id="4901" name="Google Shape;4901;p8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3" name="Google Shape;4903;p8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6" name="Google Shape;4906;p86"/>
          <p:cNvGrpSpPr/>
          <p:nvPr/>
        </p:nvGrpSpPr>
        <p:grpSpPr>
          <a:xfrm>
            <a:off x="8088458" y="3676639"/>
            <a:ext cx="99312" cy="160797"/>
            <a:chOff x="5059700" y="2334775"/>
            <a:chExt cx="40775" cy="66025"/>
          </a:xfrm>
        </p:grpSpPr>
        <p:sp>
          <p:nvSpPr>
            <p:cNvPr id="4907" name="Google Shape;4907;p8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86"/>
          <p:cNvGrpSpPr/>
          <p:nvPr/>
        </p:nvGrpSpPr>
        <p:grpSpPr>
          <a:xfrm>
            <a:off x="8045622" y="3941771"/>
            <a:ext cx="184984" cy="160371"/>
            <a:chOff x="5037700" y="2430325"/>
            <a:chExt cx="75950" cy="65850"/>
          </a:xfrm>
        </p:grpSpPr>
        <p:sp>
          <p:nvSpPr>
            <p:cNvPr id="4917" name="Google Shape;4917;p8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 name="Google Shape;4919;p86"/>
          <p:cNvGrpSpPr/>
          <p:nvPr/>
        </p:nvGrpSpPr>
        <p:grpSpPr>
          <a:xfrm>
            <a:off x="7465128" y="3708223"/>
            <a:ext cx="173014" cy="97629"/>
            <a:chOff x="4756975" y="2341800"/>
            <a:chExt cx="91975" cy="51925"/>
          </a:xfrm>
        </p:grpSpPr>
        <p:sp>
          <p:nvSpPr>
            <p:cNvPr id="4920" name="Google Shape;4920;p8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86"/>
          <p:cNvGrpSpPr/>
          <p:nvPr/>
        </p:nvGrpSpPr>
        <p:grpSpPr>
          <a:xfrm>
            <a:off x="7732065" y="4196920"/>
            <a:ext cx="212497" cy="175761"/>
            <a:chOff x="4943575" y="2516350"/>
            <a:chExt cx="98675" cy="81700"/>
          </a:xfrm>
        </p:grpSpPr>
        <p:sp>
          <p:nvSpPr>
            <p:cNvPr id="4941" name="Google Shape;4941;p8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 name="Google Shape;5019;p86"/>
          <p:cNvGrpSpPr/>
          <p:nvPr/>
        </p:nvGrpSpPr>
        <p:grpSpPr>
          <a:xfrm>
            <a:off x="1990126" y="3423163"/>
            <a:ext cx="965351" cy="134611"/>
            <a:chOff x="4411970" y="2962952"/>
            <a:chExt cx="706544" cy="104212"/>
          </a:xfrm>
        </p:grpSpPr>
        <p:sp>
          <p:nvSpPr>
            <p:cNvPr id="5020" name="Google Shape;5020;p8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86"/>
          <p:cNvGrpSpPr/>
          <p:nvPr/>
        </p:nvGrpSpPr>
        <p:grpSpPr>
          <a:xfrm>
            <a:off x="1990126" y="3012077"/>
            <a:ext cx="960158" cy="289172"/>
            <a:chOff x="4411970" y="2726085"/>
            <a:chExt cx="643107" cy="193659"/>
          </a:xfrm>
        </p:grpSpPr>
        <p:sp>
          <p:nvSpPr>
            <p:cNvPr id="5025" name="Google Shape;5025;p8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8" name="Google Shape;5028;p86"/>
          <p:cNvGrpSpPr/>
          <p:nvPr/>
        </p:nvGrpSpPr>
        <p:grpSpPr>
          <a:xfrm>
            <a:off x="993018" y="3278187"/>
            <a:ext cx="833173" cy="259209"/>
            <a:chOff x="4411970" y="4340222"/>
            <a:chExt cx="779467" cy="242683"/>
          </a:xfrm>
        </p:grpSpPr>
        <p:sp>
          <p:nvSpPr>
            <p:cNvPr id="5029" name="Google Shape;5029;p8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86"/>
          <p:cNvGrpSpPr/>
          <p:nvPr/>
        </p:nvGrpSpPr>
        <p:grpSpPr>
          <a:xfrm>
            <a:off x="1990126" y="2673933"/>
            <a:ext cx="965160" cy="216230"/>
            <a:chOff x="4411970" y="2468674"/>
            <a:chExt cx="747317" cy="167425"/>
          </a:xfrm>
        </p:grpSpPr>
        <p:sp>
          <p:nvSpPr>
            <p:cNvPr id="5033" name="Google Shape;5033;p8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86"/>
          <p:cNvGrpSpPr/>
          <p:nvPr/>
        </p:nvGrpSpPr>
        <p:grpSpPr>
          <a:xfrm>
            <a:off x="988873" y="2578650"/>
            <a:ext cx="810451" cy="319148"/>
            <a:chOff x="4411970" y="3686602"/>
            <a:chExt cx="797845" cy="314215"/>
          </a:xfrm>
        </p:grpSpPr>
        <p:sp>
          <p:nvSpPr>
            <p:cNvPr id="5036" name="Google Shape;5036;p86"/>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6"/>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6"/>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6"/>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6"/>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1" name="Google Shape;5041;p86"/>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2" name="Google Shape;5042;p86"/>
          <p:cNvGrpSpPr/>
          <p:nvPr/>
        </p:nvGrpSpPr>
        <p:grpSpPr>
          <a:xfrm>
            <a:off x="988970" y="2333174"/>
            <a:ext cx="1970333" cy="208784"/>
            <a:chOff x="6336019" y="3733725"/>
            <a:chExt cx="2566206" cy="351310"/>
          </a:xfrm>
        </p:grpSpPr>
        <p:sp>
          <p:nvSpPr>
            <p:cNvPr id="5043" name="Google Shape;5043;p86"/>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6"/>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6"/>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6"/>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7" name="Google Shape;5047;p86"/>
          <p:cNvGrpSpPr/>
          <p:nvPr/>
        </p:nvGrpSpPr>
        <p:grpSpPr>
          <a:xfrm>
            <a:off x="1990126" y="3940729"/>
            <a:ext cx="946551" cy="153200"/>
            <a:chOff x="4404545" y="3301592"/>
            <a:chExt cx="782403" cy="129272"/>
          </a:xfrm>
        </p:grpSpPr>
        <p:sp>
          <p:nvSpPr>
            <p:cNvPr id="5048" name="Google Shape;5048;p8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6"/>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86"/>
          <p:cNvGrpSpPr/>
          <p:nvPr/>
        </p:nvGrpSpPr>
        <p:grpSpPr>
          <a:xfrm>
            <a:off x="1990126" y="3679688"/>
            <a:ext cx="962257" cy="139127"/>
            <a:chOff x="4411970" y="3131459"/>
            <a:chExt cx="710520" cy="117397"/>
          </a:xfrm>
        </p:grpSpPr>
        <p:sp>
          <p:nvSpPr>
            <p:cNvPr id="5051" name="Google Shape;5051;p8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3" name="Google Shape;5053;p86"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4" name="Google Shape;5054;p86"/>
          <p:cNvGrpSpPr/>
          <p:nvPr/>
        </p:nvGrpSpPr>
        <p:grpSpPr>
          <a:xfrm>
            <a:off x="990271" y="3614482"/>
            <a:ext cx="823838" cy="458988"/>
            <a:chOff x="4411970" y="1801825"/>
            <a:chExt cx="734586" cy="409262"/>
          </a:xfrm>
        </p:grpSpPr>
        <p:sp>
          <p:nvSpPr>
            <p:cNvPr id="5055" name="Google Shape;5055;p8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7" name="Google Shape;5057;p86"/>
          <p:cNvGrpSpPr/>
          <p:nvPr/>
        </p:nvGrpSpPr>
        <p:grpSpPr>
          <a:xfrm>
            <a:off x="990271" y="4162908"/>
            <a:ext cx="856348" cy="212039"/>
            <a:chOff x="4411970" y="2233974"/>
            <a:chExt cx="763574" cy="189068"/>
          </a:xfrm>
        </p:grpSpPr>
        <p:sp>
          <p:nvSpPr>
            <p:cNvPr id="5058" name="Google Shape;5058;p86"/>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6"/>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0" name="Google Shape;5060;p86"/>
          <p:cNvGrpSpPr/>
          <p:nvPr/>
        </p:nvGrpSpPr>
        <p:grpSpPr>
          <a:xfrm>
            <a:off x="3100467" y="2338244"/>
            <a:ext cx="511602" cy="511602"/>
            <a:chOff x="5681300" y="2527788"/>
            <a:chExt cx="805800" cy="805800"/>
          </a:xfrm>
        </p:grpSpPr>
        <p:sp>
          <p:nvSpPr>
            <p:cNvPr id="5061" name="Google Shape;5061;p86"/>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86"/>
          <p:cNvGrpSpPr/>
          <p:nvPr/>
        </p:nvGrpSpPr>
        <p:grpSpPr>
          <a:xfrm>
            <a:off x="3097662" y="3104827"/>
            <a:ext cx="513021" cy="512935"/>
            <a:chOff x="4049800" y="640400"/>
            <a:chExt cx="858900" cy="858900"/>
          </a:xfrm>
        </p:grpSpPr>
        <p:sp>
          <p:nvSpPr>
            <p:cNvPr id="5064" name="Google Shape;5064;p86"/>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6"/>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86"/>
          <p:cNvGrpSpPr/>
          <p:nvPr/>
        </p:nvGrpSpPr>
        <p:grpSpPr>
          <a:xfrm>
            <a:off x="3014861" y="3756719"/>
            <a:ext cx="686489" cy="686585"/>
            <a:chOff x="5080188" y="927900"/>
            <a:chExt cx="961200" cy="961200"/>
          </a:xfrm>
        </p:grpSpPr>
        <p:sp>
          <p:nvSpPr>
            <p:cNvPr id="5067" name="Google Shape;5067;p86"/>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6"/>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6"/>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6"/>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86"/>
          <p:cNvGrpSpPr/>
          <p:nvPr/>
        </p:nvGrpSpPr>
        <p:grpSpPr>
          <a:xfrm>
            <a:off x="3798012" y="3849448"/>
            <a:ext cx="510373" cy="510937"/>
            <a:chOff x="7508249" y="1522825"/>
            <a:chExt cx="1326332" cy="1322987"/>
          </a:xfrm>
        </p:grpSpPr>
        <p:sp>
          <p:nvSpPr>
            <p:cNvPr id="5076" name="Google Shape;5076;p86"/>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6"/>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6"/>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6"/>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6"/>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6"/>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6"/>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6"/>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6"/>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6"/>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6" name="Google Shape;5086;p86"/>
          <p:cNvGrpSpPr/>
          <p:nvPr/>
        </p:nvGrpSpPr>
        <p:grpSpPr>
          <a:xfrm>
            <a:off x="4489605" y="3850853"/>
            <a:ext cx="492652" cy="503348"/>
            <a:chOff x="6039282" y="1042577"/>
            <a:chExt cx="734315" cy="731929"/>
          </a:xfrm>
        </p:grpSpPr>
        <p:sp>
          <p:nvSpPr>
            <p:cNvPr id="5087" name="Google Shape;5087;p8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86"/>
          <p:cNvGrpSpPr/>
          <p:nvPr/>
        </p:nvGrpSpPr>
        <p:grpSpPr>
          <a:xfrm>
            <a:off x="5130019" y="2346894"/>
            <a:ext cx="483304" cy="504902"/>
            <a:chOff x="1825800" y="1651625"/>
            <a:chExt cx="568125" cy="591775"/>
          </a:xfrm>
        </p:grpSpPr>
        <p:sp>
          <p:nvSpPr>
            <p:cNvPr id="5109" name="Google Shape;5109;p86"/>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6"/>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6"/>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6"/>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6"/>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5" name="Google Shape;5115;p8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6"/>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6"/>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122"/>
        <p:cNvGrpSpPr/>
        <p:nvPr/>
      </p:nvGrpSpPr>
      <p:grpSpPr>
        <a:xfrm>
          <a:off x="0" y="0"/>
          <a:ext cx="0" cy="0"/>
          <a:chOff x="0" y="0"/>
          <a:chExt cx="0" cy="0"/>
        </a:xfrm>
      </p:grpSpPr>
      <p:grpSp>
        <p:nvGrpSpPr>
          <p:cNvPr id="5123" name="Google Shape;5123;p87"/>
          <p:cNvGrpSpPr/>
          <p:nvPr/>
        </p:nvGrpSpPr>
        <p:grpSpPr>
          <a:xfrm>
            <a:off x="745571" y="1168666"/>
            <a:ext cx="2492868" cy="1379876"/>
            <a:chOff x="2654821" y="2311071"/>
            <a:chExt cx="2279715" cy="1262120"/>
          </a:xfrm>
        </p:grpSpPr>
        <p:grpSp>
          <p:nvGrpSpPr>
            <p:cNvPr id="5124" name="Google Shape;5124;p87"/>
            <p:cNvGrpSpPr/>
            <p:nvPr/>
          </p:nvGrpSpPr>
          <p:grpSpPr>
            <a:xfrm>
              <a:off x="4034269" y="2840745"/>
              <a:ext cx="40212" cy="36437"/>
              <a:chOff x="4293400" y="2574725"/>
              <a:chExt cx="84425" cy="80100"/>
            </a:xfrm>
          </p:grpSpPr>
          <p:sp>
            <p:nvSpPr>
              <p:cNvPr id="5125" name="Google Shape;5125;p8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126" name="Google Shape;5126;p8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87"/>
            <p:cNvGrpSpPr/>
            <p:nvPr/>
          </p:nvGrpSpPr>
          <p:grpSpPr>
            <a:xfrm>
              <a:off x="3894606" y="2334874"/>
              <a:ext cx="913198" cy="518984"/>
              <a:chOff x="4000175" y="1462675"/>
              <a:chExt cx="1917275" cy="1140875"/>
            </a:xfrm>
          </p:grpSpPr>
          <p:sp>
            <p:nvSpPr>
              <p:cNvPr id="5128" name="Google Shape;5128;p8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129" name="Google Shape;5129;p87"/>
              <p:cNvGrpSpPr/>
              <p:nvPr/>
            </p:nvGrpSpPr>
            <p:grpSpPr>
              <a:xfrm>
                <a:off x="4000175" y="1462675"/>
                <a:ext cx="1917275" cy="1140875"/>
                <a:chOff x="4000175" y="1462675"/>
                <a:chExt cx="1917275" cy="1140875"/>
              </a:xfrm>
            </p:grpSpPr>
            <p:sp>
              <p:nvSpPr>
                <p:cNvPr id="5130" name="Google Shape;5130;p8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131" name="Google Shape;5131;p8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135" name="Google Shape;5135;p8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6" name="Google Shape;5136;p87"/>
            <p:cNvGrpSpPr/>
            <p:nvPr/>
          </p:nvGrpSpPr>
          <p:grpSpPr>
            <a:xfrm>
              <a:off x="3875768" y="2846704"/>
              <a:ext cx="44796" cy="47366"/>
              <a:chOff x="3960625" y="2587825"/>
              <a:chExt cx="94050" cy="104125"/>
            </a:xfrm>
          </p:grpSpPr>
          <p:sp>
            <p:nvSpPr>
              <p:cNvPr id="5137" name="Google Shape;5137;p8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138" name="Google Shape;5138;p8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9" name="Google Shape;5139;p87"/>
            <p:cNvGrpSpPr/>
            <p:nvPr/>
          </p:nvGrpSpPr>
          <p:grpSpPr>
            <a:xfrm>
              <a:off x="3782759" y="2807162"/>
              <a:ext cx="82686" cy="85487"/>
              <a:chOff x="3765350" y="2500900"/>
              <a:chExt cx="173600" cy="187925"/>
            </a:xfrm>
          </p:grpSpPr>
          <p:sp>
            <p:nvSpPr>
              <p:cNvPr id="5140" name="Google Shape;5140;p8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141" name="Google Shape;5141;p8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6" name="Google Shape;5146;p87"/>
            <p:cNvGrpSpPr/>
            <p:nvPr/>
          </p:nvGrpSpPr>
          <p:grpSpPr>
            <a:xfrm>
              <a:off x="3775674" y="2798496"/>
              <a:ext cx="40545" cy="23564"/>
              <a:chOff x="3750475" y="2481850"/>
              <a:chExt cx="85125" cy="51800"/>
            </a:xfrm>
          </p:grpSpPr>
          <p:sp>
            <p:nvSpPr>
              <p:cNvPr id="5147" name="Google Shape;5147;p8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149" name="Google Shape;5149;p87"/>
            <p:cNvGrpSpPr/>
            <p:nvPr/>
          </p:nvGrpSpPr>
          <p:grpSpPr>
            <a:xfrm>
              <a:off x="3716946" y="2776024"/>
              <a:ext cx="81971" cy="76912"/>
              <a:chOff x="3627175" y="2432450"/>
              <a:chExt cx="172100" cy="169075"/>
            </a:xfrm>
          </p:grpSpPr>
          <p:sp>
            <p:nvSpPr>
              <p:cNvPr id="5150" name="Google Shape;5150;p8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152" name="Google Shape;5152;p8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153" name="Google Shape;5153;p87"/>
            <p:cNvGrpSpPr/>
            <p:nvPr/>
          </p:nvGrpSpPr>
          <p:grpSpPr>
            <a:xfrm>
              <a:off x="3685682" y="2845624"/>
              <a:ext cx="29311" cy="45055"/>
              <a:chOff x="3561536" y="2585450"/>
              <a:chExt cx="61539" cy="99045"/>
            </a:xfrm>
          </p:grpSpPr>
          <p:sp>
            <p:nvSpPr>
              <p:cNvPr id="5154" name="Google Shape;5154;p8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156" name="Google Shape;5156;p87"/>
            <p:cNvGrpSpPr/>
            <p:nvPr/>
          </p:nvGrpSpPr>
          <p:grpSpPr>
            <a:xfrm>
              <a:off x="3849905" y="2572252"/>
              <a:ext cx="74339" cy="119559"/>
              <a:chOff x="3906325" y="1984500"/>
              <a:chExt cx="156075" cy="262825"/>
            </a:xfrm>
          </p:grpSpPr>
          <p:sp>
            <p:nvSpPr>
              <p:cNvPr id="5157" name="Google Shape;5157;p8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158" name="Google Shape;5158;p8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87"/>
            <p:cNvGrpSpPr/>
            <p:nvPr/>
          </p:nvGrpSpPr>
          <p:grpSpPr>
            <a:xfrm>
              <a:off x="2654821" y="2414345"/>
              <a:ext cx="667570" cy="558731"/>
              <a:chOff x="1397225" y="1637375"/>
              <a:chExt cx="1401575" cy="1228250"/>
            </a:xfrm>
          </p:grpSpPr>
          <p:sp>
            <p:nvSpPr>
              <p:cNvPr id="5160" name="Google Shape;5160;p8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161" name="Google Shape;5161;p87"/>
              <p:cNvGrpSpPr/>
              <p:nvPr/>
            </p:nvGrpSpPr>
            <p:grpSpPr>
              <a:xfrm>
                <a:off x="1397225" y="1637375"/>
                <a:ext cx="1398775" cy="1228250"/>
                <a:chOff x="1397225" y="1637375"/>
                <a:chExt cx="1398775" cy="1228250"/>
              </a:xfrm>
            </p:grpSpPr>
            <p:sp>
              <p:nvSpPr>
                <p:cNvPr id="5162" name="Google Shape;5162;p8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64" name="Google Shape;5164;p87"/>
            <p:cNvGrpSpPr/>
            <p:nvPr/>
          </p:nvGrpSpPr>
          <p:grpSpPr>
            <a:xfrm>
              <a:off x="3230417" y="3103734"/>
              <a:ext cx="282982" cy="280332"/>
              <a:chOff x="2605700" y="3152850"/>
              <a:chExt cx="594125" cy="616250"/>
            </a:xfrm>
          </p:grpSpPr>
          <p:sp>
            <p:nvSpPr>
              <p:cNvPr id="5165" name="Google Shape;5165;p8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166" name="Google Shape;5166;p8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167" name="Google Shape;5167;p87"/>
            <p:cNvGrpSpPr/>
            <p:nvPr/>
          </p:nvGrpSpPr>
          <p:grpSpPr>
            <a:xfrm>
              <a:off x="3265985" y="3226989"/>
              <a:ext cx="87151" cy="346202"/>
              <a:chOff x="2680375" y="3423800"/>
              <a:chExt cx="182975" cy="761050"/>
            </a:xfrm>
          </p:grpSpPr>
          <p:sp>
            <p:nvSpPr>
              <p:cNvPr id="5168" name="Google Shape;5168;p8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169" name="Google Shape;5169;p8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0" name="Google Shape;5170;p87"/>
            <p:cNvGrpSpPr/>
            <p:nvPr/>
          </p:nvGrpSpPr>
          <p:grpSpPr>
            <a:xfrm>
              <a:off x="3855466" y="3289811"/>
              <a:ext cx="112514" cy="94210"/>
              <a:chOff x="3918000" y="3561900"/>
              <a:chExt cx="236225" cy="207100"/>
            </a:xfrm>
          </p:grpSpPr>
          <p:sp>
            <p:nvSpPr>
              <p:cNvPr id="5171" name="Google Shape;5171;p8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172" name="Google Shape;5172;p8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3" name="Google Shape;5173;p8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176" name="Google Shape;5176;p87"/>
            <p:cNvGrpSpPr/>
            <p:nvPr/>
          </p:nvGrpSpPr>
          <p:grpSpPr>
            <a:xfrm>
              <a:off x="2905224" y="2311071"/>
              <a:ext cx="596721" cy="528992"/>
              <a:chOff x="1922950" y="1410350"/>
              <a:chExt cx="1252825" cy="1162875"/>
            </a:xfrm>
          </p:grpSpPr>
          <p:sp>
            <p:nvSpPr>
              <p:cNvPr id="5177" name="Google Shape;5177;p8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5193" name="Google Shape;5193;p8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213" name="Google Shape;5213;p8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214" name="Google Shape;5214;p8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5" name="Google Shape;5215;p87"/>
            <p:cNvGrpSpPr/>
            <p:nvPr/>
          </p:nvGrpSpPr>
          <p:grpSpPr>
            <a:xfrm>
              <a:off x="3280929" y="3294542"/>
              <a:ext cx="109894" cy="272224"/>
              <a:chOff x="2711750" y="3572300"/>
              <a:chExt cx="230725" cy="598425"/>
            </a:xfrm>
          </p:grpSpPr>
          <p:sp>
            <p:nvSpPr>
              <p:cNvPr id="5216" name="Google Shape;5216;p8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8" name="Google Shape;5218;p8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9" name="Google Shape;5219;p87"/>
            <p:cNvGrpSpPr/>
            <p:nvPr/>
          </p:nvGrpSpPr>
          <p:grpSpPr>
            <a:xfrm>
              <a:off x="3790439" y="2408636"/>
              <a:ext cx="73017" cy="75684"/>
              <a:chOff x="3781475" y="1624825"/>
              <a:chExt cx="153300" cy="166375"/>
            </a:xfrm>
          </p:grpSpPr>
          <p:sp>
            <p:nvSpPr>
              <p:cNvPr id="5220" name="Google Shape;5220;p8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4" name="Google Shape;5224;p8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1" name="Google Shape;5231;p87"/>
            <p:cNvGrpSpPr/>
            <p:nvPr/>
          </p:nvGrpSpPr>
          <p:grpSpPr>
            <a:xfrm>
              <a:off x="4403342" y="3107749"/>
              <a:ext cx="316680" cy="101374"/>
              <a:chOff x="5068275" y="3161675"/>
              <a:chExt cx="664875" cy="222850"/>
            </a:xfrm>
          </p:grpSpPr>
          <p:sp>
            <p:nvSpPr>
              <p:cNvPr id="5232" name="Google Shape;5232;p8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6" name="Google Shape;5236;p8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5" name="Google Shape;5265;p87"/>
            <p:cNvGrpSpPr/>
            <p:nvPr/>
          </p:nvGrpSpPr>
          <p:grpSpPr>
            <a:xfrm>
              <a:off x="3697513" y="2707266"/>
              <a:ext cx="59549" cy="79733"/>
              <a:chOff x="3586375" y="2281300"/>
              <a:chExt cx="125025" cy="175275"/>
            </a:xfrm>
          </p:grpSpPr>
          <p:sp>
            <p:nvSpPr>
              <p:cNvPr id="5266" name="Google Shape;5266;p8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8" name="Google Shape;5268;p8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9" name="Google Shape;5269;p87"/>
            <p:cNvGrpSpPr/>
            <p:nvPr/>
          </p:nvGrpSpPr>
          <p:grpSpPr>
            <a:xfrm>
              <a:off x="4513224" y="3221724"/>
              <a:ext cx="274563" cy="280321"/>
              <a:chOff x="5298975" y="3412225"/>
              <a:chExt cx="576450" cy="616225"/>
            </a:xfrm>
          </p:grpSpPr>
          <p:sp>
            <p:nvSpPr>
              <p:cNvPr id="5270" name="Google Shape;5270;p8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271" name="Google Shape;5271;p8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2" name="Google Shape;5272;p87"/>
            <p:cNvGrpSpPr/>
            <p:nvPr/>
          </p:nvGrpSpPr>
          <p:grpSpPr>
            <a:xfrm>
              <a:off x="4824403" y="3421846"/>
              <a:ext cx="110132" cy="130647"/>
              <a:chOff x="5952300" y="3852150"/>
              <a:chExt cx="231225" cy="287200"/>
            </a:xfrm>
          </p:grpSpPr>
          <p:sp>
            <p:nvSpPr>
              <p:cNvPr id="5273" name="Google Shape;5273;p8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5" name="Google Shape;5275;p8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3" name="Google Shape;5283;p87"/>
            <p:cNvGrpSpPr/>
            <p:nvPr/>
          </p:nvGrpSpPr>
          <p:grpSpPr>
            <a:xfrm>
              <a:off x="4295710" y="3079670"/>
              <a:ext cx="14968" cy="27135"/>
              <a:chOff x="4842300" y="3099950"/>
              <a:chExt cx="31425" cy="59650"/>
            </a:xfrm>
          </p:grpSpPr>
          <p:sp>
            <p:nvSpPr>
              <p:cNvPr id="5284" name="Google Shape;5284;p8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8" name="Google Shape;5288;p8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6" name="Google Shape;5296;p87"/>
            <p:cNvGrpSpPr/>
            <p:nvPr/>
          </p:nvGrpSpPr>
          <p:grpSpPr>
            <a:xfrm>
              <a:off x="3831056" y="2816010"/>
              <a:ext cx="37378" cy="27612"/>
              <a:chOff x="3866750" y="2520350"/>
              <a:chExt cx="78475" cy="60700"/>
            </a:xfrm>
          </p:grpSpPr>
          <p:sp>
            <p:nvSpPr>
              <p:cNvPr id="5297" name="Google Shape;5297;p8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1" name="Google Shape;5301;p8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318" name="Google Shape;5318;p8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330" name="Google Shape;5330;p8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3" name="Google Shape;5343;p87"/>
            <p:cNvGrpSpPr/>
            <p:nvPr/>
          </p:nvGrpSpPr>
          <p:grpSpPr>
            <a:xfrm>
              <a:off x="3632736" y="3051591"/>
              <a:ext cx="63288" cy="45217"/>
              <a:chOff x="3450375" y="3038225"/>
              <a:chExt cx="132875" cy="99400"/>
            </a:xfrm>
          </p:grpSpPr>
          <p:sp>
            <p:nvSpPr>
              <p:cNvPr id="5344" name="Google Shape;5344;p8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6" name="Google Shape;5346;p8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355" name="Google Shape;5355;p8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365" name="Google Shape;5365;p8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371" name="Google Shape;5371;p8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87"/>
          <p:cNvGrpSpPr/>
          <p:nvPr/>
        </p:nvGrpSpPr>
        <p:grpSpPr>
          <a:xfrm>
            <a:off x="3554131" y="1233340"/>
            <a:ext cx="2078182" cy="1366558"/>
            <a:chOff x="235800" y="830650"/>
            <a:chExt cx="6978450" cy="4588844"/>
          </a:xfrm>
        </p:grpSpPr>
        <p:sp>
          <p:nvSpPr>
            <p:cNvPr id="5382" name="Google Shape;5382;p8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87"/>
          <p:cNvGrpSpPr/>
          <p:nvPr/>
        </p:nvGrpSpPr>
        <p:grpSpPr>
          <a:xfrm>
            <a:off x="742628" y="3064442"/>
            <a:ext cx="2622876" cy="1333540"/>
            <a:chOff x="238125" y="1038125"/>
            <a:chExt cx="7146800" cy="3633625"/>
          </a:xfrm>
        </p:grpSpPr>
        <p:sp>
          <p:nvSpPr>
            <p:cNvPr id="5389" name="Google Shape;5389;p8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87"/>
          <p:cNvGrpSpPr/>
          <p:nvPr/>
        </p:nvGrpSpPr>
        <p:grpSpPr>
          <a:xfrm>
            <a:off x="5857556" y="1206552"/>
            <a:ext cx="2590840" cy="1380235"/>
            <a:chOff x="233350" y="949250"/>
            <a:chExt cx="7137300" cy="3802300"/>
          </a:xfrm>
        </p:grpSpPr>
        <p:sp>
          <p:nvSpPr>
            <p:cNvPr id="6962" name="Google Shape;6962;p8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87"/>
          <p:cNvGrpSpPr/>
          <p:nvPr/>
        </p:nvGrpSpPr>
        <p:grpSpPr>
          <a:xfrm>
            <a:off x="7671985" y="3251325"/>
            <a:ext cx="104231" cy="320340"/>
            <a:chOff x="7564426" y="3224343"/>
            <a:chExt cx="119985" cy="368801"/>
          </a:xfrm>
        </p:grpSpPr>
        <p:sp>
          <p:nvSpPr>
            <p:cNvPr id="7014" name="Google Shape;7014;p8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87"/>
          <p:cNvGrpSpPr/>
          <p:nvPr/>
        </p:nvGrpSpPr>
        <p:grpSpPr>
          <a:xfrm>
            <a:off x="7371473" y="3245427"/>
            <a:ext cx="189489" cy="332132"/>
            <a:chOff x="8370831" y="3202002"/>
            <a:chExt cx="218129" cy="382376"/>
          </a:xfrm>
        </p:grpSpPr>
        <p:sp>
          <p:nvSpPr>
            <p:cNvPr id="7017" name="Google Shape;7017;p8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87"/>
          <p:cNvGrpSpPr/>
          <p:nvPr/>
        </p:nvGrpSpPr>
        <p:grpSpPr>
          <a:xfrm>
            <a:off x="8094863" y="3656559"/>
            <a:ext cx="309429" cy="267000"/>
            <a:chOff x="6742064" y="3750480"/>
            <a:chExt cx="399315" cy="344560"/>
          </a:xfrm>
        </p:grpSpPr>
        <p:sp>
          <p:nvSpPr>
            <p:cNvPr id="7020" name="Google Shape;7020;p8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87"/>
          <p:cNvGrpSpPr/>
          <p:nvPr/>
        </p:nvGrpSpPr>
        <p:grpSpPr>
          <a:xfrm>
            <a:off x="7633882" y="4007606"/>
            <a:ext cx="180437" cy="281608"/>
            <a:chOff x="7248525" y="3739696"/>
            <a:chExt cx="230531" cy="359790"/>
          </a:xfrm>
        </p:grpSpPr>
        <p:sp>
          <p:nvSpPr>
            <p:cNvPr id="7023" name="Google Shape;7023;p8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87"/>
          <p:cNvGrpSpPr/>
          <p:nvPr/>
        </p:nvGrpSpPr>
        <p:grpSpPr>
          <a:xfrm>
            <a:off x="7879801" y="3650830"/>
            <a:ext cx="162896" cy="278710"/>
            <a:chOff x="7601242" y="3729267"/>
            <a:chExt cx="222566" cy="380803"/>
          </a:xfrm>
        </p:grpSpPr>
        <p:sp>
          <p:nvSpPr>
            <p:cNvPr id="7026" name="Google Shape;7026;p8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8" name="Google Shape;7028;p87"/>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9" name="Google Shape;7029;p87"/>
          <p:cNvGrpSpPr/>
          <p:nvPr/>
        </p:nvGrpSpPr>
        <p:grpSpPr>
          <a:xfrm>
            <a:off x="7369446" y="3651971"/>
            <a:ext cx="193543" cy="275990"/>
            <a:chOff x="8304647" y="3738687"/>
            <a:chExt cx="225076" cy="320956"/>
          </a:xfrm>
        </p:grpSpPr>
        <p:sp>
          <p:nvSpPr>
            <p:cNvPr id="7030" name="Google Shape;7030;p8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87"/>
          <p:cNvGrpSpPr/>
          <p:nvPr/>
        </p:nvGrpSpPr>
        <p:grpSpPr>
          <a:xfrm>
            <a:off x="7641939" y="3651971"/>
            <a:ext cx="178492" cy="275990"/>
            <a:chOff x="8615101" y="3738687"/>
            <a:chExt cx="207573" cy="320956"/>
          </a:xfrm>
        </p:grpSpPr>
        <p:sp>
          <p:nvSpPr>
            <p:cNvPr id="7034" name="Google Shape;7034;p8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7" name="Google Shape;7037;p87"/>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8" name="Google Shape;7038;p87"/>
          <p:cNvGrpSpPr/>
          <p:nvPr/>
        </p:nvGrpSpPr>
        <p:grpSpPr>
          <a:xfrm>
            <a:off x="6036644" y="3773459"/>
            <a:ext cx="557670" cy="511283"/>
            <a:chOff x="6015419" y="3716859"/>
            <a:chExt cx="557671" cy="511283"/>
          </a:xfrm>
        </p:grpSpPr>
        <p:sp>
          <p:nvSpPr>
            <p:cNvPr id="7039" name="Google Shape;7039;p8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0" name="Google Shape;7040;p87"/>
            <p:cNvGrpSpPr/>
            <p:nvPr/>
          </p:nvGrpSpPr>
          <p:grpSpPr>
            <a:xfrm>
              <a:off x="6036094" y="3716980"/>
              <a:ext cx="529860" cy="510468"/>
              <a:chOff x="6036094" y="3716980"/>
              <a:chExt cx="529860" cy="510468"/>
            </a:xfrm>
          </p:grpSpPr>
          <p:sp>
            <p:nvSpPr>
              <p:cNvPr id="7041" name="Google Shape;7041;p8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1" name="Google Shape;7051;p87"/>
          <p:cNvGrpSpPr/>
          <p:nvPr/>
        </p:nvGrpSpPr>
        <p:grpSpPr>
          <a:xfrm>
            <a:off x="6665529" y="3130228"/>
            <a:ext cx="576302" cy="511871"/>
            <a:chOff x="6644304" y="3073628"/>
            <a:chExt cx="576302" cy="511871"/>
          </a:xfrm>
        </p:grpSpPr>
        <p:sp>
          <p:nvSpPr>
            <p:cNvPr id="7052" name="Google Shape;7052;p8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3" name="Google Shape;7053;p87"/>
            <p:cNvGrpSpPr/>
            <p:nvPr/>
          </p:nvGrpSpPr>
          <p:grpSpPr>
            <a:xfrm>
              <a:off x="6712169" y="3085440"/>
              <a:ext cx="481622" cy="494913"/>
              <a:chOff x="6712169" y="3085440"/>
              <a:chExt cx="481622" cy="494913"/>
            </a:xfrm>
          </p:grpSpPr>
          <p:sp>
            <p:nvSpPr>
              <p:cNvPr id="7054" name="Google Shape;7054;p8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9" name="Google Shape;7059;p8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2" name="Google Shape;7062;p87"/>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3" name="Google Shape;7063;p87"/>
          <p:cNvGrpSpPr/>
          <p:nvPr/>
        </p:nvGrpSpPr>
        <p:grpSpPr>
          <a:xfrm>
            <a:off x="6673379" y="3773223"/>
            <a:ext cx="560631" cy="511352"/>
            <a:chOff x="6652154" y="3716623"/>
            <a:chExt cx="560631" cy="511352"/>
          </a:xfrm>
        </p:grpSpPr>
        <p:sp>
          <p:nvSpPr>
            <p:cNvPr id="7064" name="Google Shape;7064;p8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5" name="Google Shape;7065;p87"/>
            <p:cNvGrpSpPr/>
            <p:nvPr/>
          </p:nvGrpSpPr>
          <p:grpSpPr>
            <a:xfrm>
              <a:off x="6669657" y="3716715"/>
              <a:ext cx="466779" cy="464290"/>
              <a:chOff x="6669657" y="3716715"/>
              <a:chExt cx="466779" cy="464290"/>
            </a:xfrm>
          </p:grpSpPr>
          <p:sp>
            <p:nvSpPr>
              <p:cNvPr id="7066" name="Google Shape;7066;p8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79" name="Google Shape;7079;p87"/>
          <p:cNvGrpSpPr/>
          <p:nvPr/>
        </p:nvGrpSpPr>
        <p:grpSpPr>
          <a:xfrm>
            <a:off x="7867470" y="4054631"/>
            <a:ext cx="187557" cy="187557"/>
            <a:chOff x="8565775" y="671075"/>
            <a:chExt cx="441000" cy="441000"/>
          </a:xfrm>
        </p:grpSpPr>
        <p:sp>
          <p:nvSpPr>
            <p:cNvPr id="7080" name="Google Shape;7080;p8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2" name="Google Shape;7082;p87"/>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7"/>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4" name="Google Shape;7084;p87"/>
          <p:cNvGrpSpPr/>
          <p:nvPr/>
        </p:nvGrpSpPr>
        <p:grpSpPr>
          <a:xfrm>
            <a:off x="6021325" y="3132850"/>
            <a:ext cx="587871" cy="512373"/>
            <a:chOff x="6000100" y="3076250"/>
            <a:chExt cx="587871" cy="512373"/>
          </a:xfrm>
        </p:grpSpPr>
        <p:sp>
          <p:nvSpPr>
            <p:cNvPr id="7085" name="Google Shape;7085;p8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6" name="Google Shape;7086;p87"/>
            <p:cNvGrpSpPr/>
            <p:nvPr/>
          </p:nvGrpSpPr>
          <p:grpSpPr>
            <a:xfrm>
              <a:off x="6031360" y="3076713"/>
              <a:ext cx="539107" cy="480965"/>
              <a:chOff x="6031360" y="3076713"/>
              <a:chExt cx="539107" cy="480965"/>
            </a:xfrm>
          </p:grpSpPr>
          <p:sp>
            <p:nvSpPr>
              <p:cNvPr id="7087" name="Google Shape;7087;p8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4" name="Google Shape;7094;p87"/>
          <p:cNvGrpSpPr/>
          <p:nvPr/>
        </p:nvGrpSpPr>
        <p:grpSpPr>
          <a:xfrm>
            <a:off x="3597785" y="3065882"/>
            <a:ext cx="2241344" cy="1330656"/>
            <a:chOff x="3597785" y="3065882"/>
            <a:chExt cx="2241344" cy="1330656"/>
          </a:xfrm>
        </p:grpSpPr>
        <p:grpSp>
          <p:nvGrpSpPr>
            <p:cNvPr id="7095" name="Google Shape;7095;p87"/>
            <p:cNvGrpSpPr/>
            <p:nvPr/>
          </p:nvGrpSpPr>
          <p:grpSpPr>
            <a:xfrm>
              <a:off x="5296908" y="3937355"/>
              <a:ext cx="143198" cy="32380"/>
              <a:chOff x="5296908" y="3937355"/>
              <a:chExt cx="143198" cy="32380"/>
            </a:xfrm>
          </p:grpSpPr>
          <p:sp>
            <p:nvSpPr>
              <p:cNvPr id="7096" name="Google Shape;7096;p8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7" name="Google Shape;7097;p87"/>
              <p:cNvGrpSpPr/>
              <p:nvPr/>
            </p:nvGrpSpPr>
            <p:grpSpPr>
              <a:xfrm>
                <a:off x="5402331" y="3937355"/>
                <a:ext cx="37776" cy="32380"/>
                <a:chOff x="5402331" y="3937355"/>
                <a:chExt cx="37776" cy="32380"/>
              </a:xfrm>
            </p:grpSpPr>
            <p:sp>
              <p:nvSpPr>
                <p:cNvPr id="7098" name="Google Shape;7098;p8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87"/>
              <p:cNvGrpSpPr/>
              <p:nvPr/>
            </p:nvGrpSpPr>
            <p:grpSpPr>
              <a:xfrm>
                <a:off x="5296908" y="3937355"/>
                <a:ext cx="37783" cy="32380"/>
                <a:chOff x="5296908" y="3937355"/>
                <a:chExt cx="37783" cy="32380"/>
              </a:xfrm>
            </p:grpSpPr>
            <p:sp>
              <p:nvSpPr>
                <p:cNvPr id="7101" name="Google Shape;7101;p8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03" name="Google Shape;7103;p87"/>
            <p:cNvGrpSpPr/>
            <p:nvPr/>
          </p:nvGrpSpPr>
          <p:grpSpPr>
            <a:xfrm>
              <a:off x="4724163" y="3119631"/>
              <a:ext cx="120838" cy="84218"/>
              <a:chOff x="4724163" y="3119631"/>
              <a:chExt cx="120838" cy="84218"/>
            </a:xfrm>
          </p:grpSpPr>
          <p:grpSp>
            <p:nvGrpSpPr>
              <p:cNvPr id="7104" name="Google Shape;7104;p87"/>
              <p:cNvGrpSpPr/>
              <p:nvPr/>
            </p:nvGrpSpPr>
            <p:grpSpPr>
              <a:xfrm>
                <a:off x="4746712" y="3132773"/>
                <a:ext cx="86869" cy="56424"/>
                <a:chOff x="4746712" y="3132773"/>
                <a:chExt cx="86869" cy="56424"/>
              </a:xfrm>
            </p:grpSpPr>
            <p:sp>
              <p:nvSpPr>
                <p:cNvPr id="7105" name="Google Shape;7105;p8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87"/>
              <p:cNvGrpSpPr/>
              <p:nvPr/>
            </p:nvGrpSpPr>
            <p:grpSpPr>
              <a:xfrm>
                <a:off x="4773634" y="3143336"/>
                <a:ext cx="37776" cy="32451"/>
                <a:chOff x="4773634" y="3143336"/>
                <a:chExt cx="37776" cy="32451"/>
              </a:xfrm>
            </p:grpSpPr>
            <p:sp>
              <p:nvSpPr>
                <p:cNvPr id="7108" name="Google Shape;7108;p8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0" name="Google Shape;7110;p87"/>
              <p:cNvGrpSpPr/>
              <p:nvPr/>
            </p:nvGrpSpPr>
            <p:grpSpPr>
              <a:xfrm>
                <a:off x="4724163" y="3131248"/>
                <a:ext cx="37776" cy="32459"/>
                <a:chOff x="4724163" y="3131248"/>
                <a:chExt cx="37776" cy="32459"/>
              </a:xfrm>
            </p:grpSpPr>
            <p:sp>
              <p:nvSpPr>
                <p:cNvPr id="7111" name="Google Shape;7111;p8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87"/>
              <p:cNvGrpSpPr/>
              <p:nvPr/>
            </p:nvGrpSpPr>
            <p:grpSpPr>
              <a:xfrm>
                <a:off x="4755081" y="3176054"/>
                <a:ext cx="32357" cy="27795"/>
                <a:chOff x="4755081" y="3176054"/>
                <a:chExt cx="32357" cy="27795"/>
              </a:xfrm>
            </p:grpSpPr>
            <p:sp>
              <p:nvSpPr>
                <p:cNvPr id="7114" name="Google Shape;7114;p8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87"/>
              <p:cNvGrpSpPr/>
              <p:nvPr/>
            </p:nvGrpSpPr>
            <p:grpSpPr>
              <a:xfrm>
                <a:off x="4812550" y="3119631"/>
                <a:ext cx="32451" cy="27803"/>
                <a:chOff x="4812550" y="3119631"/>
                <a:chExt cx="32451" cy="27803"/>
              </a:xfrm>
            </p:grpSpPr>
            <p:sp>
              <p:nvSpPr>
                <p:cNvPr id="7117" name="Google Shape;7117;p8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9" name="Google Shape;7119;p87"/>
            <p:cNvGrpSpPr/>
            <p:nvPr/>
          </p:nvGrpSpPr>
          <p:grpSpPr>
            <a:xfrm>
              <a:off x="5382826" y="4027197"/>
              <a:ext cx="268967" cy="250422"/>
              <a:chOff x="5382826" y="4027197"/>
              <a:chExt cx="268967" cy="250422"/>
            </a:xfrm>
          </p:grpSpPr>
          <p:grpSp>
            <p:nvGrpSpPr>
              <p:cNvPr id="7120" name="Google Shape;7120;p87"/>
              <p:cNvGrpSpPr/>
              <p:nvPr/>
            </p:nvGrpSpPr>
            <p:grpSpPr>
              <a:xfrm>
                <a:off x="5405280" y="4042510"/>
                <a:ext cx="237570" cy="218647"/>
                <a:chOff x="5405280" y="4042510"/>
                <a:chExt cx="237570" cy="218647"/>
              </a:xfrm>
            </p:grpSpPr>
            <p:sp>
              <p:nvSpPr>
                <p:cNvPr id="7121" name="Google Shape;7121;p8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87"/>
              <p:cNvGrpSpPr/>
              <p:nvPr/>
            </p:nvGrpSpPr>
            <p:grpSpPr>
              <a:xfrm>
                <a:off x="5382826" y="4125549"/>
                <a:ext cx="37776" cy="32380"/>
                <a:chOff x="5382826" y="4125549"/>
                <a:chExt cx="37776" cy="32380"/>
              </a:xfrm>
            </p:grpSpPr>
            <p:sp>
              <p:nvSpPr>
                <p:cNvPr id="7128" name="Google Shape;7128;p8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87"/>
              <p:cNvGrpSpPr/>
              <p:nvPr/>
            </p:nvGrpSpPr>
            <p:grpSpPr>
              <a:xfrm>
                <a:off x="5475680" y="4195587"/>
                <a:ext cx="37783" cy="32364"/>
                <a:chOff x="5475680" y="4195587"/>
                <a:chExt cx="37783" cy="32364"/>
              </a:xfrm>
            </p:grpSpPr>
            <p:sp>
              <p:nvSpPr>
                <p:cNvPr id="7131" name="Google Shape;7131;p8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87"/>
              <p:cNvGrpSpPr/>
              <p:nvPr/>
            </p:nvGrpSpPr>
            <p:grpSpPr>
              <a:xfrm>
                <a:off x="5532575" y="4027197"/>
                <a:ext cx="33308" cy="32262"/>
                <a:chOff x="5532575" y="4027197"/>
                <a:chExt cx="33308" cy="32262"/>
              </a:xfrm>
            </p:grpSpPr>
            <p:sp>
              <p:nvSpPr>
                <p:cNvPr id="7134" name="Google Shape;7134;p8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87"/>
              <p:cNvGrpSpPr/>
              <p:nvPr/>
            </p:nvGrpSpPr>
            <p:grpSpPr>
              <a:xfrm>
                <a:off x="5590706" y="4245348"/>
                <a:ext cx="33497" cy="32270"/>
                <a:chOff x="5590706" y="4245348"/>
                <a:chExt cx="33497" cy="32270"/>
              </a:xfrm>
            </p:grpSpPr>
            <p:sp>
              <p:nvSpPr>
                <p:cNvPr id="7137" name="Google Shape;7137;p8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87"/>
              <p:cNvGrpSpPr/>
              <p:nvPr/>
            </p:nvGrpSpPr>
            <p:grpSpPr>
              <a:xfrm>
                <a:off x="5618681" y="4109677"/>
                <a:ext cx="33112" cy="32357"/>
                <a:chOff x="5618681" y="4109677"/>
                <a:chExt cx="33112" cy="32357"/>
              </a:xfrm>
            </p:grpSpPr>
            <p:sp>
              <p:nvSpPr>
                <p:cNvPr id="7140" name="Google Shape;7140;p8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87"/>
              <p:cNvGrpSpPr/>
              <p:nvPr/>
            </p:nvGrpSpPr>
            <p:grpSpPr>
              <a:xfrm>
                <a:off x="5479298" y="4128262"/>
                <a:ext cx="31405" cy="26906"/>
                <a:chOff x="5479298" y="4128262"/>
                <a:chExt cx="31405" cy="26906"/>
              </a:xfrm>
            </p:grpSpPr>
            <p:sp>
              <p:nvSpPr>
                <p:cNvPr id="7143" name="Google Shape;7143;p8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87"/>
              <p:cNvGrpSpPr/>
              <p:nvPr/>
            </p:nvGrpSpPr>
            <p:grpSpPr>
              <a:xfrm>
                <a:off x="5582903" y="4180116"/>
                <a:ext cx="31499" cy="26898"/>
                <a:chOff x="5582903" y="4180116"/>
                <a:chExt cx="31499" cy="26898"/>
              </a:xfrm>
            </p:grpSpPr>
            <p:sp>
              <p:nvSpPr>
                <p:cNvPr id="7146" name="Google Shape;7146;p8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8" name="Google Shape;7148;p87"/>
            <p:cNvGrpSpPr/>
            <p:nvPr/>
          </p:nvGrpSpPr>
          <p:grpSpPr>
            <a:xfrm>
              <a:off x="3977681" y="3230323"/>
              <a:ext cx="94584" cy="84085"/>
              <a:chOff x="3977681" y="3230323"/>
              <a:chExt cx="94584" cy="84085"/>
            </a:xfrm>
          </p:grpSpPr>
          <p:grpSp>
            <p:nvGrpSpPr>
              <p:cNvPr id="7149" name="Google Shape;7149;p87"/>
              <p:cNvGrpSpPr/>
              <p:nvPr/>
            </p:nvGrpSpPr>
            <p:grpSpPr>
              <a:xfrm>
                <a:off x="4000135" y="3243041"/>
                <a:ext cx="59570" cy="57186"/>
                <a:chOff x="4000135" y="3243041"/>
                <a:chExt cx="59570" cy="57186"/>
              </a:xfrm>
            </p:grpSpPr>
            <p:sp>
              <p:nvSpPr>
                <p:cNvPr id="7150" name="Google Shape;7150;p8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3" name="Google Shape;7153;p87"/>
              <p:cNvGrpSpPr/>
              <p:nvPr/>
            </p:nvGrpSpPr>
            <p:grpSpPr>
              <a:xfrm>
                <a:off x="3977681" y="3245872"/>
                <a:ext cx="37783" cy="32380"/>
                <a:chOff x="3977681" y="3245872"/>
                <a:chExt cx="37783" cy="32380"/>
              </a:xfrm>
            </p:grpSpPr>
            <p:sp>
              <p:nvSpPr>
                <p:cNvPr id="7154" name="Google Shape;7154;p8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6" name="Google Shape;7156;p87"/>
              <p:cNvGrpSpPr/>
              <p:nvPr/>
            </p:nvGrpSpPr>
            <p:grpSpPr>
              <a:xfrm>
                <a:off x="4040860" y="3262672"/>
                <a:ext cx="31405" cy="27001"/>
                <a:chOff x="4040860" y="3262672"/>
                <a:chExt cx="31405" cy="27001"/>
              </a:xfrm>
            </p:grpSpPr>
            <p:sp>
              <p:nvSpPr>
                <p:cNvPr id="7157" name="Google Shape;7157;p8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9" name="Google Shape;7159;p87"/>
              <p:cNvGrpSpPr/>
              <p:nvPr/>
            </p:nvGrpSpPr>
            <p:grpSpPr>
              <a:xfrm>
                <a:off x="4021072" y="3230323"/>
                <a:ext cx="31397" cy="26906"/>
                <a:chOff x="4021072" y="3230323"/>
                <a:chExt cx="31397" cy="26906"/>
              </a:xfrm>
            </p:grpSpPr>
            <p:sp>
              <p:nvSpPr>
                <p:cNvPr id="7160" name="Google Shape;7160;p8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2" name="Google Shape;7162;p87"/>
              <p:cNvGrpSpPr/>
              <p:nvPr/>
            </p:nvGrpSpPr>
            <p:grpSpPr>
              <a:xfrm>
                <a:off x="4001472" y="3287462"/>
                <a:ext cx="31499" cy="26945"/>
                <a:chOff x="4001472" y="3287462"/>
                <a:chExt cx="31499" cy="26945"/>
              </a:xfrm>
            </p:grpSpPr>
            <p:sp>
              <p:nvSpPr>
                <p:cNvPr id="7163" name="Google Shape;7163;p8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5" name="Google Shape;7165;p87"/>
            <p:cNvGrpSpPr/>
            <p:nvPr/>
          </p:nvGrpSpPr>
          <p:grpSpPr>
            <a:xfrm>
              <a:off x="4084715" y="3258865"/>
              <a:ext cx="184961" cy="137268"/>
              <a:chOff x="4084715" y="3258865"/>
              <a:chExt cx="184961" cy="137268"/>
            </a:xfrm>
          </p:grpSpPr>
          <p:grpSp>
            <p:nvGrpSpPr>
              <p:cNvPr id="7166" name="Google Shape;7166;p87"/>
              <p:cNvGrpSpPr/>
              <p:nvPr/>
            </p:nvGrpSpPr>
            <p:grpSpPr>
              <a:xfrm>
                <a:off x="4107453" y="3271583"/>
                <a:ext cx="153470" cy="110275"/>
                <a:chOff x="4107453" y="3271583"/>
                <a:chExt cx="153470" cy="110275"/>
              </a:xfrm>
            </p:grpSpPr>
            <p:sp>
              <p:nvSpPr>
                <p:cNvPr id="7167" name="Google Shape;7167;p8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87"/>
              <p:cNvGrpSpPr/>
              <p:nvPr/>
            </p:nvGrpSpPr>
            <p:grpSpPr>
              <a:xfrm>
                <a:off x="4136947" y="3258865"/>
                <a:ext cx="31499" cy="27001"/>
                <a:chOff x="4136947" y="3258865"/>
                <a:chExt cx="31499" cy="27001"/>
              </a:xfrm>
            </p:grpSpPr>
            <p:sp>
              <p:nvSpPr>
                <p:cNvPr id="7172" name="Google Shape;7172;p8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87"/>
              <p:cNvGrpSpPr/>
              <p:nvPr/>
            </p:nvGrpSpPr>
            <p:grpSpPr>
              <a:xfrm>
                <a:off x="4084715" y="3266478"/>
                <a:ext cx="31468" cy="26898"/>
                <a:chOff x="4084715" y="3266478"/>
                <a:chExt cx="31468" cy="26898"/>
              </a:xfrm>
            </p:grpSpPr>
            <p:sp>
              <p:nvSpPr>
                <p:cNvPr id="7175" name="Google Shape;7175;p8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87"/>
              <p:cNvGrpSpPr/>
              <p:nvPr/>
            </p:nvGrpSpPr>
            <p:grpSpPr>
              <a:xfrm>
                <a:off x="4159213" y="3279849"/>
                <a:ext cx="31405" cy="26945"/>
                <a:chOff x="4159213" y="3279849"/>
                <a:chExt cx="31405" cy="26945"/>
              </a:xfrm>
            </p:grpSpPr>
            <p:sp>
              <p:nvSpPr>
                <p:cNvPr id="7178" name="Google Shape;7178;p8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87"/>
              <p:cNvGrpSpPr/>
              <p:nvPr/>
            </p:nvGrpSpPr>
            <p:grpSpPr>
              <a:xfrm>
                <a:off x="4201550" y="3266502"/>
                <a:ext cx="31405" cy="26883"/>
                <a:chOff x="4201550" y="3266502"/>
                <a:chExt cx="31405" cy="26883"/>
              </a:xfrm>
            </p:grpSpPr>
            <p:sp>
              <p:nvSpPr>
                <p:cNvPr id="7181" name="Google Shape;7181;p8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87"/>
              <p:cNvGrpSpPr/>
              <p:nvPr/>
            </p:nvGrpSpPr>
            <p:grpSpPr>
              <a:xfrm>
                <a:off x="4201550" y="3338278"/>
                <a:ext cx="31405" cy="26930"/>
                <a:chOff x="4201550" y="3338278"/>
                <a:chExt cx="31405" cy="26930"/>
              </a:xfrm>
            </p:grpSpPr>
            <p:sp>
              <p:nvSpPr>
                <p:cNvPr id="7184" name="Google Shape;7184;p8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87"/>
              <p:cNvGrpSpPr/>
              <p:nvPr/>
            </p:nvGrpSpPr>
            <p:grpSpPr>
              <a:xfrm>
                <a:off x="4238272" y="3369132"/>
                <a:ext cx="31405" cy="27001"/>
                <a:chOff x="4238272" y="3369132"/>
                <a:chExt cx="31405" cy="27001"/>
              </a:xfrm>
            </p:grpSpPr>
            <p:sp>
              <p:nvSpPr>
                <p:cNvPr id="7187" name="Google Shape;7187;p8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9" name="Google Shape;7189;p87"/>
            <p:cNvGrpSpPr/>
            <p:nvPr/>
          </p:nvGrpSpPr>
          <p:grpSpPr>
            <a:xfrm>
              <a:off x="4068639" y="3200169"/>
              <a:ext cx="77643" cy="37272"/>
              <a:chOff x="4068639" y="3200169"/>
              <a:chExt cx="77643" cy="37272"/>
            </a:xfrm>
          </p:grpSpPr>
          <p:sp>
            <p:nvSpPr>
              <p:cNvPr id="7190" name="Google Shape;7190;p8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1" name="Google Shape;7191;p87"/>
              <p:cNvGrpSpPr/>
              <p:nvPr/>
            </p:nvGrpSpPr>
            <p:grpSpPr>
              <a:xfrm>
                <a:off x="4114878" y="3200169"/>
                <a:ext cx="31405" cy="26993"/>
                <a:chOff x="4114878" y="3200169"/>
                <a:chExt cx="31405" cy="26993"/>
              </a:xfrm>
            </p:grpSpPr>
            <p:sp>
              <p:nvSpPr>
                <p:cNvPr id="7192" name="Google Shape;7192;p8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4" name="Google Shape;7194;p87"/>
              <p:cNvGrpSpPr/>
              <p:nvPr/>
            </p:nvGrpSpPr>
            <p:grpSpPr>
              <a:xfrm>
                <a:off x="4068639" y="3210535"/>
                <a:ext cx="31499" cy="26906"/>
                <a:chOff x="4068639" y="3210535"/>
                <a:chExt cx="31499" cy="26906"/>
              </a:xfrm>
            </p:grpSpPr>
            <p:sp>
              <p:nvSpPr>
                <p:cNvPr id="7195" name="Google Shape;7195;p8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7" name="Google Shape;7197;p87"/>
            <p:cNvGrpSpPr/>
            <p:nvPr/>
          </p:nvGrpSpPr>
          <p:grpSpPr>
            <a:xfrm>
              <a:off x="3869702" y="3066935"/>
              <a:ext cx="382664" cy="190294"/>
              <a:chOff x="3869702" y="3066935"/>
              <a:chExt cx="382664" cy="190294"/>
            </a:xfrm>
          </p:grpSpPr>
          <p:grpSp>
            <p:nvGrpSpPr>
              <p:cNvPr id="7198" name="Google Shape;7198;p87"/>
              <p:cNvGrpSpPr/>
              <p:nvPr/>
            </p:nvGrpSpPr>
            <p:grpSpPr>
              <a:xfrm>
                <a:off x="3888633" y="3082351"/>
                <a:ext cx="351172" cy="160698"/>
                <a:chOff x="3888633" y="3082351"/>
                <a:chExt cx="351172" cy="160698"/>
              </a:xfrm>
            </p:grpSpPr>
            <p:sp>
              <p:nvSpPr>
                <p:cNvPr id="7199" name="Google Shape;7199;p8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87"/>
              <p:cNvGrpSpPr/>
              <p:nvPr/>
            </p:nvGrpSpPr>
            <p:grpSpPr>
              <a:xfrm>
                <a:off x="4143703" y="3066935"/>
                <a:ext cx="37783" cy="32357"/>
                <a:chOff x="4143703" y="3066935"/>
                <a:chExt cx="37783" cy="32357"/>
              </a:xfrm>
            </p:grpSpPr>
            <p:sp>
              <p:nvSpPr>
                <p:cNvPr id="7206" name="Google Shape;7206;p8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87"/>
              <p:cNvGrpSpPr/>
              <p:nvPr/>
            </p:nvGrpSpPr>
            <p:grpSpPr>
              <a:xfrm>
                <a:off x="4044565" y="3103563"/>
                <a:ext cx="37783" cy="32451"/>
                <a:chOff x="4044565" y="3103563"/>
                <a:chExt cx="37783" cy="32451"/>
              </a:xfrm>
            </p:grpSpPr>
            <p:sp>
              <p:nvSpPr>
                <p:cNvPr id="7209" name="Google Shape;7209;p8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87"/>
              <p:cNvGrpSpPr/>
              <p:nvPr/>
            </p:nvGrpSpPr>
            <p:grpSpPr>
              <a:xfrm>
                <a:off x="4017454" y="3188237"/>
                <a:ext cx="37776" cy="32357"/>
                <a:chOff x="4017454" y="3188237"/>
                <a:chExt cx="37776" cy="32357"/>
              </a:xfrm>
            </p:grpSpPr>
            <p:sp>
              <p:nvSpPr>
                <p:cNvPr id="7212" name="Google Shape;7212;p8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87"/>
              <p:cNvGrpSpPr/>
              <p:nvPr/>
            </p:nvGrpSpPr>
            <p:grpSpPr>
              <a:xfrm>
                <a:off x="3921548" y="3157509"/>
                <a:ext cx="37783" cy="32357"/>
                <a:chOff x="3921548" y="3157509"/>
                <a:chExt cx="37783" cy="32357"/>
              </a:xfrm>
            </p:grpSpPr>
            <p:sp>
              <p:nvSpPr>
                <p:cNvPr id="7215" name="Google Shape;7215;p8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87"/>
              <p:cNvGrpSpPr/>
              <p:nvPr/>
            </p:nvGrpSpPr>
            <p:grpSpPr>
              <a:xfrm>
                <a:off x="3939056" y="3211620"/>
                <a:ext cx="37783" cy="32380"/>
                <a:chOff x="3939056" y="3211620"/>
                <a:chExt cx="37783" cy="32380"/>
              </a:xfrm>
            </p:grpSpPr>
            <p:sp>
              <p:nvSpPr>
                <p:cNvPr id="7218" name="Google Shape;7218;p8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87"/>
              <p:cNvGrpSpPr/>
              <p:nvPr/>
            </p:nvGrpSpPr>
            <p:grpSpPr>
              <a:xfrm>
                <a:off x="4176240" y="3136965"/>
                <a:ext cx="31405" cy="26930"/>
                <a:chOff x="4176240" y="3136965"/>
                <a:chExt cx="31405" cy="26930"/>
              </a:xfrm>
            </p:grpSpPr>
            <p:sp>
              <p:nvSpPr>
                <p:cNvPr id="7221" name="Google Shape;7221;p8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87"/>
              <p:cNvGrpSpPr/>
              <p:nvPr/>
            </p:nvGrpSpPr>
            <p:grpSpPr>
              <a:xfrm>
                <a:off x="4133148" y="3152593"/>
                <a:ext cx="31499" cy="27001"/>
                <a:chOff x="4133148" y="3152593"/>
                <a:chExt cx="31499" cy="27001"/>
              </a:xfrm>
            </p:grpSpPr>
            <p:sp>
              <p:nvSpPr>
                <p:cNvPr id="7224" name="Google Shape;7224;p8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87"/>
              <p:cNvGrpSpPr/>
              <p:nvPr/>
            </p:nvGrpSpPr>
            <p:grpSpPr>
              <a:xfrm>
                <a:off x="4220866" y="3073534"/>
                <a:ext cx="31499" cy="26898"/>
                <a:chOff x="4220866" y="3073534"/>
                <a:chExt cx="31499" cy="26898"/>
              </a:xfrm>
            </p:grpSpPr>
            <p:sp>
              <p:nvSpPr>
                <p:cNvPr id="7227" name="Google Shape;7227;p8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87"/>
              <p:cNvGrpSpPr/>
              <p:nvPr/>
            </p:nvGrpSpPr>
            <p:grpSpPr>
              <a:xfrm>
                <a:off x="3869702" y="3230323"/>
                <a:ext cx="31499" cy="26906"/>
                <a:chOff x="3869702" y="3230323"/>
                <a:chExt cx="31499" cy="26906"/>
              </a:xfrm>
            </p:grpSpPr>
            <p:sp>
              <p:nvSpPr>
                <p:cNvPr id="7230" name="Google Shape;7230;p8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32" name="Google Shape;7232;p87"/>
            <p:cNvGrpSpPr/>
            <p:nvPr/>
          </p:nvGrpSpPr>
          <p:grpSpPr>
            <a:xfrm>
              <a:off x="4271383" y="3065882"/>
              <a:ext cx="304556" cy="341663"/>
              <a:chOff x="4271383" y="3065882"/>
              <a:chExt cx="304556" cy="341663"/>
            </a:xfrm>
          </p:grpSpPr>
          <p:grpSp>
            <p:nvGrpSpPr>
              <p:cNvPr id="7233" name="Google Shape;7233;p87"/>
              <p:cNvGrpSpPr/>
              <p:nvPr/>
            </p:nvGrpSpPr>
            <p:grpSpPr>
              <a:xfrm>
                <a:off x="4293838" y="3078639"/>
                <a:ext cx="269353" cy="311973"/>
                <a:chOff x="4293838" y="3078639"/>
                <a:chExt cx="269353" cy="311973"/>
              </a:xfrm>
            </p:grpSpPr>
            <p:sp>
              <p:nvSpPr>
                <p:cNvPr id="7234" name="Google Shape;7234;p8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87"/>
              <p:cNvGrpSpPr/>
              <p:nvPr/>
            </p:nvGrpSpPr>
            <p:grpSpPr>
              <a:xfrm>
                <a:off x="4538164" y="3342061"/>
                <a:ext cx="37776" cy="32380"/>
                <a:chOff x="4538164" y="3342061"/>
                <a:chExt cx="37776" cy="32380"/>
              </a:xfrm>
            </p:grpSpPr>
            <p:sp>
              <p:nvSpPr>
                <p:cNvPr id="7252" name="Google Shape;7252;p8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87"/>
              <p:cNvGrpSpPr/>
              <p:nvPr/>
            </p:nvGrpSpPr>
            <p:grpSpPr>
              <a:xfrm>
                <a:off x="4271383" y="3194742"/>
                <a:ext cx="37783" cy="32420"/>
                <a:chOff x="4271383" y="3194742"/>
                <a:chExt cx="37783" cy="32420"/>
              </a:xfrm>
            </p:grpSpPr>
            <p:sp>
              <p:nvSpPr>
                <p:cNvPr id="7255" name="Google Shape;7255;p8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87"/>
              <p:cNvGrpSpPr/>
              <p:nvPr/>
            </p:nvGrpSpPr>
            <p:grpSpPr>
              <a:xfrm>
                <a:off x="4284416" y="3084058"/>
                <a:ext cx="37783" cy="32357"/>
                <a:chOff x="4284416" y="3084058"/>
                <a:chExt cx="37783" cy="32357"/>
              </a:xfrm>
            </p:grpSpPr>
            <p:sp>
              <p:nvSpPr>
                <p:cNvPr id="7258" name="Google Shape;7258;p8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87"/>
              <p:cNvGrpSpPr/>
              <p:nvPr/>
            </p:nvGrpSpPr>
            <p:grpSpPr>
              <a:xfrm>
                <a:off x="4478697" y="3297561"/>
                <a:ext cx="37776" cy="32451"/>
                <a:chOff x="4478697" y="3297561"/>
                <a:chExt cx="37776" cy="32451"/>
              </a:xfrm>
            </p:grpSpPr>
            <p:sp>
              <p:nvSpPr>
                <p:cNvPr id="7261" name="Google Shape;7261;p8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87"/>
              <p:cNvGrpSpPr/>
              <p:nvPr/>
            </p:nvGrpSpPr>
            <p:grpSpPr>
              <a:xfrm>
                <a:off x="4411813" y="3331711"/>
                <a:ext cx="37776" cy="32451"/>
                <a:chOff x="4411813" y="3331711"/>
                <a:chExt cx="37776" cy="32451"/>
              </a:xfrm>
            </p:grpSpPr>
            <p:sp>
              <p:nvSpPr>
                <p:cNvPr id="7264" name="Google Shape;7264;p8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87"/>
              <p:cNvGrpSpPr/>
              <p:nvPr/>
            </p:nvGrpSpPr>
            <p:grpSpPr>
              <a:xfrm>
                <a:off x="4337984" y="3375188"/>
                <a:ext cx="37776" cy="32357"/>
                <a:chOff x="4337984" y="3375188"/>
                <a:chExt cx="37776" cy="32357"/>
              </a:xfrm>
            </p:grpSpPr>
            <p:sp>
              <p:nvSpPr>
                <p:cNvPr id="7267" name="Google Shape;7267;p8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87"/>
              <p:cNvGrpSpPr/>
              <p:nvPr/>
            </p:nvGrpSpPr>
            <p:grpSpPr>
              <a:xfrm>
                <a:off x="4494867" y="3090530"/>
                <a:ext cx="37878" cy="32451"/>
                <a:chOff x="4494867" y="3090530"/>
                <a:chExt cx="37878" cy="32451"/>
              </a:xfrm>
            </p:grpSpPr>
            <p:sp>
              <p:nvSpPr>
                <p:cNvPr id="7270" name="Google Shape;7270;p8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87"/>
              <p:cNvGrpSpPr/>
              <p:nvPr/>
            </p:nvGrpSpPr>
            <p:grpSpPr>
              <a:xfrm>
                <a:off x="4525124" y="3207774"/>
                <a:ext cx="37783" cy="32420"/>
                <a:chOff x="4525124" y="3207774"/>
                <a:chExt cx="37783" cy="32420"/>
              </a:xfrm>
            </p:grpSpPr>
            <p:sp>
              <p:nvSpPr>
                <p:cNvPr id="7273" name="Google Shape;7273;p8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87"/>
              <p:cNvGrpSpPr/>
              <p:nvPr/>
            </p:nvGrpSpPr>
            <p:grpSpPr>
              <a:xfrm>
                <a:off x="4440544" y="3176479"/>
                <a:ext cx="31499" cy="26898"/>
                <a:chOff x="4440544" y="3176479"/>
                <a:chExt cx="31499" cy="26898"/>
              </a:xfrm>
            </p:grpSpPr>
            <p:sp>
              <p:nvSpPr>
                <p:cNvPr id="7276" name="Google Shape;7276;p8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87"/>
              <p:cNvGrpSpPr/>
              <p:nvPr/>
            </p:nvGrpSpPr>
            <p:grpSpPr>
              <a:xfrm>
                <a:off x="4350545" y="3156400"/>
                <a:ext cx="31405" cy="27001"/>
                <a:chOff x="4350545" y="3156400"/>
                <a:chExt cx="31405" cy="27001"/>
              </a:xfrm>
            </p:grpSpPr>
            <p:sp>
              <p:nvSpPr>
                <p:cNvPr id="7279" name="Google Shape;7279;p8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87"/>
              <p:cNvGrpSpPr/>
              <p:nvPr/>
            </p:nvGrpSpPr>
            <p:grpSpPr>
              <a:xfrm>
                <a:off x="4376703" y="3255058"/>
                <a:ext cx="31405" cy="27001"/>
                <a:chOff x="4376703" y="3255058"/>
                <a:chExt cx="31405" cy="27001"/>
              </a:xfrm>
            </p:grpSpPr>
            <p:sp>
              <p:nvSpPr>
                <p:cNvPr id="7282" name="Google Shape;7282;p8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87"/>
              <p:cNvGrpSpPr/>
              <p:nvPr/>
            </p:nvGrpSpPr>
            <p:grpSpPr>
              <a:xfrm>
                <a:off x="4331322" y="3283656"/>
                <a:ext cx="31405" cy="26945"/>
                <a:chOff x="4331322" y="3283656"/>
                <a:chExt cx="31405" cy="26945"/>
              </a:xfrm>
            </p:grpSpPr>
            <p:sp>
              <p:nvSpPr>
                <p:cNvPr id="7285" name="Google Shape;7285;p8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87"/>
              <p:cNvGrpSpPr/>
              <p:nvPr/>
            </p:nvGrpSpPr>
            <p:grpSpPr>
              <a:xfrm>
                <a:off x="4380510" y="3065882"/>
                <a:ext cx="31405" cy="26938"/>
                <a:chOff x="4380510" y="3065882"/>
                <a:chExt cx="31405" cy="26938"/>
              </a:xfrm>
            </p:grpSpPr>
            <p:sp>
              <p:nvSpPr>
                <p:cNvPr id="7288" name="Google Shape;7288;p8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0" name="Google Shape;7290;p87"/>
            <p:cNvGrpSpPr/>
            <p:nvPr/>
          </p:nvGrpSpPr>
          <p:grpSpPr>
            <a:xfrm>
              <a:off x="4558998" y="3188237"/>
              <a:ext cx="1280131" cy="1052746"/>
              <a:chOff x="4558998" y="3188237"/>
              <a:chExt cx="1280131" cy="1052746"/>
            </a:xfrm>
          </p:grpSpPr>
          <p:sp>
            <p:nvSpPr>
              <p:cNvPr id="7291" name="Google Shape;7291;p8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2" name="Google Shape;7292;p87"/>
              <p:cNvGrpSpPr/>
              <p:nvPr/>
            </p:nvGrpSpPr>
            <p:grpSpPr>
              <a:xfrm>
                <a:off x="4579164" y="3203653"/>
                <a:ext cx="1244833" cy="1020397"/>
                <a:chOff x="4579164" y="3203653"/>
                <a:chExt cx="1244833" cy="1020397"/>
              </a:xfrm>
            </p:grpSpPr>
            <p:sp>
              <p:nvSpPr>
                <p:cNvPr id="7293" name="Google Shape;7293;p8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5" name="Google Shape;7295;p87"/>
                <p:cNvGrpSpPr/>
                <p:nvPr/>
              </p:nvGrpSpPr>
              <p:grpSpPr>
                <a:xfrm>
                  <a:off x="4579164" y="3203653"/>
                  <a:ext cx="1244833" cy="1020397"/>
                  <a:chOff x="4579164" y="3203653"/>
                  <a:chExt cx="1244833" cy="1020397"/>
                </a:xfrm>
              </p:grpSpPr>
              <p:sp>
                <p:nvSpPr>
                  <p:cNvPr id="7296" name="Google Shape;7296;p8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8" name="Google Shape;7298;p87"/>
                  <p:cNvGrpSpPr/>
                  <p:nvPr/>
                </p:nvGrpSpPr>
                <p:grpSpPr>
                  <a:xfrm>
                    <a:off x="4579164" y="3203653"/>
                    <a:ext cx="1244833" cy="1020397"/>
                    <a:chOff x="4579164" y="3203653"/>
                    <a:chExt cx="1244833" cy="1020397"/>
                  </a:xfrm>
                </p:grpSpPr>
                <p:sp>
                  <p:nvSpPr>
                    <p:cNvPr id="7299" name="Google Shape;7299;p8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7" name="Google Shape;7307;p87"/>
                    <p:cNvGrpSpPr/>
                    <p:nvPr/>
                  </p:nvGrpSpPr>
                  <p:grpSpPr>
                    <a:xfrm>
                      <a:off x="4579164" y="3203653"/>
                      <a:ext cx="1244833" cy="1020397"/>
                      <a:chOff x="4579164" y="3203653"/>
                      <a:chExt cx="1244833" cy="1020397"/>
                    </a:xfrm>
                  </p:grpSpPr>
                  <p:sp>
                    <p:nvSpPr>
                      <p:cNvPr id="7308" name="Google Shape;7308;p8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2" name="Google Shape;7322;p87"/>
                      <p:cNvGrpSpPr/>
                      <p:nvPr/>
                    </p:nvGrpSpPr>
                    <p:grpSpPr>
                      <a:xfrm>
                        <a:off x="4579164" y="3203653"/>
                        <a:ext cx="1244833" cy="1020397"/>
                        <a:chOff x="4579164" y="3203653"/>
                        <a:chExt cx="1244833" cy="1020397"/>
                      </a:xfrm>
                    </p:grpSpPr>
                    <p:sp>
                      <p:nvSpPr>
                        <p:cNvPr id="7323" name="Google Shape;7323;p8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7" name="Google Shape;7347;p87"/>
                        <p:cNvGrpSpPr/>
                        <p:nvPr/>
                      </p:nvGrpSpPr>
                      <p:grpSpPr>
                        <a:xfrm>
                          <a:off x="4579164" y="3203653"/>
                          <a:ext cx="1244833" cy="1020397"/>
                          <a:chOff x="4579164" y="3203653"/>
                          <a:chExt cx="1244833" cy="1020397"/>
                        </a:xfrm>
                      </p:grpSpPr>
                      <p:sp>
                        <p:nvSpPr>
                          <p:cNvPr id="7348" name="Google Shape;7348;p8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9" name="Google Shape;7349;p87"/>
                          <p:cNvGrpSpPr/>
                          <p:nvPr/>
                        </p:nvGrpSpPr>
                        <p:grpSpPr>
                          <a:xfrm>
                            <a:off x="4579164" y="3203653"/>
                            <a:ext cx="1244833" cy="1020397"/>
                            <a:chOff x="4579164" y="3203653"/>
                            <a:chExt cx="1244833" cy="1020397"/>
                          </a:xfrm>
                        </p:grpSpPr>
                        <p:sp>
                          <p:nvSpPr>
                            <p:cNvPr id="7350" name="Google Shape;7350;p8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7" name="Google Shape;7357;p87"/>
                            <p:cNvGrpSpPr/>
                            <p:nvPr/>
                          </p:nvGrpSpPr>
                          <p:grpSpPr>
                            <a:xfrm>
                              <a:off x="4579164" y="3203653"/>
                              <a:ext cx="1244833" cy="1020397"/>
                              <a:chOff x="4579164" y="3203653"/>
                              <a:chExt cx="1244833" cy="1020397"/>
                            </a:xfrm>
                          </p:grpSpPr>
                          <p:sp>
                            <p:nvSpPr>
                              <p:cNvPr id="7358" name="Google Shape;7358;p8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1" name="Google Shape;7371;p87"/>
                              <p:cNvGrpSpPr/>
                              <p:nvPr/>
                            </p:nvGrpSpPr>
                            <p:grpSpPr>
                              <a:xfrm>
                                <a:off x="4579164" y="3203653"/>
                                <a:ext cx="1244833" cy="1020397"/>
                                <a:chOff x="4579164" y="3203653"/>
                                <a:chExt cx="1244833" cy="1020397"/>
                              </a:xfrm>
                            </p:grpSpPr>
                            <p:sp>
                              <p:nvSpPr>
                                <p:cNvPr id="7372" name="Google Shape;7372;p8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9" name="Google Shape;7379;p87"/>
                                <p:cNvGrpSpPr/>
                                <p:nvPr/>
                              </p:nvGrpSpPr>
                              <p:grpSpPr>
                                <a:xfrm>
                                  <a:off x="4579164" y="3203653"/>
                                  <a:ext cx="1244833" cy="1020397"/>
                                  <a:chOff x="4579164" y="3203653"/>
                                  <a:chExt cx="1244833" cy="1020397"/>
                                </a:xfrm>
                              </p:grpSpPr>
                              <p:sp>
                                <p:nvSpPr>
                                  <p:cNvPr id="7380" name="Google Shape;7380;p8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5" name="Google Shape;7385;p87"/>
                                  <p:cNvGrpSpPr/>
                                  <p:nvPr/>
                                </p:nvGrpSpPr>
                                <p:grpSpPr>
                                  <a:xfrm>
                                    <a:off x="4579164" y="3203653"/>
                                    <a:ext cx="1244833" cy="1020397"/>
                                    <a:chOff x="4579164" y="3203653"/>
                                    <a:chExt cx="1244833" cy="1020397"/>
                                  </a:xfrm>
                                </p:grpSpPr>
                                <p:sp>
                                  <p:nvSpPr>
                                    <p:cNvPr id="7386" name="Google Shape;7386;p8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390" name="Google Shape;7390;p8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93" name="Google Shape;7393;p8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394" name="Google Shape;7394;p87"/>
              <p:cNvGrpSpPr/>
              <p:nvPr/>
            </p:nvGrpSpPr>
            <p:grpSpPr>
              <a:xfrm>
                <a:off x="4595437" y="3598775"/>
                <a:ext cx="37776" cy="32451"/>
                <a:chOff x="4595437" y="3598775"/>
                <a:chExt cx="37776" cy="32451"/>
              </a:xfrm>
            </p:grpSpPr>
            <p:sp>
              <p:nvSpPr>
                <p:cNvPr id="7395" name="Google Shape;7395;p8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87"/>
              <p:cNvGrpSpPr/>
              <p:nvPr/>
            </p:nvGrpSpPr>
            <p:grpSpPr>
              <a:xfrm>
                <a:off x="4641864" y="3524443"/>
                <a:ext cx="37776" cy="32380"/>
                <a:chOff x="4641864" y="3524443"/>
                <a:chExt cx="37776" cy="32380"/>
              </a:xfrm>
            </p:grpSpPr>
            <p:sp>
              <p:nvSpPr>
                <p:cNvPr id="7398" name="Google Shape;7398;p8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87"/>
              <p:cNvGrpSpPr/>
              <p:nvPr/>
            </p:nvGrpSpPr>
            <p:grpSpPr>
              <a:xfrm>
                <a:off x="4648431" y="3893901"/>
                <a:ext cx="37776" cy="32357"/>
                <a:chOff x="4648431" y="3893901"/>
                <a:chExt cx="37776" cy="32357"/>
              </a:xfrm>
            </p:grpSpPr>
            <p:sp>
              <p:nvSpPr>
                <p:cNvPr id="7401" name="Google Shape;7401;p8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3" name="Google Shape;7403;p87"/>
              <p:cNvGrpSpPr/>
              <p:nvPr/>
            </p:nvGrpSpPr>
            <p:grpSpPr>
              <a:xfrm>
                <a:off x="4567752" y="3722908"/>
                <a:ext cx="37870" cy="32380"/>
                <a:chOff x="4567752" y="3722908"/>
                <a:chExt cx="37870" cy="32380"/>
              </a:xfrm>
            </p:grpSpPr>
            <p:sp>
              <p:nvSpPr>
                <p:cNvPr id="7404" name="Google Shape;7404;p8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87"/>
              <p:cNvGrpSpPr/>
              <p:nvPr/>
            </p:nvGrpSpPr>
            <p:grpSpPr>
              <a:xfrm>
                <a:off x="4617506" y="3652052"/>
                <a:ext cx="37783" cy="32357"/>
                <a:chOff x="4617506" y="3652052"/>
                <a:chExt cx="37783" cy="32357"/>
              </a:xfrm>
            </p:grpSpPr>
            <p:sp>
              <p:nvSpPr>
                <p:cNvPr id="7407" name="Google Shape;7407;p8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9" name="Google Shape;7409;p87"/>
              <p:cNvGrpSpPr/>
              <p:nvPr/>
            </p:nvGrpSpPr>
            <p:grpSpPr>
              <a:xfrm>
                <a:off x="4739005" y="3554149"/>
                <a:ext cx="37870" cy="32357"/>
                <a:chOff x="4739005" y="3554149"/>
                <a:chExt cx="37870" cy="32357"/>
              </a:xfrm>
            </p:grpSpPr>
            <p:sp>
              <p:nvSpPr>
                <p:cNvPr id="7410" name="Google Shape;7410;p8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87"/>
              <p:cNvGrpSpPr/>
              <p:nvPr/>
            </p:nvGrpSpPr>
            <p:grpSpPr>
              <a:xfrm>
                <a:off x="4806557" y="3630258"/>
                <a:ext cx="37776" cy="32364"/>
                <a:chOff x="4806557" y="3630258"/>
                <a:chExt cx="37776" cy="32364"/>
              </a:xfrm>
            </p:grpSpPr>
            <p:sp>
              <p:nvSpPr>
                <p:cNvPr id="7413" name="Google Shape;7413;p8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5" name="Google Shape;7415;p87"/>
              <p:cNvGrpSpPr/>
              <p:nvPr/>
            </p:nvGrpSpPr>
            <p:grpSpPr>
              <a:xfrm>
                <a:off x="4737007" y="4004357"/>
                <a:ext cx="37870" cy="32357"/>
                <a:chOff x="4737007" y="4004357"/>
                <a:chExt cx="37870" cy="32357"/>
              </a:xfrm>
            </p:grpSpPr>
            <p:sp>
              <p:nvSpPr>
                <p:cNvPr id="7416" name="Google Shape;7416;p8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87"/>
              <p:cNvGrpSpPr/>
              <p:nvPr/>
            </p:nvGrpSpPr>
            <p:grpSpPr>
              <a:xfrm>
                <a:off x="4773634" y="4208627"/>
                <a:ext cx="37776" cy="32357"/>
                <a:chOff x="4773634" y="4208627"/>
                <a:chExt cx="37776" cy="32357"/>
              </a:xfrm>
            </p:grpSpPr>
            <p:sp>
              <p:nvSpPr>
                <p:cNvPr id="7419" name="Google Shape;7419;p8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87"/>
              <p:cNvGrpSpPr/>
              <p:nvPr/>
            </p:nvGrpSpPr>
            <p:grpSpPr>
              <a:xfrm>
                <a:off x="4888282" y="4074764"/>
                <a:ext cx="37776" cy="32451"/>
                <a:chOff x="4888282" y="4074764"/>
                <a:chExt cx="37776" cy="32451"/>
              </a:xfrm>
            </p:grpSpPr>
            <p:sp>
              <p:nvSpPr>
                <p:cNvPr id="7422" name="Google Shape;7422;p8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87"/>
              <p:cNvGrpSpPr/>
              <p:nvPr/>
            </p:nvGrpSpPr>
            <p:grpSpPr>
              <a:xfrm>
                <a:off x="4901315" y="3804271"/>
                <a:ext cx="37776" cy="32364"/>
                <a:chOff x="4901315" y="3804271"/>
                <a:chExt cx="37776" cy="32364"/>
              </a:xfrm>
            </p:grpSpPr>
            <p:sp>
              <p:nvSpPr>
                <p:cNvPr id="7425" name="Google Shape;7425;p8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87"/>
              <p:cNvGrpSpPr/>
              <p:nvPr/>
            </p:nvGrpSpPr>
            <p:grpSpPr>
              <a:xfrm>
                <a:off x="4866394" y="3715035"/>
                <a:ext cx="37846" cy="32357"/>
                <a:chOff x="4866394" y="3715035"/>
                <a:chExt cx="37846" cy="32357"/>
              </a:xfrm>
            </p:grpSpPr>
            <p:sp>
              <p:nvSpPr>
                <p:cNvPr id="7428" name="Google Shape;7428;p8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87"/>
              <p:cNvGrpSpPr/>
              <p:nvPr/>
            </p:nvGrpSpPr>
            <p:grpSpPr>
              <a:xfrm>
                <a:off x="4979233" y="3839798"/>
                <a:ext cx="37878" cy="32420"/>
                <a:chOff x="4979233" y="3839798"/>
                <a:chExt cx="37878" cy="32420"/>
              </a:xfrm>
            </p:grpSpPr>
            <p:sp>
              <p:nvSpPr>
                <p:cNvPr id="7431" name="Google Shape;7431;p8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87"/>
              <p:cNvGrpSpPr/>
              <p:nvPr/>
            </p:nvGrpSpPr>
            <p:grpSpPr>
              <a:xfrm>
                <a:off x="4790662" y="3679147"/>
                <a:ext cx="37783" cy="32380"/>
                <a:chOff x="4790662" y="3679147"/>
                <a:chExt cx="37783" cy="32380"/>
              </a:xfrm>
            </p:grpSpPr>
            <p:sp>
              <p:nvSpPr>
                <p:cNvPr id="7434" name="Google Shape;7434;p8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87"/>
              <p:cNvGrpSpPr/>
              <p:nvPr/>
            </p:nvGrpSpPr>
            <p:grpSpPr>
              <a:xfrm>
                <a:off x="4857263" y="3557861"/>
                <a:ext cx="37776" cy="32357"/>
                <a:chOff x="4857263" y="3557861"/>
                <a:chExt cx="37776" cy="32357"/>
              </a:xfrm>
            </p:grpSpPr>
            <p:sp>
              <p:nvSpPr>
                <p:cNvPr id="7437" name="Google Shape;7437;p8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87"/>
              <p:cNvGrpSpPr/>
              <p:nvPr/>
            </p:nvGrpSpPr>
            <p:grpSpPr>
              <a:xfrm>
                <a:off x="4883902" y="3648033"/>
                <a:ext cx="37783" cy="32380"/>
                <a:chOff x="4883902" y="3648033"/>
                <a:chExt cx="37783" cy="32380"/>
              </a:xfrm>
            </p:grpSpPr>
            <p:sp>
              <p:nvSpPr>
                <p:cNvPr id="7440" name="Google Shape;7440;p8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87"/>
              <p:cNvGrpSpPr/>
              <p:nvPr/>
            </p:nvGrpSpPr>
            <p:grpSpPr>
              <a:xfrm>
                <a:off x="4907780" y="3347220"/>
                <a:ext cx="37878" cy="32357"/>
                <a:chOff x="4907780" y="3347220"/>
                <a:chExt cx="37878" cy="32357"/>
              </a:xfrm>
            </p:grpSpPr>
            <p:sp>
              <p:nvSpPr>
                <p:cNvPr id="7443" name="Google Shape;7443;p8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87"/>
              <p:cNvGrpSpPr/>
              <p:nvPr/>
            </p:nvGrpSpPr>
            <p:grpSpPr>
              <a:xfrm>
                <a:off x="5065048" y="3738150"/>
                <a:ext cx="37783" cy="32364"/>
                <a:chOff x="5065048" y="3738150"/>
                <a:chExt cx="37783" cy="32364"/>
              </a:xfrm>
            </p:grpSpPr>
            <p:sp>
              <p:nvSpPr>
                <p:cNvPr id="7446" name="Google Shape;7446;p8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87"/>
              <p:cNvGrpSpPr/>
              <p:nvPr/>
            </p:nvGrpSpPr>
            <p:grpSpPr>
              <a:xfrm>
                <a:off x="5071616" y="3284615"/>
                <a:ext cx="37783" cy="32357"/>
                <a:chOff x="5071616" y="3284615"/>
                <a:chExt cx="37783" cy="32357"/>
              </a:xfrm>
            </p:grpSpPr>
            <p:sp>
              <p:nvSpPr>
                <p:cNvPr id="7449" name="Google Shape;7449;p8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87"/>
              <p:cNvGrpSpPr/>
              <p:nvPr/>
            </p:nvGrpSpPr>
            <p:grpSpPr>
              <a:xfrm>
                <a:off x="5389291" y="3759921"/>
                <a:ext cx="37783" cy="32380"/>
                <a:chOff x="5389291" y="3759921"/>
                <a:chExt cx="37783" cy="32380"/>
              </a:xfrm>
            </p:grpSpPr>
            <p:sp>
              <p:nvSpPr>
                <p:cNvPr id="7452" name="Google Shape;7452;p8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87"/>
              <p:cNvGrpSpPr/>
              <p:nvPr/>
            </p:nvGrpSpPr>
            <p:grpSpPr>
              <a:xfrm>
                <a:off x="5431534" y="3632932"/>
                <a:ext cx="37878" cy="32451"/>
                <a:chOff x="5431534" y="3632932"/>
                <a:chExt cx="37878" cy="32451"/>
              </a:xfrm>
            </p:grpSpPr>
            <p:sp>
              <p:nvSpPr>
                <p:cNvPr id="7455" name="Google Shape;7455;p8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87"/>
              <p:cNvGrpSpPr/>
              <p:nvPr/>
            </p:nvGrpSpPr>
            <p:grpSpPr>
              <a:xfrm>
                <a:off x="5540755" y="3544829"/>
                <a:ext cx="37783" cy="32357"/>
                <a:chOff x="5540755" y="3544829"/>
                <a:chExt cx="37783" cy="32357"/>
              </a:xfrm>
            </p:grpSpPr>
            <p:sp>
              <p:nvSpPr>
                <p:cNvPr id="7458" name="Google Shape;7458;p8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87"/>
              <p:cNvGrpSpPr/>
              <p:nvPr/>
            </p:nvGrpSpPr>
            <p:grpSpPr>
              <a:xfrm>
                <a:off x="5579293" y="3412107"/>
                <a:ext cx="37776" cy="32357"/>
                <a:chOff x="5579293" y="3412107"/>
                <a:chExt cx="37776" cy="32357"/>
              </a:xfrm>
            </p:grpSpPr>
            <p:sp>
              <p:nvSpPr>
                <p:cNvPr id="7461" name="Google Shape;7461;p8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87"/>
              <p:cNvGrpSpPr/>
              <p:nvPr/>
            </p:nvGrpSpPr>
            <p:grpSpPr>
              <a:xfrm>
                <a:off x="5801346" y="3284615"/>
                <a:ext cx="37783" cy="32357"/>
                <a:chOff x="5801346" y="3284615"/>
                <a:chExt cx="37783" cy="32357"/>
              </a:xfrm>
            </p:grpSpPr>
            <p:sp>
              <p:nvSpPr>
                <p:cNvPr id="7464" name="Google Shape;7464;p8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87"/>
              <p:cNvGrpSpPr/>
              <p:nvPr/>
            </p:nvGrpSpPr>
            <p:grpSpPr>
              <a:xfrm>
                <a:off x="5763578" y="3399067"/>
                <a:ext cx="37776" cy="32364"/>
                <a:chOff x="5763578" y="3399067"/>
                <a:chExt cx="37776" cy="32364"/>
              </a:xfrm>
            </p:grpSpPr>
            <p:sp>
              <p:nvSpPr>
                <p:cNvPr id="7467" name="Google Shape;7467;p8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87"/>
              <p:cNvGrpSpPr/>
              <p:nvPr/>
            </p:nvGrpSpPr>
            <p:grpSpPr>
              <a:xfrm>
                <a:off x="5395858" y="3230952"/>
                <a:ext cx="37776" cy="32364"/>
                <a:chOff x="5395858" y="3230952"/>
                <a:chExt cx="37776" cy="32364"/>
              </a:xfrm>
            </p:grpSpPr>
            <p:sp>
              <p:nvSpPr>
                <p:cNvPr id="7470" name="Google Shape;7470;p8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2" name="Google Shape;7472;p87"/>
              <p:cNvGrpSpPr/>
              <p:nvPr/>
            </p:nvGrpSpPr>
            <p:grpSpPr>
              <a:xfrm>
                <a:off x="5264088" y="3188237"/>
                <a:ext cx="37776" cy="32357"/>
                <a:chOff x="5264088" y="3188237"/>
                <a:chExt cx="37776" cy="32357"/>
              </a:xfrm>
            </p:grpSpPr>
            <p:sp>
              <p:nvSpPr>
                <p:cNvPr id="7473" name="Google Shape;7473;p8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5" name="Google Shape;7475;p87"/>
              <p:cNvGrpSpPr/>
              <p:nvPr/>
            </p:nvGrpSpPr>
            <p:grpSpPr>
              <a:xfrm>
                <a:off x="5585758" y="3237425"/>
                <a:ext cx="37878" cy="32357"/>
                <a:chOff x="5585758" y="3237425"/>
                <a:chExt cx="37878" cy="32357"/>
              </a:xfrm>
            </p:grpSpPr>
            <p:sp>
              <p:nvSpPr>
                <p:cNvPr id="7476" name="Google Shape;7476;p8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87"/>
              <p:cNvGrpSpPr/>
              <p:nvPr/>
            </p:nvGrpSpPr>
            <p:grpSpPr>
              <a:xfrm>
                <a:off x="4874196" y="3291088"/>
                <a:ext cx="37878" cy="32451"/>
                <a:chOff x="4874196" y="3291088"/>
                <a:chExt cx="37878" cy="32451"/>
              </a:xfrm>
            </p:grpSpPr>
            <p:sp>
              <p:nvSpPr>
                <p:cNvPr id="7479" name="Google Shape;7479;p8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87"/>
              <p:cNvGrpSpPr/>
              <p:nvPr/>
            </p:nvGrpSpPr>
            <p:grpSpPr>
              <a:xfrm>
                <a:off x="5197770" y="3785466"/>
                <a:ext cx="37783" cy="32427"/>
                <a:chOff x="5197770" y="3785466"/>
                <a:chExt cx="37783" cy="32427"/>
              </a:xfrm>
            </p:grpSpPr>
            <p:sp>
              <p:nvSpPr>
                <p:cNvPr id="7482" name="Google Shape;7482;p8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87"/>
              <p:cNvGrpSpPr/>
              <p:nvPr/>
            </p:nvGrpSpPr>
            <p:grpSpPr>
              <a:xfrm>
                <a:off x="5177699" y="3492117"/>
                <a:ext cx="37776" cy="32357"/>
                <a:chOff x="5177699" y="3492117"/>
                <a:chExt cx="37776" cy="32357"/>
              </a:xfrm>
            </p:grpSpPr>
            <p:sp>
              <p:nvSpPr>
                <p:cNvPr id="7485" name="Google Shape;7485;p8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87"/>
              <p:cNvGrpSpPr/>
              <p:nvPr/>
            </p:nvGrpSpPr>
            <p:grpSpPr>
              <a:xfrm>
                <a:off x="5349431" y="3622346"/>
                <a:ext cx="37870" cy="32380"/>
                <a:chOff x="5349431" y="3622346"/>
                <a:chExt cx="37870" cy="32380"/>
              </a:xfrm>
            </p:grpSpPr>
            <p:sp>
              <p:nvSpPr>
                <p:cNvPr id="7488" name="Google Shape;7488;p8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87"/>
              <p:cNvGrpSpPr/>
              <p:nvPr/>
            </p:nvGrpSpPr>
            <p:grpSpPr>
              <a:xfrm>
                <a:off x="5068855" y="3563980"/>
                <a:ext cx="53954" cy="46223"/>
                <a:chOff x="5068855" y="3563980"/>
                <a:chExt cx="53954" cy="46223"/>
              </a:xfrm>
            </p:grpSpPr>
            <p:sp>
              <p:nvSpPr>
                <p:cNvPr id="7491" name="Google Shape;7491;p8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87"/>
              <p:cNvGrpSpPr/>
              <p:nvPr/>
            </p:nvGrpSpPr>
            <p:grpSpPr>
              <a:xfrm>
                <a:off x="5037654" y="3392507"/>
                <a:ext cx="37870" cy="32451"/>
                <a:chOff x="5037654" y="3392507"/>
                <a:chExt cx="37870" cy="32451"/>
              </a:xfrm>
            </p:grpSpPr>
            <p:sp>
              <p:nvSpPr>
                <p:cNvPr id="7494" name="Google Shape;7494;p8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87"/>
              <p:cNvGrpSpPr/>
              <p:nvPr/>
            </p:nvGrpSpPr>
            <p:grpSpPr>
              <a:xfrm>
                <a:off x="5456560" y="3368629"/>
                <a:ext cx="37870" cy="32451"/>
                <a:chOff x="5456560" y="3368629"/>
                <a:chExt cx="37870" cy="32451"/>
              </a:xfrm>
            </p:grpSpPr>
            <p:sp>
              <p:nvSpPr>
                <p:cNvPr id="7497" name="Google Shape;7497;p8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87"/>
              <p:cNvGrpSpPr/>
              <p:nvPr/>
            </p:nvGrpSpPr>
            <p:grpSpPr>
              <a:xfrm>
                <a:off x="4755749" y="3501516"/>
                <a:ext cx="46246" cy="39608"/>
                <a:chOff x="4755749" y="3501516"/>
                <a:chExt cx="46246" cy="39608"/>
              </a:xfrm>
            </p:grpSpPr>
            <p:sp>
              <p:nvSpPr>
                <p:cNvPr id="7500" name="Google Shape;7500;p8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87"/>
              <p:cNvGrpSpPr/>
              <p:nvPr/>
            </p:nvGrpSpPr>
            <p:grpSpPr>
              <a:xfrm>
                <a:off x="4681346" y="3485582"/>
                <a:ext cx="37783" cy="32427"/>
                <a:chOff x="4681346" y="3485582"/>
                <a:chExt cx="37783" cy="32427"/>
              </a:xfrm>
            </p:grpSpPr>
            <p:sp>
              <p:nvSpPr>
                <p:cNvPr id="7503" name="Google Shape;7503;p8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87"/>
              <p:cNvGrpSpPr/>
              <p:nvPr/>
            </p:nvGrpSpPr>
            <p:grpSpPr>
              <a:xfrm>
                <a:off x="4767067" y="3291088"/>
                <a:ext cx="37878" cy="32451"/>
                <a:chOff x="4767067" y="3291088"/>
                <a:chExt cx="37878" cy="32451"/>
              </a:xfrm>
            </p:grpSpPr>
            <p:sp>
              <p:nvSpPr>
                <p:cNvPr id="7506" name="Google Shape;7506;p8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87"/>
              <p:cNvGrpSpPr/>
              <p:nvPr/>
            </p:nvGrpSpPr>
            <p:grpSpPr>
              <a:xfrm>
                <a:off x="4687819" y="3405539"/>
                <a:ext cx="37776" cy="32451"/>
                <a:chOff x="4687819" y="3405539"/>
                <a:chExt cx="37776" cy="32451"/>
              </a:xfrm>
            </p:grpSpPr>
            <p:sp>
              <p:nvSpPr>
                <p:cNvPr id="7509" name="Google Shape;7509;p8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87"/>
              <p:cNvGrpSpPr/>
              <p:nvPr/>
            </p:nvGrpSpPr>
            <p:grpSpPr>
              <a:xfrm>
                <a:off x="4923101" y="3444809"/>
                <a:ext cx="52813" cy="45318"/>
                <a:chOff x="4923101" y="3444809"/>
                <a:chExt cx="52813" cy="45318"/>
              </a:xfrm>
            </p:grpSpPr>
            <p:sp>
              <p:nvSpPr>
                <p:cNvPr id="7512" name="Google Shape;7512;p8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87"/>
              <p:cNvGrpSpPr/>
              <p:nvPr/>
            </p:nvGrpSpPr>
            <p:grpSpPr>
              <a:xfrm>
                <a:off x="4846040" y="3654750"/>
                <a:ext cx="31405" cy="26993"/>
                <a:chOff x="4846040" y="3654750"/>
                <a:chExt cx="31405" cy="26993"/>
              </a:xfrm>
            </p:grpSpPr>
            <p:sp>
              <p:nvSpPr>
                <p:cNvPr id="7515" name="Google Shape;7515;p8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7" name="Google Shape;7517;p87"/>
              <p:cNvGrpSpPr/>
              <p:nvPr/>
            </p:nvGrpSpPr>
            <p:grpSpPr>
              <a:xfrm>
                <a:off x="4925673" y="3691700"/>
                <a:ext cx="40253" cy="34472"/>
                <a:chOff x="4925673" y="3691700"/>
                <a:chExt cx="40253" cy="34472"/>
              </a:xfrm>
            </p:grpSpPr>
            <p:sp>
              <p:nvSpPr>
                <p:cNvPr id="7518" name="Google Shape;7518;p8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87"/>
              <p:cNvGrpSpPr/>
              <p:nvPr/>
            </p:nvGrpSpPr>
            <p:grpSpPr>
              <a:xfrm>
                <a:off x="4894653" y="3740848"/>
                <a:ext cx="31405" cy="26906"/>
                <a:chOff x="4894653" y="3740848"/>
                <a:chExt cx="31405" cy="26906"/>
              </a:xfrm>
            </p:grpSpPr>
            <p:sp>
              <p:nvSpPr>
                <p:cNvPr id="7521" name="Google Shape;7521;p8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87"/>
              <p:cNvGrpSpPr/>
              <p:nvPr/>
            </p:nvGrpSpPr>
            <p:grpSpPr>
              <a:xfrm>
                <a:off x="4962300" y="3696348"/>
                <a:ext cx="38255" cy="32773"/>
                <a:chOff x="4962300" y="3696348"/>
                <a:chExt cx="38255" cy="32773"/>
              </a:xfrm>
            </p:grpSpPr>
            <p:sp>
              <p:nvSpPr>
                <p:cNvPr id="7524" name="Google Shape;7524;p8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87"/>
              <p:cNvGrpSpPr/>
              <p:nvPr/>
            </p:nvGrpSpPr>
            <p:grpSpPr>
              <a:xfrm>
                <a:off x="4980185" y="3743349"/>
                <a:ext cx="31499" cy="26969"/>
                <a:chOff x="4980185" y="3743349"/>
                <a:chExt cx="31499" cy="26969"/>
              </a:xfrm>
            </p:grpSpPr>
            <p:sp>
              <p:nvSpPr>
                <p:cNvPr id="7527" name="Google Shape;7527;p8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87"/>
              <p:cNvGrpSpPr/>
              <p:nvPr/>
            </p:nvGrpSpPr>
            <p:grpSpPr>
              <a:xfrm>
                <a:off x="5013768" y="3734312"/>
                <a:ext cx="31499" cy="26969"/>
                <a:chOff x="5013768" y="3734312"/>
                <a:chExt cx="31499" cy="26969"/>
              </a:xfrm>
            </p:grpSpPr>
            <p:sp>
              <p:nvSpPr>
                <p:cNvPr id="7530" name="Google Shape;7530;p8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87"/>
              <p:cNvGrpSpPr/>
              <p:nvPr/>
            </p:nvGrpSpPr>
            <p:grpSpPr>
              <a:xfrm>
                <a:off x="5036703" y="3764545"/>
                <a:ext cx="31499" cy="26898"/>
                <a:chOff x="5036703" y="3764545"/>
                <a:chExt cx="31499" cy="26898"/>
              </a:xfrm>
            </p:grpSpPr>
            <p:sp>
              <p:nvSpPr>
                <p:cNvPr id="7533" name="Google Shape;7533;p8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87"/>
              <p:cNvGrpSpPr/>
              <p:nvPr/>
            </p:nvGrpSpPr>
            <p:grpSpPr>
              <a:xfrm>
                <a:off x="4953546" y="3768352"/>
                <a:ext cx="31405" cy="26898"/>
                <a:chOff x="4953546" y="3768352"/>
                <a:chExt cx="31405" cy="26898"/>
              </a:xfrm>
            </p:grpSpPr>
            <p:sp>
              <p:nvSpPr>
                <p:cNvPr id="7536" name="Google Shape;7536;p8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87"/>
              <p:cNvGrpSpPr/>
              <p:nvPr/>
            </p:nvGrpSpPr>
            <p:grpSpPr>
              <a:xfrm>
                <a:off x="4964770" y="3814016"/>
                <a:ext cx="31499" cy="26993"/>
                <a:chOff x="4964770" y="3814016"/>
                <a:chExt cx="31499" cy="26993"/>
              </a:xfrm>
            </p:grpSpPr>
            <p:sp>
              <p:nvSpPr>
                <p:cNvPr id="7539" name="Google Shape;7539;p8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87"/>
              <p:cNvGrpSpPr/>
              <p:nvPr/>
            </p:nvGrpSpPr>
            <p:grpSpPr>
              <a:xfrm>
                <a:off x="4923290" y="3800504"/>
                <a:ext cx="31468" cy="26898"/>
                <a:chOff x="4923290" y="3800504"/>
                <a:chExt cx="31468" cy="26898"/>
              </a:xfrm>
            </p:grpSpPr>
            <p:sp>
              <p:nvSpPr>
                <p:cNvPr id="7542" name="Google Shape;7542;p8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87"/>
              <p:cNvGrpSpPr/>
              <p:nvPr/>
            </p:nvGrpSpPr>
            <p:grpSpPr>
              <a:xfrm>
                <a:off x="5108534" y="3650943"/>
                <a:ext cx="31405" cy="26993"/>
                <a:chOff x="5108534" y="3650943"/>
                <a:chExt cx="31405" cy="26993"/>
              </a:xfrm>
            </p:grpSpPr>
            <p:sp>
              <p:nvSpPr>
                <p:cNvPr id="7545" name="Google Shape;7545;p8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87"/>
              <p:cNvGrpSpPr/>
              <p:nvPr/>
            </p:nvGrpSpPr>
            <p:grpSpPr>
              <a:xfrm>
                <a:off x="5119380" y="3760739"/>
                <a:ext cx="31499" cy="26993"/>
                <a:chOff x="5119380" y="3760739"/>
                <a:chExt cx="31499" cy="26993"/>
              </a:xfrm>
            </p:grpSpPr>
            <p:sp>
              <p:nvSpPr>
                <p:cNvPr id="7548" name="Google Shape;7548;p8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0" name="Google Shape;7550;p87"/>
              <p:cNvGrpSpPr/>
              <p:nvPr/>
            </p:nvGrpSpPr>
            <p:grpSpPr>
              <a:xfrm>
                <a:off x="5119380" y="3788235"/>
                <a:ext cx="31499" cy="26993"/>
                <a:chOff x="5119380" y="3788235"/>
                <a:chExt cx="31499" cy="26993"/>
              </a:xfrm>
            </p:grpSpPr>
            <p:sp>
              <p:nvSpPr>
                <p:cNvPr id="7551" name="Google Shape;7551;p8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3" name="Google Shape;7553;p87"/>
              <p:cNvGrpSpPr/>
              <p:nvPr/>
            </p:nvGrpSpPr>
            <p:grpSpPr>
              <a:xfrm>
                <a:off x="5158005" y="3875284"/>
                <a:ext cx="31405" cy="27001"/>
                <a:chOff x="5158005" y="3875284"/>
                <a:chExt cx="31405" cy="27001"/>
              </a:xfrm>
            </p:grpSpPr>
            <p:sp>
              <p:nvSpPr>
                <p:cNvPr id="7554" name="Google Shape;7554;p8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87"/>
              <p:cNvGrpSpPr/>
              <p:nvPr/>
            </p:nvGrpSpPr>
            <p:grpSpPr>
              <a:xfrm>
                <a:off x="5233163" y="3764545"/>
                <a:ext cx="31499" cy="26898"/>
                <a:chOff x="5233163" y="3764545"/>
                <a:chExt cx="31499" cy="26898"/>
              </a:xfrm>
            </p:grpSpPr>
            <p:sp>
              <p:nvSpPr>
                <p:cNvPr id="7557" name="Google Shape;7557;p8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87"/>
              <p:cNvGrpSpPr/>
              <p:nvPr/>
            </p:nvGrpSpPr>
            <p:grpSpPr>
              <a:xfrm>
                <a:off x="5276168" y="3805545"/>
                <a:ext cx="31499" cy="26906"/>
                <a:chOff x="5276168" y="3805545"/>
                <a:chExt cx="31499" cy="26906"/>
              </a:xfrm>
            </p:grpSpPr>
            <p:sp>
              <p:nvSpPr>
                <p:cNvPr id="7560" name="Google Shape;7560;p8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87"/>
              <p:cNvGrpSpPr/>
              <p:nvPr/>
            </p:nvGrpSpPr>
            <p:grpSpPr>
              <a:xfrm>
                <a:off x="5294053" y="3851933"/>
                <a:ext cx="31405" cy="26945"/>
                <a:chOff x="5294053" y="3851933"/>
                <a:chExt cx="31405" cy="26945"/>
              </a:xfrm>
            </p:grpSpPr>
            <p:sp>
              <p:nvSpPr>
                <p:cNvPr id="7563" name="Google Shape;7563;p8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87"/>
              <p:cNvGrpSpPr/>
              <p:nvPr/>
            </p:nvGrpSpPr>
            <p:grpSpPr>
              <a:xfrm>
                <a:off x="5341723" y="3851902"/>
                <a:ext cx="31405" cy="26977"/>
                <a:chOff x="5341723" y="3851902"/>
                <a:chExt cx="31405" cy="26977"/>
              </a:xfrm>
            </p:grpSpPr>
            <p:sp>
              <p:nvSpPr>
                <p:cNvPr id="7566" name="Google Shape;7566;p8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87"/>
              <p:cNvGrpSpPr/>
              <p:nvPr/>
            </p:nvGrpSpPr>
            <p:grpSpPr>
              <a:xfrm>
                <a:off x="5054871" y="3507855"/>
                <a:ext cx="31405" cy="26993"/>
                <a:chOff x="5054871" y="3507855"/>
                <a:chExt cx="31405" cy="26993"/>
              </a:xfrm>
            </p:grpSpPr>
            <p:sp>
              <p:nvSpPr>
                <p:cNvPr id="7569" name="Google Shape;7569;p8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87"/>
              <p:cNvGrpSpPr/>
              <p:nvPr/>
            </p:nvGrpSpPr>
            <p:grpSpPr>
              <a:xfrm>
                <a:off x="4876579" y="3675325"/>
                <a:ext cx="31405" cy="26969"/>
                <a:chOff x="4876579" y="3675325"/>
                <a:chExt cx="31405" cy="26969"/>
              </a:xfrm>
            </p:grpSpPr>
            <p:sp>
              <p:nvSpPr>
                <p:cNvPr id="7572" name="Google Shape;7572;p8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87"/>
              <p:cNvGrpSpPr/>
              <p:nvPr/>
            </p:nvGrpSpPr>
            <p:grpSpPr>
              <a:xfrm>
                <a:off x="4842233" y="3688333"/>
                <a:ext cx="31405" cy="26993"/>
                <a:chOff x="4842233" y="3688333"/>
                <a:chExt cx="31405" cy="26993"/>
              </a:xfrm>
            </p:grpSpPr>
            <p:sp>
              <p:nvSpPr>
                <p:cNvPr id="7575" name="Google Shape;7575;p8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87"/>
              <p:cNvGrpSpPr/>
              <p:nvPr/>
            </p:nvGrpSpPr>
            <p:grpSpPr>
              <a:xfrm>
                <a:off x="5187876" y="3608032"/>
                <a:ext cx="31405" cy="27001"/>
                <a:chOff x="5187876" y="3608032"/>
                <a:chExt cx="31405" cy="27001"/>
              </a:xfrm>
            </p:grpSpPr>
            <p:sp>
              <p:nvSpPr>
                <p:cNvPr id="7578" name="Google Shape;7578;p8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0" name="Google Shape;7580;p8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2" name="Google Shape;7582;p87"/>
              <p:cNvGrpSpPr/>
              <p:nvPr/>
            </p:nvGrpSpPr>
            <p:grpSpPr>
              <a:xfrm>
                <a:off x="5269224" y="3304167"/>
                <a:ext cx="40253" cy="34402"/>
                <a:chOff x="5269224" y="3304167"/>
                <a:chExt cx="40253" cy="34402"/>
              </a:xfrm>
            </p:grpSpPr>
            <p:sp>
              <p:nvSpPr>
                <p:cNvPr id="7583" name="Google Shape;7583;p8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87"/>
              <p:cNvGrpSpPr/>
              <p:nvPr/>
            </p:nvGrpSpPr>
            <p:grpSpPr>
              <a:xfrm>
                <a:off x="5327354" y="3476615"/>
                <a:ext cx="49864" cy="42723"/>
                <a:chOff x="5327354" y="3476615"/>
                <a:chExt cx="49864" cy="42723"/>
              </a:xfrm>
            </p:grpSpPr>
            <p:sp>
              <p:nvSpPr>
                <p:cNvPr id="7586" name="Google Shape;7586;p8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8" name="Google Shape;7588;p8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0" name="Google Shape;7590;p87"/>
              <p:cNvGrpSpPr/>
              <p:nvPr/>
            </p:nvGrpSpPr>
            <p:grpSpPr>
              <a:xfrm>
                <a:off x="5341723" y="3775957"/>
                <a:ext cx="31405" cy="26898"/>
                <a:chOff x="5341723" y="3775957"/>
                <a:chExt cx="31405" cy="26898"/>
              </a:xfrm>
            </p:grpSpPr>
            <p:sp>
              <p:nvSpPr>
                <p:cNvPr id="7591" name="Google Shape;7591;p8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87"/>
              <p:cNvGrpSpPr/>
              <p:nvPr/>
            </p:nvGrpSpPr>
            <p:grpSpPr>
              <a:xfrm>
                <a:off x="5439053" y="3699274"/>
                <a:ext cx="31405" cy="26898"/>
                <a:chOff x="5439053" y="3699274"/>
                <a:chExt cx="31405" cy="26898"/>
              </a:xfrm>
            </p:grpSpPr>
            <p:sp>
              <p:nvSpPr>
                <p:cNvPr id="7594" name="Google Shape;7594;p8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87"/>
              <p:cNvGrpSpPr/>
              <p:nvPr/>
            </p:nvGrpSpPr>
            <p:grpSpPr>
              <a:xfrm>
                <a:off x="5412414" y="3622307"/>
                <a:ext cx="31499" cy="26993"/>
                <a:chOff x="5412414" y="3622307"/>
                <a:chExt cx="31499" cy="26993"/>
              </a:xfrm>
            </p:grpSpPr>
            <p:sp>
              <p:nvSpPr>
                <p:cNvPr id="7597" name="Google Shape;7597;p8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87"/>
              <p:cNvGrpSpPr/>
              <p:nvPr/>
            </p:nvGrpSpPr>
            <p:grpSpPr>
              <a:xfrm>
                <a:off x="5476254" y="3473949"/>
                <a:ext cx="26835" cy="26930"/>
                <a:chOff x="5476254" y="3473949"/>
                <a:chExt cx="26835" cy="26930"/>
              </a:xfrm>
            </p:grpSpPr>
            <p:sp>
              <p:nvSpPr>
                <p:cNvPr id="7600" name="Google Shape;7600;p8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87"/>
              <p:cNvGrpSpPr/>
              <p:nvPr/>
            </p:nvGrpSpPr>
            <p:grpSpPr>
              <a:xfrm>
                <a:off x="5564547" y="3481594"/>
                <a:ext cx="31397" cy="26898"/>
                <a:chOff x="5564547" y="3481594"/>
                <a:chExt cx="31397" cy="26898"/>
              </a:xfrm>
            </p:grpSpPr>
            <p:sp>
              <p:nvSpPr>
                <p:cNvPr id="7603" name="Google Shape;7603;p8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87"/>
              <p:cNvGrpSpPr/>
              <p:nvPr/>
            </p:nvGrpSpPr>
            <p:grpSpPr>
              <a:xfrm>
                <a:off x="5534101" y="3470174"/>
                <a:ext cx="31397" cy="26906"/>
                <a:chOff x="5534101" y="3470174"/>
                <a:chExt cx="31397" cy="26906"/>
              </a:xfrm>
            </p:grpSpPr>
            <p:sp>
              <p:nvSpPr>
                <p:cNvPr id="7606" name="Google Shape;7606;p8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87"/>
              <p:cNvGrpSpPr/>
              <p:nvPr/>
            </p:nvGrpSpPr>
            <p:grpSpPr>
              <a:xfrm>
                <a:off x="5610879" y="3314486"/>
                <a:ext cx="31499" cy="26938"/>
                <a:chOff x="5610879" y="3314486"/>
                <a:chExt cx="31499" cy="26938"/>
              </a:xfrm>
            </p:grpSpPr>
            <p:sp>
              <p:nvSpPr>
                <p:cNvPr id="7609" name="Google Shape;7609;p8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87"/>
              <p:cNvGrpSpPr/>
              <p:nvPr/>
            </p:nvGrpSpPr>
            <p:grpSpPr>
              <a:xfrm>
                <a:off x="4834525" y="3501382"/>
                <a:ext cx="31499" cy="26898"/>
                <a:chOff x="4834525" y="3501382"/>
                <a:chExt cx="31499" cy="26898"/>
              </a:xfrm>
            </p:grpSpPr>
            <p:sp>
              <p:nvSpPr>
                <p:cNvPr id="7612" name="Google Shape;7612;p8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87"/>
              <p:cNvGrpSpPr/>
              <p:nvPr/>
            </p:nvGrpSpPr>
            <p:grpSpPr>
              <a:xfrm>
                <a:off x="4898460" y="3580158"/>
                <a:ext cx="31405" cy="26898"/>
                <a:chOff x="4898460" y="3580158"/>
                <a:chExt cx="31405" cy="26898"/>
              </a:xfrm>
            </p:grpSpPr>
            <p:sp>
              <p:nvSpPr>
                <p:cNvPr id="7615" name="Google Shape;7615;p8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87"/>
              <p:cNvGrpSpPr/>
              <p:nvPr/>
            </p:nvGrpSpPr>
            <p:grpSpPr>
              <a:xfrm>
                <a:off x="4882667" y="3608032"/>
                <a:ext cx="31499" cy="27001"/>
                <a:chOff x="4882667" y="3608032"/>
                <a:chExt cx="31499" cy="27001"/>
              </a:xfrm>
            </p:grpSpPr>
            <p:sp>
              <p:nvSpPr>
                <p:cNvPr id="7618" name="Google Shape;7618;p8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87"/>
              <p:cNvGrpSpPr/>
              <p:nvPr/>
            </p:nvGrpSpPr>
            <p:grpSpPr>
              <a:xfrm>
                <a:off x="4843373" y="3631407"/>
                <a:ext cx="16273" cy="16186"/>
                <a:chOff x="4843373" y="3631407"/>
                <a:chExt cx="16273" cy="16186"/>
              </a:xfrm>
            </p:grpSpPr>
            <p:sp>
              <p:nvSpPr>
                <p:cNvPr id="7621" name="Google Shape;7621;p8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87"/>
              <p:cNvGrpSpPr/>
              <p:nvPr/>
            </p:nvGrpSpPr>
            <p:grpSpPr>
              <a:xfrm>
                <a:off x="4727773" y="3591578"/>
                <a:ext cx="31499" cy="26898"/>
                <a:chOff x="4727773" y="3591578"/>
                <a:chExt cx="31499" cy="26898"/>
              </a:xfrm>
            </p:grpSpPr>
            <p:sp>
              <p:nvSpPr>
                <p:cNvPr id="7624" name="Google Shape;7624;p8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6" name="Google Shape;7626;p8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8" name="Google Shape;7628;p87"/>
              <p:cNvGrpSpPr/>
              <p:nvPr/>
            </p:nvGrpSpPr>
            <p:grpSpPr>
              <a:xfrm>
                <a:off x="4609421" y="3577398"/>
                <a:ext cx="31499" cy="27001"/>
                <a:chOff x="4609421" y="3577398"/>
                <a:chExt cx="31499" cy="27001"/>
              </a:xfrm>
            </p:grpSpPr>
            <p:sp>
              <p:nvSpPr>
                <p:cNvPr id="7629" name="Google Shape;7629;p8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87"/>
              <p:cNvGrpSpPr/>
              <p:nvPr/>
            </p:nvGrpSpPr>
            <p:grpSpPr>
              <a:xfrm>
                <a:off x="4649289" y="3577398"/>
                <a:ext cx="31499" cy="27001"/>
                <a:chOff x="4649289" y="3577398"/>
                <a:chExt cx="31499" cy="27001"/>
              </a:xfrm>
            </p:grpSpPr>
            <p:sp>
              <p:nvSpPr>
                <p:cNvPr id="7632" name="Google Shape;7632;p8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87"/>
              <p:cNvGrpSpPr/>
              <p:nvPr/>
            </p:nvGrpSpPr>
            <p:grpSpPr>
              <a:xfrm>
                <a:off x="4605614" y="3639523"/>
                <a:ext cx="31499" cy="26906"/>
                <a:chOff x="4605614" y="3639523"/>
                <a:chExt cx="31499" cy="26906"/>
              </a:xfrm>
            </p:grpSpPr>
            <p:sp>
              <p:nvSpPr>
                <p:cNvPr id="7635" name="Google Shape;7635;p8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87"/>
              <p:cNvGrpSpPr/>
              <p:nvPr/>
            </p:nvGrpSpPr>
            <p:grpSpPr>
              <a:xfrm>
                <a:off x="4785149" y="3618846"/>
                <a:ext cx="26930" cy="26843"/>
                <a:chOff x="4785149" y="3618846"/>
                <a:chExt cx="26930" cy="26843"/>
              </a:xfrm>
            </p:grpSpPr>
            <p:sp>
              <p:nvSpPr>
                <p:cNvPr id="7638" name="Google Shape;7638;p8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87"/>
              <p:cNvGrpSpPr/>
              <p:nvPr/>
            </p:nvGrpSpPr>
            <p:grpSpPr>
              <a:xfrm>
                <a:off x="4810167" y="3601567"/>
                <a:ext cx="31405" cy="26898"/>
                <a:chOff x="4810167" y="3601567"/>
                <a:chExt cx="31405" cy="26898"/>
              </a:xfrm>
            </p:grpSpPr>
            <p:sp>
              <p:nvSpPr>
                <p:cNvPr id="7641" name="Google Shape;7641;p8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87"/>
              <p:cNvGrpSpPr/>
              <p:nvPr/>
            </p:nvGrpSpPr>
            <p:grpSpPr>
              <a:xfrm>
                <a:off x="4831002" y="3373230"/>
                <a:ext cx="31405" cy="26898"/>
                <a:chOff x="4831002" y="3373230"/>
                <a:chExt cx="31405" cy="26898"/>
              </a:xfrm>
            </p:grpSpPr>
            <p:sp>
              <p:nvSpPr>
                <p:cNvPr id="7644" name="Google Shape;7644;p8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87"/>
              <p:cNvGrpSpPr/>
              <p:nvPr/>
            </p:nvGrpSpPr>
            <p:grpSpPr>
              <a:xfrm>
                <a:off x="4719311" y="3355054"/>
                <a:ext cx="31499" cy="27001"/>
                <a:chOff x="4719311" y="3355054"/>
                <a:chExt cx="31499" cy="27001"/>
              </a:xfrm>
            </p:grpSpPr>
            <p:sp>
              <p:nvSpPr>
                <p:cNvPr id="7647" name="Google Shape;7647;p8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87"/>
              <p:cNvGrpSpPr/>
              <p:nvPr/>
            </p:nvGrpSpPr>
            <p:grpSpPr>
              <a:xfrm>
                <a:off x="4798755" y="3450260"/>
                <a:ext cx="26930" cy="26930"/>
                <a:chOff x="4798755" y="3450260"/>
                <a:chExt cx="26930" cy="26930"/>
              </a:xfrm>
            </p:grpSpPr>
            <p:sp>
              <p:nvSpPr>
                <p:cNvPr id="7650" name="Google Shape;7650;p8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87"/>
              <p:cNvGrpSpPr/>
              <p:nvPr/>
            </p:nvGrpSpPr>
            <p:grpSpPr>
              <a:xfrm>
                <a:off x="4645576" y="3467555"/>
                <a:ext cx="31405" cy="26953"/>
                <a:chOff x="4645576" y="3467555"/>
                <a:chExt cx="31405" cy="26953"/>
              </a:xfrm>
            </p:grpSpPr>
            <p:sp>
              <p:nvSpPr>
                <p:cNvPr id="7653" name="Google Shape;7653;p8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87"/>
              <p:cNvGrpSpPr/>
              <p:nvPr/>
            </p:nvGrpSpPr>
            <p:grpSpPr>
              <a:xfrm>
                <a:off x="4687631" y="3583965"/>
                <a:ext cx="31499" cy="26898"/>
                <a:chOff x="4687631" y="3583965"/>
                <a:chExt cx="31499" cy="26898"/>
              </a:xfrm>
            </p:grpSpPr>
            <p:sp>
              <p:nvSpPr>
                <p:cNvPr id="7656" name="Google Shape;7656;p8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87"/>
              <p:cNvGrpSpPr/>
              <p:nvPr/>
            </p:nvGrpSpPr>
            <p:grpSpPr>
              <a:xfrm>
                <a:off x="4719311" y="3471314"/>
                <a:ext cx="31499" cy="27001"/>
                <a:chOff x="4719311" y="3471314"/>
                <a:chExt cx="31499" cy="27001"/>
              </a:xfrm>
            </p:grpSpPr>
            <p:sp>
              <p:nvSpPr>
                <p:cNvPr id="7659" name="Google Shape;7659;p8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87"/>
              <p:cNvGrpSpPr/>
              <p:nvPr/>
            </p:nvGrpSpPr>
            <p:grpSpPr>
              <a:xfrm>
                <a:off x="4719311" y="3434404"/>
                <a:ext cx="31499" cy="26898"/>
                <a:chOff x="4719311" y="3434404"/>
                <a:chExt cx="31499" cy="26898"/>
              </a:xfrm>
            </p:grpSpPr>
            <p:sp>
              <p:nvSpPr>
                <p:cNvPr id="7662" name="Google Shape;7662;p8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87"/>
              <p:cNvGrpSpPr/>
              <p:nvPr/>
            </p:nvGrpSpPr>
            <p:grpSpPr>
              <a:xfrm>
                <a:off x="4768876" y="3401772"/>
                <a:ext cx="31499" cy="26898"/>
                <a:chOff x="4768876" y="3401772"/>
                <a:chExt cx="31499" cy="26898"/>
              </a:xfrm>
            </p:grpSpPr>
            <p:sp>
              <p:nvSpPr>
                <p:cNvPr id="7665" name="Google Shape;7665;p8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87"/>
              <p:cNvGrpSpPr/>
              <p:nvPr/>
            </p:nvGrpSpPr>
            <p:grpSpPr>
              <a:xfrm>
                <a:off x="4762214" y="3471377"/>
                <a:ext cx="26938" cy="26938"/>
                <a:chOff x="4762214" y="3471377"/>
                <a:chExt cx="26938" cy="26938"/>
              </a:xfrm>
            </p:grpSpPr>
            <p:sp>
              <p:nvSpPr>
                <p:cNvPr id="7668" name="Google Shape;7668;p8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87"/>
              <p:cNvGrpSpPr/>
              <p:nvPr/>
            </p:nvGrpSpPr>
            <p:grpSpPr>
              <a:xfrm>
                <a:off x="4790473" y="3344782"/>
                <a:ext cx="31405" cy="26898"/>
                <a:chOff x="4790473" y="3344782"/>
                <a:chExt cx="31405" cy="26898"/>
              </a:xfrm>
            </p:grpSpPr>
            <p:sp>
              <p:nvSpPr>
                <p:cNvPr id="7671" name="Google Shape;7671;p8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87"/>
              <p:cNvGrpSpPr/>
              <p:nvPr/>
            </p:nvGrpSpPr>
            <p:grpSpPr>
              <a:xfrm>
                <a:off x="4823774" y="3950733"/>
                <a:ext cx="37398" cy="32034"/>
                <a:chOff x="4823774" y="3950733"/>
                <a:chExt cx="37398" cy="32034"/>
              </a:xfrm>
            </p:grpSpPr>
            <p:sp>
              <p:nvSpPr>
                <p:cNvPr id="7674" name="Google Shape;7674;p8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87"/>
              <p:cNvGrpSpPr/>
              <p:nvPr/>
            </p:nvGrpSpPr>
            <p:grpSpPr>
              <a:xfrm>
                <a:off x="4823396" y="4110566"/>
                <a:ext cx="31405" cy="26906"/>
                <a:chOff x="4823396" y="4110566"/>
                <a:chExt cx="31405" cy="26906"/>
              </a:xfrm>
            </p:grpSpPr>
            <p:sp>
              <p:nvSpPr>
                <p:cNvPr id="7677" name="Google Shape;7677;p8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87"/>
              <p:cNvGrpSpPr/>
              <p:nvPr/>
            </p:nvGrpSpPr>
            <p:grpSpPr>
              <a:xfrm>
                <a:off x="4838332" y="3821150"/>
                <a:ext cx="31499" cy="26898"/>
                <a:chOff x="4838332" y="3821150"/>
                <a:chExt cx="31499" cy="26898"/>
              </a:xfrm>
            </p:grpSpPr>
            <p:sp>
              <p:nvSpPr>
                <p:cNvPr id="7680" name="Google Shape;7680;p8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87"/>
              <p:cNvGrpSpPr/>
              <p:nvPr/>
            </p:nvGrpSpPr>
            <p:grpSpPr>
              <a:xfrm>
                <a:off x="4661275" y="3815007"/>
                <a:ext cx="36824" cy="31523"/>
                <a:chOff x="4661275" y="3815007"/>
                <a:chExt cx="36824" cy="31523"/>
              </a:xfrm>
            </p:grpSpPr>
            <p:sp>
              <p:nvSpPr>
                <p:cNvPr id="7683" name="Google Shape;7683;p8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87"/>
              <p:cNvGrpSpPr/>
              <p:nvPr/>
            </p:nvGrpSpPr>
            <p:grpSpPr>
              <a:xfrm>
                <a:off x="4558998" y="3851037"/>
                <a:ext cx="33591" cy="28699"/>
                <a:chOff x="4558998" y="3851037"/>
                <a:chExt cx="33591" cy="28699"/>
              </a:xfrm>
            </p:grpSpPr>
            <p:sp>
              <p:nvSpPr>
                <p:cNvPr id="7686" name="Google Shape;7686;p8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87"/>
              <p:cNvGrpSpPr/>
              <p:nvPr/>
            </p:nvGrpSpPr>
            <p:grpSpPr>
              <a:xfrm>
                <a:off x="4696762" y="3638587"/>
                <a:ext cx="33591" cy="28794"/>
                <a:chOff x="4696762" y="3638587"/>
                <a:chExt cx="33591" cy="28794"/>
              </a:xfrm>
            </p:grpSpPr>
            <p:sp>
              <p:nvSpPr>
                <p:cNvPr id="7689" name="Google Shape;7689;p8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87"/>
              <p:cNvGrpSpPr/>
              <p:nvPr/>
            </p:nvGrpSpPr>
            <p:grpSpPr>
              <a:xfrm>
                <a:off x="4929479" y="3939140"/>
                <a:ext cx="33497" cy="28692"/>
                <a:chOff x="4929479" y="3939140"/>
                <a:chExt cx="33497" cy="28692"/>
              </a:xfrm>
            </p:grpSpPr>
            <p:sp>
              <p:nvSpPr>
                <p:cNvPr id="7692" name="Google Shape;7692;p8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87"/>
              <p:cNvGrpSpPr/>
              <p:nvPr/>
            </p:nvGrpSpPr>
            <p:grpSpPr>
              <a:xfrm>
                <a:off x="4907119" y="3986039"/>
                <a:ext cx="33497" cy="28699"/>
                <a:chOff x="4907119" y="3986039"/>
                <a:chExt cx="33497" cy="28699"/>
              </a:xfrm>
            </p:grpSpPr>
            <p:sp>
              <p:nvSpPr>
                <p:cNvPr id="7695" name="Google Shape;7695;p8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87"/>
              <p:cNvGrpSpPr/>
              <p:nvPr/>
            </p:nvGrpSpPr>
            <p:grpSpPr>
              <a:xfrm>
                <a:off x="4911783" y="4048102"/>
                <a:ext cx="33591" cy="28762"/>
                <a:chOff x="4911783" y="4048102"/>
                <a:chExt cx="33591" cy="28762"/>
              </a:xfrm>
            </p:grpSpPr>
            <p:sp>
              <p:nvSpPr>
                <p:cNvPr id="7698" name="Google Shape;7698;p8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0" name="Google Shape;7700;p8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2" name="Google Shape;7702;p87"/>
              <p:cNvGrpSpPr/>
              <p:nvPr/>
            </p:nvGrpSpPr>
            <p:grpSpPr>
              <a:xfrm>
                <a:off x="4762623" y="3837847"/>
                <a:ext cx="42416" cy="36273"/>
                <a:chOff x="4762623" y="3837847"/>
                <a:chExt cx="42416" cy="36273"/>
              </a:xfrm>
            </p:grpSpPr>
            <p:sp>
              <p:nvSpPr>
                <p:cNvPr id="7703" name="Google Shape;7703;p8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87"/>
              <p:cNvGrpSpPr/>
              <p:nvPr/>
            </p:nvGrpSpPr>
            <p:grpSpPr>
              <a:xfrm>
                <a:off x="4746044" y="4104966"/>
                <a:ext cx="33497" cy="28699"/>
                <a:chOff x="4746044" y="4104966"/>
                <a:chExt cx="33497" cy="28699"/>
              </a:xfrm>
            </p:grpSpPr>
            <p:sp>
              <p:nvSpPr>
                <p:cNvPr id="7706" name="Google Shape;7706;p8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87"/>
              <p:cNvGrpSpPr/>
              <p:nvPr/>
            </p:nvGrpSpPr>
            <p:grpSpPr>
              <a:xfrm>
                <a:off x="4859646" y="4162554"/>
                <a:ext cx="33591" cy="28762"/>
                <a:chOff x="4859646" y="4162554"/>
                <a:chExt cx="33591" cy="28762"/>
              </a:xfrm>
            </p:grpSpPr>
            <p:sp>
              <p:nvSpPr>
                <p:cNvPr id="7709" name="Google Shape;7709;p8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11" name="Google Shape;7711;p87"/>
            <p:cNvGrpSpPr/>
            <p:nvPr/>
          </p:nvGrpSpPr>
          <p:grpSpPr>
            <a:xfrm>
              <a:off x="3597785" y="3274438"/>
              <a:ext cx="855610" cy="1122100"/>
              <a:chOff x="3597785" y="3274438"/>
              <a:chExt cx="855610" cy="1122100"/>
            </a:xfrm>
          </p:grpSpPr>
          <p:grpSp>
            <p:nvGrpSpPr>
              <p:cNvPr id="7712" name="Google Shape;7712;p87"/>
              <p:cNvGrpSpPr/>
              <p:nvPr/>
            </p:nvGrpSpPr>
            <p:grpSpPr>
              <a:xfrm>
                <a:off x="3617857" y="3284717"/>
                <a:ext cx="826785" cy="1099165"/>
                <a:chOff x="3617857" y="3284717"/>
                <a:chExt cx="826785" cy="1099165"/>
              </a:xfrm>
            </p:grpSpPr>
            <p:sp>
              <p:nvSpPr>
                <p:cNvPr id="7713" name="Google Shape;7713;p8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87"/>
              <p:cNvGrpSpPr/>
              <p:nvPr/>
            </p:nvGrpSpPr>
            <p:grpSpPr>
              <a:xfrm>
                <a:off x="4180904" y="4251758"/>
                <a:ext cx="37783" cy="32420"/>
                <a:chOff x="4180904" y="4251758"/>
                <a:chExt cx="37783" cy="32420"/>
              </a:xfrm>
            </p:grpSpPr>
            <p:sp>
              <p:nvSpPr>
                <p:cNvPr id="7770" name="Google Shape;7770;p8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87"/>
              <p:cNvGrpSpPr/>
              <p:nvPr/>
            </p:nvGrpSpPr>
            <p:grpSpPr>
              <a:xfrm>
                <a:off x="4201644" y="4081324"/>
                <a:ext cx="37783" cy="32364"/>
                <a:chOff x="4201644" y="4081324"/>
                <a:chExt cx="37783" cy="32364"/>
              </a:xfrm>
            </p:grpSpPr>
            <p:sp>
              <p:nvSpPr>
                <p:cNvPr id="7773" name="Google Shape;7773;p8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87"/>
              <p:cNvGrpSpPr/>
              <p:nvPr/>
            </p:nvGrpSpPr>
            <p:grpSpPr>
              <a:xfrm>
                <a:off x="4284416" y="3887428"/>
                <a:ext cx="37783" cy="32451"/>
                <a:chOff x="4284416" y="3887428"/>
                <a:chExt cx="37783" cy="32451"/>
              </a:xfrm>
            </p:grpSpPr>
            <p:sp>
              <p:nvSpPr>
                <p:cNvPr id="7776" name="Google Shape;7776;p8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87"/>
              <p:cNvGrpSpPr/>
              <p:nvPr/>
            </p:nvGrpSpPr>
            <p:grpSpPr>
              <a:xfrm>
                <a:off x="4223721" y="3860404"/>
                <a:ext cx="37870" cy="32364"/>
                <a:chOff x="4223721" y="3860404"/>
                <a:chExt cx="37870" cy="32364"/>
              </a:xfrm>
            </p:grpSpPr>
            <p:sp>
              <p:nvSpPr>
                <p:cNvPr id="7779" name="Google Shape;7779;p8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87"/>
              <p:cNvGrpSpPr/>
              <p:nvPr/>
            </p:nvGrpSpPr>
            <p:grpSpPr>
              <a:xfrm>
                <a:off x="4104889" y="3699242"/>
                <a:ext cx="37776" cy="32357"/>
                <a:chOff x="4104889" y="3699242"/>
                <a:chExt cx="37776" cy="32357"/>
              </a:xfrm>
            </p:grpSpPr>
            <p:sp>
              <p:nvSpPr>
                <p:cNvPr id="7782" name="Google Shape;7782;p8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87"/>
              <p:cNvGrpSpPr/>
              <p:nvPr/>
            </p:nvGrpSpPr>
            <p:grpSpPr>
              <a:xfrm>
                <a:off x="4143608" y="3475121"/>
                <a:ext cx="37878" cy="32420"/>
                <a:chOff x="4143608" y="3475121"/>
                <a:chExt cx="37878" cy="32420"/>
              </a:xfrm>
            </p:grpSpPr>
            <p:sp>
              <p:nvSpPr>
                <p:cNvPr id="7785" name="Google Shape;7785;p8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87"/>
              <p:cNvGrpSpPr/>
              <p:nvPr/>
            </p:nvGrpSpPr>
            <p:grpSpPr>
              <a:xfrm>
                <a:off x="4217248" y="3570893"/>
                <a:ext cx="37776" cy="32364"/>
                <a:chOff x="4217248" y="3570893"/>
                <a:chExt cx="37776" cy="32364"/>
              </a:xfrm>
            </p:grpSpPr>
            <p:sp>
              <p:nvSpPr>
                <p:cNvPr id="7788" name="Google Shape;7788;p8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87"/>
              <p:cNvGrpSpPr/>
              <p:nvPr/>
            </p:nvGrpSpPr>
            <p:grpSpPr>
              <a:xfrm>
                <a:off x="4255307" y="3431612"/>
                <a:ext cx="37776" cy="32451"/>
                <a:chOff x="4255307" y="3431612"/>
                <a:chExt cx="37776" cy="32451"/>
              </a:xfrm>
            </p:grpSpPr>
            <p:sp>
              <p:nvSpPr>
                <p:cNvPr id="7791" name="Google Shape;7791;p8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87"/>
              <p:cNvGrpSpPr/>
              <p:nvPr/>
            </p:nvGrpSpPr>
            <p:grpSpPr>
              <a:xfrm>
                <a:off x="3853052" y="3577398"/>
                <a:ext cx="37776" cy="32420"/>
                <a:chOff x="3853052" y="3577398"/>
                <a:chExt cx="37776" cy="32420"/>
              </a:xfrm>
            </p:grpSpPr>
            <p:sp>
              <p:nvSpPr>
                <p:cNvPr id="7794" name="Google Shape;7794;p8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87"/>
              <p:cNvGrpSpPr/>
              <p:nvPr/>
            </p:nvGrpSpPr>
            <p:grpSpPr>
              <a:xfrm>
                <a:off x="4039908" y="3412107"/>
                <a:ext cx="37776" cy="32357"/>
                <a:chOff x="4039908" y="3412107"/>
                <a:chExt cx="37776" cy="32357"/>
              </a:xfrm>
            </p:grpSpPr>
            <p:sp>
              <p:nvSpPr>
                <p:cNvPr id="7797" name="Google Shape;7797;p8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87"/>
              <p:cNvGrpSpPr/>
              <p:nvPr/>
            </p:nvGrpSpPr>
            <p:grpSpPr>
              <a:xfrm>
                <a:off x="4017360" y="3342061"/>
                <a:ext cx="37870" cy="32380"/>
                <a:chOff x="4017360" y="3342061"/>
                <a:chExt cx="37870" cy="32380"/>
              </a:xfrm>
            </p:grpSpPr>
            <p:sp>
              <p:nvSpPr>
                <p:cNvPr id="7800" name="Google Shape;7800;p8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2" name="Google Shape;7802;p8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4" name="Google Shape;7804;p87"/>
              <p:cNvGrpSpPr/>
              <p:nvPr/>
            </p:nvGrpSpPr>
            <p:grpSpPr>
              <a:xfrm>
                <a:off x="3750870" y="3418650"/>
                <a:ext cx="37776" cy="32380"/>
                <a:chOff x="3750870" y="3418650"/>
                <a:chExt cx="37776" cy="32380"/>
              </a:xfrm>
            </p:grpSpPr>
            <p:sp>
              <p:nvSpPr>
                <p:cNvPr id="7805" name="Google Shape;7805;p8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87"/>
              <p:cNvGrpSpPr/>
              <p:nvPr/>
            </p:nvGrpSpPr>
            <p:grpSpPr>
              <a:xfrm>
                <a:off x="3632509" y="3274438"/>
                <a:ext cx="37783" cy="32357"/>
                <a:chOff x="3632509" y="3274438"/>
                <a:chExt cx="37783" cy="32357"/>
              </a:xfrm>
            </p:grpSpPr>
            <p:sp>
              <p:nvSpPr>
                <p:cNvPr id="7808" name="Google Shape;7808;p8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87"/>
              <p:cNvGrpSpPr/>
              <p:nvPr/>
            </p:nvGrpSpPr>
            <p:grpSpPr>
              <a:xfrm>
                <a:off x="3906424" y="3297561"/>
                <a:ext cx="37776" cy="32451"/>
                <a:chOff x="3906424" y="3297561"/>
                <a:chExt cx="37776" cy="32451"/>
              </a:xfrm>
            </p:grpSpPr>
            <p:sp>
              <p:nvSpPr>
                <p:cNvPr id="7811" name="Google Shape;7811;p8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87"/>
              <p:cNvGrpSpPr/>
              <p:nvPr/>
            </p:nvGrpSpPr>
            <p:grpSpPr>
              <a:xfrm>
                <a:off x="3866084" y="3412107"/>
                <a:ext cx="37776" cy="32357"/>
                <a:chOff x="3866084" y="3412107"/>
                <a:chExt cx="37776" cy="32357"/>
              </a:xfrm>
            </p:grpSpPr>
            <p:sp>
              <p:nvSpPr>
                <p:cNvPr id="7814" name="Google Shape;7814;p8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87"/>
              <p:cNvGrpSpPr/>
              <p:nvPr/>
            </p:nvGrpSpPr>
            <p:grpSpPr>
              <a:xfrm>
                <a:off x="4023919" y="3766409"/>
                <a:ext cx="37783" cy="32357"/>
                <a:chOff x="4023919" y="3766409"/>
                <a:chExt cx="37783" cy="32357"/>
              </a:xfrm>
            </p:grpSpPr>
            <p:sp>
              <p:nvSpPr>
                <p:cNvPr id="7817" name="Google Shape;7817;p8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87"/>
              <p:cNvGrpSpPr/>
              <p:nvPr/>
            </p:nvGrpSpPr>
            <p:grpSpPr>
              <a:xfrm>
                <a:off x="3973882" y="3779449"/>
                <a:ext cx="37776" cy="32357"/>
                <a:chOff x="3973882" y="3779449"/>
                <a:chExt cx="37776" cy="32357"/>
              </a:xfrm>
            </p:grpSpPr>
            <p:sp>
              <p:nvSpPr>
                <p:cNvPr id="7820" name="Google Shape;7820;p8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87"/>
              <p:cNvGrpSpPr/>
              <p:nvPr/>
            </p:nvGrpSpPr>
            <p:grpSpPr>
              <a:xfrm>
                <a:off x="4073398" y="3838028"/>
                <a:ext cx="37776" cy="32380"/>
                <a:chOff x="4073398" y="3838028"/>
                <a:chExt cx="37776" cy="32380"/>
              </a:xfrm>
            </p:grpSpPr>
            <p:sp>
              <p:nvSpPr>
                <p:cNvPr id="7823" name="Google Shape;7823;p8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87"/>
              <p:cNvGrpSpPr/>
              <p:nvPr/>
            </p:nvGrpSpPr>
            <p:grpSpPr>
              <a:xfrm>
                <a:off x="4342672" y="4144496"/>
                <a:ext cx="37752" cy="32364"/>
                <a:chOff x="4342672" y="4144496"/>
                <a:chExt cx="37752" cy="32364"/>
              </a:xfrm>
            </p:grpSpPr>
            <p:sp>
              <p:nvSpPr>
                <p:cNvPr id="7826" name="Google Shape;7826;p8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8" name="Google Shape;7828;p87"/>
              <p:cNvGrpSpPr/>
              <p:nvPr/>
            </p:nvGrpSpPr>
            <p:grpSpPr>
              <a:xfrm>
                <a:off x="4406386" y="4056872"/>
                <a:ext cx="37783" cy="32364"/>
                <a:chOff x="4406386" y="4056872"/>
                <a:chExt cx="37783" cy="32364"/>
              </a:xfrm>
            </p:grpSpPr>
            <p:sp>
              <p:nvSpPr>
                <p:cNvPr id="7829" name="Google Shape;7829;p8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87"/>
              <p:cNvGrpSpPr/>
              <p:nvPr/>
            </p:nvGrpSpPr>
            <p:grpSpPr>
              <a:xfrm>
                <a:off x="4284416" y="4245254"/>
                <a:ext cx="37783" cy="32357"/>
                <a:chOff x="4284416" y="4245254"/>
                <a:chExt cx="37783" cy="32357"/>
              </a:xfrm>
            </p:grpSpPr>
            <p:sp>
              <p:nvSpPr>
                <p:cNvPr id="7832" name="Google Shape;7832;p8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87"/>
              <p:cNvGrpSpPr/>
              <p:nvPr/>
            </p:nvGrpSpPr>
            <p:grpSpPr>
              <a:xfrm>
                <a:off x="4219057" y="4331258"/>
                <a:ext cx="37776" cy="32364"/>
                <a:chOff x="4219057" y="4331258"/>
                <a:chExt cx="37776" cy="32364"/>
              </a:xfrm>
            </p:grpSpPr>
            <p:sp>
              <p:nvSpPr>
                <p:cNvPr id="7835" name="Google Shape;7835;p8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87"/>
              <p:cNvGrpSpPr/>
              <p:nvPr/>
            </p:nvGrpSpPr>
            <p:grpSpPr>
              <a:xfrm>
                <a:off x="4204122" y="4141688"/>
                <a:ext cx="33497" cy="28699"/>
                <a:chOff x="4204122" y="4141688"/>
                <a:chExt cx="33497" cy="28699"/>
              </a:xfrm>
            </p:grpSpPr>
            <p:sp>
              <p:nvSpPr>
                <p:cNvPr id="7838" name="Google Shape;7838;p8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0" name="Google Shape;7840;p87"/>
              <p:cNvGrpSpPr/>
              <p:nvPr/>
            </p:nvGrpSpPr>
            <p:grpSpPr>
              <a:xfrm>
                <a:off x="4301546" y="4003869"/>
                <a:ext cx="38916" cy="33324"/>
                <a:chOff x="4301546" y="4003869"/>
                <a:chExt cx="38916" cy="33324"/>
              </a:xfrm>
            </p:grpSpPr>
            <p:sp>
              <p:nvSpPr>
                <p:cNvPr id="7841" name="Google Shape;7841;p8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87"/>
              <p:cNvGrpSpPr/>
              <p:nvPr/>
            </p:nvGrpSpPr>
            <p:grpSpPr>
              <a:xfrm>
                <a:off x="4210681" y="3924669"/>
                <a:ext cx="36549" cy="31366"/>
                <a:chOff x="4210681" y="3924669"/>
                <a:chExt cx="36549" cy="31366"/>
              </a:xfrm>
            </p:grpSpPr>
            <p:sp>
              <p:nvSpPr>
                <p:cNvPr id="7844" name="Google Shape;7844;p8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87"/>
              <p:cNvGrpSpPr/>
              <p:nvPr/>
            </p:nvGrpSpPr>
            <p:grpSpPr>
              <a:xfrm>
                <a:off x="3987771" y="3628874"/>
                <a:ext cx="31499" cy="26993"/>
                <a:chOff x="3987771" y="3628874"/>
                <a:chExt cx="31499" cy="26993"/>
              </a:xfrm>
            </p:grpSpPr>
            <p:sp>
              <p:nvSpPr>
                <p:cNvPr id="7847" name="Google Shape;7847;p8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87"/>
              <p:cNvGrpSpPr/>
              <p:nvPr/>
            </p:nvGrpSpPr>
            <p:grpSpPr>
              <a:xfrm>
                <a:off x="4087382" y="3775674"/>
                <a:ext cx="31405" cy="26898"/>
                <a:chOff x="4087382" y="3775674"/>
                <a:chExt cx="31405" cy="26898"/>
              </a:xfrm>
            </p:grpSpPr>
            <p:sp>
              <p:nvSpPr>
                <p:cNvPr id="7850" name="Google Shape;7850;p8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87"/>
              <p:cNvGrpSpPr/>
              <p:nvPr/>
            </p:nvGrpSpPr>
            <p:grpSpPr>
              <a:xfrm>
                <a:off x="4118873" y="3856637"/>
                <a:ext cx="31405" cy="26906"/>
                <a:chOff x="4118873" y="3856637"/>
                <a:chExt cx="31405" cy="26906"/>
              </a:xfrm>
            </p:grpSpPr>
            <p:sp>
              <p:nvSpPr>
                <p:cNvPr id="7853" name="Google Shape;7853;p8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5" name="Google Shape;7855;p87"/>
              <p:cNvGrpSpPr/>
              <p:nvPr/>
            </p:nvGrpSpPr>
            <p:grpSpPr>
              <a:xfrm>
                <a:off x="4168541" y="3639523"/>
                <a:ext cx="31499" cy="26906"/>
                <a:chOff x="4168541" y="3639523"/>
                <a:chExt cx="31499" cy="26906"/>
              </a:xfrm>
            </p:grpSpPr>
            <p:sp>
              <p:nvSpPr>
                <p:cNvPr id="7856" name="Google Shape;7856;p8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87"/>
              <p:cNvGrpSpPr/>
              <p:nvPr/>
            </p:nvGrpSpPr>
            <p:grpSpPr>
              <a:xfrm>
                <a:off x="3965789" y="3393545"/>
                <a:ext cx="31405" cy="26945"/>
                <a:chOff x="3965789" y="3393545"/>
                <a:chExt cx="31405" cy="26945"/>
              </a:xfrm>
            </p:grpSpPr>
            <p:sp>
              <p:nvSpPr>
                <p:cNvPr id="7859" name="Google Shape;7859;p8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1" name="Google Shape;7861;p87"/>
              <p:cNvGrpSpPr/>
              <p:nvPr/>
            </p:nvGrpSpPr>
            <p:grpSpPr>
              <a:xfrm>
                <a:off x="3925166" y="3491008"/>
                <a:ext cx="31405" cy="27001"/>
                <a:chOff x="3925166" y="3491008"/>
                <a:chExt cx="31405" cy="27001"/>
              </a:xfrm>
            </p:grpSpPr>
            <p:sp>
              <p:nvSpPr>
                <p:cNvPr id="7862" name="Google Shape;7862;p8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87"/>
              <p:cNvGrpSpPr/>
              <p:nvPr/>
            </p:nvGrpSpPr>
            <p:grpSpPr>
              <a:xfrm>
                <a:off x="3682845" y="3340976"/>
                <a:ext cx="31397" cy="26898"/>
                <a:chOff x="3682845" y="3340976"/>
                <a:chExt cx="31397" cy="26898"/>
              </a:xfrm>
            </p:grpSpPr>
            <p:sp>
              <p:nvSpPr>
                <p:cNvPr id="7865" name="Google Shape;7865;p8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87"/>
              <p:cNvGrpSpPr/>
              <p:nvPr/>
            </p:nvGrpSpPr>
            <p:grpSpPr>
              <a:xfrm>
                <a:off x="3795393" y="3353725"/>
                <a:ext cx="31499" cy="26993"/>
                <a:chOff x="3795393" y="3353725"/>
                <a:chExt cx="31499" cy="26993"/>
              </a:xfrm>
            </p:grpSpPr>
            <p:sp>
              <p:nvSpPr>
                <p:cNvPr id="7868" name="Google Shape;7868;p8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87"/>
              <p:cNvGrpSpPr/>
              <p:nvPr/>
            </p:nvGrpSpPr>
            <p:grpSpPr>
              <a:xfrm>
                <a:off x="4176909" y="4363221"/>
                <a:ext cx="38924" cy="33316"/>
                <a:chOff x="4176909" y="4363221"/>
                <a:chExt cx="38924" cy="33316"/>
              </a:xfrm>
            </p:grpSpPr>
            <p:sp>
              <p:nvSpPr>
                <p:cNvPr id="7871" name="Google Shape;7871;p8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87"/>
              <p:cNvGrpSpPr/>
              <p:nvPr/>
            </p:nvGrpSpPr>
            <p:grpSpPr>
              <a:xfrm>
                <a:off x="4226191" y="4007660"/>
                <a:ext cx="33560" cy="28770"/>
                <a:chOff x="4226191" y="4007660"/>
                <a:chExt cx="33560" cy="28770"/>
              </a:xfrm>
            </p:grpSpPr>
            <p:sp>
              <p:nvSpPr>
                <p:cNvPr id="7874" name="Google Shape;7874;p8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87"/>
              <p:cNvGrpSpPr/>
              <p:nvPr/>
            </p:nvGrpSpPr>
            <p:grpSpPr>
              <a:xfrm>
                <a:off x="3597785" y="3377045"/>
                <a:ext cx="33591" cy="28699"/>
                <a:chOff x="3597785" y="3377045"/>
                <a:chExt cx="33591" cy="28699"/>
              </a:xfrm>
            </p:grpSpPr>
            <p:sp>
              <p:nvSpPr>
                <p:cNvPr id="7877" name="Google Shape;7877;p8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87"/>
              <p:cNvGrpSpPr/>
              <p:nvPr/>
            </p:nvGrpSpPr>
            <p:grpSpPr>
              <a:xfrm>
                <a:off x="3887870" y="3669796"/>
                <a:ext cx="33591" cy="28692"/>
                <a:chOff x="3887870" y="3669796"/>
                <a:chExt cx="33591" cy="28692"/>
              </a:xfrm>
            </p:grpSpPr>
            <p:sp>
              <p:nvSpPr>
                <p:cNvPr id="7880" name="Google Shape;7880;p8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87"/>
              <p:cNvGrpSpPr/>
              <p:nvPr/>
            </p:nvGrpSpPr>
            <p:grpSpPr>
              <a:xfrm>
                <a:off x="3818320" y="3481625"/>
                <a:ext cx="33497" cy="28770"/>
                <a:chOff x="3818320" y="3481625"/>
                <a:chExt cx="33497" cy="28770"/>
              </a:xfrm>
            </p:grpSpPr>
            <p:sp>
              <p:nvSpPr>
                <p:cNvPr id="7883" name="Google Shape;7883;p8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87"/>
              <p:cNvGrpSpPr/>
              <p:nvPr/>
            </p:nvGrpSpPr>
            <p:grpSpPr>
              <a:xfrm>
                <a:off x="4278139" y="4120948"/>
                <a:ext cx="37492" cy="32129"/>
                <a:chOff x="4278139" y="4120948"/>
                <a:chExt cx="37492" cy="32129"/>
              </a:xfrm>
            </p:grpSpPr>
            <p:sp>
              <p:nvSpPr>
                <p:cNvPr id="7886" name="Google Shape;7886;p8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87"/>
              <p:cNvGrpSpPr/>
              <p:nvPr/>
            </p:nvGrpSpPr>
            <p:grpSpPr>
              <a:xfrm>
                <a:off x="4419898" y="3977388"/>
                <a:ext cx="33497" cy="28692"/>
                <a:chOff x="4419898" y="3977388"/>
                <a:chExt cx="33497" cy="28692"/>
              </a:xfrm>
            </p:grpSpPr>
            <p:sp>
              <p:nvSpPr>
                <p:cNvPr id="7889" name="Google Shape;7889;p8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87"/>
              <p:cNvGrpSpPr/>
              <p:nvPr/>
            </p:nvGrpSpPr>
            <p:grpSpPr>
              <a:xfrm>
                <a:off x="4158930" y="4034684"/>
                <a:ext cx="33497" cy="28762"/>
                <a:chOff x="4158930" y="4034684"/>
                <a:chExt cx="33497" cy="28762"/>
              </a:xfrm>
            </p:grpSpPr>
            <p:sp>
              <p:nvSpPr>
                <p:cNvPr id="7892" name="Google Shape;7892;p8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87"/>
              <p:cNvGrpSpPr/>
              <p:nvPr/>
            </p:nvGrpSpPr>
            <p:grpSpPr>
              <a:xfrm>
                <a:off x="4134949" y="3957049"/>
                <a:ext cx="33497" cy="28770"/>
                <a:chOff x="4134949" y="3957049"/>
                <a:chExt cx="33497" cy="28770"/>
              </a:xfrm>
            </p:grpSpPr>
            <p:sp>
              <p:nvSpPr>
                <p:cNvPr id="7895" name="Google Shape;7895;p8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87"/>
              <p:cNvGrpSpPr/>
              <p:nvPr/>
            </p:nvGrpSpPr>
            <p:grpSpPr>
              <a:xfrm>
                <a:off x="4193653" y="4184403"/>
                <a:ext cx="43580" cy="37264"/>
                <a:chOff x="4193653" y="4184403"/>
                <a:chExt cx="43580" cy="37264"/>
              </a:xfrm>
            </p:grpSpPr>
            <p:sp>
              <p:nvSpPr>
                <p:cNvPr id="7898" name="Google Shape;7898;p8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87"/>
              <p:cNvGrpSpPr/>
              <p:nvPr/>
            </p:nvGrpSpPr>
            <p:grpSpPr>
              <a:xfrm>
                <a:off x="4343600" y="3943844"/>
                <a:ext cx="43580" cy="37312"/>
                <a:chOff x="4343600" y="3943844"/>
                <a:chExt cx="43580" cy="37312"/>
              </a:xfrm>
            </p:grpSpPr>
            <p:sp>
              <p:nvSpPr>
                <p:cNvPr id="7901" name="Google Shape;7901;p8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87"/>
              <p:cNvGrpSpPr/>
              <p:nvPr/>
            </p:nvGrpSpPr>
            <p:grpSpPr>
              <a:xfrm>
                <a:off x="4172339" y="3381693"/>
                <a:ext cx="31499" cy="27001"/>
                <a:chOff x="4172339" y="3381693"/>
                <a:chExt cx="31499" cy="27001"/>
              </a:xfrm>
            </p:grpSpPr>
            <p:sp>
              <p:nvSpPr>
                <p:cNvPr id="7904" name="Google Shape;7904;p8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7909"/>
        <p:cNvGrpSpPr/>
        <p:nvPr/>
      </p:nvGrpSpPr>
      <p:grpSpPr>
        <a:xfrm>
          <a:off x="0" y="0"/>
          <a:ext cx="0" cy="0"/>
          <a:chOff x="0" y="0"/>
          <a:chExt cx="0" cy="0"/>
        </a:xfrm>
      </p:grpSpPr>
      <p:grpSp>
        <p:nvGrpSpPr>
          <p:cNvPr id="7910" name="Google Shape;7910;p88"/>
          <p:cNvGrpSpPr/>
          <p:nvPr/>
        </p:nvGrpSpPr>
        <p:grpSpPr>
          <a:xfrm>
            <a:off x="729274" y="1175734"/>
            <a:ext cx="2507799" cy="206239"/>
            <a:chOff x="106648" y="895722"/>
            <a:chExt cx="4481413" cy="374300"/>
          </a:xfrm>
        </p:grpSpPr>
        <p:grpSp>
          <p:nvGrpSpPr>
            <p:cNvPr id="7911" name="Google Shape;7911;p88"/>
            <p:cNvGrpSpPr/>
            <p:nvPr/>
          </p:nvGrpSpPr>
          <p:grpSpPr>
            <a:xfrm>
              <a:off x="2233276" y="895722"/>
              <a:ext cx="1082667" cy="223591"/>
              <a:chOff x="4808316" y="2800065"/>
              <a:chExt cx="1999386" cy="412910"/>
            </a:xfrm>
          </p:grpSpPr>
          <p:sp>
            <p:nvSpPr>
              <p:cNvPr id="7912" name="Google Shape;7912;p8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3" name="Google Shape;7913;p88"/>
              <p:cNvGrpSpPr/>
              <p:nvPr/>
            </p:nvGrpSpPr>
            <p:grpSpPr>
              <a:xfrm>
                <a:off x="4808316" y="2800065"/>
                <a:ext cx="92400" cy="411825"/>
                <a:chOff x="845575" y="2563700"/>
                <a:chExt cx="92400" cy="411825"/>
              </a:xfrm>
            </p:grpSpPr>
            <p:cxnSp>
              <p:nvCxnSpPr>
                <p:cNvPr id="7914" name="Google Shape;7914;p8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15" name="Google Shape;7915;p8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6" name="Google Shape;7916;p88"/>
            <p:cNvGrpSpPr/>
            <p:nvPr/>
          </p:nvGrpSpPr>
          <p:grpSpPr>
            <a:xfrm>
              <a:off x="106648" y="895722"/>
              <a:ext cx="1088401" cy="223591"/>
              <a:chOff x="881025" y="2800065"/>
              <a:chExt cx="2009975" cy="412910"/>
            </a:xfrm>
          </p:grpSpPr>
          <p:sp>
            <p:nvSpPr>
              <p:cNvPr id="7917" name="Google Shape;7917;p8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8" name="Google Shape;7918;p88"/>
              <p:cNvGrpSpPr/>
              <p:nvPr/>
            </p:nvGrpSpPr>
            <p:grpSpPr>
              <a:xfrm>
                <a:off x="881025" y="2800065"/>
                <a:ext cx="92400" cy="411825"/>
                <a:chOff x="845575" y="2563700"/>
                <a:chExt cx="92400" cy="411825"/>
              </a:xfrm>
            </p:grpSpPr>
            <p:cxnSp>
              <p:nvCxnSpPr>
                <p:cNvPr id="7919" name="Google Shape;7919;p8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20" name="Google Shape;7920;p8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1" name="Google Shape;7921;p88"/>
            <p:cNvGrpSpPr/>
            <p:nvPr/>
          </p:nvGrpSpPr>
          <p:grpSpPr>
            <a:xfrm>
              <a:off x="1172346" y="1047018"/>
              <a:ext cx="1083151" cy="223003"/>
              <a:chOff x="2849073" y="3079467"/>
              <a:chExt cx="2000279" cy="411825"/>
            </a:xfrm>
          </p:grpSpPr>
          <p:sp>
            <p:nvSpPr>
              <p:cNvPr id="7922" name="Google Shape;7922;p8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3" name="Google Shape;7923;p88"/>
              <p:cNvGrpSpPr/>
              <p:nvPr/>
            </p:nvGrpSpPr>
            <p:grpSpPr>
              <a:xfrm rot="10800000">
                <a:off x="2849073" y="3079467"/>
                <a:ext cx="92400" cy="411825"/>
                <a:chOff x="2070100" y="2563700"/>
                <a:chExt cx="92400" cy="411825"/>
              </a:xfrm>
            </p:grpSpPr>
            <p:cxnSp>
              <p:nvCxnSpPr>
                <p:cNvPr id="7924" name="Google Shape;7924;p8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25" name="Google Shape;7925;p8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6" name="Google Shape;7926;p88"/>
            <p:cNvGrpSpPr/>
            <p:nvPr/>
          </p:nvGrpSpPr>
          <p:grpSpPr>
            <a:xfrm>
              <a:off x="3290132" y="1047018"/>
              <a:ext cx="1297929" cy="223003"/>
              <a:chOff x="6760035" y="3079467"/>
              <a:chExt cx="2396914" cy="411825"/>
            </a:xfrm>
          </p:grpSpPr>
          <p:sp>
            <p:nvSpPr>
              <p:cNvPr id="7927" name="Google Shape;7927;p8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8" name="Google Shape;7928;p88"/>
              <p:cNvGrpSpPr/>
              <p:nvPr/>
            </p:nvGrpSpPr>
            <p:grpSpPr>
              <a:xfrm rot="10800000">
                <a:off x="6760035" y="3079467"/>
                <a:ext cx="92400" cy="411825"/>
                <a:chOff x="2070100" y="2563700"/>
                <a:chExt cx="92400" cy="411825"/>
              </a:xfrm>
            </p:grpSpPr>
            <p:cxnSp>
              <p:nvCxnSpPr>
                <p:cNvPr id="7929" name="Google Shape;7929;p8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30" name="Google Shape;7930;p8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31" name="Google Shape;7931;p88"/>
          <p:cNvGrpSpPr/>
          <p:nvPr/>
        </p:nvGrpSpPr>
        <p:grpSpPr>
          <a:xfrm>
            <a:off x="2147036" y="3575105"/>
            <a:ext cx="1086701" cy="799429"/>
            <a:chOff x="2183288" y="3555572"/>
            <a:chExt cx="1136241" cy="835873"/>
          </a:xfrm>
        </p:grpSpPr>
        <p:sp>
          <p:nvSpPr>
            <p:cNvPr id="7932" name="Google Shape;7932;p8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3" name="Google Shape;7933;p88"/>
            <p:cNvGrpSpPr/>
            <p:nvPr/>
          </p:nvGrpSpPr>
          <p:grpSpPr>
            <a:xfrm>
              <a:off x="2205895" y="3637269"/>
              <a:ext cx="1089848" cy="724993"/>
              <a:chOff x="2205895" y="3637269"/>
              <a:chExt cx="1089848" cy="724993"/>
            </a:xfrm>
          </p:grpSpPr>
          <p:sp>
            <p:nvSpPr>
              <p:cNvPr id="7934" name="Google Shape;7934;p8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0" name="Google Shape;7940;p8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1" name="Google Shape;7941;p8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942" name="Google Shape;7942;p88"/>
            <p:cNvGrpSpPr/>
            <p:nvPr/>
          </p:nvGrpSpPr>
          <p:grpSpPr>
            <a:xfrm>
              <a:off x="3173850" y="3779426"/>
              <a:ext cx="145679" cy="70048"/>
              <a:chOff x="3173850" y="3779426"/>
              <a:chExt cx="145679" cy="70048"/>
            </a:xfrm>
          </p:grpSpPr>
          <p:cxnSp>
            <p:nvCxnSpPr>
              <p:cNvPr id="7943" name="Google Shape;7943;p8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944" name="Google Shape;7944;p8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88"/>
            <p:cNvGrpSpPr/>
            <p:nvPr/>
          </p:nvGrpSpPr>
          <p:grpSpPr>
            <a:xfrm>
              <a:off x="2183288" y="4139483"/>
              <a:ext cx="145133" cy="70048"/>
              <a:chOff x="2183288" y="4139483"/>
              <a:chExt cx="145133" cy="70048"/>
            </a:xfrm>
          </p:grpSpPr>
          <p:cxnSp>
            <p:nvCxnSpPr>
              <p:cNvPr id="7946" name="Google Shape;7946;p8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947" name="Google Shape;7947;p8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8" name="Google Shape;7948;p8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9" name="Google Shape;7949;p8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950" name="Google Shape;7950;p88"/>
            <p:cNvGrpSpPr/>
            <p:nvPr/>
          </p:nvGrpSpPr>
          <p:grpSpPr>
            <a:xfrm>
              <a:off x="2943836" y="4268886"/>
              <a:ext cx="60717" cy="122559"/>
              <a:chOff x="2943836" y="4268886"/>
              <a:chExt cx="60717" cy="122559"/>
            </a:xfrm>
          </p:grpSpPr>
          <p:sp>
            <p:nvSpPr>
              <p:cNvPr id="7951" name="Google Shape;7951;p8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52" name="Google Shape;7952;p8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953" name="Google Shape;7953;p88"/>
          <p:cNvGrpSpPr/>
          <p:nvPr/>
        </p:nvGrpSpPr>
        <p:grpSpPr>
          <a:xfrm>
            <a:off x="3409981" y="1496104"/>
            <a:ext cx="1675870" cy="758251"/>
            <a:chOff x="3530532" y="1496185"/>
            <a:chExt cx="1562000" cy="706730"/>
          </a:xfrm>
        </p:grpSpPr>
        <p:cxnSp>
          <p:nvCxnSpPr>
            <p:cNvPr id="7954" name="Google Shape;7954;p8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955" name="Google Shape;7955;p88"/>
            <p:cNvGrpSpPr/>
            <p:nvPr/>
          </p:nvGrpSpPr>
          <p:grpSpPr>
            <a:xfrm>
              <a:off x="3530532" y="1496185"/>
              <a:ext cx="323430" cy="463587"/>
              <a:chOff x="3530532" y="1496185"/>
              <a:chExt cx="323430" cy="463587"/>
            </a:xfrm>
          </p:grpSpPr>
          <p:grpSp>
            <p:nvGrpSpPr>
              <p:cNvPr id="7956" name="Google Shape;7956;p88"/>
              <p:cNvGrpSpPr/>
              <p:nvPr/>
            </p:nvGrpSpPr>
            <p:grpSpPr>
              <a:xfrm>
                <a:off x="3567462" y="1496185"/>
                <a:ext cx="286500" cy="361376"/>
                <a:chOff x="3567462" y="1496185"/>
                <a:chExt cx="286500" cy="361376"/>
              </a:xfrm>
            </p:grpSpPr>
            <p:cxnSp>
              <p:nvCxnSpPr>
                <p:cNvPr id="7957" name="Google Shape;7957;p8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958" name="Google Shape;7958;p8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9" name="Google Shape;7959;p8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88"/>
            <p:cNvGrpSpPr/>
            <p:nvPr/>
          </p:nvGrpSpPr>
          <p:grpSpPr>
            <a:xfrm>
              <a:off x="3891569" y="1779209"/>
              <a:ext cx="323945" cy="423706"/>
              <a:chOff x="3891569" y="1779209"/>
              <a:chExt cx="323945" cy="423706"/>
            </a:xfrm>
          </p:grpSpPr>
          <p:grpSp>
            <p:nvGrpSpPr>
              <p:cNvPr id="7961" name="Google Shape;7961;p88"/>
              <p:cNvGrpSpPr/>
              <p:nvPr/>
            </p:nvGrpSpPr>
            <p:grpSpPr>
              <a:xfrm>
                <a:off x="3929014" y="1881638"/>
                <a:ext cx="286500" cy="321278"/>
                <a:chOff x="3929014" y="1881638"/>
                <a:chExt cx="286500" cy="321278"/>
              </a:xfrm>
            </p:grpSpPr>
            <p:cxnSp>
              <p:nvCxnSpPr>
                <p:cNvPr id="7962" name="Google Shape;7962;p8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963" name="Google Shape;7963;p8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4" name="Google Shape;7964;p8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88"/>
            <p:cNvGrpSpPr/>
            <p:nvPr/>
          </p:nvGrpSpPr>
          <p:grpSpPr>
            <a:xfrm>
              <a:off x="4252606" y="1496185"/>
              <a:ext cx="324721" cy="463587"/>
              <a:chOff x="4252606" y="1496185"/>
              <a:chExt cx="324721" cy="463587"/>
            </a:xfrm>
          </p:grpSpPr>
          <p:grpSp>
            <p:nvGrpSpPr>
              <p:cNvPr id="7966" name="Google Shape;7966;p88"/>
              <p:cNvGrpSpPr/>
              <p:nvPr/>
            </p:nvGrpSpPr>
            <p:grpSpPr>
              <a:xfrm>
                <a:off x="4290828" y="1496185"/>
                <a:ext cx="286500" cy="361376"/>
                <a:chOff x="4290828" y="1496185"/>
                <a:chExt cx="286500" cy="361376"/>
              </a:xfrm>
            </p:grpSpPr>
            <p:cxnSp>
              <p:nvCxnSpPr>
                <p:cNvPr id="7967" name="Google Shape;7967;p8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968" name="Google Shape;7968;p8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9" name="Google Shape;7969;p8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88"/>
            <p:cNvGrpSpPr/>
            <p:nvPr/>
          </p:nvGrpSpPr>
          <p:grpSpPr>
            <a:xfrm>
              <a:off x="4613643" y="1763716"/>
              <a:ext cx="325308" cy="439200"/>
              <a:chOff x="4613643" y="1763716"/>
              <a:chExt cx="325308" cy="439200"/>
            </a:xfrm>
          </p:grpSpPr>
          <p:grpSp>
            <p:nvGrpSpPr>
              <p:cNvPr id="7971" name="Google Shape;7971;p88"/>
              <p:cNvGrpSpPr/>
              <p:nvPr/>
            </p:nvGrpSpPr>
            <p:grpSpPr>
              <a:xfrm>
                <a:off x="4652451" y="1879538"/>
                <a:ext cx="286500" cy="323378"/>
                <a:chOff x="4652451" y="1879538"/>
                <a:chExt cx="286500" cy="323378"/>
              </a:xfrm>
            </p:grpSpPr>
            <p:cxnSp>
              <p:nvCxnSpPr>
                <p:cNvPr id="7972" name="Google Shape;7972;p8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973" name="Google Shape;7973;p8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4" name="Google Shape;7974;p8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5" name="Google Shape;7975;p88"/>
          <p:cNvGrpSpPr/>
          <p:nvPr/>
        </p:nvGrpSpPr>
        <p:grpSpPr>
          <a:xfrm>
            <a:off x="3421841" y="2349730"/>
            <a:ext cx="1652173" cy="391517"/>
            <a:chOff x="3512551" y="2358270"/>
            <a:chExt cx="1597383" cy="378533"/>
          </a:xfrm>
        </p:grpSpPr>
        <p:cxnSp>
          <p:nvCxnSpPr>
            <p:cNvPr id="7976" name="Google Shape;7976;p88"/>
            <p:cNvCxnSpPr>
              <a:stCxn id="7977" idx="6"/>
              <a:endCxn id="7978"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979" name="Google Shape;7979;p88"/>
            <p:cNvGrpSpPr/>
            <p:nvPr/>
          </p:nvGrpSpPr>
          <p:grpSpPr>
            <a:xfrm>
              <a:off x="3512551" y="2358270"/>
              <a:ext cx="225647" cy="307714"/>
              <a:chOff x="2182679" y="2004714"/>
              <a:chExt cx="792300" cy="1080458"/>
            </a:xfrm>
          </p:grpSpPr>
          <p:cxnSp>
            <p:nvCxnSpPr>
              <p:cNvPr id="7980" name="Google Shape;7980;p88"/>
              <p:cNvCxnSpPr>
                <a:stCxn id="7981"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977" name="Google Shape;7977;p8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88"/>
            <p:cNvGrpSpPr/>
            <p:nvPr/>
          </p:nvGrpSpPr>
          <p:grpSpPr>
            <a:xfrm>
              <a:off x="3969644" y="2440153"/>
              <a:ext cx="225853" cy="296651"/>
              <a:chOff x="3775710" y="1729289"/>
              <a:chExt cx="136500" cy="179289"/>
            </a:xfrm>
          </p:grpSpPr>
          <p:cxnSp>
            <p:nvCxnSpPr>
              <p:cNvPr id="7983" name="Google Shape;7983;p8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984" name="Google Shape;7984;p8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88"/>
            <p:cNvGrpSpPr/>
            <p:nvPr/>
          </p:nvGrpSpPr>
          <p:grpSpPr>
            <a:xfrm>
              <a:off x="4427051" y="2358270"/>
              <a:ext cx="225647" cy="307714"/>
              <a:chOff x="5393704" y="2004714"/>
              <a:chExt cx="792300" cy="1080458"/>
            </a:xfrm>
          </p:grpSpPr>
          <p:cxnSp>
            <p:nvCxnSpPr>
              <p:cNvPr id="7987" name="Google Shape;7987;p88"/>
              <p:cNvCxnSpPr>
                <a:stCxn id="7988"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989" name="Google Shape;7989;p8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88"/>
            <p:cNvGrpSpPr/>
            <p:nvPr/>
          </p:nvGrpSpPr>
          <p:grpSpPr>
            <a:xfrm>
              <a:off x="4884287" y="2440252"/>
              <a:ext cx="225647" cy="296532"/>
              <a:chOff x="6999166" y="2292572"/>
              <a:chExt cx="792300" cy="1041192"/>
            </a:xfrm>
          </p:grpSpPr>
          <p:cxnSp>
            <p:nvCxnSpPr>
              <p:cNvPr id="7991" name="Google Shape;7991;p8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978" name="Google Shape;7978;p8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3" name="Google Shape;7993;p88"/>
          <p:cNvGrpSpPr/>
          <p:nvPr/>
        </p:nvGrpSpPr>
        <p:grpSpPr>
          <a:xfrm>
            <a:off x="6842649" y="1185930"/>
            <a:ext cx="1581844" cy="732818"/>
            <a:chOff x="634175" y="2986275"/>
            <a:chExt cx="3147949" cy="1458344"/>
          </a:xfrm>
        </p:grpSpPr>
        <p:cxnSp>
          <p:nvCxnSpPr>
            <p:cNvPr id="7994" name="Google Shape;7994;p88"/>
            <p:cNvCxnSpPr>
              <a:stCxn id="7995" idx="4"/>
              <a:endCxn id="7996"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997" name="Google Shape;7997;p88"/>
            <p:cNvCxnSpPr>
              <a:stCxn id="7996" idx="0"/>
              <a:endCxn id="7998"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999" name="Google Shape;7999;p88"/>
            <p:cNvCxnSpPr>
              <a:stCxn id="7998" idx="4"/>
              <a:endCxn id="8000"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001" name="Google Shape;8001;p88"/>
            <p:cNvCxnSpPr>
              <a:stCxn id="8000" idx="0"/>
              <a:endCxn id="8002"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8002" name="Google Shape;8002;p8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98" name="Google Shape;7998;p8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95" name="Google Shape;7995;p8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000" name="Google Shape;8000;p8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96" name="Google Shape;7996;p8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003" name="Google Shape;8003;p88"/>
          <p:cNvGrpSpPr/>
          <p:nvPr/>
        </p:nvGrpSpPr>
        <p:grpSpPr>
          <a:xfrm>
            <a:off x="3410364" y="2880240"/>
            <a:ext cx="1675128" cy="313674"/>
            <a:chOff x="998425" y="1182125"/>
            <a:chExt cx="1065400" cy="199500"/>
          </a:xfrm>
        </p:grpSpPr>
        <p:sp>
          <p:nvSpPr>
            <p:cNvPr id="8004" name="Google Shape;8004;p8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88"/>
          <p:cNvGrpSpPr/>
          <p:nvPr/>
        </p:nvGrpSpPr>
        <p:grpSpPr>
          <a:xfrm>
            <a:off x="3410363" y="3836206"/>
            <a:ext cx="1675129" cy="525345"/>
            <a:chOff x="5194708" y="3484366"/>
            <a:chExt cx="3148148" cy="987304"/>
          </a:xfrm>
        </p:grpSpPr>
        <p:grpSp>
          <p:nvGrpSpPr>
            <p:cNvPr id="8010" name="Google Shape;8010;p88"/>
            <p:cNvGrpSpPr/>
            <p:nvPr/>
          </p:nvGrpSpPr>
          <p:grpSpPr>
            <a:xfrm>
              <a:off x="7531521" y="3484366"/>
              <a:ext cx="811335" cy="987304"/>
              <a:chOff x="3379425" y="1617275"/>
              <a:chExt cx="1090650" cy="1327200"/>
            </a:xfrm>
          </p:grpSpPr>
          <p:sp>
            <p:nvSpPr>
              <p:cNvPr id="8011" name="Google Shape;8011;p8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88"/>
            <p:cNvGrpSpPr/>
            <p:nvPr/>
          </p:nvGrpSpPr>
          <p:grpSpPr>
            <a:xfrm>
              <a:off x="6752546" y="3484366"/>
              <a:ext cx="811428" cy="987304"/>
              <a:chOff x="2332275" y="1617275"/>
              <a:chExt cx="1090775" cy="1327200"/>
            </a:xfrm>
          </p:grpSpPr>
          <p:sp>
            <p:nvSpPr>
              <p:cNvPr id="8015" name="Google Shape;8015;p8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88"/>
            <p:cNvGrpSpPr/>
            <p:nvPr/>
          </p:nvGrpSpPr>
          <p:grpSpPr>
            <a:xfrm>
              <a:off x="5973664" y="3484366"/>
              <a:ext cx="811335" cy="987304"/>
              <a:chOff x="1285250" y="1617275"/>
              <a:chExt cx="1090650" cy="1327200"/>
            </a:xfrm>
          </p:grpSpPr>
          <p:sp>
            <p:nvSpPr>
              <p:cNvPr id="8019" name="Google Shape;8019;p8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88"/>
            <p:cNvGrpSpPr/>
            <p:nvPr/>
          </p:nvGrpSpPr>
          <p:grpSpPr>
            <a:xfrm>
              <a:off x="5194708" y="3484366"/>
              <a:ext cx="811409" cy="987304"/>
              <a:chOff x="238125" y="1617275"/>
              <a:chExt cx="1090750" cy="1327200"/>
            </a:xfrm>
          </p:grpSpPr>
          <p:sp>
            <p:nvSpPr>
              <p:cNvPr id="8023" name="Google Shape;8023;p8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26" name="Google Shape;8026;p88"/>
          <p:cNvGrpSpPr/>
          <p:nvPr/>
        </p:nvGrpSpPr>
        <p:grpSpPr>
          <a:xfrm>
            <a:off x="6844048" y="2482095"/>
            <a:ext cx="1579046" cy="522230"/>
            <a:chOff x="6853641" y="2534077"/>
            <a:chExt cx="1515545" cy="501229"/>
          </a:xfrm>
        </p:grpSpPr>
        <p:grpSp>
          <p:nvGrpSpPr>
            <p:cNvPr id="8027" name="Google Shape;8027;p88"/>
            <p:cNvGrpSpPr/>
            <p:nvPr/>
          </p:nvGrpSpPr>
          <p:grpSpPr>
            <a:xfrm>
              <a:off x="6853641" y="2618923"/>
              <a:ext cx="1515545" cy="324556"/>
              <a:chOff x="6853641" y="2618923"/>
              <a:chExt cx="1515545" cy="324556"/>
            </a:xfrm>
          </p:grpSpPr>
          <p:sp>
            <p:nvSpPr>
              <p:cNvPr id="8028" name="Google Shape;8028;p8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3" name="Google Shape;8033;p8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88"/>
          <p:cNvGrpSpPr/>
          <p:nvPr/>
        </p:nvGrpSpPr>
        <p:grpSpPr>
          <a:xfrm>
            <a:off x="3438940" y="3357136"/>
            <a:ext cx="1617976" cy="346616"/>
            <a:chOff x="1808063" y="4294338"/>
            <a:chExt cx="3370782" cy="721817"/>
          </a:xfrm>
        </p:grpSpPr>
        <p:sp>
          <p:nvSpPr>
            <p:cNvPr id="8039" name="Google Shape;8039;p8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88"/>
          <p:cNvGrpSpPr/>
          <p:nvPr/>
        </p:nvGrpSpPr>
        <p:grpSpPr>
          <a:xfrm>
            <a:off x="5264936" y="4023886"/>
            <a:ext cx="1417067" cy="350605"/>
            <a:chOff x="4234950" y="2101012"/>
            <a:chExt cx="4219974" cy="1044090"/>
          </a:xfrm>
        </p:grpSpPr>
        <p:sp>
          <p:nvSpPr>
            <p:cNvPr id="8050" name="Google Shape;8050;p8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88"/>
          <p:cNvGrpSpPr/>
          <p:nvPr/>
        </p:nvGrpSpPr>
        <p:grpSpPr>
          <a:xfrm>
            <a:off x="6840408" y="2014643"/>
            <a:ext cx="1586327" cy="371557"/>
            <a:chOff x="1247650" y="2075423"/>
            <a:chExt cx="6648477" cy="1557238"/>
          </a:xfrm>
        </p:grpSpPr>
        <p:sp>
          <p:nvSpPr>
            <p:cNvPr id="8067" name="Google Shape;8067;p8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88"/>
          <p:cNvGrpSpPr/>
          <p:nvPr/>
        </p:nvGrpSpPr>
        <p:grpSpPr>
          <a:xfrm>
            <a:off x="5271678" y="1167833"/>
            <a:ext cx="1415601" cy="1648533"/>
            <a:chOff x="1839112" y="2209163"/>
            <a:chExt cx="1918159" cy="2233784"/>
          </a:xfrm>
        </p:grpSpPr>
        <p:sp>
          <p:nvSpPr>
            <p:cNvPr id="8074" name="Google Shape;8074;p8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77" name="Google Shape;8077;p88"/>
            <p:cNvCxnSpPr>
              <a:stCxn id="8074" idx="6"/>
              <a:endCxn id="8075"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078" name="Google Shape;8078;p88"/>
            <p:cNvCxnSpPr>
              <a:stCxn id="8075" idx="4"/>
              <a:endCxn id="8079"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8080" name="Google Shape;8080;p88"/>
            <p:cNvCxnSpPr>
              <a:stCxn id="8079" idx="6"/>
              <a:endCxn id="8076"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081" name="Google Shape;8081;p88"/>
            <p:cNvCxnSpPr>
              <a:stCxn id="8076" idx="4"/>
              <a:endCxn id="8082"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8079" name="Google Shape;8079;p8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84" name="Google Shape;8084;p88"/>
            <p:cNvCxnSpPr>
              <a:endCxn id="8083"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8085" name="Google Shape;8085;p88"/>
          <p:cNvGrpSpPr/>
          <p:nvPr/>
        </p:nvGrpSpPr>
        <p:grpSpPr>
          <a:xfrm>
            <a:off x="3428944" y="1185917"/>
            <a:ext cx="1637968" cy="154942"/>
            <a:chOff x="238125" y="2506075"/>
            <a:chExt cx="7115411" cy="673075"/>
          </a:xfrm>
        </p:grpSpPr>
        <p:sp>
          <p:nvSpPr>
            <p:cNvPr id="8086" name="Google Shape;8086;p8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88"/>
          <p:cNvGrpSpPr/>
          <p:nvPr/>
        </p:nvGrpSpPr>
        <p:grpSpPr>
          <a:xfrm>
            <a:off x="1969680" y="1500635"/>
            <a:ext cx="1262932" cy="785408"/>
            <a:chOff x="548861" y="389676"/>
            <a:chExt cx="3843371" cy="2390163"/>
          </a:xfrm>
        </p:grpSpPr>
        <p:cxnSp>
          <p:nvCxnSpPr>
            <p:cNvPr id="8092" name="Google Shape;8092;p8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093" name="Google Shape;8093;p8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094" name="Google Shape;8094;p8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095" name="Google Shape;8095;p8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8096" name="Google Shape;8096;p8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97" name="Google Shape;8097;p8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98" name="Google Shape;8098;p8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99" name="Google Shape;8099;p8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5" name="Google Shape;8105;p88"/>
          <p:cNvGrpSpPr/>
          <p:nvPr/>
        </p:nvGrpSpPr>
        <p:grpSpPr>
          <a:xfrm>
            <a:off x="757812" y="2607512"/>
            <a:ext cx="1412054" cy="633562"/>
            <a:chOff x="1187400" y="2529299"/>
            <a:chExt cx="6769193" cy="2241903"/>
          </a:xfrm>
        </p:grpSpPr>
        <p:sp>
          <p:nvSpPr>
            <p:cNvPr id="8106" name="Google Shape;8106;p8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8107" name="Google Shape;8107;p8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08" name="Google Shape;8108;p8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09" name="Google Shape;8109;p8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10" name="Google Shape;8110;p8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11" name="Google Shape;8111;p8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12" name="Google Shape;8112;p8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8113" name="Google Shape;8113;p88"/>
            <p:cNvCxnSpPr>
              <a:stCxn id="8106" idx="2"/>
              <a:endCxn id="8107"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114" name="Google Shape;8114;p88"/>
            <p:cNvCxnSpPr>
              <a:stCxn id="8108" idx="0"/>
              <a:endCxn id="8106"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115" name="Google Shape;8115;p88"/>
            <p:cNvCxnSpPr>
              <a:stCxn id="8108" idx="2"/>
              <a:endCxn id="8110"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116" name="Google Shape;8116;p88"/>
            <p:cNvCxnSpPr>
              <a:stCxn id="8109" idx="0"/>
              <a:endCxn id="8108"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117" name="Google Shape;8117;p88"/>
            <p:cNvCxnSpPr>
              <a:stCxn id="8107" idx="2"/>
              <a:endCxn id="8112"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118" name="Google Shape;8118;p88"/>
            <p:cNvCxnSpPr>
              <a:stCxn id="8111" idx="0"/>
              <a:endCxn id="8107"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8119" name="Google Shape;8119;p88"/>
          <p:cNvGrpSpPr/>
          <p:nvPr/>
        </p:nvGrpSpPr>
        <p:grpSpPr>
          <a:xfrm>
            <a:off x="6844058" y="3100221"/>
            <a:ext cx="1579035" cy="540873"/>
            <a:chOff x="6895650" y="3126697"/>
            <a:chExt cx="1436662" cy="492105"/>
          </a:xfrm>
        </p:grpSpPr>
        <p:sp>
          <p:nvSpPr>
            <p:cNvPr id="8120" name="Google Shape;8120;p8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5" name="Google Shape;8125;p88"/>
            <p:cNvGrpSpPr/>
            <p:nvPr/>
          </p:nvGrpSpPr>
          <p:grpSpPr>
            <a:xfrm>
              <a:off x="6995957" y="3335810"/>
              <a:ext cx="1230393" cy="71754"/>
              <a:chOff x="6995957" y="3287964"/>
              <a:chExt cx="1230393" cy="71754"/>
            </a:xfrm>
          </p:grpSpPr>
          <p:sp>
            <p:nvSpPr>
              <p:cNvPr id="8126" name="Google Shape;8126;p8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1" name="Google Shape;8131;p88"/>
          <p:cNvGrpSpPr/>
          <p:nvPr/>
        </p:nvGrpSpPr>
        <p:grpSpPr>
          <a:xfrm>
            <a:off x="6842640" y="3736984"/>
            <a:ext cx="1581862" cy="650625"/>
            <a:chOff x="6777990" y="3710194"/>
            <a:chExt cx="1646915" cy="677382"/>
          </a:xfrm>
        </p:grpSpPr>
        <p:grpSp>
          <p:nvGrpSpPr>
            <p:cNvPr id="8132" name="Google Shape;8132;p88"/>
            <p:cNvGrpSpPr/>
            <p:nvPr/>
          </p:nvGrpSpPr>
          <p:grpSpPr>
            <a:xfrm>
              <a:off x="6777990" y="3874492"/>
              <a:ext cx="411129" cy="513083"/>
              <a:chOff x="6777990" y="3874492"/>
              <a:chExt cx="411129" cy="513083"/>
            </a:xfrm>
          </p:grpSpPr>
          <p:cxnSp>
            <p:nvCxnSpPr>
              <p:cNvPr id="8133" name="Google Shape;8133;p8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134" name="Google Shape;8134;p8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88"/>
            <p:cNvGrpSpPr/>
            <p:nvPr/>
          </p:nvGrpSpPr>
          <p:grpSpPr>
            <a:xfrm>
              <a:off x="7188425" y="3710194"/>
              <a:ext cx="411123" cy="520535"/>
              <a:chOff x="7188425" y="3710194"/>
              <a:chExt cx="411123" cy="520535"/>
            </a:xfrm>
          </p:grpSpPr>
          <p:cxnSp>
            <p:nvCxnSpPr>
              <p:cNvPr id="8136" name="Google Shape;8136;p8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8137" name="Google Shape;8137;p8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88"/>
            <p:cNvGrpSpPr/>
            <p:nvPr/>
          </p:nvGrpSpPr>
          <p:grpSpPr>
            <a:xfrm>
              <a:off x="7603341" y="3874492"/>
              <a:ext cx="411474" cy="513083"/>
              <a:chOff x="7603341" y="3874492"/>
              <a:chExt cx="411474" cy="513083"/>
            </a:xfrm>
          </p:grpSpPr>
          <p:cxnSp>
            <p:nvCxnSpPr>
              <p:cNvPr id="8139" name="Google Shape;8139;p8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140" name="Google Shape;8140;p8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88"/>
            <p:cNvGrpSpPr/>
            <p:nvPr/>
          </p:nvGrpSpPr>
          <p:grpSpPr>
            <a:xfrm>
              <a:off x="8013776" y="3722847"/>
              <a:ext cx="411129" cy="507881"/>
              <a:chOff x="8013776" y="3722847"/>
              <a:chExt cx="411129" cy="507881"/>
            </a:xfrm>
          </p:grpSpPr>
          <p:cxnSp>
            <p:nvCxnSpPr>
              <p:cNvPr id="8142" name="Google Shape;8142;p8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8143" name="Google Shape;8143;p8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4" name="Google Shape;8144;p88"/>
          <p:cNvGrpSpPr/>
          <p:nvPr/>
        </p:nvGrpSpPr>
        <p:grpSpPr>
          <a:xfrm>
            <a:off x="5262155" y="2909824"/>
            <a:ext cx="1421889" cy="1020603"/>
            <a:chOff x="5190863" y="2824811"/>
            <a:chExt cx="1544860" cy="1108869"/>
          </a:xfrm>
        </p:grpSpPr>
        <p:grpSp>
          <p:nvGrpSpPr>
            <p:cNvPr id="8145" name="Google Shape;8145;p88"/>
            <p:cNvGrpSpPr/>
            <p:nvPr/>
          </p:nvGrpSpPr>
          <p:grpSpPr>
            <a:xfrm>
              <a:off x="5938695" y="3176919"/>
              <a:ext cx="685761" cy="404739"/>
              <a:chOff x="5938695" y="3176919"/>
              <a:chExt cx="685761" cy="404739"/>
            </a:xfrm>
          </p:grpSpPr>
          <p:grpSp>
            <p:nvGrpSpPr>
              <p:cNvPr id="8146" name="Google Shape;8146;p88"/>
              <p:cNvGrpSpPr/>
              <p:nvPr/>
            </p:nvGrpSpPr>
            <p:grpSpPr>
              <a:xfrm>
                <a:off x="5938695" y="3176919"/>
                <a:ext cx="685761" cy="404739"/>
                <a:chOff x="5938695" y="3176919"/>
                <a:chExt cx="685761" cy="404739"/>
              </a:xfrm>
            </p:grpSpPr>
            <p:sp>
              <p:nvSpPr>
                <p:cNvPr id="8147" name="Google Shape;8147;p8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9" name="Google Shape;8149;p8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88"/>
            <p:cNvGrpSpPr/>
            <p:nvPr/>
          </p:nvGrpSpPr>
          <p:grpSpPr>
            <a:xfrm>
              <a:off x="5305233" y="3176835"/>
              <a:ext cx="685971" cy="404655"/>
              <a:chOff x="5305233" y="3176835"/>
              <a:chExt cx="685971" cy="404655"/>
            </a:xfrm>
          </p:grpSpPr>
          <p:grpSp>
            <p:nvGrpSpPr>
              <p:cNvPr id="8151" name="Google Shape;8151;p88"/>
              <p:cNvGrpSpPr/>
              <p:nvPr/>
            </p:nvGrpSpPr>
            <p:grpSpPr>
              <a:xfrm>
                <a:off x="5305233" y="3176835"/>
                <a:ext cx="685971" cy="404655"/>
                <a:chOff x="5305233" y="3176835"/>
                <a:chExt cx="685971" cy="404655"/>
              </a:xfrm>
            </p:grpSpPr>
            <p:sp>
              <p:nvSpPr>
                <p:cNvPr id="8152" name="Google Shape;8152;p8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4" name="Google Shape;8154;p8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5" name="Google Shape;8155;p8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6" name="Google Shape;8156;p88"/>
            <p:cNvGrpSpPr/>
            <p:nvPr/>
          </p:nvGrpSpPr>
          <p:grpSpPr>
            <a:xfrm>
              <a:off x="5657361" y="2824811"/>
              <a:ext cx="1078361" cy="404655"/>
              <a:chOff x="5657361" y="2824811"/>
              <a:chExt cx="1078361" cy="404655"/>
            </a:xfrm>
          </p:grpSpPr>
          <p:grpSp>
            <p:nvGrpSpPr>
              <p:cNvPr id="8157" name="Google Shape;8157;p88"/>
              <p:cNvGrpSpPr/>
              <p:nvPr/>
            </p:nvGrpSpPr>
            <p:grpSpPr>
              <a:xfrm>
                <a:off x="5657361" y="2824811"/>
                <a:ext cx="1078361" cy="404655"/>
                <a:chOff x="5657361" y="2824811"/>
                <a:chExt cx="1078361" cy="404655"/>
              </a:xfrm>
            </p:grpSpPr>
            <p:grpSp>
              <p:nvGrpSpPr>
                <p:cNvPr id="8158" name="Google Shape;8158;p88"/>
                <p:cNvGrpSpPr/>
                <p:nvPr/>
              </p:nvGrpSpPr>
              <p:grpSpPr>
                <a:xfrm>
                  <a:off x="5938485" y="2824811"/>
                  <a:ext cx="797237" cy="404655"/>
                  <a:chOff x="5938485" y="2824811"/>
                  <a:chExt cx="797237" cy="404655"/>
                </a:xfrm>
              </p:grpSpPr>
              <p:sp>
                <p:nvSpPr>
                  <p:cNvPr id="8159" name="Google Shape;8159;p8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1" name="Google Shape;8161;p8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2" name="Google Shape;8162;p8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88"/>
            <p:cNvGrpSpPr/>
            <p:nvPr/>
          </p:nvGrpSpPr>
          <p:grpSpPr>
            <a:xfrm>
              <a:off x="5190863" y="3528942"/>
              <a:ext cx="1078026" cy="404739"/>
              <a:chOff x="5190863" y="3528942"/>
              <a:chExt cx="1078026" cy="404739"/>
            </a:xfrm>
          </p:grpSpPr>
          <p:sp>
            <p:nvSpPr>
              <p:cNvPr id="8164" name="Google Shape;8164;p8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5" name="Google Shape;8165;p88"/>
              <p:cNvGrpSpPr/>
              <p:nvPr/>
            </p:nvGrpSpPr>
            <p:grpSpPr>
              <a:xfrm>
                <a:off x="5190863" y="3528942"/>
                <a:ext cx="1078026" cy="404739"/>
                <a:chOff x="5190863" y="3528942"/>
                <a:chExt cx="1078026" cy="404739"/>
              </a:xfrm>
            </p:grpSpPr>
            <p:sp>
              <p:nvSpPr>
                <p:cNvPr id="8166" name="Google Shape;8166;p8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68" name="Google Shape;8168;p88"/>
          <p:cNvGrpSpPr/>
          <p:nvPr/>
        </p:nvGrpSpPr>
        <p:grpSpPr>
          <a:xfrm>
            <a:off x="728162" y="1474292"/>
            <a:ext cx="1086719" cy="879487"/>
            <a:chOff x="803162" y="1474292"/>
            <a:chExt cx="1086719" cy="879487"/>
          </a:xfrm>
        </p:grpSpPr>
        <p:grpSp>
          <p:nvGrpSpPr>
            <p:cNvPr id="8169" name="Google Shape;8169;p88"/>
            <p:cNvGrpSpPr/>
            <p:nvPr/>
          </p:nvGrpSpPr>
          <p:grpSpPr>
            <a:xfrm>
              <a:off x="803162" y="1625948"/>
              <a:ext cx="445856" cy="576579"/>
              <a:chOff x="803162" y="1625948"/>
              <a:chExt cx="445856" cy="576579"/>
            </a:xfrm>
          </p:grpSpPr>
          <p:sp>
            <p:nvSpPr>
              <p:cNvPr id="8170" name="Google Shape;8170;p8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1" name="Google Shape;8171;p88"/>
              <p:cNvGrpSpPr/>
              <p:nvPr/>
            </p:nvGrpSpPr>
            <p:grpSpPr>
              <a:xfrm>
                <a:off x="1056023" y="1625948"/>
                <a:ext cx="192995" cy="576579"/>
                <a:chOff x="1056023" y="1625948"/>
                <a:chExt cx="192995" cy="576579"/>
              </a:xfrm>
            </p:grpSpPr>
            <p:sp>
              <p:nvSpPr>
                <p:cNvPr id="8172" name="Google Shape;8172;p8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7" name="Google Shape;8177;p88"/>
            <p:cNvGrpSpPr/>
            <p:nvPr/>
          </p:nvGrpSpPr>
          <p:grpSpPr>
            <a:xfrm>
              <a:off x="1371406" y="1474292"/>
              <a:ext cx="518475" cy="879487"/>
              <a:chOff x="1398231" y="1474292"/>
              <a:chExt cx="518475" cy="879487"/>
            </a:xfrm>
          </p:grpSpPr>
          <p:grpSp>
            <p:nvGrpSpPr>
              <p:cNvPr id="8178" name="Google Shape;8178;p88"/>
              <p:cNvGrpSpPr/>
              <p:nvPr/>
            </p:nvGrpSpPr>
            <p:grpSpPr>
              <a:xfrm>
                <a:off x="1398231" y="1474292"/>
                <a:ext cx="518475" cy="341643"/>
                <a:chOff x="1398231" y="1474292"/>
                <a:chExt cx="518475" cy="341643"/>
              </a:xfrm>
            </p:grpSpPr>
            <p:sp>
              <p:nvSpPr>
                <p:cNvPr id="8179" name="Google Shape;8179;p8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0" name="Google Shape;8180;p88"/>
                <p:cNvGrpSpPr/>
                <p:nvPr/>
              </p:nvGrpSpPr>
              <p:grpSpPr>
                <a:xfrm>
                  <a:off x="1616453" y="1474292"/>
                  <a:ext cx="300253" cy="341643"/>
                  <a:chOff x="1616453" y="1475379"/>
                  <a:chExt cx="300253" cy="341643"/>
                </a:xfrm>
              </p:grpSpPr>
              <p:sp>
                <p:nvSpPr>
                  <p:cNvPr id="8181" name="Google Shape;8181;p8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8" name="Google Shape;8188;p88"/>
                  <p:cNvGrpSpPr/>
                  <p:nvPr/>
                </p:nvGrpSpPr>
                <p:grpSpPr>
                  <a:xfrm>
                    <a:off x="1839639" y="1475379"/>
                    <a:ext cx="77067" cy="341643"/>
                    <a:chOff x="1839639" y="1475379"/>
                    <a:chExt cx="77067" cy="341643"/>
                  </a:xfrm>
                </p:grpSpPr>
                <p:sp>
                  <p:nvSpPr>
                    <p:cNvPr id="8189" name="Google Shape;8189;p8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91" name="Google Shape;8191;p88"/>
              <p:cNvGrpSpPr/>
              <p:nvPr/>
            </p:nvGrpSpPr>
            <p:grpSpPr>
              <a:xfrm>
                <a:off x="1398451" y="2012951"/>
                <a:ext cx="518255" cy="340828"/>
                <a:chOff x="1398451" y="2012951"/>
                <a:chExt cx="518255" cy="340828"/>
              </a:xfrm>
            </p:grpSpPr>
            <p:sp>
              <p:nvSpPr>
                <p:cNvPr id="8192" name="Google Shape;8192;p8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3" name="Google Shape;8193;p88"/>
                <p:cNvGrpSpPr/>
                <p:nvPr/>
              </p:nvGrpSpPr>
              <p:grpSpPr>
                <a:xfrm>
                  <a:off x="1616453" y="2012951"/>
                  <a:ext cx="300253" cy="340828"/>
                  <a:chOff x="1616453" y="2013538"/>
                  <a:chExt cx="300253" cy="340828"/>
                </a:xfrm>
              </p:grpSpPr>
              <p:sp>
                <p:nvSpPr>
                  <p:cNvPr id="8194" name="Google Shape;8194;p8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1" name="Google Shape;8201;p88"/>
                  <p:cNvGrpSpPr/>
                  <p:nvPr/>
                </p:nvGrpSpPr>
                <p:grpSpPr>
                  <a:xfrm>
                    <a:off x="1839639" y="2013538"/>
                    <a:ext cx="77067" cy="340828"/>
                    <a:chOff x="1839639" y="2013538"/>
                    <a:chExt cx="77067" cy="340828"/>
                  </a:xfrm>
                </p:grpSpPr>
                <p:sp>
                  <p:nvSpPr>
                    <p:cNvPr id="8202" name="Google Shape;8202;p8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204" name="Google Shape;8204;p88"/>
          <p:cNvGrpSpPr/>
          <p:nvPr/>
        </p:nvGrpSpPr>
        <p:grpSpPr>
          <a:xfrm>
            <a:off x="724986" y="3605478"/>
            <a:ext cx="1368681" cy="682918"/>
            <a:chOff x="724986" y="3605478"/>
            <a:chExt cx="1368681" cy="682918"/>
          </a:xfrm>
        </p:grpSpPr>
        <p:grpSp>
          <p:nvGrpSpPr>
            <p:cNvPr id="8205" name="Google Shape;8205;p88"/>
            <p:cNvGrpSpPr/>
            <p:nvPr/>
          </p:nvGrpSpPr>
          <p:grpSpPr>
            <a:xfrm>
              <a:off x="1289102" y="3823629"/>
              <a:ext cx="240442" cy="250435"/>
              <a:chOff x="-165066" y="3843615"/>
              <a:chExt cx="221259" cy="230455"/>
            </a:xfrm>
          </p:grpSpPr>
          <p:sp>
            <p:nvSpPr>
              <p:cNvPr id="8206" name="Google Shape;8206;p8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88"/>
            <p:cNvGrpSpPr/>
            <p:nvPr/>
          </p:nvGrpSpPr>
          <p:grpSpPr>
            <a:xfrm>
              <a:off x="724986" y="3605478"/>
              <a:ext cx="1368681" cy="682918"/>
              <a:chOff x="724986" y="3605478"/>
              <a:chExt cx="1368681" cy="682918"/>
            </a:xfrm>
          </p:grpSpPr>
          <p:grpSp>
            <p:nvGrpSpPr>
              <p:cNvPr id="8227" name="Google Shape;8227;p88"/>
              <p:cNvGrpSpPr/>
              <p:nvPr/>
            </p:nvGrpSpPr>
            <p:grpSpPr>
              <a:xfrm>
                <a:off x="1498221" y="4047614"/>
                <a:ext cx="529172" cy="240783"/>
                <a:chOff x="1498221" y="4047614"/>
                <a:chExt cx="529172" cy="240783"/>
              </a:xfrm>
            </p:grpSpPr>
            <p:grpSp>
              <p:nvGrpSpPr>
                <p:cNvPr id="8228" name="Google Shape;8228;p88"/>
                <p:cNvGrpSpPr/>
                <p:nvPr/>
              </p:nvGrpSpPr>
              <p:grpSpPr>
                <a:xfrm>
                  <a:off x="1826655" y="4224370"/>
                  <a:ext cx="200738" cy="25631"/>
                  <a:chOff x="1826655" y="4224370"/>
                  <a:chExt cx="200738" cy="25631"/>
                </a:xfrm>
              </p:grpSpPr>
              <p:sp>
                <p:nvSpPr>
                  <p:cNvPr id="8229" name="Google Shape;8229;p8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88"/>
                <p:cNvGrpSpPr/>
                <p:nvPr/>
              </p:nvGrpSpPr>
              <p:grpSpPr>
                <a:xfrm>
                  <a:off x="1498221" y="4047614"/>
                  <a:ext cx="328444" cy="240783"/>
                  <a:chOff x="1498221" y="4047614"/>
                  <a:chExt cx="328444" cy="240783"/>
                </a:xfrm>
              </p:grpSpPr>
              <p:sp>
                <p:nvSpPr>
                  <p:cNvPr id="8232" name="Google Shape;8232;p8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3" name="Google Shape;8233;p88"/>
                  <p:cNvGrpSpPr/>
                  <p:nvPr/>
                </p:nvGrpSpPr>
                <p:grpSpPr>
                  <a:xfrm>
                    <a:off x="1498221" y="4047614"/>
                    <a:ext cx="150566" cy="190416"/>
                    <a:chOff x="1498221" y="4047614"/>
                    <a:chExt cx="150566" cy="190416"/>
                  </a:xfrm>
                </p:grpSpPr>
                <p:sp>
                  <p:nvSpPr>
                    <p:cNvPr id="8234" name="Google Shape;8234;p8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36" name="Google Shape;8236;p88"/>
              <p:cNvGrpSpPr/>
              <p:nvPr/>
            </p:nvGrpSpPr>
            <p:grpSpPr>
              <a:xfrm>
                <a:off x="1560718" y="3800594"/>
                <a:ext cx="532948" cy="302090"/>
                <a:chOff x="1560718" y="3800594"/>
                <a:chExt cx="532948" cy="302090"/>
              </a:xfrm>
            </p:grpSpPr>
            <p:grpSp>
              <p:nvGrpSpPr>
                <p:cNvPr id="8237" name="Google Shape;8237;p88"/>
                <p:cNvGrpSpPr/>
                <p:nvPr/>
              </p:nvGrpSpPr>
              <p:grpSpPr>
                <a:xfrm>
                  <a:off x="1912179" y="3827344"/>
                  <a:ext cx="181487" cy="25631"/>
                  <a:chOff x="1912179" y="3827344"/>
                  <a:chExt cx="181487" cy="25631"/>
                </a:xfrm>
              </p:grpSpPr>
              <p:sp>
                <p:nvSpPr>
                  <p:cNvPr id="8238" name="Google Shape;8238;p8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88"/>
                <p:cNvGrpSpPr/>
                <p:nvPr/>
              </p:nvGrpSpPr>
              <p:grpSpPr>
                <a:xfrm>
                  <a:off x="1912179" y="4044505"/>
                  <a:ext cx="181487" cy="25622"/>
                  <a:chOff x="1912179" y="4044506"/>
                  <a:chExt cx="181487" cy="25622"/>
                </a:xfrm>
              </p:grpSpPr>
              <p:sp>
                <p:nvSpPr>
                  <p:cNvPr id="8241" name="Google Shape;8241;p8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88"/>
                <p:cNvGrpSpPr/>
                <p:nvPr/>
              </p:nvGrpSpPr>
              <p:grpSpPr>
                <a:xfrm>
                  <a:off x="1560718" y="3800594"/>
                  <a:ext cx="351472" cy="302090"/>
                  <a:chOff x="1560718" y="3800594"/>
                  <a:chExt cx="351472" cy="302090"/>
                </a:xfrm>
              </p:grpSpPr>
              <p:grpSp>
                <p:nvGrpSpPr>
                  <p:cNvPr id="8244" name="Google Shape;8244;p88"/>
                  <p:cNvGrpSpPr/>
                  <p:nvPr/>
                </p:nvGrpSpPr>
                <p:grpSpPr>
                  <a:xfrm>
                    <a:off x="1560718" y="3842857"/>
                    <a:ext cx="173586" cy="217131"/>
                    <a:chOff x="1560718" y="3842857"/>
                    <a:chExt cx="173586" cy="217131"/>
                  </a:xfrm>
                </p:grpSpPr>
                <p:sp>
                  <p:nvSpPr>
                    <p:cNvPr id="8245" name="Google Shape;8245;p8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8" name="Google Shape;8248;p8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250" name="Google Shape;8250;p8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1" name="Google Shape;8251;p88"/>
              <p:cNvGrpSpPr/>
              <p:nvPr/>
            </p:nvGrpSpPr>
            <p:grpSpPr>
              <a:xfrm>
                <a:off x="785350" y="3605478"/>
                <a:ext cx="535311" cy="249245"/>
                <a:chOff x="785350" y="3605478"/>
                <a:chExt cx="535311" cy="249245"/>
              </a:xfrm>
            </p:grpSpPr>
            <p:grpSp>
              <p:nvGrpSpPr>
                <p:cNvPr id="8252" name="Google Shape;8252;p88"/>
                <p:cNvGrpSpPr/>
                <p:nvPr/>
              </p:nvGrpSpPr>
              <p:grpSpPr>
                <a:xfrm>
                  <a:off x="785350" y="3605478"/>
                  <a:ext cx="376191" cy="102736"/>
                  <a:chOff x="785350" y="3605478"/>
                  <a:chExt cx="376191" cy="102736"/>
                </a:xfrm>
              </p:grpSpPr>
              <p:sp>
                <p:nvSpPr>
                  <p:cNvPr id="8253" name="Google Shape;8253;p8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88"/>
                <p:cNvGrpSpPr/>
                <p:nvPr/>
              </p:nvGrpSpPr>
              <p:grpSpPr>
                <a:xfrm>
                  <a:off x="1161530" y="3655851"/>
                  <a:ext cx="159131" cy="198872"/>
                  <a:chOff x="1161530" y="3655851"/>
                  <a:chExt cx="159131" cy="198872"/>
                </a:xfrm>
              </p:grpSpPr>
              <p:sp>
                <p:nvSpPr>
                  <p:cNvPr id="8257" name="Google Shape;8257;p8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9" name="Google Shape;8259;p88"/>
              <p:cNvGrpSpPr/>
              <p:nvPr/>
            </p:nvGrpSpPr>
            <p:grpSpPr>
              <a:xfrm>
                <a:off x="785350" y="4047614"/>
                <a:ext cx="535311" cy="240783"/>
                <a:chOff x="785350" y="4047614"/>
                <a:chExt cx="535311" cy="240783"/>
              </a:xfrm>
            </p:grpSpPr>
            <p:grpSp>
              <p:nvGrpSpPr>
                <p:cNvPr id="8260" name="Google Shape;8260;p88"/>
                <p:cNvGrpSpPr/>
                <p:nvPr/>
              </p:nvGrpSpPr>
              <p:grpSpPr>
                <a:xfrm>
                  <a:off x="1161636" y="4047614"/>
                  <a:ext cx="159025" cy="190415"/>
                  <a:chOff x="1161636" y="4047614"/>
                  <a:chExt cx="159025" cy="190415"/>
                </a:xfrm>
              </p:grpSpPr>
              <p:sp>
                <p:nvSpPr>
                  <p:cNvPr id="8261" name="Google Shape;8261;p8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88"/>
                <p:cNvGrpSpPr/>
                <p:nvPr/>
              </p:nvGrpSpPr>
              <p:grpSpPr>
                <a:xfrm>
                  <a:off x="785350" y="4185661"/>
                  <a:ext cx="376191" cy="102736"/>
                  <a:chOff x="785350" y="4185661"/>
                  <a:chExt cx="376191" cy="102736"/>
                </a:xfrm>
              </p:grpSpPr>
              <p:sp>
                <p:nvSpPr>
                  <p:cNvPr id="8264" name="Google Shape;8264;p8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7" name="Google Shape;8267;p88"/>
              <p:cNvGrpSpPr/>
              <p:nvPr/>
            </p:nvGrpSpPr>
            <p:grpSpPr>
              <a:xfrm>
                <a:off x="1501054" y="3605478"/>
                <a:ext cx="526340" cy="249240"/>
                <a:chOff x="1501054" y="3605478"/>
                <a:chExt cx="526340" cy="249240"/>
              </a:xfrm>
            </p:grpSpPr>
            <p:grpSp>
              <p:nvGrpSpPr>
                <p:cNvPr id="8268" name="Google Shape;8268;p88"/>
                <p:cNvGrpSpPr/>
                <p:nvPr/>
              </p:nvGrpSpPr>
              <p:grpSpPr>
                <a:xfrm>
                  <a:off x="1834208" y="3643867"/>
                  <a:ext cx="193185" cy="25622"/>
                  <a:chOff x="1834208" y="3643867"/>
                  <a:chExt cx="193185" cy="25622"/>
                </a:xfrm>
              </p:grpSpPr>
              <p:sp>
                <p:nvSpPr>
                  <p:cNvPr id="8269" name="Google Shape;8269;p8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88"/>
                <p:cNvGrpSpPr/>
                <p:nvPr/>
              </p:nvGrpSpPr>
              <p:grpSpPr>
                <a:xfrm>
                  <a:off x="1501054" y="3605478"/>
                  <a:ext cx="333165" cy="249240"/>
                  <a:chOff x="1501054" y="3605478"/>
                  <a:chExt cx="333165" cy="249240"/>
                </a:xfrm>
              </p:grpSpPr>
              <p:sp>
                <p:nvSpPr>
                  <p:cNvPr id="8272" name="Google Shape;8272;p8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3" name="Google Shape;8273;p88"/>
                  <p:cNvGrpSpPr/>
                  <p:nvPr/>
                </p:nvGrpSpPr>
                <p:grpSpPr>
                  <a:xfrm>
                    <a:off x="1501054" y="3655851"/>
                    <a:ext cx="155286" cy="198867"/>
                    <a:chOff x="1501054" y="3655851"/>
                    <a:chExt cx="155286" cy="198867"/>
                  </a:xfrm>
                </p:grpSpPr>
                <p:sp>
                  <p:nvSpPr>
                    <p:cNvPr id="8274" name="Google Shape;8274;p8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76" name="Google Shape;8276;p88"/>
              <p:cNvGrpSpPr/>
              <p:nvPr/>
            </p:nvGrpSpPr>
            <p:grpSpPr>
              <a:xfrm>
                <a:off x="724986" y="3800594"/>
                <a:ext cx="532950" cy="302090"/>
                <a:chOff x="724986" y="3800594"/>
                <a:chExt cx="532950" cy="302090"/>
              </a:xfrm>
            </p:grpSpPr>
            <p:grpSp>
              <p:nvGrpSpPr>
                <p:cNvPr id="8277" name="Google Shape;8277;p88"/>
                <p:cNvGrpSpPr/>
                <p:nvPr/>
              </p:nvGrpSpPr>
              <p:grpSpPr>
                <a:xfrm>
                  <a:off x="724986" y="4044367"/>
                  <a:ext cx="181314" cy="25626"/>
                  <a:chOff x="724986" y="4044367"/>
                  <a:chExt cx="181314" cy="25626"/>
                </a:xfrm>
              </p:grpSpPr>
              <p:sp>
                <p:nvSpPr>
                  <p:cNvPr id="8278" name="Google Shape;8278;p8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88"/>
                <p:cNvGrpSpPr/>
                <p:nvPr/>
              </p:nvGrpSpPr>
              <p:grpSpPr>
                <a:xfrm>
                  <a:off x="906290" y="3800594"/>
                  <a:ext cx="351646" cy="302090"/>
                  <a:chOff x="906290" y="3800594"/>
                  <a:chExt cx="351646" cy="302090"/>
                </a:xfrm>
              </p:grpSpPr>
              <p:grpSp>
                <p:nvGrpSpPr>
                  <p:cNvPr id="8281" name="Google Shape;8281;p88"/>
                  <p:cNvGrpSpPr/>
                  <p:nvPr/>
                </p:nvGrpSpPr>
                <p:grpSpPr>
                  <a:xfrm>
                    <a:off x="1084172" y="3842857"/>
                    <a:ext cx="173764" cy="217131"/>
                    <a:chOff x="1084172" y="3842857"/>
                    <a:chExt cx="173764" cy="217131"/>
                  </a:xfrm>
                </p:grpSpPr>
                <p:grpSp>
                  <p:nvGrpSpPr>
                    <p:cNvPr id="8282" name="Google Shape;8282;p88"/>
                    <p:cNvGrpSpPr/>
                    <p:nvPr/>
                  </p:nvGrpSpPr>
                  <p:grpSpPr>
                    <a:xfrm>
                      <a:off x="1156862" y="3936509"/>
                      <a:ext cx="101073" cy="25622"/>
                      <a:chOff x="1156862" y="3936509"/>
                      <a:chExt cx="101073" cy="25622"/>
                    </a:xfrm>
                  </p:grpSpPr>
                  <p:sp>
                    <p:nvSpPr>
                      <p:cNvPr id="8283" name="Google Shape;8283;p8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5" name="Google Shape;8285;p8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6" name="Google Shape;8286;p8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88"/>
                <p:cNvGrpSpPr/>
                <p:nvPr/>
              </p:nvGrpSpPr>
              <p:grpSpPr>
                <a:xfrm>
                  <a:off x="724986" y="3830189"/>
                  <a:ext cx="189533" cy="25626"/>
                  <a:chOff x="724986" y="3830189"/>
                  <a:chExt cx="189533" cy="25626"/>
                </a:xfrm>
              </p:grpSpPr>
              <p:sp>
                <p:nvSpPr>
                  <p:cNvPr id="8289" name="Google Shape;8289;p8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291" name="Google Shape;8291;p88"/>
          <p:cNvGrpSpPr/>
          <p:nvPr/>
        </p:nvGrpSpPr>
        <p:grpSpPr>
          <a:xfrm>
            <a:off x="2253298" y="2455640"/>
            <a:ext cx="948701" cy="935378"/>
            <a:chOff x="2253298" y="2428317"/>
            <a:chExt cx="948701" cy="935378"/>
          </a:xfrm>
        </p:grpSpPr>
        <p:sp>
          <p:nvSpPr>
            <p:cNvPr id="8292" name="Google Shape;8292;p8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328"/>
        <p:cNvGrpSpPr/>
        <p:nvPr/>
      </p:nvGrpSpPr>
      <p:grpSpPr>
        <a:xfrm>
          <a:off x="0" y="0"/>
          <a:ext cx="0" cy="0"/>
          <a:chOff x="0" y="0"/>
          <a:chExt cx="0" cy="0"/>
        </a:xfrm>
      </p:grpSpPr>
      <p:grpSp>
        <p:nvGrpSpPr>
          <p:cNvPr id="8329" name="Google Shape;8329;p89"/>
          <p:cNvGrpSpPr/>
          <p:nvPr/>
        </p:nvGrpSpPr>
        <p:grpSpPr>
          <a:xfrm>
            <a:off x="3353582" y="1145627"/>
            <a:ext cx="2363393" cy="1017867"/>
            <a:chOff x="3292400" y="1219146"/>
            <a:chExt cx="2615240" cy="1110239"/>
          </a:xfrm>
        </p:grpSpPr>
        <p:sp>
          <p:nvSpPr>
            <p:cNvPr id="8330" name="Google Shape;8330;p8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8331" name="Google Shape;8331;p8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2" name="Google Shape;8332;p8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33" name="Google Shape;8333;p8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34" name="Google Shape;8334;p8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35" name="Google Shape;8335;p8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36" name="Google Shape;8336;p8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37" name="Google Shape;8337;p8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38" name="Google Shape;8338;p8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39" name="Google Shape;8339;p8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40" name="Google Shape;8340;p8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41" name="Google Shape;8341;p8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42" name="Google Shape;8342;p8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43" name="Google Shape;8343;p8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44" name="Google Shape;8344;p89"/>
            <p:cNvGrpSpPr/>
            <p:nvPr/>
          </p:nvGrpSpPr>
          <p:grpSpPr>
            <a:xfrm>
              <a:off x="3748438" y="1378608"/>
              <a:ext cx="2159202" cy="903971"/>
              <a:chOff x="1683525" y="2179850"/>
              <a:chExt cx="4519050" cy="2134525"/>
            </a:xfrm>
          </p:grpSpPr>
          <p:sp>
            <p:nvSpPr>
              <p:cNvPr id="8345" name="Google Shape;8345;p8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6" name="Google Shape;8346;p8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7" name="Google Shape;8347;p8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8" name="Google Shape;8348;p8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9" name="Google Shape;8349;p8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0" name="Google Shape;8350;p8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1" name="Google Shape;8351;p8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2" name="Google Shape;8352;p8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3" name="Google Shape;8353;p8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4" name="Google Shape;8354;p8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5" name="Google Shape;8355;p8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6" name="Google Shape;8356;p8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8357" name="Google Shape;8357;p89"/>
          <p:cNvGraphicFramePr/>
          <p:nvPr/>
        </p:nvGraphicFramePr>
        <p:xfrm>
          <a:off x="5949675" y="2323100"/>
          <a:ext cx="3000000" cy="3000000"/>
        </p:xfrm>
        <a:graphic>
          <a:graphicData uri="http://schemas.openxmlformats.org/drawingml/2006/table">
            <a:tbl>
              <a:tblPr>
                <a:noFill/>
                <a:tableStyleId>{7CB82584-B825-4A7F-ACE0-FA1FE5DFBC80}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358" name="Google Shape;8358;p89"/>
          <p:cNvGrpSpPr/>
          <p:nvPr/>
        </p:nvGrpSpPr>
        <p:grpSpPr>
          <a:xfrm>
            <a:off x="5926924" y="3381697"/>
            <a:ext cx="2519825" cy="1001454"/>
            <a:chOff x="1906114" y="789980"/>
            <a:chExt cx="1487676" cy="606868"/>
          </a:xfrm>
        </p:grpSpPr>
        <p:cxnSp>
          <p:nvCxnSpPr>
            <p:cNvPr id="8359" name="Google Shape;8359;p8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60" name="Google Shape;8360;p8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61" name="Google Shape;8361;p8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362" name="Google Shape;8362;p8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363" name="Google Shape;8363;p8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364" name="Google Shape;8364;p8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365" name="Google Shape;8365;p8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366" name="Google Shape;8366;p8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373" name="Google Shape;8373;p8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74" name="Google Shape;8374;p8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75" name="Google Shape;8375;p8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89"/>
          <p:cNvGrpSpPr/>
          <p:nvPr/>
        </p:nvGrpSpPr>
        <p:grpSpPr>
          <a:xfrm>
            <a:off x="726399" y="1190655"/>
            <a:ext cx="2394370" cy="976502"/>
            <a:chOff x="749309" y="1112739"/>
            <a:chExt cx="2371603" cy="976502"/>
          </a:xfrm>
        </p:grpSpPr>
        <p:sp>
          <p:nvSpPr>
            <p:cNvPr id="8377" name="Google Shape;8377;p8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409" name="Google Shape;8409;p89"/>
          <p:cNvGraphicFramePr/>
          <p:nvPr/>
        </p:nvGraphicFramePr>
        <p:xfrm>
          <a:off x="5949700" y="1188950"/>
          <a:ext cx="3000000" cy="3000000"/>
        </p:xfrm>
        <a:graphic>
          <a:graphicData uri="http://schemas.openxmlformats.org/drawingml/2006/table">
            <a:tbl>
              <a:tblPr>
                <a:noFill/>
                <a:tableStyleId>{7CB82584-B825-4A7F-ACE0-FA1FE5DFBC80}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410" name="Google Shape;8410;p89"/>
          <p:cNvGraphicFramePr/>
          <p:nvPr/>
        </p:nvGraphicFramePr>
        <p:xfrm>
          <a:off x="3356413" y="2323100"/>
          <a:ext cx="3000000" cy="3000000"/>
        </p:xfrm>
        <a:graphic>
          <a:graphicData uri="http://schemas.openxmlformats.org/drawingml/2006/table">
            <a:tbl>
              <a:tblPr>
                <a:noFill/>
                <a:tableStyleId>{7CB82584-B825-4A7F-ACE0-FA1FE5DFBC80}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411" name="Google Shape;8411;p89"/>
          <p:cNvGrpSpPr/>
          <p:nvPr/>
        </p:nvGrpSpPr>
        <p:grpSpPr>
          <a:xfrm>
            <a:off x="4100342" y="2709743"/>
            <a:ext cx="1517436" cy="74460"/>
            <a:chOff x="3980086" y="2804397"/>
            <a:chExt cx="1227600" cy="66900"/>
          </a:xfrm>
        </p:grpSpPr>
        <p:sp>
          <p:nvSpPr>
            <p:cNvPr id="8412" name="Google Shape;8412;p8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89"/>
          <p:cNvGrpSpPr/>
          <p:nvPr/>
        </p:nvGrpSpPr>
        <p:grpSpPr>
          <a:xfrm>
            <a:off x="4725406" y="3002330"/>
            <a:ext cx="892956" cy="74460"/>
            <a:chOff x="3980086" y="2804397"/>
            <a:chExt cx="1227600" cy="66900"/>
          </a:xfrm>
        </p:grpSpPr>
        <p:sp>
          <p:nvSpPr>
            <p:cNvPr id="8415" name="Google Shape;8415;p8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89"/>
          <p:cNvGrpSpPr/>
          <p:nvPr/>
        </p:nvGrpSpPr>
        <p:grpSpPr>
          <a:xfrm>
            <a:off x="3358498" y="3361213"/>
            <a:ext cx="2363244" cy="1005943"/>
            <a:chOff x="3358415" y="3361302"/>
            <a:chExt cx="2363244" cy="1024695"/>
          </a:xfrm>
        </p:grpSpPr>
        <p:grpSp>
          <p:nvGrpSpPr>
            <p:cNvPr id="8418" name="Google Shape;8418;p89"/>
            <p:cNvGrpSpPr/>
            <p:nvPr/>
          </p:nvGrpSpPr>
          <p:grpSpPr>
            <a:xfrm>
              <a:off x="3358415" y="3361302"/>
              <a:ext cx="441300" cy="1024695"/>
              <a:chOff x="3358415" y="3361302"/>
              <a:chExt cx="441300" cy="1024695"/>
            </a:xfrm>
          </p:grpSpPr>
          <p:sp>
            <p:nvSpPr>
              <p:cNvPr id="8419" name="Google Shape;8419;p8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89"/>
            <p:cNvGrpSpPr/>
            <p:nvPr/>
          </p:nvGrpSpPr>
          <p:grpSpPr>
            <a:xfrm>
              <a:off x="3838901" y="3361302"/>
              <a:ext cx="441300" cy="1024695"/>
              <a:chOff x="3838901" y="3361302"/>
              <a:chExt cx="441300" cy="1024695"/>
            </a:xfrm>
          </p:grpSpPr>
          <p:sp>
            <p:nvSpPr>
              <p:cNvPr id="8426" name="Google Shape;8426;p8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89"/>
            <p:cNvGrpSpPr/>
            <p:nvPr/>
          </p:nvGrpSpPr>
          <p:grpSpPr>
            <a:xfrm>
              <a:off x="4319387" y="3361302"/>
              <a:ext cx="441300" cy="1024695"/>
              <a:chOff x="4319387" y="3361302"/>
              <a:chExt cx="441300" cy="1024695"/>
            </a:xfrm>
          </p:grpSpPr>
          <p:sp>
            <p:nvSpPr>
              <p:cNvPr id="8433" name="Google Shape;8433;p8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89"/>
            <p:cNvGrpSpPr/>
            <p:nvPr/>
          </p:nvGrpSpPr>
          <p:grpSpPr>
            <a:xfrm>
              <a:off x="4799873" y="3361302"/>
              <a:ext cx="441300" cy="1024695"/>
              <a:chOff x="4799873" y="3361302"/>
              <a:chExt cx="441300" cy="1024695"/>
            </a:xfrm>
          </p:grpSpPr>
          <p:sp>
            <p:nvSpPr>
              <p:cNvPr id="8440" name="Google Shape;8440;p8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89"/>
            <p:cNvGrpSpPr/>
            <p:nvPr/>
          </p:nvGrpSpPr>
          <p:grpSpPr>
            <a:xfrm>
              <a:off x="5280360" y="3361302"/>
              <a:ext cx="441300" cy="1024695"/>
              <a:chOff x="5280360" y="3361302"/>
              <a:chExt cx="441300" cy="1024695"/>
            </a:xfrm>
          </p:grpSpPr>
          <p:sp>
            <p:nvSpPr>
              <p:cNvPr id="8447" name="Google Shape;8447;p8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453" name="Google Shape;8453;p89"/>
          <p:cNvGraphicFramePr/>
          <p:nvPr/>
        </p:nvGraphicFramePr>
        <p:xfrm>
          <a:off x="724925" y="2323100"/>
          <a:ext cx="3000000" cy="3000000"/>
        </p:xfrm>
        <a:graphic>
          <a:graphicData uri="http://schemas.openxmlformats.org/drawingml/2006/table">
            <a:tbl>
              <a:tblPr>
                <a:noFill/>
                <a:tableStyleId>{7CB82584-B825-4A7F-ACE0-FA1FE5DFBC80}</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454" name="Google Shape;8454;p89"/>
          <p:cNvGrpSpPr/>
          <p:nvPr/>
        </p:nvGrpSpPr>
        <p:grpSpPr>
          <a:xfrm>
            <a:off x="726450" y="3372825"/>
            <a:ext cx="2403614" cy="1005900"/>
            <a:chOff x="726450" y="3372825"/>
            <a:chExt cx="2403614" cy="1005900"/>
          </a:xfrm>
        </p:grpSpPr>
        <p:grpSp>
          <p:nvGrpSpPr>
            <p:cNvPr id="8455" name="Google Shape;8455;p89"/>
            <p:cNvGrpSpPr/>
            <p:nvPr/>
          </p:nvGrpSpPr>
          <p:grpSpPr>
            <a:xfrm>
              <a:off x="726450" y="3696000"/>
              <a:ext cx="2403614" cy="500898"/>
              <a:chOff x="726450" y="3696000"/>
              <a:chExt cx="2403614" cy="500898"/>
            </a:xfrm>
          </p:grpSpPr>
          <p:sp>
            <p:nvSpPr>
              <p:cNvPr id="8456" name="Google Shape;8456;p8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457" name="Google Shape;8457;p8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458" name="Google Shape;8458;p89"/>
            <p:cNvGrpSpPr/>
            <p:nvPr/>
          </p:nvGrpSpPr>
          <p:grpSpPr>
            <a:xfrm>
              <a:off x="1348050" y="3372825"/>
              <a:ext cx="1720425" cy="1005900"/>
              <a:chOff x="1348050" y="3372825"/>
              <a:chExt cx="1720425" cy="1005900"/>
            </a:xfrm>
          </p:grpSpPr>
          <p:sp>
            <p:nvSpPr>
              <p:cNvPr id="8459" name="Google Shape;8459;p8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460" name="Google Shape;8460;p8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461" name="Google Shape;8461;p8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462" name="Google Shape;8462;p8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463" name="Google Shape;8463;p8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464" name="Google Shape;8464;p89"/>
            <p:cNvGrpSpPr/>
            <p:nvPr/>
          </p:nvGrpSpPr>
          <p:grpSpPr>
            <a:xfrm>
              <a:off x="1455707" y="3731058"/>
              <a:ext cx="1491150" cy="417657"/>
              <a:chOff x="1455707" y="3731058"/>
              <a:chExt cx="1491150" cy="417657"/>
            </a:xfrm>
          </p:grpSpPr>
          <p:grpSp>
            <p:nvGrpSpPr>
              <p:cNvPr id="8465" name="Google Shape;8465;p89"/>
              <p:cNvGrpSpPr/>
              <p:nvPr/>
            </p:nvGrpSpPr>
            <p:grpSpPr>
              <a:xfrm>
                <a:off x="1472938" y="3745828"/>
                <a:ext cx="72126" cy="53788"/>
                <a:chOff x="1472938" y="3745828"/>
                <a:chExt cx="72126" cy="53788"/>
              </a:xfrm>
            </p:grpSpPr>
            <p:sp>
              <p:nvSpPr>
                <p:cNvPr id="8466" name="Google Shape;8466;p8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89"/>
              <p:cNvGrpSpPr/>
              <p:nvPr/>
            </p:nvGrpSpPr>
            <p:grpSpPr>
              <a:xfrm>
                <a:off x="1819181" y="4089633"/>
                <a:ext cx="72126" cy="53788"/>
                <a:chOff x="1819181" y="4089633"/>
                <a:chExt cx="72126" cy="53788"/>
              </a:xfrm>
            </p:grpSpPr>
            <p:sp>
              <p:nvSpPr>
                <p:cNvPr id="8469" name="Google Shape;8469;p8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89"/>
              <p:cNvGrpSpPr/>
              <p:nvPr/>
            </p:nvGrpSpPr>
            <p:grpSpPr>
              <a:xfrm>
                <a:off x="1455707" y="4084171"/>
                <a:ext cx="64321" cy="64544"/>
                <a:chOff x="1455707" y="4084171"/>
                <a:chExt cx="64321" cy="64544"/>
              </a:xfrm>
            </p:grpSpPr>
            <p:sp>
              <p:nvSpPr>
                <p:cNvPr id="8472" name="Google Shape;8472;p8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89"/>
              <p:cNvGrpSpPr/>
              <p:nvPr/>
            </p:nvGrpSpPr>
            <p:grpSpPr>
              <a:xfrm>
                <a:off x="1818610" y="3731058"/>
                <a:ext cx="64321" cy="64544"/>
                <a:chOff x="1818610" y="3731058"/>
                <a:chExt cx="64321" cy="64544"/>
              </a:xfrm>
            </p:grpSpPr>
            <p:sp>
              <p:nvSpPr>
                <p:cNvPr id="8475" name="Google Shape;8475;p8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7" name="Google Shape;8477;p89"/>
              <p:cNvGrpSpPr/>
              <p:nvPr/>
            </p:nvGrpSpPr>
            <p:grpSpPr>
              <a:xfrm>
                <a:off x="2172491" y="4089633"/>
                <a:ext cx="72126" cy="53788"/>
                <a:chOff x="2172491" y="4089633"/>
                <a:chExt cx="72126" cy="53788"/>
              </a:xfrm>
            </p:grpSpPr>
            <p:sp>
              <p:nvSpPr>
                <p:cNvPr id="8478" name="Google Shape;8478;p8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89"/>
              <p:cNvGrpSpPr/>
              <p:nvPr/>
            </p:nvGrpSpPr>
            <p:grpSpPr>
              <a:xfrm>
                <a:off x="2171920" y="3731058"/>
                <a:ext cx="64321" cy="64544"/>
                <a:chOff x="2171920" y="3731058"/>
                <a:chExt cx="64321" cy="64544"/>
              </a:xfrm>
            </p:grpSpPr>
            <p:sp>
              <p:nvSpPr>
                <p:cNvPr id="8481" name="Google Shape;8481;p8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89"/>
              <p:cNvGrpSpPr/>
              <p:nvPr/>
            </p:nvGrpSpPr>
            <p:grpSpPr>
              <a:xfrm>
                <a:off x="2874730" y="3745828"/>
                <a:ext cx="72126" cy="53788"/>
                <a:chOff x="2874730" y="3745828"/>
                <a:chExt cx="72126" cy="53788"/>
              </a:xfrm>
            </p:grpSpPr>
            <p:sp>
              <p:nvSpPr>
                <p:cNvPr id="8484" name="Google Shape;8484;p8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89"/>
              <p:cNvGrpSpPr/>
              <p:nvPr/>
            </p:nvGrpSpPr>
            <p:grpSpPr>
              <a:xfrm>
                <a:off x="2878589" y="4081481"/>
                <a:ext cx="64321" cy="64544"/>
                <a:chOff x="2878589" y="4081481"/>
                <a:chExt cx="64321" cy="64544"/>
              </a:xfrm>
            </p:grpSpPr>
            <p:sp>
              <p:nvSpPr>
                <p:cNvPr id="8487" name="Google Shape;8487;p8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89"/>
              <p:cNvGrpSpPr/>
              <p:nvPr/>
            </p:nvGrpSpPr>
            <p:grpSpPr>
              <a:xfrm>
                <a:off x="2525796" y="4089633"/>
                <a:ext cx="72126" cy="53788"/>
                <a:chOff x="2525796" y="4089633"/>
                <a:chExt cx="72126" cy="53788"/>
              </a:xfrm>
            </p:grpSpPr>
            <p:sp>
              <p:nvSpPr>
                <p:cNvPr id="8490" name="Google Shape;8490;p8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89"/>
              <p:cNvGrpSpPr/>
              <p:nvPr/>
            </p:nvGrpSpPr>
            <p:grpSpPr>
              <a:xfrm>
                <a:off x="2525225" y="3731058"/>
                <a:ext cx="64321" cy="64544"/>
                <a:chOff x="2525225" y="3731058"/>
                <a:chExt cx="64321" cy="64544"/>
              </a:xfrm>
            </p:grpSpPr>
            <p:sp>
              <p:nvSpPr>
                <p:cNvPr id="8493" name="Google Shape;8493;p8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43"/>
        <p:cNvGrpSpPr/>
        <p:nvPr/>
      </p:nvGrpSpPr>
      <p:grpSpPr>
        <a:xfrm>
          <a:off x="0" y="0"/>
          <a:ext cx="0" cy="0"/>
          <a:chOff x="0" y="0"/>
          <a:chExt cx="0" cy="0"/>
        </a:xfrm>
      </p:grpSpPr>
      <p:sp>
        <p:nvSpPr>
          <p:cNvPr id="844" name="Google Shape;844;p44"/>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 COMPLETE THE SENTENCE</a:t>
            </a:r>
            <a:endParaRPr/>
          </a:p>
        </p:txBody>
      </p:sp>
      <p:sp>
        <p:nvSpPr>
          <p:cNvPr id="845" name="Google Shape;845;p44"/>
          <p:cNvSpPr txBox="1">
            <a:spLocks noGrp="1"/>
          </p:cNvSpPr>
          <p:nvPr>
            <p:ph type="title" idx="2"/>
          </p:nvPr>
        </p:nvSpPr>
        <p:spPr>
          <a:xfrm>
            <a:off x="1448975" y="1873750"/>
            <a:ext cx="6246300" cy="212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boy is _ _ _ _ _ _ _ in the </a:t>
            </a:r>
            <a:r>
              <a:rPr lang="en" b="1"/>
              <a:t>kitchen</a:t>
            </a:r>
            <a:endParaRPr b="1"/>
          </a:p>
        </p:txBody>
      </p:sp>
      <p:sp>
        <p:nvSpPr>
          <p:cNvPr id="846" name="Google Shape;846;p44">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4">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 name="Google Shape;848;p44"/>
          <p:cNvGrpSpPr/>
          <p:nvPr/>
        </p:nvGrpSpPr>
        <p:grpSpPr>
          <a:xfrm>
            <a:off x="7475654" y="3015874"/>
            <a:ext cx="1288211" cy="947929"/>
            <a:chOff x="6791327" y="2699564"/>
            <a:chExt cx="649038" cy="477594"/>
          </a:xfrm>
        </p:grpSpPr>
        <p:sp>
          <p:nvSpPr>
            <p:cNvPr id="849" name="Google Shape;849;p44"/>
            <p:cNvSpPr/>
            <p:nvPr/>
          </p:nvSpPr>
          <p:spPr>
            <a:xfrm>
              <a:off x="6888667" y="2749584"/>
              <a:ext cx="357960" cy="208433"/>
            </a:xfrm>
            <a:custGeom>
              <a:avLst/>
              <a:gdLst/>
              <a:ahLst/>
              <a:cxnLst/>
              <a:rect l="l" t="t" r="r" b="b"/>
              <a:pathLst>
                <a:path w="11400" h="6638" extrusionOk="0">
                  <a:moveTo>
                    <a:pt x="1959" y="0"/>
                  </a:moveTo>
                  <a:cubicBezTo>
                    <a:pt x="1345" y="0"/>
                    <a:pt x="693" y="42"/>
                    <a:pt x="1" y="133"/>
                  </a:cubicBezTo>
                  <a:cubicBezTo>
                    <a:pt x="244" y="619"/>
                    <a:pt x="578" y="1227"/>
                    <a:pt x="1065" y="1835"/>
                  </a:cubicBezTo>
                  <a:cubicBezTo>
                    <a:pt x="2676" y="1987"/>
                    <a:pt x="5776" y="2777"/>
                    <a:pt x="8299" y="6181"/>
                  </a:cubicBezTo>
                  <a:cubicBezTo>
                    <a:pt x="9211" y="6394"/>
                    <a:pt x="10214" y="6546"/>
                    <a:pt x="11308" y="6637"/>
                  </a:cubicBezTo>
                  <a:cubicBezTo>
                    <a:pt x="11369" y="6516"/>
                    <a:pt x="11399" y="6455"/>
                    <a:pt x="11399" y="6455"/>
                  </a:cubicBezTo>
                  <a:cubicBezTo>
                    <a:pt x="11399" y="6455"/>
                    <a:pt x="9577" y="0"/>
                    <a:pt x="19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4"/>
            <p:cNvSpPr/>
            <p:nvPr/>
          </p:nvSpPr>
          <p:spPr>
            <a:xfrm>
              <a:off x="6791327" y="2753729"/>
              <a:ext cx="452411" cy="416176"/>
            </a:xfrm>
            <a:custGeom>
              <a:avLst/>
              <a:gdLst/>
              <a:ahLst/>
              <a:cxnLst/>
              <a:rect l="l" t="t" r="r" b="b"/>
              <a:pathLst>
                <a:path w="14408" h="13254" extrusionOk="0">
                  <a:moveTo>
                    <a:pt x="2949" y="1"/>
                  </a:moveTo>
                  <a:cubicBezTo>
                    <a:pt x="1247" y="4469"/>
                    <a:pt x="0" y="7782"/>
                    <a:pt x="0" y="7782"/>
                  </a:cubicBezTo>
                  <a:cubicBezTo>
                    <a:pt x="0" y="7782"/>
                    <a:pt x="1611" y="13132"/>
                    <a:pt x="9241" y="13253"/>
                  </a:cubicBezTo>
                  <a:cubicBezTo>
                    <a:pt x="11733" y="10822"/>
                    <a:pt x="13952" y="7265"/>
                    <a:pt x="14408" y="6475"/>
                  </a:cubicBezTo>
                  <a:cubicBezTo>
                    <a:pt x="7022" y="5958"/>
                    <a:pt x="4104" y="2068"/>
                    <a:pt x="3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4"/>
            <p:cNvSpPr/>
            <p:nvPr/>
          </p:nvSpPr>
          <p:spPr>
            <a:xfrm>
              <a:off x="6922076" y="2807172"/>
              <a:ext cx="69708" cy="46817"/>
            </a:xfrm>
            <a:custGeom>
              <a:avLst/>
              <a:gdLst/>
              <a:ahLst/>
              <a:cxnLst/>
              <a:rect l="l" t="t" r="r" b="b"/>
              <a:pathLst>
                <a:path w="2220" h="1491" extrusionOk="0">
                  <a:moveTo>
                    <a:pt x="1" y="1"/>
                  </a:moveTo>
                  <a:lnTo>
                    <a:pt x="1" y="1"/>
                  </a:lnTo>
                  <a:cubicBezTo>
                    <a:pt x="396" y="487"/>
                    <a:pt x="852" y="974"/>
                    <a:pt x="1399" y="1490"/>
                  </a:cubicBezTo>
                  <a:cubicBezTo>
                    <a:pt x="1460" y="1338"/>
                    <a:pt x="1551" y="1186"/>
                    <a:pt x="1642" y="1065"/>
                  </a:cubicBezTo>
                  <a:cubicBezTo>
                    <a:pt x="1794" y="852"/>
                    <a:pt x="1976" y="670"/>
                    <a:pt x="2219" y="518"/>
                  </a:cubicBezTo>
                  <a:cubicBezTo>
                    <a:pt x="1338" y="214"/>
                    <a:pt x="578" y="62"/>
                    <a:pt x="1" y="1"/>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4"/>
            <p:cNvSpPr/>
            <p:nvPr/>
          </p:nvSpPr>
          <p:spPr>
            <a:xfrm>
              <a:off x="6965973" y="2823406"/>
              <a:ext cx="183282" cy="120293"/>
            </a:xfrm>
            <a:custGeom>
              <a:avLst/>
              <a:gdLst/>
              <a:ahLst/>
              <a:cxnLst/>
              <a:rect l="l" t="t" r="r" b="b"/>
              <a:pathLst>
                <a:path w="5837" h="3831" extrusionOk="0">
                  <a:moveTo>
                    <a:pt x="821" y="1"/>
                  </a:moveTo>
                  <a:cubicBezTo>
                    <a:pt x="578" y="153"/>
                    <a:pt x="396" y="335"/>
                    <a:pt x="244" y="548"/>
                  </a:cubicBezTo>
                  <a:cubicBezTo>
                    <a:pt x="153" y="669"/>
                    <a:pt x="62" y="821"/>
                    <a:pt x="1" y="973"/>
                  </a:cubicBezTo>
                  <a:cubicBezTo>
                    <a:pt x="1308" y="2128"/>
                    <a:pt x="3192" y="3223"/>
                    <a:pt x="5837" y="3830"/>
                  </a:cubicBezTo>
                  <a:cubicBezTo>
                    <a:pt x="4195" y="1642"/>
                    <a:pt x="2341" y="548"/>
                    <a:pt x="821" y="1"/>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4"/>
            <p:cNvSpPr/>
            <p:nvPr/>
          </p:nvSpPr>
          <p:spPr>
            <a:xfrm>
              <a:off x="7072890" y="2699564"/>
              <a:ext cx="367474" cy="230759"/>
            </a:xfrm>
            <a:custGeom>
              <a:avLst/>
              <a:gdLst/>
              <a:ahLst/>
              <a:cxnLst/>
              <a:rect l="l" t="t" r="r" b="b"/>
              <a:pathLst>
                <a:path w="11703" h="7349" extrusionOk="0">
                  <a:moveTo>
                    <a:pt x="10705" y="1"/>
                  </a:moveTo>
                  <a:cubicBezTo>
                    <a:pt x="9551" y="1"/>
                    <a:pt x="0" y="7015"/>
                    <a:pt x="0" y="7015"/>
                  </a:cubicBezTo>
                  <a:lnTo>
                    <a:pt x="851" y="7349"/>
                  </a:lnTo>
                  <a:cubicBezTo>
                    <a:pt x="851" y="7349"/>
                    <a:pt x="11702" y="723"/>
                    <a:pt x="10791" y="24"/>
                  </a:cubicBezTo>
                  <a:cubicBezTo>
                    <a:pt x="10771" y="8"/>
                    <a:pt x="10743" y="1"/>
                    <a:pt x="10705" y="1"/>
                  </a:cubicBezTo>
                  <a:close/>
                </a:path>
              </a:pathLst>
            </a:custGeom>
            <a:solidFill>
              <a:srgbClr val="3039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4"/>
            <p:cNvSpPr/>
            <p:nvPr/>
          </p:nvSpPr>
          <p:spPr>
            <a:xfrm>
              <a:off x="7114872" y="3030175"/>
              <a:ext cx="166420" cy="146983"/>
            </a:xfrm>
            <a:custGeom>
              <a:avLst/>
              <a:gdLst/>
              <a:ahLst/>
              <a:cxnLst/>
              <a:rect l="l" t="t" r="r" b="b"/>
              <a:pathLst>
                <a:path w="5300" h="4681" extrusionOk="0">
                  <a:moveTo>
                    <a:pt x="2847" y="0"/>
                  </a:moveTo>
                  <a:cubicBezTo>
                    <a:pt x="2686" y="0"/>
                    <a:pt x="2584" y="11"/>
                    <a:pt x="2584" y="11"/>
                  </a:cubicBezTo>
                  <a:cubicBezTo>
                    <a:pt x="2584" y="11"/>
                    <a:pt x="2311" y="376"/>
                    <a:pt x="1885" y="893"/>
                  </a:cubicBezTo>
                  <a:cubicBezTo>
                    <a:pt x="2493" y="1075"/>
                    <a:pt x="3648" y="1531"/>
                    <a:pt x="3526" y="2474"/>
                  </a:cubicBezTo>
                  <a:cubicBezTo>
                    <a:pt x="3440" y="2991"/>
                    <a:pt x="2932" y="3243"/>
                    <a:pt x="2360" y="3243"/>
                  </a:cubicBezTo>
                  <a:cubicBezTo>
                    <a:pt x="1722" y="3243"/>
                    <a:pt x="1004" y="2930"/>
                    <a:pt x="700" y="2322"/>
                  </a:cubicBezTo>
                  <a:cubicBezTo>
                    <a:pt x="456" y="2595"/>
                    <a:pt x="244" y="2869"/>
                    <a:pt x="1" y="3142"/>
                  </a:cubicBezTo>
                  <a:cubicBezTo>
                    <a:pt x="820" y="4206"/>
                    <a:pt x="1759" y="4680"/>
                    <a:pt x="2600" y="4680"/>
                  </a:cubicBezTo>
                  <a:cubicBezTo>
                    <a:pt x="3755" y="4680"/>
                    <a:pt x="4726" y="3786"/>
                    <a:pt x="4955" y="2291"/>
                  </a:cubicBezTo>
                  <a:cubicBezTo>
                    <a:pt x="5300" y="200"/>
                    <a:pt x="3533" y="0"/>
                    <a:pt x="2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44"/>
          <p:cNvGrpSpPr/>
          <p:nvPr/>
        </p:nvGrpSpPr>
        <p:grpSpPr>
          <a:xfrm>
            <a:off x="720891" y="1802029"/>
            <a:ext cx="1066529" cy="983702"/>
            <a:chOff x="720891" y="1802029"/>
            <a:chExt cx="1066529" cy="983702"/>
          </a:xfrm>
        </p:grpSpPr>
        <p:grpSp>
          <p:nvGrpSpPr>
            <p:cNvPr id="856" name="Google Shape;856;p44"/>
            <p:cNvGrpSpPr/>
            <p:nvPr/>
          </p:nvGrpSpPr>
          <p:grpSpPr>
            <a:xfrm>
              <a:off x="720891" y="1802029"/>
              <a:ext cx="1066529" cy="983702"/>
              <a:chOff x="8402592" y="1844286"/>
              <a:chExt cx="537348" cy="495618"/>
            </a:xfrm>
          </p:grpSpPr>
          <p:sp>
            <p:nvSpPr>
              <p:cNvPr id="857" name="Google Shape;857;p44"/>
              <p:cNvSpPr/>
              <p:nvPr/>
            </p:nvSpPr>
            <p:spPr>
              <a:xfrm>
                <a:off x="8717314" y="2123871"/>
                <a:ext cx="186390" cy="65846"/>
              </a:xfrm>
              <a:custGeom>
                <a:avLst/>
                <a:gdLst/>
                <a:ahLst/>
                <a:cxnLst/>
                <a:rect l="l" t="t" r="r" b="b"/>
                <a:pathLst>
                  <a:path w="5936" h="2097" extrusionOk="0">
                    <a:moveTo>
                      <a:pt x="412" y="1"/>
                    </a:moveTo>
                    <a:cubicBezTo>
                      <a:pt x="200" y="1"/>
                      <a:pt x="0" y="289"/>
                      <a:pt x="190" y="502"/>
                    </a:cubicBezTo>
                    <a:cubicBezTo>
                      <a:pt x="707" y="1019"/>
                      <a:pt x="1345" y="1475"/>
                      <a:pt x="2014" y="1749"/>
                    </a:cubicBezTo>
                    <a:cubicBezTo>
                      <a:pt x="2479" y="1955"/>
                      <a:pt x="2989" y="2096"/>
                      <a:pt x="3505" y="2096"/>
                    </a:cubicBezTo>
                    <a:cubicBezTo>
                      <a:pt x="3595" y="2096"/>
                      <a:pt x="3686" y="2092"/>
                      <a:pt x="3777" y="2083"/>
                    </a:cubicBezTo>
                    <a:cubicBezTo>
                      <a:pt x="4506" y="2022"/>
                      <a:pt x="5175" y="1688"/>
                      <a:pt x="5722" y="1201"/>
                    </a:cubicBezTo>
                    <a:cubicBezTo>
                      <a:pt x="5935" y="1012"/>
                      <a:pt x="5724" y="730"/>
                      <a:pt x="5491" y="730"/>
                    </a:cubicBezTo>
                    <a:cubicBezTo>
                      <a:pt x="5425" y="730"/>
                      <a:pt x="5357" y="753"/>
                      <a:pt x="5297" y="806"/>
                    </a:cubicBezTo>
                    <a:cubicBezTo>
                      <a:pt x="4841" y="1232"/>
                      <a:pt x="4233" y="1505"/>
                      <a:pt x="3594" y="1536"/>
                    </a:cubicBezTo>
                    <a:cubicBezTo>
                      <a:pt x="3078" y="1536"/>
                      <a:pt x="2561" y="1384"/>
                      <a:pt x="2105" y="1171"/>
                    </a:cubicBezTo>
                    <a:cubicBezTo>
                      <a:pt x="1558" y="897"/>
                      <a:pt x="1011" y="533"/>
                      <a:pt x="585" y="77"/>
                    </a:cubicBezTo>
                    <a:cubicBezTo>
                      <a:pt x="532" y="23"/>
                      <a:pt x="471" y="1"/>
                      <a:pt x="4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4"/>
              <p:cNvSpPr/>
              <p:nvPr/>
            </p:nvSpPr>
            <p:spPr>
              <a:xfrm>
                <a:off x="8426456" y="2084276"/>
                <a:ext cx="285395" cy="255627"/>
              </a:xfrm>
              <a:custGeom>
                <a:avLst/>
                <a:gdLst/>
                <a:ahLst/>
                <a:cxnLst/>
                <a:rect l="l" t="t" r="r" b="b"/>
                <a:pathLst>
                  <a:path w="9089" h="8141" extrusionOk="0">
                    <a:moveTo>
                      <a:pt x="2310" y="0"/>
                    </a:moveTo>
                    <a:lnTo>
                      <a:pt x="0" y="3617"/>
                    </a:lnTo>
                    <a:cubicBezTo>
                      <a:pt x="0" y="3617"/>
                      <a:pt x="350" y="8141"/>
                      <a:pt x="5941" y="8141"/>
                    </a:cubicBezTo>
                    <a:cubicBezTo>
                      <a:pt x="6290" y="8141"/>
                      <a:pt x="6660" y="8123"/>
                      <a:pt x="7052" y="8086"/>
                    </a:cubicBezTo>
                    <a:cubicBezTo>
                      <a:pt x="7781" y="6809"/>
                      <a:pt x="9088" y="4590"/>
                      <a:pt x="9088" y="4590"/>
                    </a:cubicBezTo>
                    <a:lnTo>
                      <a:pt x="2310" y="0"/>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4"/>
              <p:cNvSpPr/>
              <p:nvPr/>
            </p:nvSpPr>
            <p:spPr>
              <a:xfrm>
                <a:off x="8480841" y="2048951"/>
                <a:ext cx="340753" cy="210003"/>
              </a:xfrm>
              <a:custGeom>
                <a:avLst/>
                <a:gdLst/>
                <a:ahLst/>
                <a:cxnLst/>
                <a:rect l="l" t="t" r="r" b="b"/>
                <a:pathLst>
                  <a:path w="10852" h="6688" extrusionOk="0">
                    <a:moveTo>
                      <a:pt x="5320" y="1"/>
                    </a:moveTo>
                    <a:lnTo>
                      <a:pt x="578" y="457"/>
                    </a:lnTo>
                    <a:lnTo>
                      <a:pt x="1" y="2007"/>
                    </a:lnTo>
                    <a:lnTo>
                      <a:pt x="6779" y="6688"/>
                    </a:lnTo>
                    <a:lnTo>
                      <a:pt x="7356" y="5715"/>
                    </a:lnTo>
                    <a:lnTo>
                      <a:pt x="10852" y="4864"/>
                    </a:lnTo>
                    <a:lnTo>
                      <a:pt x="5320" y="1"/>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4"/>
              <p:cNvSpPr/>
              <p:nvPr/>
            </p:nvSpPr>
            <p:spPr>
              <a:xfrm>
                <a:off x="8402592" y="1844286"/>
                <a:ext cx="537348" cy="363298"/>
              </a:xfrm>
              <a:custGeom>
                <a:avLst/>
                <a:gdLst/>
                <a:ahLst/>
                <a:cxnLst/>
                <a:rect l="l" t="t" r="r" b="b"/>
                <a:pathLst>
                  <a:path w="17113" h="11570" extrusionOk="0">
                    <a:moveTo>
                      <a:pt x="8825" y="0"/>
                    </a:moveTo>
                    <a:cubicBezTo>
                      <a:pt x="8720" y="0"/>
                      <a:pt x="8615" y="5"/>
                      <a:pt x="8511" y="14"/>
                    </a:cubicBezTo>
                    <a:cubicBezTo>
                      <a:pt x="7478" y="105"/>
                      <a:pt x="6535" y="652"/>
                      <a:pt x="5927" y="1473"/>
                    </a:cubicBezTo>
                    <a:cubicBezTo>
                      <a:pt x="5167" y="896"/>
                      <a:pt x="4195" y="561"/>
                      <a:pt x="3222" y="561"/>
                    </a:cubicBezTo>
                    <a:cubicBezTo>
                      <a:pt x="3191" y="560"/>
                      <a:pt x="3160" y="560"/>
                      <a:pt x="3128" y="560"/>
                    </a:cubicBezTo>
                    <a:cubicBezTo>
                      <a:pt x="1972" y="560"/>
                      <a:pt x="777" y="1106"/>
                      <a:pt x="274" y="2142"/>
                    </a:cubicBezTo>
                    <a:cubicBezTo>
                      <a:pt x="31" y="2689"/>
                      <a:pt x="0" y="3327"/>
                      <a:pt x="31" y="3935"/>
                    </a:cubicBezTo>
                    <a:cubicBezTo>
                      <a:pt x="61" y="4421"/>
                      <a:pt x="122" y="4938"/>
                      <a:pt x="335" y="5394"/>
                    </a:cubicBezTo>
                    <a:cubicBezTo>
                      <a:pt x="669" y="6154"/>
                      <a:pt x="1398" y="6671"/>
                      <a:pt x="2189" y="6975"/>
                    </a:cubicBezTo>
                    <a:cubicBezTo>
                      <a:pt x="2979" y="7248"/>
                      <a:pt x="3830" y="7309"/>
                      <a:pt x="4681" y="7309"/>
                    </a:cubicBezTo>
                    <a:cubicBezTo>
                      <a:pt x="4377" y="8099"/>
                      <a:pt x="4833" y="8981"/>
                      <a:pt x="5502" y="9437"/>
                    </a:cubicBezTo>
                    <a:cubicBezTo>
                      <a:pt x="5968" y="9777"/>
                      <a:pt x="6539" y="9940"/>
                      <a:pt x="7113" y="9940"/>
                    </a:cubicBezTo>
                    <a:cubicBezTo>
                      <a:pt x="7922" y="9940"/>
                      <a:pt x="8737" y="9616"/>
                      <a:pt x="9271" y="9011"/>
                    </a:cubicBezTo>
                    <a:cubicBezTo>
                      <a:pt x="9874" y="10575"/>
                      <a:pt x="11568" y="11569"/>
                      <a:pt x="13233" y="11569"/>
                    </a:cubicBezTo>
                    <a:cubicBezTo>
                      <a:pt x="13412" y="11569"/>
                      <a:pt x="13592" y="11558"/>
                      <a:pt x="13769" y="11534"/>
                    </a:cubicBezTo>
                    <a:cubicBezTo>
                      <a:pt x="15228" y="11352"/>
                      <a:pt x="16687" y="10318"/>
                      <a:pt x="16931" y="8859"/>
                    </a:cubicBezTo>
                    <a:cubicBezTo>
                      <a:pt x="17113" y="7735"/>
                      <a:pt x="16505" y="6519"/>
                      <a:pt x="15472" y="5972"/>
                    </a:cubicBezTo>
                    <a:cubicBezTo>
                      <a:pt x="14943" y="5698"/>
                      <a:pt x="14348" y="5610"/>
                      <a:pt x="13740" y="5610"/>
                    </a:cubicBezTo>
                    <a:cubicBezTo>
                      <a:pt x="13335" y="5610"/>
                      <a:pt x="12924" y="5649"/>
                      <a:pt x="12523" y="5698"/>
                    </a:cubicBezTo>
                    <a:cubicBezTo>
                      <a:pt x="12979" y="4695"/>
                      <a:pt x="12797" y="3510"/>
                      <a:pt x="12341" y="2506"/>
                    </a:cubicBezTo>
                    <a:cubicBezTo>
                      <a:pt x="12098" y="1959"/>
                      <a:pt x="11763" y="1443"/>
                      <a:pt x="11338" y="1017"/>
                    </a:cubicBezTo>
                    <a:cubicBezTo>
                      <a:pt x="10682" y="361"/>
                      <a:pt x="9756" y="0"/>
                      <a:pt x="8825"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4"/>
              <p:cNvSpPr/>
              <p:nvPr/>
            </p:nvSpPr>
            <p:spPr>
              <a:xfrm>
                <a:off x="8568667" y="2052279"/>
                <a:ext cx="80196" cy="89396"/>
              </a:xfrm>
              <a:custGeom>
                <a:avLst/>
                <a:gdLst/>
                <a:ahLst/>
                <a:cxnLst/>
                <a:rect l="l" t="t" r="r" b="b"/>
                <a:pathLst>
                  <a:path w="2554" h="2847" extrusionOk="0">
                    <a:moveTo>
                      <a:pt x="392" y="0"/>
                    </a:moveTo>
                    <a:cubicBezTo>
                      <a:pt x="261" y="0"/>
                      <a:pt x="171" y="99"/>
                      <a:pt x="122" y="199"/>
                    </a:cubicBezTo>
                    <a:cubicBezTo>
                      <a:pt x="30" y="472"/>
                      <a:pt x="0" y="746"/>
                      <a:pt x="0" y="1019"/>
                    </a:cubicBezTo>
                    <a:cubicBezTo>
                      <a:pt x="0" y="1627"/>
                      <a:pt x="304" y="2144"/>
                      <a:pt x="790" y="2448"/>
                    </a:cubicBezTo>
                    <a:cubicBezTo>
                      <a:pt x="1246" y="2722"/>
                      <a:pt x="1763" y="2813"/>
                      <a:pt x="2249" y="2843"/>
                    </a:cubicBezTo>
                    <a:cubicBezTo>
                      <a:pt x="2263" y="2846"/>
                      <a:pt x="2276" y="2847"/>
                      <a:pt x="2289" y="2847"/>
                    </a:cubicBezTo>
                    <a:cubicBezTo>
                      <a:pt x="2427" y="2847"/>
                      <a:pt x="2553" y="2708"/>
                      <a:pt x="2553" y="2570"/>
                    </a:cubicBezTo>
                    <a:cubicBezTo>
                      <a:pt x="2553" y="2418"/>
                      <a:pt x="2401" y="2296"/>
                      <a:pt x="2249" y="2296"/>
                    </a:cubicBezTo>
                    <a:cubicBezTo>
                      <a:pt x="2037" y="2266"/>
                      <a:pt x="1854" y="2235"/>
                      <a:pt x="1611" y="2174"/>
                    </a:cubicBezTo>
                    <a:cubicBezTo>
                      <a:pt x="1520" y="2144"/>
                      <a:pt x="1429" y="2114"/>
                      <a:pt x="1368" y="2083"/>
                    </a:cubicBezTo>
                    <a:lnTo>
                      <a:pt x="1307" y="2083"/>
                    </a:lnTo>
                    <a:cubicBezTo>
                      <a:pt x="1368" y="2083"/>
                      <a:pt x="1307" y="2053"/>
                      <a:pt x="1277" y="2053"/>
                    </a:cubicBezTo>
                    <a:lnTo>
                      <a:pt x="1185" y="1992"/>
                    </a:lnTo>
                    <a:cubicBezTo>
                      <a:pt x="1125" y="1962"/>
                      <a:pt x="1064" y="1931"/>
                      <a:pt x="973" y="1901"/>
                    </a:cubicBezTo>
                    <a:cubicBezTo>
                      <a:pt x="973" y="1883"/>
                      <a:pt x="963" y="1866"/>
                      <a:pt x="966" y="1866"/>
                    </a:cubicBezTo>
                    <a:lnTo>
                      <a:pt x="966" y="1866"/>
                    </a:lnTo>
                    <a:cubicBezTo>
                      <a:pt x="968" y="1866"/>
                      <a:pt x="977" y="1875"/>
                      <a:pt x="1003" y="1901"/>
                    </a:cubicBezTo>
                    <a:cubicBezTo>
                      <a:pt x="973" y="1870"/>
                      <a:pt x="973" y="1870"/>
                      <a:pt x="942" y="1840"/>
                    </a:cubicBezTo>
                    <a:cubicBezTo>
                      <a:pt x="912" y="1840"/>
                      <a:pt x="882" y="1810"/>
                      <a:pt x="882" y="1779"/>
                    </a:cubicBezTo>
                    <a:cubicBezTo>
                      <a:pt x="851" y="1749"/>
                      <a:pt x="821" y="1749"/>
                      <a:pt x="821" y="1718"/>
                    </a:cubicBezTo>
                    <a:cubicBezTo>
                      <a:pt x="807" y="1718"/>
                      <a:pt x="800" y="1712"/>
                      <a:pt x="795" y="1706"/>
                    </a:cubicBezTo>
                    <a:lnTo>
                      <a:pt x="795" y="1706"/>
                    </a:lnTo>
                    <a:cubicBezTo>
                      <a:pt x="796" y="1706"/>
                      <a:pt x="796" y="1706"/>
                      <a:pt x="796" y="1706"/>
                    </a:cubicBezTo>
                    <a:cubicBezTo>
                      <a:pt x="798" y="1706"/>
                      <a:pt x="797" y="1701"/>
                      <a:pt x="790" y="1688"/>
                    </a:cubicBezTo>
                    <a:lnTo>
                      <a:pt x="790" y="1688"/>
                    </a:lnTo>
                    <a:cubicBezTo>
                      <a:pt x="790" y="1688"/>
                      <a:pt x="790" y="1688"/>
                      <a:pt x="790" y="1688"/>
                    </a:cubicBezTo>
                    <a:cubicBezTo>
                      <a:pt x="760" y="1627"/>
                      <a:pt x="730" y="1597"/>
                      <a:pt x="699" y="1536"/>
                    </a:cubicBezTo>
                    <a:cubicBezTo>
                      <a:pt x="669" y="1506"/>
                      <a:pt x="669" y="1475"/>
                      <a:pt x="638" y="1475"/>
                    </a:cubicBezTo>
                    <a:cubicBezTo>
                      <a:pt x="638" y="1460"/>
                      <a:pt x="640" y="1452"/>
                      <a:pt x="643" y="1450"/>
                    </a:cubicBezTo>
                    <a:lnTo>
                      <a:pt x="643" y="1450"/>
                    </a:lnTo>
                    <a:cubicBezTo>
                      <a:pt x="652" y="1458"/>
                      <a:pt x="669" y="1475"/>
                      <a:pt x="669" y="1475"/>
                    </a:cubicBezTo>
                    <a:cubicBezTo>
                      <a:pt x="669" y="1475"/>
                      <a:pt x="655" y="1448"/>
                      <a:pt x="646" y="1448"/>
                    </a:cubicBezTo>
                    <a:cubicBezTo>
                      <a:pt x="645" y="1448"/>
                      <a:pt x="644" y="1449"/>
                      <a:pt x="643" y="1450"/>
                    </a:cubicBezTo>
                    <a:lnTo>
                      <a:pt x="643" y="1450"/>
                    </a:lnTo>
                    <a:cubicBezTo>
                      <a:pt x="640" y="1447"/>
                      <a:pt x="638" y="1445"/>
                      <a:pt x="638" y="1445"/>
                    </a:cubicBezTo>
                    <a:cubicBezTo>
                      <a:pt x="638" y="1384"/>
                      <a:pt x="608" y="1323"/>
                      <a:pt x="608" y="1293"/>
                    </a:cubicBezTo>
                    <a:cubicBezTo>
                      <a:pt x="578" y="1263"/>
                      <a:pt x="578" y="1232"/>
                      <a:pt x="578" y="1202"/>
                    </a:cubicBezTo>
                    <a:cubicBezTo>
                      <a:pt x="571" y="1188"/>
                      <a:pt x="567" y="1175"/>
                      <a:pt x="565" y="1161"/>
                    </a:cubicBezTo>
                    <a:lnTo>
                      <a:pt x="565" y="1161"/>
                    </a:lnTo>
                    <a:cubicBezTo>
                      <a:pt x="567" y="1169"/>
                      <a:pt x="571" y="1181"/>
                      <a:pt x="578" y="1202"/>
                    </a:cubicBezTo>
                    <a:cubicBezTo>
                      <a:pt x="578" y="1184"/>
                      <a:pt x="567" y="1155"/>
                      <a:pt x="564" y="1154"/>
                    </a:cubicBezTo>
                    <a:lnTo>
                      <a:pt x="564" y="1154"/>
                    </a:lnTo>
                    <a:cubicBezTo>
                      <a:pt x="561" y="1111"/>
                      <a:pt x="578" y="1072"/>
                      <a:pt x="578" y="1050"/>
                    </a:cubicBezTo>
                    <a:cubicBezTo>
                      <a:pt x="547" y="959"/>
                      <a:pt x="578" y="867"/>
                      <a:pt x="578" y="776"/>
                    </a:cubicBezTo>
                    <a:cubicBezTo>
                      <a:pt x="578" y="746"/>
                      <a:pt x="578" y="746"/>
                      <a:pt x="578" y="715"/>
                    </a:cubicBezTo>
                    <a:lnTo>
                      <a:pt x="608" y="594"/>
                    </a:lnTo>
                    <a:cubicBezTo>
                      <a:pt x="638" y="533"/>
                      <a:pt x="638" y="442"/>
                      <a:pt x="669" y="351"/>
                    </a:cubicBezTo>
                    <a:cubicBezTo>
                      <a:pt x="730" y="199"/>
                      <a:pt x="608" y="47"/>
                      <a:pt x="486" y="16"/>
                    </a:cubicBezTo>
                    <a:cubicBezTo>
                      <a:pt x="453" y="5"/>
                      <a:pt x="421" y="0"/>
                      <a:pt x="3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 name="Google Shape;862;p44"/>
            <p:cNvGrpSpPr/>
            <p:nvPr/>
          </p:nvGrpSpPr>
          <p:grpSpPr>
            <a:xfrm>
              <a:off x="803061" y="1891483"/>
              <a:ext cx="861175" cy="573309"/>
              <a:chOff x="4390456" y="1891693"/>
              <a:chExt cx="64936" cy="43243"/>
            </a:xfrm>
          </p:grpSpPr>
          <p:sp>
            <p:nvSpPr>
              <p:cNvPr id="863" name="Google Shape;863;p44"/>
              <p:cNvSpPr/>
              <p:nvPr/>
            </p:nvSpPr>
            <p:spPr>
              <a:xfrm>
                <a:off x="4390456" y="1891693"/>
                <a:ext cx="9725" cy="18145"/>
              </a:xfrm>
              <a:custGeom>
                <a:avLst/>
                <a:gdLst/>
                <a:ahLst/>
                <a:cxnLst/>
                <a:rect l="l" t="t" r="r" b="b"/>
                <a:pathLst>
                  <a:path w="477" h="890" extrusionOk="0">
                    <a:moveTo>
                      <a:pt x="431" y="1"/>
                    </a:moveTo>
                    <a:cubicBezTo>
                      <a:pt x="429" y="1"/>
                      <a:pt x="428" y="1"/>
                      <a:pt x="427" y="1"/>
                    </a:cubicBezTo>
                    <a:lnTo>
                      <a:pt x="423" y="1"/>
                    </a:lnTo>
                    <a:cubicBezTo>
                      <a:pt x="356" y="9"/>
                      <a:pt x="289" y="30"/>
                      <a:pt x="230" y="68"/>
                    </a:cubicBezTo>
                    <a:cubicBezTo>
                      <a:pt x="105" y="151"/>
                      <a:pt x="26" y="289"/>
                      <a:pt x="13" y="439"/>
                    </a:cubicBezTo>
                    <a:cubicBezTo>
                      <a:pt x="1" y="581"/>
                      <a:pt x="17" y="727"/>
                      <a:pt x="63" y="865"/>
                    </a:cubicBezTo>
                    <a:cubicBezTo>
                      <a:pt x="70" y="882"/>
                      <a:pt x="85" y="889"/>
                      <a:pt x="99" y="889"/>
                    </a:cubicBezTo>
                    <a:cubicBezTo>
                      <a:pt x="121" y="889"/>
                      <a:pt x="144" y="872"/>
                      <a:pt x="139" y="844"/>
                    </a:cubicBezTo>
                    <a:cubicBezTo>
                      <a:pt x="88" y="661"/>
                      <a:pt x="47" y="439"/>
                      <a:pt x="147" y="264"/>
                    </a:cubicBezTo>
                    <a:cubicBezTo>
                      <a:pt x="197" y="180"/>
                      <a:pt x="276" y="118"/>
                      <a:pt x="373" y="88"/>
                    </a:cubicBezTo>
                    <a:cubicBezTo>
                      <a:pt x="385" y="84"/>
                      <a:pt x="402" y="84"/>
                      <a:pt x="418" y="80"/>
                    </a:cubicBezTo>
                    <a:lnTo>
                      <a:pt x="427" y="80"/>
                    </a:lnTo>
                    <a:cubicBezTo>
                      <a:pt x="476" y="76"/>
                      <a:pt x="477" y="1"/>
                      <a:pt x="4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4"/>
              <p:cNvSpPr/>
              <p:nvPr/>
            </p:nvSpPr>
            <p:spPr>
              <a:xfrm>
                <a:off x="4438634" y="1929044"/>
                <a:ext cx="16759" cy="5892"/>
              </a:xfrm>
              <a:custGeom>
                <a:avLst/>
                <a:gdLst/>
                <a:ahLst/>
                <a:cxnLst/>
                <a:rect l="l" t="t" r="r" b="b"/>
                <a:pathLst>
                  <a:path w="822" h="289" extrusionOk="0">
                    <a:moveTo>
                      <a:pt x="59" y="0"/>
                    </a:moveTo>
                    <a:cubicBezTo>
                      <a:pt x="28" y="0"/>
                      <a:pt x="1" y="40"/>
                      <a:pt x="27" y="69"/>
                    </a:cubicBezTo>
                    <a:lnTo>
                      <a:pt x="31" y="69"/>
                    </a:lnTo>
                    <a:cubicBezTo>
                      <a:pt x="102" y="140"/>
                      <a:pt x="186" y="203"/>
                      <a:pt x="282" y="240"/>
                    </a:cubicBezTo>
                    <a:cubicBezTo>
                      <a:pt x="344" y="272"/>
                      <a:pt x="413" y="289"/>
                      <a:pt x="482" y="289"/>
                    </a:cubicBezTo>
                    <a:cubicBezTo>
                      <a:pt x="496" y="289"/>
                      <a:pt x="510" y="288"/>
                      <a:pt x="524" y="286"/>
                    </a:cubicBezTo>
                    <a:cubicBezTo>
                      <a:pt x="624" y="278"/>
                      <a:pt x="716" y="236"/>
                      <a:pt x="791" y="165"/>
                    </a:cubicBezTo>
                    <a:cubicBezTo>
                      <a:pt x="821" y="142"/>
                      <a:pt x="791" y="101"/>
                      <a:pt x="758" y="101"/>
                    </a:cubicBezTo>
                    <a:cubicBezTo>
                      <a:pt x="750" y="101"/>
                      <a:pt x="741" y="104"/>
                      <a:pt x="733" y="111"/>
                    </a:cubicBezTo>
                    <a:cubicBezTo>
                      <a:pt x="670" y="174"/>
                      <a:pt x="587" y="207"/>
                      <a:pt x="499" y="211"/>
                    </a:cubicBezTo>
                    <a:cubicBezTo>
                      <a:pt x="428" y="211"/>
                      <a:pt x="357" y="195"/>
                      <a:pt x="294" y="161"/>
                    </a:cubicBezTo>
                    <a:cubicBezTo>
                      <a:pt x="215" y="124"/>
                      <a:pt x="144" y="73"/>
                      <a:pt x="85" y="11"/>
                    </a:cubicBezTo>
                    <a:cubicBezTo>
                      <a:pt x="77" y="3"/>
                      <a:pt x="68" y="0"/>
                      <a:pt x="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865" name="Google Shape;865;p44">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8498"/>
        <p:cNvGrpSpPr/>
        <p:nvPr/>
      </p:nvGrpSpPr>
      <p:grpSpPr>
        <a:xfrm>
          <a:off x="0" y="0"/>
          <a:ext cx="0" cy="0"/>
          <a:chOff x="0" y="0"/>
          <a:chExt cx="0" cy="0"/>
        </a:xfrm>
      </p:grpSpPr>
      <p:grpSp>
        <p:nvGrpSpPr>
          <p:cNvPr id="8499" name="Google Shape;8499;p90"/>
          <p:cNvGrpSpPr/>
          <p:nvPr/>
        </p:nvGrpSpPr>
        <p:grpSpPr>
          <a:xfrm>
            <a:off x="732428" y="1171356"/>
            <a:ext cx="845921" cy="690752"/>
            <a:chOff x="732428" y="1198513"/>
            <a:chExt cx="845921" cy="690752"/>
          </a:xfrm>
        </p:grpSpPr>
        <p:grpSp>
          <p:nvGrpSpPr>
            <p:cNvPr id="8500" name="Google Shape;8500;p90"/>
            <p:cNvGrpSpPr/>
            <p:nvPr/>
          </p:nvGrpSpPr>
          <p:grpSpPr>
            <a:xfrm>
              <a:off x="823030" y="1198513"/>
              <a:ext cx="755319" cy="690752"/>
              <a:chOff x="823030" y="1198513"/>
              <a:chExt cx="755319" cy="690752"/>
            </a:xfrm>
          </p:grpSpPr>
          <p:sp>
            <p:nvSpPr>
              <p:cNvPr id="8501" name="Google Shape;8501;p9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9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90"/>
            <p:cNvGrpSpPr/>
            <p:nvPr/>
          </p:nvGrpSpPr>
          <p:grpSpPr>
            <a:xfrm>
              <a:off x="732428" y="1239937"/>
              <a:ext cx="739912" cy="607886"/>
              <a:chOff x="732428" y="1239937"/>
              <a:chExt cx="739912" cy="607886"/>
            </a:xfrm>
          </p:grpSpPr>
          <p:sp>
            <p:nvSpPr>
              <p:cNvPr id="8504" name="Google Shape;8504;p9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90"/>
            <p:cNvGrpSpPr/>
            <p:nvPr/>
          </p:nvGrpSpPr>
          <p:grpSpPr>
            <a:xfrm>
              <a:off x="732428" y="1277018"/>
              <a:ext cx="702832" cy="533758"/>
              <a:chOff x="732428" y="1277018"/>
              <a:chExt cx="702832" cy="533758"/>
            </a:xfrm>
          </p:grpSpPr>
          <p:sp>
            <p:nvSpPr>
              <p:cNvPr id="8507" name="Google Shape;8507;p9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90"/>
            <p:cNvGrpSpPr/>
            <p:nvPr/>
          </p:nvGrpSpPr>
          <p:grpSpPr>
            <a:xfrm>
              <a:off x="931170" y="1306653"/>
              <a:ext cx="647179" cy="474455"/>
              <a:chOff x="931170" y="1306653"/>
              <a:chExt cx="647179" cy="474455"/>
            </a:xfrm>
          </p:grpSpPr>
          <p:sp>
            <p:nvSpPr>
              <p:cNvPr id="8510" name="Google Shape;8510;p9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2" name="Google Shape;8512;p9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90"/>
          <p:cNvGrpSpPr/>
          <p:nvPr/>
        </p:nvGrpSpPr>
        <p:grpSpPr>
          <a:xfrm>
            <a:off x="3964037" y="1171363"/>
            <a:ext cx="634656" cy="699982"/>
            <a:chOff x="5985650" y="2860025"/>
            <a:chExt cx="1396075" cy="1539775"/>
          </a:xfrm>
        </p:grpSpPr>
        <p:sp>
          <p:nvSpPr>
            <p:cNvPr id="8514" name="Google Shape;8514;p9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9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9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9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9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9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9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9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9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90"/>
          <p:cNvGrpSpPr/>
          <p:nvPr/>
        </p:nvGrpSpPr>
        <p:grpSpPr>
          <a:xfrm>
            <a:off x="4719687" y="1171356"/>
            <a:ext cx="725845" cy="699975"/>
            <a:chOff x="4249973" y="1201875"/>
            <a:chExt cx="1958568" cy="1888762"/>
          </a:xfrm>
        </p:grpSpPr>
        <p:sp>
          <p:nvSpPr>
            <p:cNvPr id="8547" name="Google Shape;8547;p9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8" name="Google Shape;8548;p90"/>
            <p:cNvGrpSpPr/>
            <p:nvPr/>
          </p:nvGrpSpPr>
          <p:grpSpPr>
            <a:xfrm>
              <a:off x="5853086" y="1789142"/>
              <a:ext cx="355454" cy="1048099"/>
              <a:chOff x="5576108" y="2016725"/>
              <a:chExt cx="565200" cy="1666560"/>
            </a:xfrm>
          </p:grpSpPr>
          <p:sp>
            <p:nvSpPr>
              <p:cNvPr id="8549" name="Google Shape;8549;p9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50" name="Google Shape;8550;p9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90"/>
            <p:cNvGrpSpPr/>
            <p:nvPr/>
          </p:nvGrpSpPr>
          <p:grpSpPr>
            <a:xfrm>
              <a:off x="4869455" y="2691676"/>
              <a:ext cx="1013897" cy="398961"/>
              <a:chOff x="4012057" y="3451825"/>
              <a:chExt cx="1612175" cy="634379"/>
            </a:xfrm>
          </p:grpSpPr>
          <p:sp>
            <p:nvSpPr>
              <p:cNvPr id="8552" name="Google Shape;8552;p9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53" name="Google Shape;8553;p9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90"/>
            <p:cNvGrpSpPr/>
            <p:nvPr/>
          </p:nvGrpSpPr>
          <p:grpSpPr>
            <a:xfrm>
              <a:off x="4276937" y="2155961"/>
              <a:ext cx="651965" cy="891358"/>
              <a:chOff x="3069908" y="2599997"/>
              <a:chExt cx="1036675" cy="1417328"/>
            </a:xfrm>
          </p:grpSpPr>
          <p:sp>
            <p:nvSpPr>
              <p:cNvPr id="8555" name="Google Shape;8555;p9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56" name="Google Shape;8556;p9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90"/>
            <p:cNvGrpSpPr/>
            <p:nvPr/>
          </p:nvGrpSpPr>
          <p:grpSpPr>
            <a:xfrm>
              <a:off x="5054918" y="1201875"/>
              <a:ext cx="999548" cy="602711"/>
              <a:chOff x="4306958" y="1082925"/>
              <a:chExt cx="1589359" cy="958358"/>
            </a:xfrm>
          </p:grpSpPr>
          <p:sp>
            <p:nvSpPr>
              <p:cNvPr id="8558" name="Google Shape;8558;p9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59" name="Google Shape;8559;p9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90"/>
            <p:cNvGrpSpPr/>
            <p:nvPr/>
          </p:nvGrpSpPr>
          <p:grpSpPr>
            <a:xfrm>
              <a:off x="4249973" y="1303451"/>
              <a:ext cx="799317" cy="841334"/>
              <a:chOff x="3027033" y="1244439"/>
              <a:chExt cx="1270977" cy="1337786"/>
            </a:xfrm>
          </p:grpSpPr>
          <p:sp>
            <p:nvSpPr>
              <p:cNvPr id="8561" name="Google Shape;8561;p9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62" name="Google Shape;8562;p9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3" name="Google Shape;8563;p90"/>
          <p:cNvGrpSpPr/>
          <p:nvPr/>
        </p:nvGrpSpPr>
        <p:grpSpPr>
          <a:xfrm>
            <a:off x="4072551" y="2058137"/>
            <a:ext cx="750769" cy="683784"/>
            <a:chOff x="4204684" y="2104422"/>
            <a:chExt cx="699822" cy="637382"/>
          </a:xfrm>
        </p:grpSpPr>
        <p:grpSp>
          <p:nvGrpSpPr>
            <p:cNvPr id="8564" name="Google Shape;8564;p90"/>
            <p:cNvGrpSpPr/>
            <p:nvPr/>
          </p:nvGrpSpPr>
          <p:grpSpPr>
            <a:xfrm>
              <a:off x="4204684" y="2430067"/>
              <a:ext cx="342957" cy="311738"/>
              <a:chOff x="4204684" y="2430067"/>
              <a:chExt cx="342957" cy="311738"/>
            </a:xfrm>
          </p:grpSpPr>
          <p:sp>
            <p:nvSpPr>
              <p:cNvPr id="8565" name="Google Shape;8565;p9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90"/>
            <p:cNvGrpSpPr/>
            <p:nvPr/>
          </p:nvGrpSpPr>
          <p:grpSpPr>
            <a:xfrm>
              <a:off x="4561586" y="2430067"/>
              <a:ext cx="342920" cy="311738"/>
              <a:chOff x="4561586" y="2430067"/>
              <a:chExt cx="342920" cy="311738"/>
            </a:xfrm>
          </p:grpSpPr>
          <p:sp>
            <p:nvSpPr>
              <p:cNvPr id="8568" name="Google Shape;8568;p9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90"/>
            <p:cNvGrpSpPr/>
            <p:nvPr/>
          </p:nvGrpSpPr>
          <p:grpSpPr>
            <a:xfrm>
              <a:off x="4561586" y="2104422"/>
              <a:ext cx="342920" cy="311738"/>
              <a:chOff x="4561586" y="2104422"/>
              <a:chExt cx="342920" cy="311738"/>
            </a:xfrm>
          </p:grpSpPr>
          <p:sp>
            <p:nvSpPr>
              <p:cNvPr id="8571" name="Google Shape;8571;p9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90"/>
            <p:cNvGrpSpPr/>
            <p:nvPr/>
          </p:nvGrpSpPr>
          <p:grpSpPr>
            <a:xfrm>
              <a:off x="4204684" y="2104422"/>
              <a:ext cx="342957" cy="311664"/>
              <a:chOff x="4204684" y="2104422"/>
              <a:chExt cx="342957" cy="311664"/>
            </a:xfrm>
          </p:grpSpPr>
          <p:sp>
            <p:nvSpPr>
              <p:cNvPr id="8574" name="Google Shape;8574;p9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90"/>
          <p:cNvGrpSpPr/>
          <p:nvPr/>
        </p:nvGrpSpPr>
        <p:grpSpPr>
          <a:xfrm>
            <a:off x="5536984" y="1171351"/>
            <a:ext cx="660591" cy="688867"/>
            <a:chOff x="5830645" y="1267368"/>
            <a:chExt cx="530340" cy="553040"/>
          </a:xfrm>
        </p:grpSpPr>
        <p:sp>
          <p:nvSpPr>
            <p:cNvPr id="8577" name="Google Shape;8577;p9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8" name="Google Shape;8578;p90"/>
            <p:cNvGrpSpPr/>
            <p:nvPr/>
          </p:nvGrpSpPr>
          <p:grpSpPr>
            <a:xfrm>
              <a:off x="5830645" y="1267368"/>
              <a:ext cx="259743" cy="269909"/>
              <a:chOff x="5830645" y="1267368"/>
              <a:chExt cx="259743" cy="269909"/>
            </a:xfrm>
          </p:grpSpPr>
          <p:sp>
            <p:nvSpPr>
              <p:cNvPr id="8579" name="Google Shape;8579;p9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90"/>
            <p:cNvGrpSpPr/>
            <p:nvPr/>
          </p:nvGrpSpPr>
          <p:grpSpPr>
            <a:xfrm>
              <a:off x="6101293" y="1267368"/>
              <a:ext cx="259692" cy="269909"/>
              <a:chOff x="6101293" y="1267368"/>
              <a:chExt cx="259692" cy="269909"/>
            </a:xfrm>
          </p:grpSpPr>
          <p:sp>
            <p:nvSpPr>
              <p:cNvPr id="8582" name="Google Shape;8582;p9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90"/>
            <p:cNvGrpSpPr/>
            <p:nvPr/>
          </p:nvGrpSpPr>
          <p:grpSpPr>
            <a:xfrm>
              <a:off x="5830645" y="1550500"/>
              <a:ext cx="259692" cy="269909"/>
              <a:chOff x="5830645" y="1550500"/>
              <a:chExt cx="259692" cy="269909"/>
            </a:xfrm>
          </p:grpSpPr>
          <p:sp>
            <p:nvSpPr>
              <p:cNvPr id="8585" name="Google Shape;8585;p9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90"/>
            <p:cNvGrpSpPr/>
            <p:nvPr/>
          </p:nvGrpSpPr>
          <p:grpSpPr>
            <a:xfrm>
              <a:off x="6101293" y="1550500"/>
              <a:ext cx="259692" cy="269909"/>
              <a:chOff x="6101293" y="1550500"/>
              <a:chExt cx="259692" cy="269909"/>
            </a:xfrm>
          </p:grpSpPr>
          <p:sp>
            <p:nvSpPr>
              <p:cNvPr id="8588" name="Google Shape;8588;p9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0" name="Google Shape;8590;p90"/>
          <p:cNvGrpSpPr/>
          <p:nvPr/>
        </p:nvGrpSpPr>
        <p:grpSpPr>
          <a:xfrm>
            <a:off x="739138" y="2061810"/>
            <a:ext cx="697154" cy="679574"/>
            <a:chOff x="2679875" y="2361475"/>
            <a:chExt cx="780425" cy="760575"/>
          </a:xfrm>
        </p:grpSpPr>
        <p:sp>
          <p:nvSpPr>
            <p:cNvPr id="8591" name="Google Shape;8591;p9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9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9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90"/>
          <p:cNvGrpSpPr/>
          <p:nvPr/>
        </p:nvGrpSpPr>
        <p:grpSpPr>
          <a:xfrm>
            <a:off x="3138297" y="1171402"/>
            <a:ext cx="735829" cy="684547"/>
            <a:chOff x="3351965" y="1148808"/>
            <a:chExt cx="750770" cy="698375"/>
          </a:xfrm>
        </p:grpSpPr>
        <p:grpSp>
          <p:nvGrpSpPr>
            <p:cNvPr id="8598" name="Google Shape;8598;p90"/>
            <p:cNvGrpSpPr/>
            <p:nvPr/>
          </p:nvGrpSpPr>
          <p:grpSpPr>
            <a:xfrm>
              <a:off x="3586796" y="1148808"/>
              <a:ext cx="294857" cy="286830"/>
              <a:chOff x="3750225" y="1774000"/>
              <a:chExt cx="149575" cy="145525"/>
            </a:xfrm>
          </p:grpSpPr>
          <p:sp>
            <p:nvSpPr>
              <p:cNvPr id="8599" name="Google Shape;8599;p9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9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90"/>
            <p:cNvGrpSpPr/>
            <p:nvPr/>
          </p:nvGrpSpPr>
          <p:grpSpPr>
            <a:xfrm>
              <a:off x="3779245" y="1375768"/>
              <a:ext cx="323490" cy="286978"/>
              <a:chOff x="3847850" y="1889150"/>
              <a:chExt cx="164100" cy="145600"/>
            </a:xfrm>
          </p:grpSpPr>
          <p:sp>
            <p:nvSpPr>
              <p:cNvPr id="8602" name="Google Shape;8602;p9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90"/>
            <p:cNvGrpSpPr/>
            <p:nvPr/>
          </p:nvGrpSpPr>
          <p:grpSpPr>
            <a:xfrm>
              <a:off x="3351965" y="1330435"/>
              <a:ext cx="295449" cy="285401"/>
              <a:chOff x="3631100" y="1866150"/>
              <a:chExt cx="149875" cy="144800"/>
            </a:xfrm>
          </p:grpSpPr>
          <p:sp>
            <p:nvSpPr>
              <p:cNvPr id="8605" name="Google Shape;8605;p9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90"/>
            <p:cNvGrpSpPr/>
            <p:nvPr/>
          </p:nvGrpSpPr>
          <p:grpSpPr>
            <a:xfrm>
              <a:off x="3548208" y="1560352"/>
              <a:ext cx="294808" cy="286830"/>
              <a:chOff x="3730650" y="1982800"/>
              <a:chExt cx="149550" cy="145525"/>
            </a:xfrm>
          </p:grpSpPr>
          <p:sp>
            <p:nvSpPr>
              <p:cNvPr id="8608" name="Google Shape;8608;p9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9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10" name="Google Shape;8610;p90"/>
          <p:cNvGrpSpPr/>
          <p:nvPr/>
        </p:nvGrpSpPr>
        <p:grpSpPr>
          <a:xfrm>
            <a:off x="7639949" y="1171356"/>
            <a:ext cx="804565" cy="677795"/>
            <a:chOff x="7636443" y="1204988"/>
            <a:chExt cx="804565" cy="677795"/>
          </a:xfrm>
        </p:grpSpPr>
        <p:grpSp>
          <p:nvGrpSpPr>
            <p:cNvPr id="8611" name="Google Shape;8611;p90"/>
            <p:cNvGrpSpPr/>
            <p:nvPr/>
          </p:nvGrpSpPr>
          <p:grpSpPr>
            <a:xfrm>
              <a:off x="7636443" y="1509705"/>
              <a:ext cx="804565" cy="373078"/>
              <a:chOff x="7636443" y="1509705"/>
              <a:chExt cx="804565" cy="373078"/>
            </a:xfrm>
          </p:grpSpPr>
          <p:sp>
            <p:nvSpPr>
              <p:cNvPr id="8612" name="Google Shape;8612;p9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90"/>
            <p:cNvGrpSpPr/>
            <p:nvPr/>
          </p:nvGrpSpPr>
          <p:grpSpPr>
            <a:xfrm>
              <a:off x="7636443" y="1408133"/>
              <a:ext cx="804565" cy="373078"/>
              <a:chOff x="7636443" y="1408133"/>
              <a:chExt cx="804565" cy="373078"/>
            </a:xfrm>
          </p:grpSpPr>
          <p:sp>
            <p:nvSpPr>
              <p:cNvPr id="8615" name="Google Shape;8615;p9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9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90"/>
            <p:cNvGrpSpPr/>
            <p:nvPr/>
          </p:nvGrpSpPr>
          <p:grpSpPr>
            <a:xfrm>
              <a:off x="7636443" y="1306560"/>
              <a:ext cx="804565" cy="373078"/>
              <a:chOff x="7636443" y="1306560"/>
              <a:chExt cx="804565" cy="373078"/>
            </a:xfrm>
          </p:grpSpPr>
          <p:sp>
            <p:nvSpPr>
              <p:cNvPr id="8618" name="Google Shape;8618;p9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90"/>
            <p:cNvGrpSpPr/>
            <p:nvPr/>
          </p:nvGrpSpPr>
          <p:grpSpPr>
            <a:xfrm>
              <a:off x="7636443" y="1204988"/>
              <a:ext cx="804565" cy="373078"/>
              <a:chOff x="7636443" y="1204988"/>
              <a:chExt cx="804565" cy="373078"/>
            </a:xfrm>
          </p:grpSpPr>
          <p:sp>
            <p:nvSpPr>
              <p:cNvPr id="8621" name="Google Shape;8621;p9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23" name="Google Shape;8623;p90"/>
          <p:cNvGrpSpPr/>
          <p:nvPr/>
        </p:nvGrpSpPr>
        <p:grpSpPr>
          <a:xfrm>
            <a:off x="4978796" y="2078771"/>
            <a:ext cx="661339" cy="661188"/>
            <a:chOff x="3990000" y="975400"/>
            <a:chExt cx="3934200" cy="3933300"/>
          </a:xfrm>
        </p:grpSpPr>
        <p:sp>
          <p:nvSpPr>
            <p:cNvPr id="8624" name="Google Shape;8624;p9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90"/>
          <p:cNvGrpSpPr/>
          <p:nvPr/>
        </p:nvGrpSpPr>
        <p:grpSpPr>
          <a:xfrm>
            <a:off x="6622444" y="2057409"/>
            <a:ext cx="868881" cy="684241"/>
            <a:chOff x="6598259" y="2078634"/>
            <a:chExt cx="868881" cy="684241"/>
          </a:xfrm>
        </p:grpSpPr>
        <p:sp>
          <p:nvSpPr>
            <p:cNvPr id="8629" name="Google Shape;8629;p9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5" name="Google Shape;8635;p90"/>
            <p:cNvGrpSpPr/>
            <p:nvPr/>
          </p:nvGrpSpPr>
          <p:grpSpPr>
            <a:xfrm>
              <a:off x="6808175" y="2078634"/>
              <a:ext cx="452229" cy="684241"/>
              <a:chOff x="6808175" y="2078634"/>
              <a:chExt cx="452229" cy="684241"/>
            </a:xfrm>
          </p:grpSpPr>
          <p:sp>
            <p:nvSpPr>
              <p:cNvPr id="8636" name="Google Shape;8636;p9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90"/>
              <p:cNvGrpSpPr/>
              <p:nvPr/>
            </p:nvGrpSpPr>
            <p:grpSpPr>
              <a:xfrm>
                <a:off x="6821586" y="2078634"/>
                <a:ext cx="426871" cy="684241"/>
                <a:chOff x="6821586" y="2078634"/>
                <a:chExt cx="426871" cy="684241"/>
              </a:xfrm>
            </p:grpSpPr>
            <p:grpSp>
              <p:nvGrpSpPr>
                <p:cNvPr id="8643" name="Google Shape;8643;p90"/>
                <p:cNvGrpSpPr/>
                <p:nvPr/>
              </p:nvGrpSpPr>
              <p:grpSpPr>
                <a:xfrm>
                  <a:off x="6821586" y="2078634"/>
                  <a:ext cx="426871" cy="684241"/>
                  <a:chOff x="6821586" y="2078634"/>
                  <a:chExt cx="426871" cy="684241"/>
                </a:xfrm>
              </p:grpSpPr>
              <p:sp>
                <p:nvSpPr>
                  <p:cNvPr id="8644" name="Google Shape;8644;p9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9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9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3" name="Google Shape;8663;p9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9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9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69" name="Google Shape;8669;p90"/>
          <p:cNvGrpSpPr/>
          <p:nvPr/>
        </p:nvGrpSpPr>
        <p:grpSpPr>
          <a:xfrm>
            <a:off x="5795610" y="2063018"/>
            <a:ext cx="671358" cy="671358"/>
            <a:chOff x="6535625" y="760425"/>
            <a:chExt cx="1665900" cy="1665900"/>
          </a:xfrm>
        </p:grpSpPr>
        <p:sp>
          <p:nvSpPr>
            <p:cNvPr id="8670" name="Google Shape;8670;p90"/>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0"/>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0"/>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0"/>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90"/>
          <p:cNvGrpSpPr/>
          <p:nvPr/>
        </p:nvGrpSpPr>
        <p:grpSpPr>
          <a:xfrm>
            <a:off x="732427" y="3731418"/>
            <a:ext cx="1340789" cy="640830"/>
            <a:chOff x="238125" y="1151100"/>
            <a:chExt cx="7139450" cy="3412300"/>
          </a:xfrm>
        </p:grpSpPr>
        <p:sp>
          <p:nvSpPr>
            <p:cNvPr id="8675" name="Google Shape;8675;p9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9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9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9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9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9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90"/>
          <p:cNvGrpSpPr/>
          <p:nvPr/>
        </p:nvGrpSpPr>
        <p:grpSpPr>
          <a:xfrm>
            <a:off x="5599650" y="2934699"/>
            <a:ext cx="985357" cy="585764"/>
            <a:chOff x="5145061" y="2881789"/>
            <a:chExt cx="1107641" cy="658458"/>
          </a:xfrm>
        </p:grpSpPr>
        <p:grpSp>
          <p:nvGrpSpPr>
            <p:cNvPr id="8688" name="Google Shape;8688;p90"/>
            <p:cNvGrpSpPr/>
            <p:nvPr/>
          </p:nvGrpSpPr>
          <p:grpSpPr>
            <a:xfrm>
              <a:off x="5722989" y="3244587"/>
              <a:ext cx="529713" cy="295659"/>
              <a:chOff x="5722989" y="3244587"/>
              <a:chExt cx="529713" cy="295659"/>
            </a:xfrm>
          </p:grpSpPr>
          <p:sp>
            <p:nvSpPr>
              <p:cNvPr id="8689" name="Google Shape;8689;p9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690" name="Google Shape;8690;p9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691" name="Google Shape;8691;p90"/>
            <p:cNvGrpSpPr/>
            <p:nvPr/>
          </p:nvGrpSpPr>
          <p:grpSpPr>
            <a:xfrm>
              <a:off x="5145061" y="3244587"/>
              <a:ext cx="536807" cy="295659"/>
              <a:chOff x="5145061" y="3244587"/>
              <a:chExt cx="536807" cy="295659"/>
            </a:xfrm>
          </p:grpSpPr>
          <p:sp>
            <p:nvSpPr>
              <p:cNvPr id="8692" name="Google Shape;8692;p9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693" name="Google Shape;8693;p9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694" name="Google Shape;8694;p90"/>
            <p:cNvGrpSpPr/>
            <p:nvPr/>
          </p:nvGrpSpPr>
          <p:grpSpPr>
            <a:xfrm>
              <a:off x="5341327" y="2898245"/>
              <a:ext cx="532309" cy="614891"/>
              <a:chOff x="5341327" y="2898245"/>
              <a:chExt cx="532309" cy="614891"/>
            </a:xfrm>
          </p:grpSpPr>
          <p:sp>
            <p:nvSpPr>
              <p:cNvPr id="8695" name="Google Shape;8695;p9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696" name="Google Shape;8696;p9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697" name="Google Shape;8697;p90"/>
            <p:cNvGrpSpPr/>
            <p:nvPr/>
          </p:nvGrpSpPr>
          <p:grpSpPr>
            <a:xfrm>
              <a:off x="5532290" y="2881789"/>
              <a:ext cx="620516" cy="305456"/>
              <a:chOff x="5532290" y="2881789"/>
              <a:chExt cx="620516" cy="305456"/>
            </a:xfrm>
          </p:grpSpPr>
          <p:sp>
            <p:nvSpPr>
              <p:cNvPr id="8698" name="Google Shape;8698;p9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699" name="Google Shape;8699;p9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700" name="Google Shape;8700;p90"/>
          <p:cNvGrpSpPr/>
          <p:nvPr/>
        </p:nvGrpSpPr>
        <p:grpSpPr>
          <a:xfrm>
            <a:off x="8178573" y="3726757"/>
            <a:ext cx="269068" cy="645491"/>
            <a:chOff x="7026852" y="3311869"/>
            <a:chExt cx="434331" cy="1041954"/>
          </a:xfrm>
        </p:grpSpPr>
        <p:sp>
          <p:nvSpPr>
            <p:cNvPr id="8701" name="Google Shape;8701;p9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9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90"/>
          <p:cNvGrpSpPr/>
          <p:nvPr/>
        </p:nvGrpSpPr>
        <p:grpSpPr>
          <a:xfrm>
            <a:off x="6195154" y="3765995"/>
            <a:ext cx="293882" cy="293836"/>
            <a:chOff x="4873519" y="3311869"/>
            <a:chExt cx="499374" cy="499296"/>
          </a:xfrm>
        </p:grpSpPr>
        <p:sp>
          <p:nvSpPr>
            <p:cNvPr id="8705" name="Google Shape;8705;p9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90"/>
          <p:cNvGrpSpPr/>
          <p:nvPr/>
        </p:nvGrpSpPr>
        <p:grpSpPr>
          <a:xfrm>
            <a:off x="6195154" y="4078366"/>
            <a:ext cx="293882" cy="293882"/>
            <a:chOff x="4873519" y="3875839"/>
            <a:chExt cx="499374" cy="499374"/>
          </a:xfrm>
        </p:grpSpPr>
        <p:sp>
          <p:nvSpPr>
            <p:cNvPr id="8708" name="Google Shape;8708;p9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9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90"/>
          <p:cNvGrpSpPr/>
          <p:nvPr/>
        </p:nvGrpSpPr>
        <p:grpSpPr>
          <a:xfrm>
            <a:off x="2425681" y="2050319"/>
            <a:ext cx="698104" cy="698208"/>
            <a:chOff x="2565073" y="2075876"/>
            <a:chExt cx="672482" cy="672518"/>
          </a:xfrm>
        </p:grpSpPr>
        <p:sp>
          <p:nvSpPr>
            <p:cNvPr id="8711" name="Google Shape;8711;p9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9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9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90"/>
          <p:cNvGrpSpPr/>
          <p:nvPr/>
        </p:nvGrpSpPr>
        <p:grpSpPr>
          <a:xfrm>
            <a:off x="5649092" y="3734919"/>
            <a:ext cx="438354" cy="637329"/>
            <a:chOff x="1697726" y="3244179"/>
            <a:chExt cx="788124" cy="1146069"/>
          </a:xfrm>
        </p:grpSpPr>
        <p:sp>
          <p:nvSpPr>
            <p:cNvPr id="8718" name="Google Shape;8718;p9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9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0" name="Google Shape;8720;p9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1" name="Google Shape;8721;p90"/>
          <p:cNvGrpSpPr/>
          <p:nvPr/>
        </p:nvGrpSpPr>
        <p:grpSpPr>
          <a:xfrm>
            <a:off x="7650306" y="2063282"/>
            <a:ext cx="799565" cy="670282"/>
            <a:chOff x="7617850" y="2063282"/>
            <a:chExt cx="799565" cy="670282"/>
          </a:xfrm>
        </p:grpSpPr>
        <p:cxnSp>
          <p:nvCxnSpPr>
            <p:cNvPr id="8722" name="Google Shape;8722;p9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23" name="Google Shape;8723;p9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24" name="Google Shape;8724;p9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25" name="Google Shape;8725;p9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26" name="Google Shape;8726;p9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727" name="Google Shape;8727;p9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728" name="Google Shape;8728;p90"/>
            <p:cNvGrpSpPr/>
            <p:nvPr/>
          </p:nvGrpSpPr>
          <p:grpSpPr>
            <a:xfrm>
              <a:off x="7734309" y="2063282"/>
              <a:ext cx="570957" cy="620095"/>
              <a:chOff x="7734309" y="2063282"/>
              <a:chExt cx="570957" cy="620095"/>
            </a:xfrm>
          </p:grpSpPr>
          <p:grpSp>
            <p:nvGrpSpPr>
              <p:cNvPr id="8729" name="Google Shape;8729;p90"/>
              <p:cNvGrpSpPr/>
              <p:nvPr/>
            </p:nvGrpSpPr>
            <p:grpSpPr>
              <a:xfrm>
                <a:off x="8031573" y="2063282"/>
                <a:ext cx="273693" cy="620095"/>
                <a:chOff x="8031573" y="2063282"/>
                <a:chExt cx="273693" cy="620095"/>
              </a:xfrm>
            </p:grpSpPr>
            <p:sp>
              <p:nvSpPr>
                <p:cNvPr id="8730" name="Google Shape;8730;p9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9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90"/>
              <p:cNvGrpSpPr/>
              <p:nvPr/>
            </p:nvGrpSpPr>
            <p:grpSpPr>
              <a:xfrm flipH="1">
                <a:off x="7734309" y="2063282"/>
                <a:ext cx="273693" cy="620095"/>
                <a:chOff x="8031573" y="2063282"/>
                <a:chExt cx="273693" cy="620095"/>
              </a:xfrm>
            </p:grpSpPr>
            <p:sp>
              <p:nvSpPr>
                <p:cNvPr id="8735" name="Google Shape;8735;p9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9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739" name="Google Shape;8739;p90"/>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90"/>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1" name="Google Shape;8741;p90"/>
          <p:cNvGrpSpPr/>
          <p:nvPr/>
        </p:nvGrpSpPr>
        <p:grpSpPr>
          <a:xfrm>
            <a:off x="7836913" y="2916765"/>
            <a:ext cx="602567" cy="601884"/>
            <a:chOff x="1186975" y="238125"/>
            <a:chExt cx="5244275" cy="5238325"/>
          </a:xfrm>
        </p:grpSpPr>
        <p:sp>
          <p:nvSpPr>
            <p:cNvPr id="8742" name="Google Shape;8742;p9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9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9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90"/>
          <p:cNvGrpSpPr/>
          <p:nvPr/>
        </p:nvGrpSpPr>
        <p:grpSpPr>
          <a:xfrm>
            <a:off x="3279650" y="2056249"/>
            <a:ext cx="651848" cy="687338"/>
            <a:chOff x="3400515" y="2056248"/>
            <a:chExt cx="698134" cy="735987"/>
          </a:xfrm>
        </p:grpSpPr>
        <p:grpSp>
          <p:nvGrpSpPr>
            <p:cNvPr id="8747" name="Google Shape;8747;p90"/>
            <p:cNvGrpSpPr/>
            <p:nvPr/>
          </p:nvGrpSpPr>
          <p:grpSpPr>
            <a:xfrm>
              <a:off x="3400515" y="2283913"/>
              <a:ext cx="312919" cy="219900"/>
              <a:chOff x="3400515" y="2283913"/>
              <a:chExt cx="312919" cy="219900"/>
            </a:xfrm>
          </p:grpSpPr>
          <p:sp>
            <p:nvSpPr>
              <p:cNvPr id="8748" name="Google Shape;8748;p9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49" name="Google Shape;8749;p9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750" name="Google Shape;8750;p90"/>
            <p:cNvGrpSpPr/>
            <p:nvPr/>
          </p:nvGrpSpPr>
          <p:grpSpPr>
            <a:xfrm>
              <a:off x="3547823" y="2461089"/>
              <a:ext cx="219900" cy="331146"/>
              <a:chOff x="3547823" y="2461089"/>
              <a:chExt cx="219900" cy="331146"/>
            </a:xfrm>
          </p:grpSpPr>
          <p:sp>
            <p:nvSpPr>
              <p:cNvPr id="8751" name="Google Shape;8751;p9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52" name="Google Shape;8752;p9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753" name="Google Shape;8753;p90"/>
            <p:cNvGrpSpPr/>
            <p:nvPr/>
          </p:nvGrpSpPr>
          <p:grpSpPr>
            <a:xfrm>
              <a:off x="3734138" y="2461089"/>
              <a:ext cx="219900" cy="331146"/>
              <a:chOff x="3734138" y="2461089"/>
              <a:chExt cx="219900" cy="331146"/>
            </a:xfrm>
          </p:grpSpPr>
          <p:sp>
            <p:nvSpPr>
              <p:cNvPr id="8754" name="Google Shape;8754;p9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55" name="Google Shape;8755;p9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756" name="Google Shape;8756;p90"/>
            <p:cNvGrpSpPr/>
            <p:nvPr/>
          </p:nvGrpSpPr>
          <p:grpSpPr>
            <a:xfrm>
              <a:off x="3787560" y="2281742"/>
              <a:ext cx="311089" cy="219900"/>
              <a:chOff x="3787560" y="2281742"/>
              <a:chExt cx="311089" cy="219900"/>
            </a:xfrm>
          </p:grpSpPr>
          <p:sp>
            <p:nvSpPr>
              <p:cNvPr id="8757" name="Google Shape;8757;p9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58" name="Google Shape;8758;p9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759" name="Google Shape;8759;p90"/>
            <p:cNvGrpSpPr/>
            <p:nvPr/>
          </p:nvGrpSpPr>
          <p:grpSpPr>
            <a:xfrm>
              <a:off x="3637290" y="2056248"/>
              <a:ext cx="219900" cy="330736"/>
              <a:chOff x="3637290" y="2056248"/>
              <a:chExt cx="219900" cy="330736"/>
            </a:xfrm>
          </p:grpSpPr>
          <p:sp>
            <p:nvSpPr>
              <p:cNvPr id="8760" name="Google Shape;8760;p9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761" name="Google Shape;8761;p9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762" name="Google Shape;8762;p90"/>
          <p:cNvGrpSpPr/>
          <p:nvPr/>
        </p:nvGrpSpPr>
        <p:grpSpPr>
          <a:xfrm>
            <a:off x="2571356" y="2926255"/>
            <a:ext cx="1268144" cy="592394"/>
            <a:chOff x="238125" y="1188750"/>
            <a:chExt cx="7140450" cy="3335550"/>
          </a:xfrm>
        </p:grpSpPr>
        <p:sp>
          <p:nvSpPr>
            <p:cNvPr id="8763" name="Google Shape;8763;p9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9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9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9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90"/>
          <p:cNvGrpSpPr/>
          <p:nvPr/>
        </p:nvGrpSpPr>
        <p:grpSpPr>
          <a:xfrm>
            <a:off x="6679257" y="2928410"/>
            <a:ext cx="1053944" cy="590147"/>
            <a:chOff x="238125" y="1335475"/>
            <a:chExt cx="5418735" cy="3034175"/>
          </a:xfrm>
        </p:grpSpPr>
        <p:sp>
          <p:nvSpPr>
            <p:cNvPr id="8769" name="Google Shape;8769;p9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9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90"/>
          <p:cNvGrpSpPr/>
          <p:nvPr/>
        </p:nvGrpSpPr>
        <p:grpSpPr>
          <a:xfrm>
            <a:off x="4110066" y="3733309"/>
            <a:ext cx="1268207" cy="638939"/>
            <a:chOff x="3967651" y="3645904"/>
            <a:chExt cx="1479304" cy="745292"/>
          </a:xfrm>
        </p:grpSpPr>
        <p:grpSp>
          <p:nvGrpSpPr>
            <p:cNvPr id="8773" name="Google Shape;8773;p90"/>
            <p:cNvGrpSpPr/>
            <p:nvPr/>
          </p:nvGrpSpPr>
          <p:grpSpPr>
            <a:xfrm>
              <a:off x="3967651" y="4009026"/>
              <a:ext cx="1479304" cy="382170"/>
              <a:chOff x="3967651" y="4009026"/>
              <a:chExt cx="1479304" cy="382170"/>
            </a:xfrm>
          </p:grpSpPr>
          <p:grpSp>
            <p:nvGrpSpPr>
              <p:cNvPr id="8774" name="Google Shape;8774;p90"/>
              <p:cNvGrpSpPr/>
              <p:nvPr/>
            </p:nvGrpSpPr>
            <p:grpSpPr>
              <a:xfrm>
                <a:off x="4892216" y="4195630"/>
                <a:ext cx="554739" cy="195566"/>
                <a:chOff x="3604375" y="4892160"/>
                <a:chExt cx="1651500" cy="582215"/>
              </a:xfrm>
            </p:grpSpPr>
            <p:sp>
              <p:nvSpPr>
                <p:cNvPr id="8775" name="Google Shape;8775;p9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90"/>
              <p:cNvGrpSpPr/>
              <p:nvPr/>
            </p:nvGrpSpPr>
            <p:grpSpPr>
              <a:xfrm>
                <a:off x="3967651" y="4146303"/>
                <a:ext cx="579402" cy="244893"/>
                <a:chOff x="851875" y="4745310"/>
                <a:chExt cx="1724925" cy="729065"/>
              </a:xfrm>
            </p:grpSpPr>
            <p:sp>
              <p:nvSpPr>
                <p:cNvPr id="8778" name="Google Shape;8778;p9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9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90"/>
              <p:cNvGrpSpPr/>
              <p:nvPr/>
            </p:nvGrpSpPr>
            <p:grpSpPr>
              <a:xfrm>
                <a:off x="4460753" y="4009026"/>
                <a:ext cx="493110" cy="382170"/>
                <a:chOff x="2319875" y="4336625"/>
                <a:chExt cx="1468025" cy="1137750"/>
              </a:xfrm>
            </p:grpSpPr>
            <p:sp>
              <p:nvSpPr>
                <p:cNvPr id="8781" name="Google Shape;8781;p9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9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3" name="Google Shape;8783;p90"/>
            <p:cNvGrpSpPr/>
            <p:nvPr/>
          </p:nvGrpSpPr>
          <p:grpSpPr>
            <a:xfrm>
              <a:off x="4479443" y="3645904"/>
              <a:ext cx="455965" cy="388789"/>
              <a:chOff x="2957425" y="238100"/>
              <a:chExt cx="1910200" cy="1628775"/>
            </a:xfrm>
          </p:grpSpPr>
          <p:sp>
            <p:nvSpPr>
              <p:cNvPr id="8784" name="Google Shape;8784;p9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9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9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9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9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94" name="Google Shape;8794;p90"/>
          <p:cNvGrpSpPr/>
          <p:nvPr/>
        </p:nvGrpSpPr>
        <p:grpSpPr>
          <a:xfrm>
            <a:off x="2496179" y="3734510"/>
            <a:ext cx="1243128" cy="637739"/>
            <a:chOff x="2496310" y="3693351"/>
            <a:chExt cx="1342906" cy="688926"/>
          </a:xfrm>
        </p:grpSpPr>
        <p:grpSp>
          <p:nvGrpSpPr>
            <p:cNvPr id="8795" name="Google Shape;8795;p90"/>
            <p:cNvGrpSpPr/>
            <p:nvPr/>
          </p:nvGrpSpPr>
          <p:grpSpPr>
            <a:xfrm>
              <a:off x="2496310" y="3693351"/>
              <a:ext cx="1342906" cy="688875"/>
              <a:chOff x="2496310" y="3693351"/>
              <a:chExt cx="1342906" cy="688875"/>
            </a:xfrm>
          </p:grpSpPr>
          <p:sp>
            <p:nvSpPr>
              <p:cNvPr id="8796" name="Google Shape;8796;p9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9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9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9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2" name="Google Shape;8802;p90"/>
              <p:cNvCxnSpPr>
                <a:stCxn id="880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803" name="Google Shape;8803;p90"/>
              <p:cNvCxnSpPr>
                <a:stCxn id="879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804" name="Google Shape;8804;p90"/>
              <p:cNvCxnSpPr>
                <a:stCxn id="879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805" name="Google Shape;8805;p90"/>
              <p:cNvCxnSpPr>
                <a:stCxn id="880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806" name="Google Shape;8806;p90"/>
              <p:cNvCxnSpPr>
                <a:stCxn id="879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07" name="Google Shape;8807;p90"/>
            <p:cNvGrpSpPr/>
            <p:nvPr/>
          </p:nvGrpSpPr>
          <p:grpSpPr>
            <a:xfrm>
              <a:off x="2675275" y="3930557"/>
              <a:ext cx="1003306" cy="451719"/>
              <a:chOff x="2675275" y="4174282"/>
              <a:chExt cx="1003306" cy="451719"/>
            </a:xfrm>
          </p:grpSpPr>
          <p:sp>
            <p:nvSpPr>
              <p:cNvPr id="8808" name="Google Shape;8808;p9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11" name="Google Shape;8811;p90"/>
          <p:cNvGrpSpPr/>
          <p:nvPr/>
        </p:nvGrpSpPr>
        <p:grpSpPr>
          <a:xfrm>
            <a:off x="1669850" y="1171356"/>
            <a:ext cx="574511" cy="874709"/>
            <a:chOff x="1715404" y="1112080"/>
            <a:chExt cx="642270" cy="977984"/>
          </a:xfrm>
        </p:grpSpPr>
        <p:grpSp>
          <p:nvGrpSpPr>
            <p:cNvPr id="8812" name="Google Shape;8812;p90"/>
            <p:cNvGrpSpPr/>
            <p:nvPr/>
          </p:nvGrpSpPr>
          <p:grpSpPr>
            <a:xfrm>
              <a:off x="1715404" y="1112080"/>
              <a:ext cx="642270" cy="977984"/>
              <a:chOff x="1715404" y="1112080"/>
              <a:chExt cx="642270" cy="977984"/>
            </a:xfrm>
          </p:grpSpPr>
          <p:sp>
            <p:nvSpPr>
              <p:cNvPr id="8813" name="Google Shape;8813;p9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9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90"/>
            <p:cNvGrpSpPr/>
            <p:nvPr/>
          </p:nvGrpSpPr>
          <p:grpSpPr>
            <a:xfrm>
              <a:off x="1768927" y="1165603"/>
              <a:ext cx="535225" cy="851367"/>
              <a:chOff x="1768927" y="1165603"/>
              <a:chExt cx="535225" cy="851367"/>
            </a:xfrm>
          </p:grpSpPr>
          <p:sp>
            <p:nvSpPr>
              <p:cNvPr id="8816" name="Google Shape;8816;p9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90"/>
            <p:cNvGrpSpPr/>
            <p:nvPr/>
          </p:nvGrpSpPr>
          <p:grpSpPr>
            <a:xfrm>
              <a:off x="1822449" y="1219125"/>
              <a:ext cx="428180" cy="718859"/>
              <a:chOff x="1822449" y="1219125"/>
              <a:chExt cx="428180" cy="718859"/>
            </a:xfrm>
          </p:grpSpPr>
          <p:sp>
            <p:nvSpPr>
              <p:cNvPr id="8819" name="Google Shape;8819;p9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9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90"/>
            <p:cNvGrpSpPr/>
            <p:nvPr/>
          </p:nvGrpSpPr>
          <p:grpSpPr>
            <a:xfrm>
              <a:off x="1875972" y="1272648"/>
              <a:ext cx="321135" cy="586939"/>
              <a:chOff x="1875972" y="1272648"/>
              <a:chExt cx="321135" cy="586939"/>
            </a:xfrm>
          </p:grpSpPr>
          <p:sp>
            <p:nvSpPr>
              <p:cNvPr id="8822" name="Google Shape;8822;p9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4" name="Google Shape;8824;p90"/>
          <p:cNvGrpSpPr/>
          <p:nvPr/>
        </p:nvGrpSpPr>
        <p:grpSpPr>
          <a:xfrm>
            <a:off x="7777011" y="3728078"/>
            <a:ext cx="293855" cy="644170"/>
            <a:chOff x="241025" y="3151575"/>
            <a:chExt cx="293855" cy="644170"/>
          </a:xfrm>
        </p:grpSpPr>
        <p:sp>
          <p:nvSpPr>
            <p:cNvPr id="8825" name="Google Shape;8825;p9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9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90"/>
          <p:cNvGrpSpPr/>
          <p:nvPr/>
        </p:nvGrpSpPr>
        <p:grpSpPr>
          <a:xfrm>
            <a:off x="724994" y="2928078"/>
            <a:ext cx="1779649" cy="591620"/>
            <a:chOff x="246070" y="1983375"/>
            <a:chExt cx="1855347" cy="616849"/>
          </a:xfrm>
        </p:grpSpPr>
        <p:sp>
          <p:nvSpPr>
            <p:cNvPr id="8828" name="Google Shape;8828;p9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9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9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9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9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90"/>
          <p:cNvGrpSpPr/>
          <p:nvPr/>
        </p:nvGrpSpPr>
        <p:grpSpPr>
          <a:xfrm>
            <a:off x="2335861" y="1171356"/>
            <a:ext cx="711055" cy="745993"/>
            <a:chOff x="2496269" y="1171698"/>
            <a:chExt cx="761953" cy="799392"/>
          </a:xfrm>
        </p:grpSpPr>
        <p:grpSp>
          <p:nvGrpSpPr>
            <p:cNvPr id="8838" name="Google Shape;8838;p90"/>
            <p:cNvGrpSpPr/>
            <p:nvPr/>
          </p:nvGrpSpPr>
          <p:grpSpPr>
            <a:xfrm>
              <a:off x="2496269" y="1171698"/>
              <a:ext cx="761953" cy="723022"/>
              <a:chOff x="2496269" y="1171698"/>
              <a:chExt cx="761953" cy="723022"/>
            </a:xfrm>
          </p:grpSpPr>
          <p:sp>
            <p:nvSpPr>
              <p:cNvPr id="8839" name="Google Shape;8839;p9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1" name="Google Shape;8841;p90"/>
              <p:cNvGrpSpPr/>
              <p:nvPr/>
            </p:nvGrpSpPr>
            <p:grpSpPr>
              <a:xfrm>
                <a:off x="2496269" y="1171698"/>
                <a:ext cx="761953" cy="723022"/>
                <a:chOff x="2496269" y="1120652"/>
                <a:chExt cx="761953" cy="723022"/>
              </a:xfrm>
            </p:grpSpPr>
            <p:grpSp>
              <p:nvGrpSpPr>
                <p:cNvPr id="8842" name="Google Shape;8842;p90"/>
                <p:cNvGrpSpPr/>
                <p:nvPr/>
              </p:nvGrpSpPr>
              <p:grpSpPr>
                <a:xfrm>
                  <a:off x="2496269" y="1120652"/>
                  <a:ext cx="761953" cy="723022"/>
                  <a:chOff x="2496269" y="1120652"/>
                  <a:chExt cx="761953" cy="723022"/>
                </a:xfrm>
              </p:grpSpPr>
              <p:grpSp>
                <p:nvGrpSpPr>
                  <p:cNvPr id="8843" name="Google Shape;8843;p90"/>
                  <p:cNvGrpSpPr/>
                  <p:nvPr/>
                </p:nvGrpSpPr>
                <p:grpSpPr>
                  <a:xfrm>
                    <a:off x="2496269" y="1304589"/>
                    <a:ext cx="407089" cy="305057"/>
                    <a:chOff x="2496269" y="1304589"/>
                    <a:chExt cx="407089" cy="305057"/>
                  </a:xfrm>
                </p:grpSpPr>
                <p:sp>
                  <p:nvSpPr>
                    <p:cNvPr id="8844" name="Google Shape;8844;p9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9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90"/>
                  <p:cNvGrpSpPr/>
                  <p:nvPr/>
                </p:nvGrpSpPr>
                <p:grpSpPr>
                  <a:xfrm>
                    <a:off x="2586468" y="1493376"/>
                    <a:ext cx="358850" cy="349656"/>
                    <a:chOff x="2586468" y="1493376"/>
                    <a:chExt cx="358850" cy="349656"/>
                  </a:xfrm>
                </p:grpSpPr>
                <p:sp>
                  <p:nvSpPr>
                    <p:cNvPr id="8847" name="Google Shape;8847;p9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90"/>
                  <p:cNvGrpSpPr/>
                  <p:nvPr/>
                </p:nvGrpSpPr>
                <p:grpSpPr>
                  <a:xfrm>
                    <a:off x="2807939" y="1494024"/>
                    <a:ext cx="358857" cy="349650"/>
                    <a:chOff x="2807939" y="1494024"/>
                    <a:chExt cx="358857" cy="349650"/>
                  </a:xfrm>
                </p:grpSpPr>
                <p:sp>
                  <p:nvSpPr>
                    <p:cNvPr id="8850" name="Google Shape;8850;p9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90"/>
                  <p:cNvGrpSpPr/>
                  <p:nvPr/>
                </p:nvGrpSpPr>
                <p:grpSpPr>
                  <a:xfrm>
                    <a:off x="2851133" y="1305635"/>
                    <a:ext cx="407089" cy="305057"/>
                    <a:chOff x="2851133" y="1305635"/>
                    <a:chExt cx="407089" cy="305057"/>
                  </a:xfrm>
                </p:grpSpPr>
                <p:sp>
                  <p:nvSpPr>
                    <p:cNvPr id="8853" name="Google Shape;8853;p9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90"/>
                  <p:cNvGrpSpPr/>
                  <p:nvPr/>
                </p:nvGrpSpPr>
                <p:grpSpPr>
                  <a:xfrm>
                    <a:off x="2727495" y="1120652"/>
                    <a:ext cx="300271" cy="396358"/>
                    <a:chOff x="2727495" y="1120652"/>
                    <a:chExt cx="300271" cy="396358"/>
                  </a:xfrm>
                </p:grpSpPr>
                <p:sp>
                  <p:nvSpPr>
                    <p:cNvPr id="8856" name="Google Shape;8856;p9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9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58" name="Google Shape;8858;p90"/>
                <p:cNvGrpSpPr/>
                <p:nvPr/>
              </p:nvGrpSpPr>
              <p:grpSpPr>
                <a:xfrm>
                  <a:off x="2722305" y="1350460"/>
                  <a:ext cx="308357" cy="308344"/>
                  <a:chOff x="2722305" y="1350460"/>
                  <a:chExt cx="308357" cy="308344"/>
                </a:xfrm>
              </p:grpSpPr>
              <p:sp>
                <p:nvSpPr>
                  <p:cNvPr id="8859" name="Google Shape;8859;p9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0" name="Google Shape;8860;p90"/>
                  <p:cNvGrpSpPr/>
                  <p:nvPr/>
                </p:nvGrpSpPr>
                <p:grpSpPr>
                  <a:xfrm>
                    <a:off x="2725064" y="1364529"/>
                    <a:ext cx="297954" cy="280182"/>
                    <a:chOff x="2725064" y="1364529"/>
                    <a:chExt cx="297954" cy="280182"/>
                  </a:xfrm>
                </p:grpSpPr>
                <p:sp>
                  <p:nvSpPr>
                    <p:cNvPr id="8861" name="Google Shape;8861;p9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9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9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866" name="Google Shape;8866;p9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9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9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90"/>
          <p:cNvGrpSpPr/>
          <p:nvPr/>
        </p:nvGrpSpPr>
        <p:grpSpPr>
          <a:xfrm>
            <a:off x="3924561" y="2927462"/>
            <a:ext cx="1569144" cy="591015"/>
            <a:chOff x="3820100" y="3023049"/>
            <a:chExt cx="1303926" cy="491162"/>
          </a:xfrm>
        </p:grpSpPr>
        <p:grpSp>
          <p:nvGrpSpPr>
            <p:cNvPr id="8872" name="Google Shape;8872;p90"/>
            <p:cNvGrpSpPr/>
            <p:nvPr/>
          </p:nvGrpSpPr>
          <p:grpSpPr>
            <a:xfrm>
              <a:off x="3820100" y="3023072"/>
              <a:ext cx="1303926" cy="491139"/>
              <a:chOff x="3820100" y="3023072"/>
              <a:chExt cx="1303926" cy="491139"/>
            </a:xfrm>
          </p:grpSpPr>
          <p:sp>
            <p:nvSpPr>
              <p:cNvPr id="8873" name="Google Shape;8873;p9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90"/>
            <p:cNvGrpSpPr/>
            <p:nvPr/>
          </p:nvGrpSpPr>
          <p:grpSpPr>
            <a:xfrm>
              <a:off x="4132439" y="3023645"/>
              <a:ext cx="393633" cy="177096"/>
              <a:chOff x="4132439" y="3023645"/>
              <a:chExt cx="393633" cy="177096"/>
            </a:xfrm>
          </p:grpSpPr>
          <p:sp>
            <p:nvSpPr>
              <p:cNvPr id="8876" name="Google Shape;8876;p9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9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90"/>
            <p:cNvGrpSpPr/>
            <p:nvPr/>
          </p:nvGrpSpPr>
          <p:grpSpPr>
            <a:xfrm>
              <a:off x="3921811" y="3023049"/>
              <a:ext cx="1002397" cy="388943"/>
              <a:chOff x="3921811" y="3023049"/>
              <a:chExt cx="1002397" cy="388943"/>
            </a:xfrm>
          </p:grpSpPr>
          <p:sp>
            <p:nvSpPr>
              <p:cNvPr id="8879" name="Google Shape;8879;p9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90"/>
            <p:cNvGrpSpPr/>
            <p:nvPr/>
          </p:nvGrpSpPr>
          <p:grpSpPr>
            <a:xfrm>
              <a:off x="4023645" y="3023049"/>
              <a:ext cx="683032" cy="286722"/>
              <a:chOff x="4023645" y="3023049"/>
              <a:chExt cx="683032" cy="286722"/>
            </a:xfrm>
          </p:grpSpPr>
          <p:sp>
            <p:nvSpPr>
              <p:cNvPr id="8882" name="Google Shape;8882;p9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4" name="Google Shape;8884;p90"/>
          <p:cNvGrpSpPr/>
          <p:nvPr/>
        </p:nvGrpSpPr>
        <p:grpSpPr>
          <a:xfrm>
            <a:off x="1556683" y="2054307"/>
            <a:ext cx="713522" cy="688025"/>
            <a:chOff x="1706078" y="2092648"/>
            <a:chExt cx="660913" cy="637296"/>
          </a:xfrm>
        </p:grpSpPr>
        <p:sp>
          <p:nvSpPr>
            <p:cNvPr id="8885" name="Google Shape;8885;p9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6" name="Google Shape;8886;p90"/>
            <p:cNvGrpSpPr/>
            <p:nvPr/>
          </p:nvGrpSpPr>
          <p:grpSpPr>
            <a:xfrm>
              <a:off x="1706078" y="2092648"/>
              <a:ext cx="660913" cy="575241"/>
              <a:chOff x="1706078" y="2092648"/>
              <a:chExt cx="660913" cy="575241"/>
            </a:xfrm>
          </p:grpSpPr>
          <p:sp>
            <p:nvSpPr>
              <p:cNvPr id="8887" name="Google Shape;8887;p9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0" name="Google Shape;8890;p90"/>
          <p:cNvGrpSpPr/>
          <p:nvPr/>
        </p:nvGrpSpPr>
        <p:grpSpPr>
          <a:xfrm>
            <a:off x="6318542" y="1171856"/>
            <a:ext cx="1317459" cy="684168"/>
            <a:chOff x="238125" y="999450"/>
            <a:chExt cx="7140700" cy="3708225"/>
          </a:xfrm>
        </p:grpSpPr>
        <p:sp>
          <p:nvSpPr>
            <p:cNvPr id="8891" name="Google Shape;8891;p9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9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8903"/>
        <p:cNvGrpSpPr/>
        <p:nvPr/>
      </p:nvGrpSpPr>
      <p:grpSpPr>
        <a:xfrm>
          <a:off x="0" y="0"/>
          <a:ext cx="0" cy="0"/>
          <a:chOff x="0" y="0"/>
          <a:chExt cx="0" cy="0"/>
        </a:xfrm>
      </p:grpSpPr>
      <p:grpSp>
        <p:nvGrpSpPr>
          <p:cNvPr id="8904" name="Google Shape;8904;p91"/>
          <p:cNvGrpSpPr/>
          <p:nvPr/>
        </p:nvGrpSpPr>
        <p:grpSpPr>
          <a:xfrm>
            <a:off x="729238" y="1179665"/>
            <a:ext cx="1636117" cy="1526144"/>
            <a:chOff x="729238" y="1179665"/>
            <a:chExt cx="1636117" cy="1526144"/>
          </a:xfrm>
        </p:grpSpPr>
        <p:grpSp>
          <p:nvGrpSpPr>
            <p:cNvPr id="8905" name="Google Shape;8905;p91"/>
            <p:cNvGrpSpPr/>
            <p:nvPr/>
          </p:nvGrpSpPr>
          <p:grpSpPr>
            <a:xfrm>
              <a:off x="729238" y="1179665"/>
              <a:ext cx="80700" cy="1526144"/>
              <a:chOff x="729238" y="1179665"/>
              <a:chExt cx="80700" cy="1526144"/>
            </a:xfrm>
          </p:grpSpPr>
          <p:sp>
            <p:nvSpPr>
              <p:cNvPr id="8906" name="Google Shape;8906;p9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9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91"/>
            <p:cNvGrpSpPr/>
            <p:nvPr/>
          </p:nvGrpSpPr>
          <p:grpSpPr>
            <a:xfrm>
              <a:off x="903098" y="1179665"/>
              <a:ext cx="80700" cy="1526144"/>
              <a:chOff x="903098" y="1179665"/>
              <a:chExt cx="80700" cy="1526144"/>
            </a:xfrm>
          </p:grpSpPr>
          <p:sp>
            <p:nvSpPr>
              <p:cNvPr id="8917" name="Google Shape;8917;p9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91"/>
            <p:cNvGrpSpPr/>
            <p:nvPr/>
          </p:nvGrpSpPr>
          <p:grpSpPr>
            <a:xfrm>
              <a:off x="1076958" y="1179665"/>
              <a:ext cx="80700" cy="1526144"/>
              <a:chOff x="1076958" y="1179665"/>
              <a:chExt cx="80700" cy="1526144"/>
            </a:xfrm>
          </p:grpSpPr>
          <p:sp>
            <p:nvSpPr>
              <p:cNvPr id="8928" name="Google Shape;8928;p9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9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91"/>
            <p:cNvGrpSpPr/>
            <p:nvPr/>
          </p:nvGrpSpPr>
          <p:grpSpPr>
            <a:xfrm>
              <a:off x="1247707" y="1179665"/>
              <a:ext cx="80700" cy="1526144"/>
              <a:chOff x="1247707" y="1179665"/>
              <a:chExt cx="80700" cy="1526144"/>
            </a:xfrm>
          </p:grpSpPr>
          <p:sp>
            <p:nvSpPr>
              <p:cNvPr id="8939" name="Google Shape;8939;p9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91"/>
            <p:cNvGrpSpPr/>
            <p:nvPr/>
          </p:nvGrpSpPr>
          <p:grpSpPr>
            <a:xfrm>
              <a:off x="1421567" y="1179665"/>
              <a:ext cx="80700" cy="1526144"/>
              <a:chOff x="1421567" y="1179665"/>
              <a:chExt cx="80700" cy="1526144"/>
            </a:xfrm>
          </p:grpSpPr>
          <p:sp>
            <p:nvSpPr>
              <p:cNvPr id="8950" name="Google Shape;8950;p9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9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9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9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91"/>
            <p:cNvGrpSpPr/>
            <p:nvPr/>
          </p:nvGrpSpPr>
          <p:grpSpPr>
            <a:xfrm>
              <a:off x="1592327" y="1179665"/>
              <a:ext cx="80700" cy="1526144"/>
              <a:chOff x="1592327" y="1179665"/>
              <a:chExt cx="80700" cy="1526144"/>
            </a:xfrm>
          </p:grpSpPr>
          <p:sp>
            <p:nvSpPr>
              <p:cNvPr id="8961" name="Google Shape;8961;p9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9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9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9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91"/>
            <p:cNvGrpSpPr/>
            <p:nvPr/>
          </p:nvGrpSpPr>
          <p:grpSpPr>
            <a:xfrm>
              <a:off x="1766187" y="1179665"/>
              <a:ext cx="80700" cy="1526144"/>
              <a:chOff x="1766187" y="1179665"/>
              <a:chExt cx="80700" cy="1526144"/>
            </a:xfrm>
          </p:grpSpPr>
          <p:sp>
            <p:nvSpPr>
              <p:cNvPr id="8972" name="Google Shape;8972;p9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9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9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9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91"/>
            <p:cNvGrpSpPr/>
            <p:nvPr/>
          </p:nvGrpSpPr>
          <p:grpSpPr>
            <a:xfrm>
              <a:off x="1936935" y="1179665"/>
              <a:ext cx="80700" cy="1526144"/>
              <a:chOff x="1936935" y="1179665"/>
              <a:chExt cx="80700" cy="1526144"/>
            </a:xfrm>
          </p:grpSpPr>
          <p:sp>
            <p:nvSpPr>
              <p:cNvPr id="8983" name="Google Shape;8983;p9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9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9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9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91"/>
            <p:cNvGrpSpPr/>
            <p:nvPr/>
          </p:nvGrpSpPr>
          <p:grpSpPr>
            <a:xfrm>
              <a:off x="2110795" y="1179665"/>
              <a:ext cx="80700" cy="1526144"/>
              <a:chOff x="2110795" y="1179665"/>
              <a:chExt cx="80700" cy="1526144"/>
            </a:xfrm>
          </p:grpSpPr>
          <p:sp>
            <p:nvSpPr>
              <p:cNvPr id="8994" name="Google Shape;8994;p9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9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9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91"/>
            <p:cNvGrpSpPr/>
            <p:nvPr/>
          </p:nvGrpSpPr>
          <p:grpSpPr>
            <a:xfrm>
              <a:off x="2284655" y="1179665"/>
              <a:ext cx="80700" cy="1526144"/>
              <a:chOff x="2284655" y="1179665"/>
              <a:chExt cx="80700" cy="1526144"/>
            </a:xfrm>
          </p:grpSpPr>
          <p:sp>
            <p:nvSpPr>
              <p:cNvPr id="9005" name="Google Shape;9005;p9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9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9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9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5" name="Google Shape;9015;p91"/>
          <p:cNvGrpSpPr/>
          <p:nvPr/>
        </p:nvGrpSpPr>
        <p:grpSpPr>
          <a:xfrm>
            <a:off x="2623904" y="1198803"/>
            <a:ext cx="1364248" cy="1102133"/>
            <a:chOff x="2623904" y="1198803"/>
            <a:chExt cx="1364248" cy="1102133"/>
          </a:xfrm>
        </p:grpSpPr>
        <p:grpSp>
          <p:nvGrpSpPr>
            <p:cNvPr id="9016" name="Google Shape;9016;p91"/>
            <p:cNvGrpSpPr/>
            <p:nvPr/>
          </p:nvGrpSpPr>
          <p:grpSpPr>
            <a:xfrm>
              <a:off x="2623907" y="1198803"/>
              <a:ext cx="1364245" cy="273000"/>
              <a:chOff x="2623907" y="1198803"/>
              <a:chExt cx="1364245" cy="273000"/>
            </a:xfrm>
          </p:grpSpPr>
          <p:sp>
            <p:nvSpPr>
              <p:cNvPr id="9017" name="Google Shape;9017;p9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91"/>
            <p:cNvGrpSpPr/>
            <p:nvPr/>
          </p:nvGrpSpPr>
          <p:grpSpPr>
            <a:xfrm>
              <a:off x="2623904" y="1476964"/>
              <a:ext cx="1364245" cy="273000"/>
              <a:chOff x="2623904" y="1476964"/>
              <a:chExt cx="1364245" cy="273000"/>
            </a:xfrm>
          </p:grpSpPr>
          <p:sp>
            <p:nvSpPr>
              <p:cNvPr id="9023" name="Google Shape;9023;p9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9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9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91"/>
            <p:cNvGrpSpPr/>
            <p:nvPr/>
          </p:nvGrpSpPr>
          <p:grpSpPr>
            <a:xfrm>
              <a:off x="2623907" y="1749775"/>
              <a:ext cx="1364245" cy="273000"/>
              <a:chOff x="2623907" y="1749775"/>
              <a:chExt cx="1364245" cy="273000"/>
            </a:xfrm>
          </p:grpSpPr>
          <p:sp>
            <p:nvSpPr>
              <p:cNvPr id="9029" name="Google Shape;9029;p9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9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9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4" name="Google Shape;9034;p91"/>
            <p:cNvGrpSpPr/>
            <p:nvPr/>
          </p:nvGrpSpPr>
          <p:grpSpPr>
            <a:xfrm>
              <a:off x="2623904" y="2027936"/>
              <a:ext cx="1364245" cy="273000"/>
              <a:chOff x="2623904" y="2027936"/>
              <a:chExt cx="1364245" cy="273000"/>
            </a:xfrm>
          </p:grpSpPr>
          <p:sp>
            <p:nvSpPr>
              <p:cNvPr id="9035" name="Google Shape;9035;p9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40" name="Google Shape;9040;p91"/>
          <p:cNvGrpSpPr/>
          <p:nvPr/>
        </p:nvGrpSpPr>
        <p:grpSpPr>
          <a:xfrm>
            <a:off x="2613365" y="2657876"/>
            <a:ext cx="1387541" cy="159124"/>
            <a:chOff x="3200660" y="2180272"/>
            <a:chExt cx="2563824" cy="378237"/>
          </a:xfrm>
        </p:grpSpPr>
        <p:sp>
          <p:nvSpPr>
            <p:cNvPr id="9041" name="Google Shape;9041;p9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9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9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9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9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9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9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9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91"/>
          <p:cNvGrpSpPr/>
          <p:nvPr/>
        </p:nvGrpSpPr>
        <p:grpSpPr>
          <a:xfrm>
            <a:off x="2609890" y="2935640"/>
            <a:ext cx="1390502" cy="159625"/>
            <a:chOff x="3530150" y="2790075"/>
            <a:chExt cx="1962600" cy="225300"/>
          </a:xfrm>
        </p:grpSpPr>
        <p:sp>
          <p:nvSpPr>
            <p:cNvPr id="9060" name="Google Shape;9060;p9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91"/>
          <p:cNvGrpSpPr/>
          <p:nvPr/>
        </p:nvGrpSpPr>
        <p:grpSpPr>
          <a:xfrm>
            <a:off x="2609948" y="3213905"/>
            <a:ext cx="1411629" cy="154175"/>
            <a:chOff x="3558802" y="4011244"/>
            <a:chExt cx="1866000" cy="111600"/>
          </a:xfrm>
        </p:grpSpPr>
        <p:sp>
          <p:nvSpPr>
            <p:cNvPr id="9063" name="Google Shape;9063;p9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9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91"/>
          <p:cNvGrpSpPr/>
          <p:nvPr/>
        </p:nvGrpSpPr>
        <p:grpSpPr>
          <a:xfrm>
            <a:off x="2610235" y="2419475"/>
            <a:ext cx="1383503" cy="119761"/>
            <a:chOff x="3465975" y="2270258"/>
            <a:chExt cx="1986364" cy="171947"/>
          </a:xfrm>
        </p:grpSpPr>
        <p:sp>
          <p:nvSpPr>
            <p:cNvPr id="9066" name="Google Shape;9066;p9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9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9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9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91"/>
          <p:cNvGrpSpPr/>
          <p:nvPr/>
        </p:nvGrpSpPr>
        <p:grpSpPr>
          <a:xfrm>
            <a:off x="2621243" y="3783248"/>
            <a:ext cx="1369531" cy="195460"/>
            <a:chOff x="723300" y="4253549"/>
            <a:chExt cx="2276482" cy="324900"/>
          </a:xfrm>
        </p:grpSpPr>
        <p:sp>
          <p:nvSpPr>
            <p:cNvPr id="9075" name="Google Shape;9075;p9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9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9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91"/>
          <p:cNvGrpSpPr/>
          <p:nvPr/>
        </p:nvGrpSpPr>
        <p:grpSpPr>
          <a:xfrm>
            <a:off x="2610803" y="3484489"/>
            <a:ext cx="1389066" cy="180119"/>
            <a:chOff x="705948" y="3788465"/>
            <a:chExt cx="2308953" cy="299400"/>
          </a:xfrm>
        </p:grpSpPr>
        <p:sp>
          <p:nvSpPr>
            <p:cNvPr id="9081" name="Google Shape;9081;p9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9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9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91"/>
          <p:cNvGrpSpPr/>
          <p:nvPr/>
        </p:nvGrpSpPr>
        <p:grpSpPr>
          <a:xfrm>
            <a:off x="4207794" y="2088443"/>
            <a:ext cx="1433821" cy="191501"/>
            <a:chOff x="4273350" y="2088443"/>
            <a:chExt cx="1433821" cy="191501"/>
          </a:xfrm>
        </p:grpSpPr>
        <p:grpSp>
          <p:nvGrpSpPr>
            <p:cNvPr id="9087" name="Google Shape;9087;p91"/>
            <p:cNvGrpSpPr/>
            <p:nvPr/>
          </p:nvGrpSpPr>
          <p:grpSpPr>
            <a:xfrm>
              <a:off x="4273350" y="2088443"/>
              <a:ext cx="1433821" cy="0"/>
              <a:chOff x="5224975" y="2962250"/>
              <a:chExt cx="1544400" cy="0"/>
            </a:xfrm>
          </p:grpSpPr>
          <p:cxnSp>
            <p:nvCxnSpPr>
              <p:cNvPr id="9088" name="Google Shape;9088;p9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089" name="Google Shape;9089;p9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9090" name="Google Shape;9090;p91"/>
            <p:cNvGrpSpPr/>
            <p:nvPr/>
          </p:nvGrpSpPr>
          <p:grpSpPr>
            <a:xfrm>
              <a:off x="4273350" y="2279944"/>
              <a:ext cx="1433821" cy="0"/>
              <a:chOff x="5224975" y="2962250"/>
              <a:chExt cx="1544400" cy="0"/>
            </a:xfrm>
          </p:grpSpPr>
          <p:cxnSp>
            <p:nvCxnSpPr>
              <p:cNvPr id="9091" name="Google Shape;9091;p9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092" name="Google Shape;9092;p9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9093" name="Google Shape;9093;p91"/>
          <p:cNvGrpSpPr/>
          <p:nvPr/>
        </p:nvGrpSpPr>
        <p:grpSpPr>
          <a:xfrm>
            <a:off x="2658741" y="4097347"/>
            <a:ext cx="1304609" cy="294074"/>
            <a:chOff x="2658741" y="4097347"/>
            <a:chExt cx="1304609" cy="294074"/>
          </a:xfrm>
        </p:grpSpPr>
        <p:grpSp>
          <p:nvGrpSpPr>
            <p:cNvPr id="9094" name="Google Shape;9094;p91"/>
            <p:cNvGrpSpPr/>
            <p:nvPr/>
          </p:nvGrpSpPr>
          <p:grpSpPr>
            <a:xfrm>
              <a:off x="2658741" y="4097347"/>
              <a:ext cx="118572" cy="294074"/>
              <a:chOff x="3343310" y="4475555"/>
              <a:chExt cx="127717" cy="316753"/>
            </a:xfrm>
          </p:grpSpPr>
          <p:sp>
            <p:nvSpPr>
              <p:cNvPr id="9095" name="Google Shape;9095;p9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91"/>
            <p:cNvGrpSpPr/>
            <p:nvPr/>
          </p:nvGrpSpPr>
          <p:grpSpPr>
            <a:xfrm>
              <a:off x="3815519" y="4098388"/>
              <a:ext cx="147831" cy="291991"/>
              <a:chOff x="3527539" y="4476677"/>
              <a:chExt cx="159232" cy="314510"/>
            </a:xfrm>
          </p:grpSpPr>
          <p:sp>
            <p:nvSpPr>
              <p:cNvPr id="9098" name="Google Shape;9098;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91"/>
            <p:cNvGrpSpPr/>
            <p:nvPr/>
          </p:nvGrpSpPr>
          <p:grpSpPr>
            <a:xfrm>
              <a:off x="3511696" y="4098388"/>
              <a:ext cx="147831" cy="291991"/>
              <a:chOff x="3527539" y="4476677"/>
              <a:chExt cx="159232" cy="314510"/>
            </a:xfrm>
          </p:grpSpPr>
          <p:sp>
            <p:nvSpPr>
              <p:cNvPr id="9101" name="Google Shape;9101;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91"/>
            <p:cNvGrpSpPr/>
            <p:nvPr/>
          </p:nvGrpSpPr>
          <p:grpSpPr>
            <a:xfrm>
              <a:off x="3207874" y="4098388"/>
              <a:ext cx="147831" cy="291991"/>
              <a:chOff x="3527539" y="4476677"/>
              <a:chExt cx="159232" cy="314510"/>
            </a:xfrm>
          </p:grpSpPr>
          <p:sp>
            <p:nvSpPr>
              <p:cNvPr id="9104" name="Google Shape;9104;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91"/>
            <p:cNvGrpSpPr/>
            <p:nvPr/>
          </p:nvGrpSpPr>
          <p:grpSpPr>
            <a:xfrm>
              <a:off x="2933305" y="4097347"/>
              <a:ext cx="118572" cy="294074"/>
              <a:chOff x="3343310" y="4475555"/>
              <a:chExt cx="127717" cy="316753"/>
            </a:xfrm>
          </p:grpSpPr>
          <p:sp>
            <p:nvSpPr>
              <p:cNvPr id="9107" name="Google Shape;9107;p9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9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09" name="Google Shape;9109;p91"/>
          <p:cNvGrpSpPr/>
          <p:nvPr/>
        </p:nvGrpSpPr>
        <p:grpSpPr>
          <a:xfrm>
            <a:off x="4209349" y="1176041"/>
            <a:ext cx="1430711" cy="751237"/>
            <a:chOff x="5159450" y="1919950"/>
            <a:chExt cx="1541050" cy="862500"/>
          </a:xfrm>
        </p:grpSpPr>
        <p:sp>
          <p:nvSpPr>
            <p:cNvPr id="9110" name="Google Shape;9110;p9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111" name="Google Shape;9111;p91"/>
            <p:cNvGrpSpPr/>
            <p:nvPr/>
          </p:nvGrpSpPr>
          <p:grpSpPr>
            <a:xfrm>
              <a:off x="5159450" y="1919950"/>
              <a:ext cx="1541050" cy="862500"/>
              <a:chOff x="5159450" y="1919950"/>
              <a:chExt cx="1541050" cy="862500"/>
            </a:xfrm>
          </p:grpSpPr>
          <p:cxnSp>
            <p:nvCxnSpPr>
              <p:cNvPr id="9112" name="Google Shape;9112;p9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113" name="Google Shape;9113;p9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114" name="Google Shape;9114;p91"/>
          <p:cNvGrpSpPr/>
          <p:nvPr/>
        </p:nvGrpSpPr>
        <p:grpSpPr>
          <a:xfrm>
            <a:off x="4257486" y="2439811"/>
            <a:ext cx="1334436" cy="967914"/>
            <a:chOff x="4294923" y="2439811"/>
            <a:chExt cx="1334436" cy="967914"/>
          </a:xfrm>
        </p:grpSpPr>
        <p:grpSp>
          <p:nvGrpSpPr>
            <p:cNvPr id="9115" name="Google Shape;9115;p91"/>
            <p:cNvGrpSpPr/>
            <p:nvPr/>
          </p:nvGrpSpPr>
          <p:grpSpPr>
            <a:xfrm>
              <a:off x="4960455" y="2469658"/>
              <a:ext cx="668904" cy="885524"/>
              <a:chOff x="4960455" y="2469658"/>
              <a:chExt cx="668904" cy="885524"/>
            </a:xfrm>
          </p:grpSpPr>
          <p:sp>
            <p:nvSpPr>
              <p:cNvPr id="9116" name="Google Shape;9116;p9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9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9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91"/>
            <p:cNvGrpSpPr/>
            <p:nvPr/>
          </p:nvGrpSpPr>
          <p:grpSpPr>
            <a:xfrm>
              <a:off x="4294923" y="2469658"/>
              <a:ext cx="668951" cy="885524"/>
              <a:chOff x="4294923" y="2469658"/>
              <a:chExt cx="668951" cy="885524"/>
            </a:xfrm>
          </p:grpSpPr>
          <p:sp>
            <p:nvSpPr>
              <p:cNvPr id="9123" name="Google Shape;9123;p9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9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9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9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9" name="Google Shape;9129;p9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91"/>
          <p:cNvGrpSpPr/>
          <p:nvPr/>
        </p:nvGrpSpPr>
        <p:grpSpPr>
          <a:xfrm>
            <a:off x="4243690" y="3494256"/>
            <a:ext cx="1430949" cy="897289"/>
            <a:chOff x="4351371" y="3547942"/>
            <a:chExt cx="1345130" cy="843475"/>
          </a:xfrm>
        </p:grpSpPr>
        <p:grpSp>
          <p:nvGrpSpPr>
            <p:cNvPr id="9131" name="Google Shape;9131;p91"/>
            <p:cNvGrpSpPr/>
            <p:nvPr/>
          </p:nvGrpSpPr>
          <p:grpSpPr>
            <a:xfrm>
              <a:off x="4351371" y="4209917"/>
              <a:ext cx="1345130" cy="181500"/>
              <a:chOff x="4351371" y="4209917"/>
              <a:chExt cx="1345130" cy="181500"/>
            </a:xfrm>
          </p:grpSpPr>
          <p:sp>
            <p:nvSpPr>
              <p:cNvPr id="9132" name="Google Shape;9132;p9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33" name="Google Shape;9133;p9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9134" name="Google Shape;9134;p91"/>
            <p:cNvGrpSpPr/>
            <p:nvPr/>
          </p:nvGrpSpPr>
          <p:grpSpPr>
            <a:xfrm>
              <a:off x="4403010" y="3985221"/>
              <a:ext cx="1109518" cy="181500"/>
              <a:chOff x="4403010" y="3985221"/>
              <a:chExt cx="1109518" cy="181500"/>
            </a:xfrm>
          </p:grpSpPr>
          <p:sp>
            <p:nvSpPr>
              <p:cNvPr id="9135" name="Google Shape;9135;p9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36" name="Google Shape;9136;p9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9137" name="Google Shape;9137;p91"/>
            <p:cNvGrpSpPr/>
            <p:nvPr/>
          </p:nvGrpSpPr>
          <p:grpSpPr>
            <a:xfrm>
              <a:off x="4618704" y="3766582"/>
              <a:ext cx="807858" cy="181500"/>
              <a:chOff x="4618704" y="3766582"/>
              <a:chExt cx="807858" cy="181500"/>
            </a:xfrm>
          </p:grpSpPr>
          <p:sp>
            <p:nvSpPr>
              <p:cNvPr id="9138" name="Google Shape;9138;p9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39" name="Google Shape;9139;p9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9140" name="Google Shape;9140;p91"/>
            <p:cNvGrpSpPr/>
            <p:nvPr/>
          </p:nvGrpSpPr>
          <p:grpSpPr>
            <a:xfrm>
              <a:off x="4735238" y="3547942"/>
              <a:ext cx="462839" cy="181500"/>
              <a:chOff x="4735238" y="3547942"/>
              <a:chExt cx="462839" cy="181500"/>
            </a:xfrm>
          </p:grpSpPr>
          <p:sp>
            <p:nvSpPr>
              <p:cNvPr id="9141" name="Google Shape;9141;p9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42" name="Google Shape;9142;p9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9143" name="Google Shape;9143;p91"/>
          <p:cNvGrpSpPr/>
          <p:nvPr/>
        </p:nvGrpSpPr>
        <p:grpSpPr>
          <a:xfrm>
            <a:off x="7420047" y="2429580"/>
            <a:ext cx="1020955" cy="928853"/>
            <a:chOff x="926675" y="238125"/>
            <a:chExt cx="5755100" cy="5232975"/>
          </a:xfrm>
        </p:grpSpPr>
        <p:sp>
          <p:nvSpPr>
            <p:cNvPr id="9144" name="Google Shape;9144;p9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9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9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91"/>
          <p:cNvGrpSpPr/>
          <p:nvPr/>
        </p:nvGrpSpPr>
        <p:grpSpPr>
          <a:xfrm>
            <a:off x="727421" y="2828315"/>
            <a:ext cx="1695374" cy="1560837"/>
            <a:chOff x="727421" y="2828315"/>
            <a:chExt cx="1695374" cy="1560837"/>
          </a:xfrm>
        </p:grpSpPr>
        <p:grpSp>
          <p:nvGrpSpPr>
            <p:cNvPr id="9149" name="Google Shape;9149;p91"/>
            <p:cNvGrpSpPr/>
            <p:nvPr/>
          </p:nvGrpSpPr>
          <p:grpSpPr>
            <a:xfrm>
              <a:off x="727421" y="2828315"/>
              <a:ext cx="1695374" cy="1560837"/>
              <a:chOff x="734799" y="2782450"/>
              <a:chExt cx="1571100" cy="1577400"/>
            </a:xfrm>
          </p:grpSpPr>
          <p:cxnSp>
            <p:nvCxnSpPr>
              <p:cNvPr id="9150" name="Google Shape;9150;p9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151" name="Google Shape;9151;p9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152" name="Google Shape;9152;p91"/>
            <p:cNvGrpSpPr/>
            <p:nvPr/>
          </p:nvGrpSpPr>
          <p:grpSpPr>
            <a:xfrm>
              <a:off x="819108" y="2882501"/>
              <a:ext cx="1556791" cy="1426186"/>
              <a:chOff x="819108" y="2882501"/>
              <a:chExt cx="1556791" cy="1426186"/>
            </a:xfrm>
          </p:grpSpPr>
          <p:grpSp>
            <p:nvGrpSpPr>
              <p:cNvPr id="9153" name="Google Shape;9153;p91"/>
              <p:cNvGrpSpPr/>
              <p:nvPr/>
            </p:nvGrpSpPr>
            <p:grpSpPr>
              <a:xfrm>
                <a:off x="819108" y="2882501"/>
                <a:ext cx="103104" cy="1426186"/>
                <a:chOff x="4674013" y="3100904"/>
                <a:chExt cx="122758" cy="1698043"/>
              </a:xfrm>
            </p:grpSpPr>
            <p:sp>
              <p:nvSpPr>
                <p:cNvPr id="9154" name="Google Shape;9154;p9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9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9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91"/>
              <p:cNvGrpSpPr/>
              <p:nvPr/>
            </p:nvGrpSpPr>
            <p:grpSpPr>
              <a:xfrm>
                <a:off x="1062475" y="2882501"/>
                <a:ext cx="103104" cy="1426186"/>
                <a:chOff x="4940438" y="3100904"/>
                <a:chExt cx="122758" cy="1698043"/>
              </a:xfrm>
            </p:grpSpPr>
            <p:sp>
              <p:nvSpPr>
                <p:cNvPr id="9162" name="Google Shape;9162;p9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9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9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9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9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9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91"/>
              <p:cNvGrpSpPr/>
              <p:nvPr/>
            </p:nvGrpSpPr>
            <p:grpSpPr>
              <a:xfrm>
                <a:off x="1299324" y="2882501"/>
                <a:ext cx="103104" cy="1426186"/>
                <a:chOff x="5206863" y="3100904"/>
                <a:chExt cx="122758" cy="1698043"/>
              </a:xfrm>
            </p:grpSpPr>
            <p:sp>
              <p:nvSpPr>
                <p:cNvPr id="9170" name="Google Shape;9170;p9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9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9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91"/>
              <p:cNvGrpSpPr/>
              <p:nvPr/>
            </p:nvGrpSpPr>
            <p:grpSpPr>
              <a:xfrm>
                <a:off x="1786057" y="2882501"/>
                <a:ext cx="103104" cy="1426186"/>
                <a:chOff x="6006138" y="3143629"/>
                <a:chExt cx="122758" cy="1698043"/>
              </a:xfrm>
            </p:grpSpPr>
            <p:sp>
              <p:nvSpPr>
                <p:cNvPr id="9178" name="Google Shape;9178;p9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9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91"/>
              <p:cNvGrpSpPr/>
              <p:nvPr/>
            </p:nvGrpSpPr>
            <p:grpSpPr>
              <a:xfrm>
                <a:off x="2029422" y="2882501"/>
                <a:ext cx="103104" cy="1426186"/>
                <a:chOff x="6805413" y="3100904"/>
                <a:chExt cx="122758" cy="1698043"/>
              </a:xfrm>
            </p:grpSpPr>
            <p:sp>
              <p:nvSpPr>
                <p:cNvPr id="9186" name="Google Shape;9186;p9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9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9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91"/>
              <p:cNvGrpSpPr/>
              <p:nvPr/>
            </p:nvGrpSpPr>
            <p:grpSpPr>
              <a:xfrm>
                <a:off x="2272795" y="2882501"/>
                <a:ext cx="103104" cy="1426186"/>
                <a:chOff x="5206863" y="3100904"/>
                <a:chExt cx="122758" cy="1698043"/>
              </a:xfrm>
            </p:grpSpPr>
            <p:sp>
              <p:nvSpPr>
                <p:cNvPr id="9194" name="Google Shape;9194;p9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91"/>
              <p:cNvGrpSpPr/>
              <p:nvPr/>
            </p:nvGrpSpPr>
            <p:grpSpPr>
              <a:xfrm>
                <a:off x="1542694" y="2882501"/>
                <a:ext cx="103104" cy="1426186"/>
                <a:chOff x="6006138" y="3143629"/>
                <a:chExt cx="122758" cy="1698043"/>
              </a:xfrm>
            </p:grpSpPr>
            <p:sp>
              <p:nvSpPr>
                <p:cNvPr id="9202" name="Google Shape;9202;p9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9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9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09" name="Google Shape;9209;p91"/>
          <p:cNvGrpSpPr/>
          <p:nvPr/>
        </p:nvGrpSpPr>
        <p:grpSpPr>
          <a:xfrm>
            <a:off x="5683472" y="3518037"/>
            <a:ext cx="2749952" cy="870677"/>
            <a:chOff x="238125" y="1725700"/>
            <a:chExt cx="7139025" cy="2260325"/>
          </a:xfrm>
        </p:grpSpPr>
        <p:sp>
          <p:nvSpPr>
            <p:cNvPr id="9210" name="Google Shape;9210;p9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9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9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9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9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91"/>
          <p:cNvGrpSpPr/>
          <p:nvPr/>
        </p:nvGrpSpPr>
        <p:grpSpPr>
          <a:xfrm>
            <a:off x="5953636" y="2459783"/>
            <a:ext cx="1105452" cy="916747"/>
            <a:chOff x="5249100" y="1210600"/>
            <a:chExt cx="3502700" cy="2904775"/>
          </a:xfrm>
        </p:grpSpPr>
        <p:sp>
          <p:nvSpPr>
            <p:cNvPr id="9221" name="Google Shape;9221;p9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9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5" name="Google Shape;9225;p9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9226" name="Google Shape;9226;p9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9227" name="Google Shape;9227;p9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9228" name="Google Shape;9228;p9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9229" name="Google Shape;9229;p9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91"/>
          <p:cNvGrpSpPr/>
          <p:nvPr/>
        </p:nvGrpSpPr>
        <p:grpSpPr>
          <a:xfrm>
            <a:off x="7136183" y="1179201"/>
            <a:ext cx="1304650" cy="1124856"/>
            <a:chOff x="7287122" y="1165658"/>
            <a:chExt cx="1219413" cy="1051365"/>
          </a:xfrm>
        </p:grpSpPr>
        <p:grpSp>
          <p:nvGrpSpPr>
            <p:cNvPr id="9231" name="Google Shape;9231;p91"/>
            <p:cNvGrpSpPr/>
            <p:nvPr/>
          </p:nvGrpSpPr>
          <p:grpSpPr>
            <a:xfrm>
              <a:off x="7287122" y="1969723"/>
              <a:ext cx="1219413" cy="247300"/>
              <a:chOff x="7287122" y="1969723"/>
              <a:chExt cx="1219413" cy="247300"/>
            </a:xfrm>
          </p:grpSpPr>
          <p:sp>
            <p:nvSpPr>
              <p:cNvPr id="9232" name="Google Shape;9232;p9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3" name="Google Shape;9233;p91"/>
              <p:cNvGrpSpPr/>
              <p:nvPr/>
            </p:nvGrpSpPr>
            <p:grpSpPr>
              <a:xfrm>
                <a:off x="7287122" y="2063892"/>
                <a:ext cx="1151753" cy="73428"/>
                <a:chOff x="7287122" y="2063892"/>
                <a:chExt cx="1151753" cy="73428"/>
              </a:xfrm>
            </p:grpSpPr>
            <p:sp>
              <p:nvSpPr>
                <p:cNvPr id="9234" name="Google Shape;9234;p9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35" name="Google Shape;9235;p9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236" name="Google Shape;9236;p91"/>
            <p:cNvGrpSpPr/>
            <p:nvPr/>
          </p:nvGrpSpPr>
          <p:grpSpPr>
            <a:xfrm>
              <a:off x="7287122" y="1712201"/>
              <a:ext cx="1219403" cy="246767"/>
              <a:chOff x="7287122" y="1712201"/>
              <a:chExt cx="1219403" cy="246767"/>
            </a:xfrm>
          </p:grpSpPr>
          <p:sp>
            <p:nvSpPr>
              <p:cNvPr id="9237" name="Google Shape;9237;p9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8" name="Google Shape;9238;p91"/>
              <p:cNvGrpSpPr/>
              <p:nvPr/>
            </p:nvGrpSpPr>
            <p:grpSpPr>
              <a:xfrm>
                <a:off x="7287122" y="1842861"/>
                <a:ext cx="1005303" cy="73419"/>
                <a:chOff x="7287122" y="1842861"/>
                <a:chExt cx="1005303" cy="73419"/>
              </a:xfrm>
            </p:grpSpPr>
            <p:sp>
              <p:nvSpPr>
                <p:cNvPr id="9239" name="Google Shape;9239;p9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40" name="Google Shape;9240;p9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241" name="Google Shape;9241;p91"/>
            <p:cNvGrpSpPr/>
            <p:nvPr/>
          </p:nvGrpSpPr>
          <p:grpSpPr>
            <a:xfrm>
              <a:off x="7287122" y="1447520"/>
              <a:ext cx="1219403" cy="286667"/>
              <a:chOff x="7287122" y="1447520"/>
              <a:chExt cx="1219403" cy="286667"/>
            </a:xfrm>
          </p:grpSpPr>
          <p:sp>
            <p:nvSpPr>
              <p:cNvPr id="9242" name="Google Shape;9242;p9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3" name="Google Shape;9243;p91"/>
              <p:cNvGrpSpPr/>
              <p:nvPr/>
            </p:nvGrpSpPr>
            <p:grpSpPr>
              <a:xfrm>
                <a:off x="7287122" y="1581977"/>
                <a:ext cx="852803" cy="73428"/>
                <a:chOff x="7287122" y="1581977"/>
                <a:chExt cx="852803" cy="73428"/>
              </a:xfrm>
            </p:grpSpPr>
            <p:sp>
              <p:nvSpPr>
                <p:cNvPr id="9244" name="Google Shape;9244;p9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45" name="Google Shape;9245;p9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246" name="Google Shape;9246;p91"/>
            <p:cNvGrpSpPr/>
            <p:nvPr/>
          </p:nvGrpSpPr>
          <p:grpSpPr>
            <a:xfrm>
              <a:off x="7287122" y="1165658"/>
              <a:ext cx="1219403" cy="344253"/>
              <a:chOff x="7287122" y="1165658"/>
              <a:chExt cx="1219403" cy="344253"/>
            </a:xfrm>
          </p:grpSpPr>
          <p:sp>
            <p:nvSpPr>
              <p:cNvPr id="9247" name="Google Shape;9247;p9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8" name="Google Shape;9248;p91"/>
              <p:cNvGrpSpPr/>
              <p:nvPr/>
            </p:nvGrpSpPr>
            <p:grpSpPr>
              <a:xfrm>
                <a:off x="7287122" y="1341025"/>
                <a:ext cx="695703" cy="73419"/>
                <a:chOff x="7287122" y="1341025"/>
                <a:chExt cx="695703" cy="73419"/>
              </a:xfrm>
            </p:grpSpPr>
            <p:sp>
              <p:nvSpPr>
                <p:cNvPr id="9249" name="Google Shape;9249;p9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50" name="Google Shape;9250;p9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9251" name="Google Shape;9251;p91"/>
          <p:cNvGrpSpPr/>
          <p:nvPr/>
        </p:nvGrpSpPr>
        <p:grpSpPr>
          <a:xfrm>
            <a:off x="5802676" y="1185224"/>
            <a:ext cx="1397729" cy="1098540"/>
            <a:chOff x="5900602" y="1193063"/>
            <a:chExt cx="1299851" cy="1021707"/>
          </a:xfrm>
        </p:grpSpPr>
        <p:grpSp>
          <p:nvGrpSpPr>
            <p:cNvPr id="9252" name="Google Shape;9252;p91"/>
            <p:cNvGrpSpPr/>
            <p:nvPr/>
          </p:nvGrpSpPr>
          <p:grpSpPr>
            <a:xfrm>
              <a:off x="6520337" y="1193063"/>
              <a:ext cx="341815" cy="799959"/>
              <a:chOff x="6520337" y="1193063"/>
              <a:chExt cx="341815" cy="799959"/>
            </a:xfrm>
          </p:grpSpPr>
          <p:grpSp>
            <p:nvGrpSpPr>
              <p:cNvPr id="9253" name="Google Shape;9253;p91"/>
              <p:cNvGrpSpPr/>
              <p:nvPr/>
            </p:nvGrpSpPr>
            <p:grpSpPr>
              <a:xfrm>
                <a:off x="6520337" y="1589527"/>
                <a:ext cx="213950" cy="403494"/>
                <a:chOff x="6520337" y="1589527"/>
                <a:chExt cx="213950" cy="403494"/>
              </a:xfrm>
            </p:grpSpPr>
            <p:sp>
              <p:nvSpPr>
                <p:cNvPr id="9254" name="Google Shape;9254;p9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91"/>
              <p:cNvGrpSpPr/>
              <p:nvPr/>
            </p:nvGrpSpPr>
            <p:grpSpPr>
              <a:xfrm>
                <a:off x="6577204" y="1193063"/>
                <a:ext cx="284947" cy="464512"/>
                <a:chOff x="6577204" y="1193063"/>
                <a:chExt cx="284947" cy="464512"/>
              </a:xfrm>
            </p:grpSpPr>
            <p:sp>
              <p:nvSpPr>
                <p:cNvPr id="9257" name="Google Shape;9257;p9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58" name="Google Shape;9258;p9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9259" name="Google Shape;9259;p91"/>
            <p:cNvGrpSpPr/>
            <p:nvPr/>
          </p:nvGrpSpPr>
          <p:grpSpPr>
            <a:xfrm>
              <a:off x="6238903" y="1193063"/>
              <a:ext cx="300475" cy="900152"/>
              <a:chOff x="6238903" y="1193063"/>
              <a:chExt cx="300475" cy="900152"/>
            </a:xfrm>
          </p:grpSpPr>
          <p:grpSp>
            <p:nvGrpSpPr>
              <p:cNvPr id="9260" name="Google Shape;9260;p91"/>
              <p:cNvGrpSpPr/>
              <p:nvPr/>
            </p:nvGrpSpPr>
            <p:grpSpPr>
              <a:xfrm>
                <a:off x="6290865" y="1489315"/>
                <a:ext cx="248514" cy="603900"/>
                <a:chOff x="6290865" y="1489315"/>
                <a:chExt cx="248514" cy="603900"/>
              </a:xfrm>
            </p:grpSpPr>
            <p:sp>
              <p:nvSpPr>
                <p:cNvPr id="9261" name="Google Shape;9261;p9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91"/>
              <p:cNvGrpSpPr/>
              <p:nvPr/>
            </p:nvGrpSpPr>
            <p:grpSpPr>
              <a:xfrm>
                <a:off x="6238903" y="1193063"/>
                <a:ext cx="284947" cy="333087"/>
                <a:chOff x="6238903" y="1193063"/>
                <a:chExt cx="284947" cy="333087"/>
              </a:xfrm>
            </p:grpSpPr>
            <p:sp>
              <p:nvSpPr>
                <p:cNvPr id="9264" name="Google Shape;9264;p9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5" name="Google Shape;9265;p9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9266" name="Google Shape;9266;p91"/>
            <p:cNvGrpSpPr/>
            <p:nvPr/>
          </p:nvGrpSpPr>
          <p:grpSpPr>
            <a:xfrm>
              <a:off x="5900602" y="1193063"/>
              <a:ext cx="444345" cy="1021707"/>
              <a:chOff x="5900602" y="1193063"/>
              <a:chExt cx="444345" cy="1021707"/>
            </a:xfrm>
          </p:grpSpPr>
          <p:grpSp>
            <p:nvGrpSpPr>
              <p:cNvPr id="9267" name="Google Shape;9267;p91"/>
              <p:cNvGrpSpPr/>
              <p:nvPr/>
            </p:nvGrpSpPr>
            <p:grpSpPr>
              <a:xfrm>
                <a:off x="6046501" y="1367785"/>
                <a:ext cx="298446" cy="846986"/>
                <a:chOff x="6046501" y="1367785"/>
                <a:chExt cx="298446" cy="846986"/>
              </a:xfrm>
            </p:grpSpPr>
            <p:sp>
              <p:nvSpPr>
                <p:cNvPr id="9268" name="Google Shape;9268;p9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91"/>
              <p:cNvGrpSpPr/>
              <p:nvPr/>
            </p:nvGrpSpPr>
            <p:grpSpPr>
              <a:xfrm>
                <a:off x="5900602" y="1193063"/>
                <a:ext cx="284947" cy="182312"/>
                <a:chOff x="5900602" y="1193063"/>
                <a:chExt cx="284947" cy="182312"/>
              </a:xfrm>
            </p:grpSpPr>
            <p:sp>
              <p:nvSpPr>
                <p:cNvPr id="9271" name="Google Shape;9271;p9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72" name="Google Shape;9272;p9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9273" name="Google Shape;9273;p91"/>
            <p:cNvGrpSpPr/>
            <p:nvPr/>
          </p:nvGrpSpPr>
          <p:grpSpPr>
            <a:xfrm>
              <a:off x="6738300" y="1193063"/>
              <a:ext cx="462153" cy="707634"/>
              <a:chOff x="6738300" y="1193063"/>
              <a:chExt cx="462153" cy="707634"/>
            </a:xfrm>
          </p:grpSpPr>
          <p:grpSp>
            <p:nvGrpSpPr>
              <p:cNvPr id="9274" name="Google Shape;9274;p91"/>
              <p:cNvGrpSpPr/>
              <p:nvPr/>
            </p:nvGrpSpPr>
            <p:grpSpPr>
              <a:xfrm>
                <a:off x="6915505" y="1193063"/>
                <a:ext cx="284947" cy="597387"/>
                <a:chOff x="6915505" y="1193063"/>
                <a:chExt cx="284947" cy="597387"/>
              </a:xfrm>
            </p:grpSpPr>
            <p:sp>
              <p:nvSpPr>
                <p:cNvPr id="9275" name="Google Shape;9275;p9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76" name="Google Shape;9276;p9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9277" name="Google Shape;9277;p91"/>
              <p:cNvGrpSpPr/>
              <p:nvPr/>
            </p:nvGrpSpPr>
            <p:grpSpPr>
              <a:xfrm>
                <a:off x="6738300" y="1684725"/>
                <a:ext cx="230066" cy="215971"/>
                <a:chOff x="6738300" y="1684725"/>
                <a:chExt cx="230066" cy="215971"/>
              </a:xfrm>
            </p:grpSpPr>
            <p:sp>
              <p:nvSpPr>
                <p:cNvPr id="9278" name="Google Shape;9278;p9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83"/>
        <p:cNvGrpSpPr/>
        <p:nvPr/>
      </p:nvGrpSpPr>
      <p:grpSpPr>
        <a:xfrm>
          <a:off x="0" y="0"/>
          <a:ext cx="0" cy="0"/>
          <a:chOff x="0" y="0"/>
          <a:chExt cx="0" cy="0"/>
        </a:xfrm>
      </p:grpSpPr>
      <p:sp>
        <p:nvSpPr>
          <p:cNvPr id="9284" name="Google Shape;9284;p9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285" name="Google Shape;9285;p9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xmlns=""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286" name="Google Shape;9286;p92"/>
          <p:cNvGrpSpPr/>
          <p:nvPr/>
        </p:nvGrpSpPr>
        <p:grpSpPr>
          <a:xfrm>
            <a:off x="839307" y="2318098"/>
            <a:ext cx="387992" cy="329326"/>
            <a:chOff x="839307" y="2318098"/>
            <a:chExt cx="387992" cy="329326"/>
          </a:xfrm>
        </p:grpSpPr>
        <p:sp>
          <p:nvSpPr>
            <p:cNvPr id="9287" name="Google Shape;9287;p92"/>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2"/>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92"/>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92"/>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92"/>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92"/>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92"/>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92"/>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2"/>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92"/>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92"/>
          <p:cNvGrpSpPr/>
          <p:nvPr/>
        </p:nvGrpSpPr>
        <p:grpSpPr>
          <a:xfrm>
            <a:off x="1414990" y="2289671"/>
            <a:ext cx="387073" cy="385996"/>
            <a:chOff x="1414990" y="2289671"/>
            <a:chExt cx="387073" cy="385996"/>
          </a:xfrm>
        </p:grpSpPr>
        <p:sp>
          <p:nvSpPr>
            <p:cNvPr id="9298" name="Google Shape;9298;p92"/>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92"/>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92"/>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92"/>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2"/>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92"/>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92"/>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2"/>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2"/>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92"/>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92"/>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92"/>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2"/>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2"/>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2"/>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2"/>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2"/>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2"/>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92"/>
          <p:cNvGrpSpPr/>
          <p:nvPr/>
        </p:nvGrpSpPr>
        <p:grpSpPr>
          <a:xfrm>
            <a:off x="1989911" y="2306065"/>
            <a:ext cx="387099" cy="353207"/>
            <a:chOff x="1989911" y="2306065"/>
            <a:chExt cx="387099" cy="353207"/>
          </a:xfrm>
        </p:grpSpPr>
        <p:sp>
          <p:nvSpPr>
            <p:cNvPr id="9317" name="Google Shape;9317;p92"/>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2"/>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2"/>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2"/>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92"/>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2"/>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2"/>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92"/>
          <p:cNvGrpSpPr/>
          <p:nvPr/>
        </p:nvGrpSpPr>
        <p:grpSpPr>
          <a:xfrm>
            <a:off x="2593102" y="2288778"/>
            <a:ext cx="204663" cy="363007"/>
            <a:chOff x="2593102" y="2288778"/>
            <a:chExt cx="204663" cy="363007"/>
          </a:xfrm>
        </p:grpSpPr>
        <p:sp>
          <p:nvSpPr>
            <p:cNvPr id="9325" name="Google Shape;9325;p92"/>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2"/>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2"/>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2"/>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2"/>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2"/>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2"/>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2"/>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2"/>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92"/>
          <p:cNvGrpSpPr/>
          <p:nvPr/>
        </p:nvGrpSpPr>
        <p:grpSpPr>
          <a:xfrm>
            <a:off x="2970874" y="2329763"/>
            <a:ext cx="403651" cy="305996"/>
            <a:chOff x="2970874" y="2329763"/>
            <a:chExt cx="403651" cy="305996"/>
          </a:xfrm>
        </p:grpSpPr>
        <p:sp>
          <p:nvSpPr>
            <p:cNvPr id="9335" name="Google Shape;9335;p92"/>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2"/>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2"/>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2"/>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2"/>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2"/>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2"/>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2"/>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92"/>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92"/>
          <p:cNvGrpSpPr/>
          <p:nvPr/>
        </p:nvGrpSpPr>
        <p:grpSpPr>
          <a:xfrm>
            <a:off x="3545795" y="2318755"/>
            <a:ext cx="387835" cy="327933"/>
            <a:chOff x="3545795" y="2318755"/>
            <a:chExt cx="387835" cy="327933"/>
          </a:xfrm>
        </p:grpSpPr>
        <p:sp>
          <p:nvSpPr>
            <p:cNvPr id="9345" name="Google Shape;9345;p92"/>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2"/>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92"/>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8" name="Google Shape;9348;p92"/>
            <p:cNvGrpSpPr/>
            <p:nvPr/>
          </p:nvGrpSpPr>
          <p:grpSpPr>
            <a:xfrm>
              <a:off x="3545795" y="2322301"/>
              <a:ext cx="387835" cy="324387"/>
              <a:chOff x="3545795" y="2322301"/>
              <a:chExt cx="387835" cy="324387"/>
            </a:xfrm>
          </p:grpSpPr>
          <p:sp>
            <p:nvSpPr>
              <p:cNvPr id="9349" name="Google Shape;9349;p92"/>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2"/>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2"/>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2"/>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2"/>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2"/>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2"/>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6" name="Google Shape;9356;p92"/>
          <p:cNvGrpSpPr/>
          <p:nvPr/>
        </p:nvGrpSpPr>
        <p:grpSpPr>
          <a:xfrm>
            <a:off x="4718468" y="2306984"/>
            <a:ext cx="364294" cy="351552"/>
            <a:chOff x="4718468" y="2306984"/>
            <a:chExt cx="364294" cy="351552"/>
          </a:xfrm>
        </p:grpSpPr>
        <p:sp>
          <p:nvSpPr>
            <p:cNvPr id="9357" name="Google Shape;9357;p92"/>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2"/>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2"/>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2"/>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92"/>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2"/>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2"/>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2"/>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2"/>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2"/>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92"/>
          <p:cNvGrpSpPr/>
          <p:nvPr/>
        </p:nvGrpSpPr>
        <p:grpSpPr>
          <a:xfrm>
            <a:off x="4147908" y="2303017"/>
            <a:ext cx="361194" cy="359355"/>
            <a:chOff x="4147908" y="2303017"/>
            <a:chExt cx="361194" cy="359355"/>
          </a:xfrm>
        </p:grpSpPr>
        <p:sp>
          <p:nvSpPr>
            <p:cNvPr id="9368" name="Google Shape;9368;p92"/>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2"/>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2"/>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2"/>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2"/>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92"/>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92"/>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2"/>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2"/>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2"/>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2"/>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2"/>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2"/>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2"/>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92"/>
          <p:cNvGrpSpPr/>
          <p:nvPr/>
        </p:nvGrpSpPr>
        <p:grpSpPr>
          <a:xfrm>
            <a:off x="5292128" y="2299891"/>
            <a:ext cx="367027" cy="365214"/>
            <a:chOff x="5292128" y="2299891"/>
            <a:chExt cx="367027" cy="365214"/>
          </a:xfrm>
        </p:grpSpPr>
        <p:sp>
          <p:nvSpPr>
            <p:cNvPr id="9383" name="Google Shape;9383;p92"/>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2"/>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2"/>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2"/>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2"/>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2"/>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92"/>
          <p:cNvGrpSpPr/>
          <p:nvPr/>
        </p:nvGrpSpPr>
        <p:grpSpPr>
          <a:xfrm>
            <a:off x="5873617" y="2309901"/>
            <a:ext cx="345720" cy="345720"/>
            <a:chOff x="5873617" y="2309901"/>
            <a:chExt cx="345720" cy="345720"/>
          </a:xfrm>
        </p:grpSpPr>
        <p:sp>
          <p:nvSpPr>
            <p:cNvPr id="9390" name="Google Shape;9390;p92"/>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2"/>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2"/>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2"/>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2"/>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2"/>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2"/>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2"/>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2"/>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92"/>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92"/>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2"/>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2"/>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2"/>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2"/>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2"/>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2"/>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2"/>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2"/>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92"/>
          <p:cNvGrpSpPr/>
          <p:nvPr/>
        </p:nvGrpSpPr>
        <p:grpSpPr>
          <a:xfrm>
            <a:off x="6863329" y="2297710"/>
            <a:ext cx="391460" cy="370127"/>
            <a:chOff x="6863329" y="2297710"/>
            <a:chExt cx="391460" cy="370127"/>
          </a:xfrm>
        </p:grpSpPr>
        <p:sp>
          <p:nvSpPr>
            <p:cNvPr id="9410" name="Google Shape;9410;p92"/>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2"/>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92"/>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92"/>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2"/>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2"/>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2"/>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2"/>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2"/>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92"/>
          <p:cNvGrpSpPr/>
          <p:nvPr/>
        </p:nvGrpSpPr>
        <p:grpSpPr>
          <a:xfrm>
            <a:off x="7421488" y="2318518"/>
            <a:ext cx="342620" cy="328459"/>
            <a:chOff x="7421488" y="2318518"/>
            <a:chExt cx="342620" cy="328459"/>
          </a:xfrm>
        </p:grpSpPr>
        <p:sp>
          <p:nvSpPr>
            <p:cNvPr id="9420" name="Google Shape;9420;p92"/>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2"/>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2"/>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2"/>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2"/>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2"/>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92"/>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92"/>
          <p:cNvGrpSpPr/>
          <p:nvPr/>
        </p:nvGrpSpPr>
        <p:grpSpPr>
          <a:xfrm>
            <a:off x="2508373" y="2779889"/>
            <a:ext cx="337523" cy="337680"/>
            <a:chOff x="2508373" y="2779889"/>
            <a:chExt cx="337523" cy="337680"/>
          </a:xfrm>
        </p:grpSpPr>
        <p:sp>
          <p:nvSpPr>
            <p:cNvPr id="9428" name="Google Shape;9428;p92"/>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2"/>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2"/>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2"/>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2"/>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2"/>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92"/>
          <p:cNvGrpSpPr/>
          <p:nvPr/>
        </p:nvGrpSpPr>
        <p:grpSpPr>
          <a:xfrm>
            <a:off x="1884401" y="4141593"/>
            <a:ext cx="410613" cy="372229"/>
            <a:chOff x="1884401" y="4141593"/>
            <a:chExt cx="410613" cy="372229"/>
          </a:xfrm>
        </p:grpSpPr>
        <p:sp>
          <p:nvSpPr>
            <p:cNvPr id="9435" name="Google Shape;9435;p92"/>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2"/>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2"/>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2"/>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2"/>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2"/>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2"/>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92"/>
          <p:cNvGrpSpPr/>
          <p:nvPr/>
        </p:nvGrpSpPr>
        <p:grpSpPr>
          <a:xfrm>
            <a:off x="1430832" y="2773689"/>
            <a:ext cx="294515" cy="349897"/>
            <a:chOff x="1430832" y="2773689"/>
            <a:chExt cx="294515" cy="349897"/>
          </a:xfrm>
        </p:grpSpPr>
        <p:sp>
          <p:nvSpPr>
            <p:cNvPr id="9443" name="Google Shape;9443;p92"/>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2"/>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2"/>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2"/>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2"/>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2"/>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2"/>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2"/>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92"/>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92"/>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2"/>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2"/>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2"/>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92"/>
          <p:cNvGrpSpPr/>
          <p:nvPr/>
        </p:nvGrpSpPr>
        <p:grpSpPr>
          <a:xfrm>
            <a:off x="3082217" y="2788586"/>
            <a:ext cx="288866" cy="320236"/>
            <a:chOff x="3082217" y="2788586"/>
            <a:chExt cx="288866" cy="320236"/>
          </a:xfrm>
        </p:grpSpPr>
        <p:sp>
          <p:nvSpPr>
            <p:cNvPr id="9457" name="Google Shape;9457;p92"/>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2"/>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2"/>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2"/>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2"/>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2"/>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2"/>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92"/>
          <p:cNvGrpSpPr/>
          <p:nvPr/>
        </p:nvGrpSpPr>
        <p:grpSpPr>
          <a:xfrm>
            <a:off x="3610557" y="2780704"/>
            <a:ext cx="325017" cy="336052"/>
            <a:chOff x="3610557" y="2780704"/>
            <a:chExt cx="325017" cy="336052"/>
          </a:xfrm>
        </p:grpSpPr>
        <p:sp>
          <p:nvSpPr>
            <p:cNvPr id="9465" name="Google Shape;9465;p92"/>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2"/>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2"/>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92"/>
          <p:cNvGrpSpPr/>
          <p:nvPr/>
        </p:nvGrpSpPr>
        <p:grpSpPr>
          <a:xfrm>
            <a:off x="4179067" y="2811495"/>
            <a:ext cx="286475" cy="274390"/>
            <a:chOff x="4179067" y="2811495"/>
            <a:chExt cx="286475" cy="274390"/>
          </a:xfrm>
        </p:grpSpPr>
        <p:sp>
          <p:nvSpPr>
            <p:cNvPr id="9469" name="Google Shape;9469;p92"/>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2"/>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2"/>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2"/>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2"/>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2"/>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2"/>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2"/>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92"/>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92"/>
          <p:cNvGrpSpPr/>
          <p:nvPr/>
        </p:nvGrpSpPr>
        <p:grpSpPr>
          <a:xfrm>
            <a:off x="4686757" y="2762156"/>
            <a:ext cx="371047" cy="374199"/>
            <a:chOff x="4686757" y="2762156"/>
            <a:chExt cx="371047" cy="374199"/>
          </a:xfrm>
        </p:grpSpPr>
        <p:sp>
          <p:nvSpPr>
            <p:cNvPr id="9479" name="Google Shape;9479;p92"/>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2"/>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2"/>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2"/>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2"/>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2"/>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2"/>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92"/>
          <p:cNvGrpSpPr/>
          <p:nvPr/>
        </p:nvGrpSpPr>
        <p:grpSpPr>
          <a:xfrm>
            <a:off x="5221613" y="2784802"/>
            <a:ext cx="406567" cy="327855"/>
            <a:chOff x="5221613" y="2784802"/>
            <a:chExt cx="406567" cy="327855"/>
          </a:xfrm>
        </p:grpSpPr>
        <p:sp>
          <p:nvSpPr>
            <p:cNvPr id="9487" name="Google Shape;9487;p92"/>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2"/>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2"/>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92"/>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2"/>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2"/>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2"/>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2"/>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2"/>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2"/>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2"/>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2"/>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2"/>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2"/>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2"/>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2"/>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92"/>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2"/>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2"/>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2"/>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2"/>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2"/>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2"/>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2"/>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2"/>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2"/>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2"/>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2"/>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2"/>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2"/>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92"/>
          <p:cNvGrpSpPr/>
          <p:nvPr/>
        </p:nvGrpSpPr>
        <p:grpSpPr>
          <a:xfrm>
            <a:off x="5812586" y="2760921"/>
            <a:ext cx="303605" cy="375434"/>
            <a:chOff x="5812586" y="2760921"/>
            <a:chExt cx="303605" cy="375434"/>
          </a:xfrm>
        </p:grpSpPr>
        <p:sp>
          <p:nvSpPr>
            <p:cNvPr id="9518" name="Google Shape;9518;p92"/>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2"/>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2"/>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2"/>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2"/>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2"/>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2"/>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2"/>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2"/>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2"/>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2"/>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92"/>
          <p:cNvGrpSpPr/>
          <p:nvPr/>
        </p:nvGrpSpPr>
        <p:grpSpPr>
          <a:xfrm>
            <a:off x="6334673" y="2759633"/>
            <a:ext cx="378508" cy="378166"/>
            <a:chOff x="6334673" y="2759633"/>
            <a:chExt cx="378508" cy="378166"/>
          </a:xfrm>
        </p:grpSpPr>
        <p:sp>
          <p:nvSpPr>
            <p:cNvPr id="9530" name="Google Shape;9530;p92"/>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2"/>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2"/>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2"/>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92"/>
          <p:cNvGrpSpPr/>
          <p:nvPr/>
        </p:nvGrpSpPr>
        <p:grpSpPr>
          <a:xfrm>
            <a:off x="8012645" y="2806477"/>
            <a:ext cx="319763" cy="284505"/>
            <a:chOff x="8012645" y="2806477"/>
            <a:chExt cx="319763" cy="284505"/>
          </a:xfrm>
        </p:grpSpPr>
        <p:sp>
          <p:nvSpPr>
            <p:cNvPr id="9535" name="Google Shape;9535;p92"/>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2"/>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2"/>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2"/>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2"/>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2"/>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2"/>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2"/>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92"/>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2"/>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92"/>
          <p:cNvGrpSpPr/>
          <p:nvPr/>
        </p:nvGrpSpPr>
        <p:grpSpPr>
          <a:xfrm>
            <a:off x="2454435" y="4162138"/>
            <a:ext cx="385339" cy="388071"/>
            <a:chOff x="2454435" y="4162138"/>
            <a:chExt cx="385339" cy="388071"/>
          </a:xfrm>
        </p:grpSpPr>
        <p:sp>
          <p:nvSpPr>
            <p:cNvPr id="9546" name="Google Shape;9546;p92"/>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2"/>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2"/>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2"/>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2"/>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2"/>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2"/>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2"/>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2"/>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2"/>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92"/>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92"/>
          <p:cNvGrpSpPr/>
          <p:nvPr/>
        </p:nvGrpSpPr>
        <p:grpSpPr>
          <a:xfrm>
            <a:off x="3601939" y="4161192"/>
            <a:ext cx="275178" cy="388912"/>
            <a:chOff x="3601939" y="4161192"/>
            <a:chExt cx="275178" cy="388912"/>
          </a:xfrm>
        </p:grpSpPr>
        <p:sp>
          <p:nvSpPr>
            <p:cNvPr id="9558" name="Google Shape;9558;p92"/>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2"/>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2"/>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2"/>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2"/>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2"/>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2"/>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2"/>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2"/>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2"/>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92"/>
          <p:cNvGrpSpPr/>
          <p:nvPr/>
        </p:nvGrpSpPr>
        <p:grpSpPr>
          <a:xfrm>
            <a:off x="836023" y="3215146"/>
            <a:ext cx="375802" cy="371677"/>
            <a:chOff x="836023" y="3215146"/>
            <a:chExt cx="375802" cy="371677"/>
          </a:xfrm>
        </p:grpSpPr>
        <p:sp>
          <p:nvSpPr>
            <p:cNvPr id="9569" name="Google Shape;9569;p92"/>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2"/>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2"/>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2"/>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2"/>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2"/>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2"/>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2"/>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2"/>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2"/>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2"/>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2"/>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2"/>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2"/>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2"/>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2"/>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92"/>
          <p:cNvGrpSpPr/>
          <p:nvPr/>
        </p:nvGrpSpPr>
        <p:grpSpPr>
          <a:xfrm>
            <a:off x="1356297" y="3210890"/>
            <a:ext cx="431368" cy="380189"/>
            <a:chOff x="1356297" y="3210890"/>
            <a:chExt cx="431368" cy="380189"/>
          </a:xfrm>
        </p:grpSpPr>
        <p:sp>
          <p:nvSpPr>
            <p:cNvPr id="9586" name="Google Shape;9586;p92"/>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2"/>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2"/>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2"/>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2"/>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2"/>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2"/>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2"/>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2"/>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2"/>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2"/>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2"/>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2"/>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92"/>
          <p:cNvGrpSpPr/>
          <p:nvPr/>
        </p:nvGrpSpPr>
        <p:grpSpPr>
          <a:xfrm>
            <a:off x="1903737" y="3215540"/>
            <a:ext cx="411874" cy="370731"/>
            <a:chOff x="1903737" y="3215540"/>
            <a:chExt cx="411874" cy="370731"/>
          </a:xfrm>
        </p:grpSpPr>
        <p:sp>
          <p:nvSpPr>
            <p:cNvPr id="9600" name="Google Shape;9600;p92"/>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2"/>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2"/>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2"/>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2"/>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2"/>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2"/>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2"/>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2"/>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92"/>
          <p:cNvGrpSpPr/>
          <p:nvPr/>
        </p:nvGrpSpPr>
        <p:grpSpPr>
          <a:xfrm>
            <a:off x="2468465" y="3248854"/>
            <a:ext cx="397818" cy="304078"/>
            <a:chOff x="2468465" y="3248854"/>
            <a:chExt cx="397818" cy="304078"/>
          </a:xfrm>
        </p:grpSpPr>
        <p:sp>
          <p:nvSpPr>
            <p:cNvPr id="9610" name="Google Shape;9610;p92"/>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2"/>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92"/>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92"/>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2"/>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2"/>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92"/>
          <p:cNvGrpSpPr/>
          <p:nvPr/>
        </p:nvGrpSpPr>
        <p:grpSpPr>
          <a:xfrm>
            <a:off x="3017166" y="3216013"/>
            <a:ext cx="394376" cy="369812"/>
            <a:chOff x="3017166" y="3216013"/>
            <a:chExt cx="394376" cy="369812"/>
          </a:xfrm>
        </p:grpSpPr>
        <p:sp>
          <p:nvSpPr>
            <p:cNvPr id="9617" name="Google Shape;9617;p92"/>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2"/>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92"/>
          <p:cNvGrpSpPr/>
          <p:nvPr/>
        </p:nvGrpSpPr>
        <p:grpSpPr>
          <a:xfrm>
            <a:off x="4210043" y="3213228"/>
            <a:ext cx="199014" cy="375408"/>
            <a:chOff x="4210043" y="3213228"/>
            <a:chExt cx="199014" cy="375408"/>
          </a:xfrm>
        </p:grpSpPr>
        <p:sp>
          <p:nvSpPr>
            <p:cNvPr id="9620" name="Google Shape;9620;p92"/>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2"/>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2"/>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2"/>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2"/>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92"/>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2"/>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2"/>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2"/>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2"/>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92"/>
          <p:cNvGrpSpPr/>
          <p:nvPr/>
        </p:nvGrpSpPr>
        <p:grpSpPr>
          <a:xfrm>
            <a:off x="4818146" y="3203323"/>
            <a:ext cx="77845" cy="395165"/>
            <a:chOff x="4818146" y="3203323"/>
            <a:chExt cx="77845" cy="395165"/>
          </a:xfrm>
        </p:grpSpPr>
        <p:sp>
          <p:nvSpPr>
            <p:cNvPr id="9631" name="Google Shape;9631;p92"/>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2"/>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2"/>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2"/>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2"/>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2"/>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2"/>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2"/>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92"/>
          <p:cNvGrpSpPr/>
          <p:nvPr/>
        </p:nvGrpSpPr>
        <p:grpSpPr>
          <a:xfrm>
            <a:off x="5228890" y="3235428"/>
            <a:ext cx="344091" cy="332767"/>
            <a:chOff x="5228890" y="3235428"/>
            <a:chExt cx="344091" cy="332767"/>
          </a:xfrm>
        </p:grpSpPr>
        <p:sp>
          <p:nvSpPr>
            <p:cNvPr id="9640" name="Google Shape;9640;p92"/>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2"/>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2"/>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2"/>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2"/>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92"/>
          <p:cNvGrpSpPr/>
          <p:nvPr/>
        </p:nvGrpSpPr>
        <p:grpSpPr>
          <a:xfrm>
            <a:off x="5757913" y="3227047"/>
            <a:ext cx="388544" cy="347927"/>
            <a:chOff x="5757913" y="3227047"/>
            <a:chExt cx="388544" cy="347927"/>
          </a:xfrm>
        </p:grpSpPr>
        <p:sp>
          <p:nvSpPr>
            <p:cNvPr id="9646" name="Google Shape;9646;p92"/>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2"/>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8" name="Google Shape;9648;p92"/>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2"/>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2"/>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2"/>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92"/>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2"/>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2"/>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2"/>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2"/>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2"/>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2"/>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2"/>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2"/>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2"/>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2"/>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2"/>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4" name="Google Shape;9664;p92"/>
          <p:cNvGrpSpPr/>
          <p:nvPr/>
        </p:nvGrpSpPr>
        <p:grpSpPr>
          <a:xfrm>
            <a:off x="7414946" y="3220873"/>
            <a:ext cx="360091" cy="360117"/>
            <a:chOff x="7414946" y="3220873"/>
            <a:chExt cx="360091" cy="360117"/>
          </a:xfrm>
        </p:grpSpPr>
        <p:sp>
          <p:nvSpPr>
            <p:cNvPr id="9665" name="Google Shape;9665;p92"/>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2"/>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2"/>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2"/>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2"/>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2"/>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2"/>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2"/>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2"/>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2"/>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2"/>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6" name="Google Shape;9676;p92"/>
          <p:cNvGrpSpPr/>
          <p:nvPr/>
        </p:nvGrpSpPr>
        <p:grpSpPr>
          <a:xfrm>
            <a:off x="8027227" y="3215041"/>
            <a:ext cx="231829" cy="371782"/>
            <a:chOff x="8027227" y="3215041"/>
            <a:chExt cx="231829" cy="371782"/>
          </a:xfrm>
        </p:grpSpPr>
        <p:sp>
          <p:nvSpPr>
            <p:cNvPr id="9677" name="Google Shape;9677;p92"/>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92"/>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2"/>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2"/>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2"/>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2"/>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2"/>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2"/>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2"/>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2"/>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92"/>
          <p:cNvGrpSpPr/>
          <p:nvPr/>
        </p:nvGrpSpPr>
        <p:grpSpPr>
          <a:xfrm>
            <a:off x="4093603" y="4146138"/>
            <a:ext cx="395638" cy="420544"/>
            <a:chOff x="4093603" y="4146138"/>
            <a:chExt cx="395638" cy="420544"/>
          </a:xfrm>
        </p:grpSpPr>
        <p:sp>
          <p:nvSpPr>
            <p:cNvPr id="9688" name="Google Shape;9688;p92"/>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2"/>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92"/>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92"/>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2"/>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2"/>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2"/>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2"/>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2"/>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2"/>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2"/>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2"/>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2"/>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2"/>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2"/>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2"/>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2"/>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92"/>
          <p:cNvGrpSpPr/>
          <p:nvPr/>
        </p:nvGrpSpPr>
        <p:grpSpPr>
          <a:xfrm>
            <a:off x="4644406" y="4162322"/>
            <a:ext cx="392065" cy="387887"/>
            <a:chOff x="4644406" y="4162322"/>
            <a:chExt cx="392065" cy="387887"/>
          </a:xfrm>
        </p:grpSpPr>
        <p:sp>
          <p:nvSpPr>
            <p:cNvPr id="9706" name="Google Shape;9706;p92"/>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2"/>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2"/>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2"/>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2"/>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2"/>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92"/>
          <p:cNvGrpSpPr/>
          <p:nvPr/>
        </p:nvGrpSpPr>
        <p:grpSpPr>
          <a:xfrm>
            <a:off x="5728383" y="4221698"/>
            <a:ext cx="417128" cy="269162"/>
            <a:chOff x="5728383" y="4221698"/>
            <a:chExt cx="417128" cy="269162"/>
          </a:xfrm>
        </p:grpSpPr>
        <p:sp>
          <p:nvSpPr>
            <p:cNvPr id="9713" name="Google Shape;9713;p92"/>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2"/>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2"/>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92"/>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2"/>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2"/>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2"/>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2"/>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2"/>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2"/>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2"/>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2"/>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92"/>
          <p:cNvGrpSpPr/>
          <p:nvPr/>
        </p:nvGrpSpPr>
        <p:grpSpPr>
          <a:xfrm>
            <a:off x="834210" y="3696905"/>
            <a:ext cx="371782" cy="342751"/>
            <a:chOff x="834210" y="3696905"/>
            <a:chExt cx="371782" cy="342751"/>
          </a:xfrm>
        </p:grpSpPr>
        <p:sp>
          <p:nvSpPr>
            <p:cNvPr id="9726" name="Google Shape;9726;p92"/>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2"/>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2"/>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2"/>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2"/>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2"/>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2"/>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2"/>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2"/>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2"/>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2"/>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2"/>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92"/>
          <p:cNvGrpSpPr/>
          <p:nvPr/>
        </p:nvGrpSpPr>
        <p:grpSpPr>
          <a:xfrm>
            <a:off x="1359398" y="3682271"/>
            <a:ext cx="395296" cy="371966"/>
            <a:chOff x="1359398" y="3682271"/>
            <a:chExt cx="395296" cy="371966"/>
          </a:xfrm>
        </p:grpSpPr>
        <p:sp>
          <p:nvSpPr>
            <p:cNvPr id="9739" name="Google Shape;9739;p92"/>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2"/>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2"/>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92"/>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2"/>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2"/>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2"/>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92"/>
          <p:cNvGrpSpPr/>
          <p:nvPr/>
        </p:nvGrpSpPr>
        <p:grpSpPr>
          <a:xfrm>
            <a:off x="1908099" y="3682271"/>
            <a:ext cx="395296" cy="371966"/>
            <a:chOff x="1908099" y="3682271"/>
            <a:chExt cx="395296" cy="371966"/>
          </a:xfrm>
        </p:grpSpPr>
        <p:sp>
          <p:nvSpPr>
            <p:cNvPr id="9747" name="Google Shape;9747;p92"/>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2"/>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2"/>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2"/>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2"/>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2"/>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2"/>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92"/>
          <p:cNvGrpSpPr/>
          <p:nvPr/>
        </p:nvGrpSpPr>
        <p:grpSpPr>
          <a:xfrm>
            <a:off x="2456800" y="3682271"/>
            <a:ext cx="395270" cy="371966"/>
            <a:chOff x="2456800" y="3682271"/>
            <a:chExt cx="395270" cy="371966"/>
          </a:xfrm>
        </p:grpSpPr>
        <p:sp>
          <p:nvSpPr>
            <p:cNvPr id="9755" name="Google Shape;9755;p92"/>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92"/>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2"/>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2"/>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2"/>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2"/>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2"/>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2"/>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2"/>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92"/>
          <p:cNvGrpSpPr/>
          <p:nvPr/>
        </p:nvGrpSpPr>
        <p:grpSpPr>
          <a:xfrm>
            <a:off x="3014250" y="3682271"/>
            <a:ext cx="391092" cy="371940"/>
            <a:chOff x="3014250" y="3682271"/>
            <a:chExt cx="391092" cy="371940"/>
          </a:xfrm>
        </p:grpSpPr>
        <p:sp>
          <p:nvSpPr>
            <p:cNvPr id="9765" name="Google Shape;9765;p92"/>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2"/>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2"/>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92"/>
          <p:cNvGrpSpPr/>
          <p:nvPr/>
        </p:nvGrpSpPr>
        <p:grpSpPr>
          <a:xfrm>
            <a:off x="3569125" y="3702947"/>
            <a:ext cx="388728" cy="330692"/>
            <a:chOff x="3569125" y="3702947"/>
            <a:chExt cx="388728" cy="330692"/>
          </a:xfrm>
        </p:grpSpPr>
        <p:sp>
          <p:nvSpPr>
            <p:cNvPr id="9769" name="Google Shape;9769;p92"/>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2"/>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2"/>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2"/>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92"/>
          <p:cNvGrpSpPr/>
          <p:nvPr/>
        </p:nvGrpSpPr>
        <p:grpSpPr>
          <a:xfrm>
            <a:off x="4111994" y="3682455"/>
            <a:ext cx="387992" cy="371625"/>
            <a:chOff x="4111994" y="3682455"/>
            <a:chExt cx="387992" cy="371625"/>
          </a:xfrm>
        </p:grpSpPr>
        <p:sp>
          <p:nvSpPr>
            <p:cNvPr id="9774" name="Google Shape;9774;p92"/>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2"/>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92"/>
          <p:cNvGrpSpPr/>
          <p:nvPr/>
        </p:nvGrpSpPr>
        <p:grpSpPr>
          <a:xfrm>
            <a:off x="4674908" y="3682271"/>
            <a:ext cx="371966" cy="371966"/>
            <a:chOff x="4674908" y="3682271"/>
            <a:chExt cx="371966" cy="371966"/>
          </a:xfrm>
        </p:grpSpPr>
        <p:sp>
          <p:nvSpPr>
            <p:cNvPr id="9777" name="Google Shape;9777;p92"/>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2"/>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2"/>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2"/>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92"/>
          <p:cNvGrpSpPr/>
          <p:nvPr/>
        </p:nvGrpSpPr>
        <p:grpSpPr>
          <a:xfrm>
            <a:off x="5223609" y="3731112"/>
            <a:ext cx="371782" cy="274285"/>
            <a:chOff x="5223609" y="3731112"/>
            <a:chExt cx="371782" cy="274285"/>
          </a:xfrm>
        </p:grpSpPr>
        <p:sp>
          <p:nvSpPr>
            <p:cNvPr id="9782" name="Google Shape;9782;p92"/>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2"/>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4" name="Google Shape;9784;p92"/>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5" name="Google Shape;9785;p92"/>
          <p:cNvGrpSpPr/>
          <p:nvPr/>
        </p:nvGrpSpPr>
        <p:grpSpPr>
          <a:xfrm>
            <a:off x="6319908" y="3696721"/>
            <a:ext cx="373963" cy="343119"/>
            <a:chOff x="6319908" y="3696721"/>
            <a:chExt cx="373963" cy="343119"/>
          </a:xfrm>
        </p:grpSpPr>
        <p:sp>
          <p:nvSpPr>
            <p:cNvPr id="9786" name="Google Shape;9786;p92"/>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2"/>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2"/>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2"/>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2"/>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2"/>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2"/>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2"/>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2"/>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92"/>
          <p:cNvGrpSpPr/>
          <p:nvPr/>
        </p:nvGrpSpPr>
        <p:grpSpPr>
          <a:xfrm>
            <a:off x="6871342" y="3740044"/>
            <a:ext cx="371966" cy="256420"/>
            <a:chOff x="6871342" y="3740044"/>
            <a:chExt cx="371966" cy="256420"/>
          </a:xfrm>
        </p:grpSpPr>
        <p:sp>
          <p:nvSpPr>
            <p:cNvPr id="9796" name="Google Shape;9796;p92"/>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2"/>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2"/>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2"/>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2"/>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2"/>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2"/>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2"/>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2"/>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2"/>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2"/>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92"/>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92"/>
          <p:cNvGrpSpPr/>
          <p:nvPr/>
        </p:nvGrpSpPr>
        <p:grpSpPr>
          <a:xfrm>
            <a:off x="7402362" y="3681535"/>
            <a:ext cx="402757" cy="372728"/>
            <a:chOff x="7402362" y="3681535"/>
            <a:chExt cx="402757" cy="372728"/>
          </a:xfrm>
        </p:grpSpPr>
        <p:sp>
          <p:nvSpPr>
            <p:cNvPr id="9809" name="Google Shape;9809;p92"/>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2"/>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2"/>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2"/>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2"/>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2"/>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2"/>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2"/>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2"/>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2"/>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2"/>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2"/>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2"/>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2"/>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2"/>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2"/>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92"/>
          <p:cNvGrpSpPr/>
          <p:nvPr/>
        </p:nvGrpSpPr>
        <p:grpSpPr>
          <a:xfrm>
            <a:off x="7960705" y="3736235"/>
            <a:ext cx="378902" cy="264065"/>
            <a:chOff x="7960705" y="3736235"/>
            <a:chExt cx="378902" cy="264065"/>
          </a:xfrm>
        </p:grpSpPr>
        <p:sp>
          <p:nvSpPr>
            <p:cNvPr id="9826" name="Google Shape;9826;p92"/>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2"/>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2"/>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2"/>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2"/>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2"/>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2"/>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92"/>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92"/>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2"/>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2"/>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2"/>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2"/>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2"/>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92"/>
          <p:cNvGrpSpPr/>
          <p:nvPr/>
        </p:nvGrpSpPr>
        <p:grpSpPr>
          <a:xfrm>
            <a:off x="6400828" y="4162270"/>
            <a:ext cx="166200" cy="388019"/>
            <a:chOff x="6400828" y="4162270"/>
            <a:chExt cx="166200" cy="388019"/>
          </a:xfrm>
        </p:grpSpPr>
        <p:sp>
          <p:nvSpPr>
            <p:cNvPr id="9841" name="Google Shape;9841;p92"/>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2"/>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2"/>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2"/>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2"/>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2"/>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2"/>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92"/>
          <p:cNvGrpSpPr/>
          <p:nvPr/>
        </p:nvGrpSpPr>
        <p:grpSpPr>
          <a:xfrm>
            <a:off x="6919815" y="4162270"/>
            <a:ext cx="225260" cy="388019"/>
            <a:chOff x="6919815" y="4162270"/>
            <a:chExt cx="225260" cy="388019"/>
          </a:xfrm>
        </p:grpSpPr>
        <p:sp>
          <p:nvSpPr>
            <p:cNvPr id="9849" name="Google Shape;9849;p92"/>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2"/>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2"/>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2"/>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2"/>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2"/>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2"/>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2"/>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92"/>
          <p:cNvGrpSpPr/>
          <p:nvPr/>
        </p:nvGrpSpPr>
        <p:grpSpPr>
          <a:xfrm>
            <a:off x="7385600" y="4177035"/>
            <a:ext cx="388728" cy="358383"/>
            <a:chOff x="7385600" y="4177035"/>
            <a:chExt cx="388728" cy="358383"/>
          </a:xfrm>
        </p:grpSpPr>
        <p:sp>
          <p:nvSpPr>
            <p:cNvPr id="9858" name="Google Shape;9858;p92"/>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2"/>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92"/>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2"/>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2"/>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2"/>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2"/>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92"/>
          <p:cNvGrpSpPr/>
          <p:nvPr/>
        </p:nvGrpSpPr>
        <p:grpSpPr>
          <a:xfrm>
            <a:off x="3625085" y="3259862"/>
            <a:ext cx="369207" cy="258259"/>
            <a:chOff x="3625085" y="3259862"/>
            <a:chExt cx="369207" cy="258259"/>
          </a:xfrm>
        </p:grpSpPr>
        <p:sp>
          <p:nvSpPr>
            <p:cNvPr id="9866" name="Google Shape;9866;p92"/>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2"/>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2"/>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2"/>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2"/>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2"/>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2"/>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2"/>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2"/>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2"/>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2"/>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2"/>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2"/>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92"/>
          <p:cNvGrpSpPr/>
          <p:nvPr/>
        </p:nvGrpSpPr>
        <p:grpSpPr>
          <a:xfrm>
            <a:off x="6317360" y="3276808"/>
            <a:ext cx="363217" cy="248590"/>
            <a:chOff x="6317360" y="3276808"/>
            <a:chExt cx="363217" cy="248590"/>
          </a:xfrm>
        </p:grpSpPr>
        <p:sp>
          <p:nvSpPr>
            <p:cNvPr id="9880" name="Google Shape;9880;p92"/>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2"/>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2"/>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2"/>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2"/>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92"/>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92"/>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2"/>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2"/>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2"/>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2"/>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2"/>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2"/>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2"/>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2"/>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2"/>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2"/>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2"/>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2"/>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2"/>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92"/>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2"/>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2"/>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2"/>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2"/>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2"/>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2"/>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92"/>
          <p:cNvGrpSpPr/>
          <p:nvPr/>
        </p:nvGrpSpPr>
        <p:grpSpPr>
          <a:xfrm>
            <a:off x="5084391" y="4183682"/>
            <a:ext cx="504064" cy="325595"/>
            <a:chOff x="5084391" y="4183682"/>
            <a:chExt cx="504064" cy="325595"/>
          </a:xfrm>
        </p:grpSpPr>
        <p:sp>
          <p:nvSpPr>
            <p:cNvPr id="9908" name="Google Shape;9908;p92"/>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2"/>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2"/>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2"/>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2"/>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92"/>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92"/>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2"/>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2"/>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2"/>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2"/>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2"/>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2"/>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2"/>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2"/>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2"/>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92"/>
          <p:cNvGrpSpPr/>
          <p:nvPr/>
        </p:nvGrpSpPr>
        <p:grpSpPr>
          <a:xfrm>
            <a:off x="7947595" y="2347996"/>
            <a:ext cx="379795" cy="267165"/>
            <a:chOff x="7947595" y="2347996"/>
            <a:chExt cx="379795" cy="267165"/>
          </a:xfrm>
        </p:grpSpPr>
        <p:sp>
          <p:nvSpPr>
            <p:cNvPr id="9925" name="Google Shape;9925;p92"/>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92"/>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92"/>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2"/>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2"/>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2"/>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2"/>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2"/>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2"/>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92"/>
          <p:cNvGrpSpPr/>
          <p:nvPr/>
        </p:nvGrpSpPr>
        <p:grpSpPr>
          <a:xfrm>
            <a:off x="6400644" y="2310269"/>
            <a:ext cx="275362" cy="338784"/>
            <a:chOff x="6400644" y="2310269"/>
            <a:chExt cx="275362" cy="338784"/>
          </a:xfrm>
        </p:grpSpPr>
        <p:sp>
          <p:nvSpPr>
            <p:cNvPr id="9935" name="Google Shape;9935;p92"/>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2"/>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2"/>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2"/>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2"/>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2"/>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2"/>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2"/>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2"/>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2"/>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2"/>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2"/>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2"/>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92"/>
          <p:cNvGrpSpPr/>
          <p:nvPr/>
        </p:nvGrpSpPr>
        <p:grpSpPr>
          <a:xfrm>
            <a:off x="1342268" y="4161009"/>
            <a:ext cx="359565" cy="358094"/>
            <a:chOff x="1342268" y="4161009"/>
            <a:chExt cx="359565" cy="358094"/>
          </a:xfrm>
        </p:grpSpPr>
        <p:sp>
          <p:nvSpPr>
            <p:cNvPr id="9949" name="Google Shape;9949;p92"/>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2"/>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2"/>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2"/>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2"/>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2"/>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2"/>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2"/>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2"/>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92"/>
          <p:cNvGrpSpPr/>
          <p:nvPr/>
        </p:nvGrpSpPr>
        <p:grpSpPr>
          <a:xfrm>
            <a:off x="1913012" y="2764940"/>
            <a:ext cx="417523" cy="374252"/>
            <a:chOff x="1913012" y="2764940"/>
            <a:chExt cx="417523" cy="374252"/>
          </a:xfrm>
        </p:grpSpPr>
        <p:sp>
          <p:nvSpPr>
            <p:cNvPr id="9959" name="Google Shape;9959;p92"/>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2"/>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2"/>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2"/>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2"/>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2"/>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2"/>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2"/>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2"/>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2"/>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2"/>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2"/>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1" name="Google Shape;9971;p92"/>
          <p:cNvGrpSpPr/>
          <p:nvPr/>
        </p:nvGrpSpPr>
        <p:grpSpPr>
          <a:xfrm>
            <a:off x="830742" y="2763601"/>
            <a:ext cx="384734" cy="381556"/>
            <a:chOff x="830742" y="2763601"/>
            <a:chExt cx="384734" cy="381556"/>
          </a:xfrm>
        </p:grpSpPr>
        <p:sp>
          <p:nvSpPr>
            <p:cNvPr id="9972" name="Google Shape;9972;p92"/>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2"/>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2"/>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2"/>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2"/>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2"/>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2"/>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2"/>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2"/>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2"/>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2"/>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2"/>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2"/>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2"/>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2"/>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2"/>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2"/>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2"/>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2"/>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92"/>
          <p:cNvGrpSpPr/>
          <p:nvPr/>
        </p:nvGrpSpPr>
        <p:grpSpPr>
          <a:xfrm>
            <a:off x="3007498" y="4183419"/>
            <a:ext cx="375434" cy="329667"/>
            <a:chOff x="3007498" y="4183419"/>
            <a:chExt cx="375434" cy="329667"/>
          </a:xfrm>
        </p:grpSpPr>
        <p:sp>
          <p:nvSpPr>
            <p:cNvPr id="9994" name="Google Shape;9994;p92"/>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2"/>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2"/>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2"/>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2"/>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2"/>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2"/>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2"/>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2"/>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2"/>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2"/>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2"/>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2"/>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2"/>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2"/>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2"/>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2"/>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2"/>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2"/>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2"/>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4" name="Google Shape;10014;p92"/>
          <p:cNvGrpSpPr/>
          <p:nvPr/>
        </p:nvGrpSpPr>
        <p:grpSpPr>
          <a:xfrm>
            <a:off x="6919276" y="2766990"/>
            <a:ext cx="274550" cy="354728"/>
            <a:chOff x="7606826" y="2419290"/>
            <a:chExt cx="274550" cy="354728"/>
          </a:xfrm>
        </p:grpSpPr>
        <p:sp>
          <p:nvSpPr>
            <p:cNvPr id="10015" name="Google Shape;10015;p9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9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92"/>
          <p:cNvGrpSpPr/>
          <p:nvPr/>
        </p:nvGrpSpPr>
        <p:grpSpPr>
          <a:xfrm>
            <a:off x="7550168" y="2777003"/>
            <a:ext cx="263316" cy="354728"/>
            <a:chOff x="8062968" y="2419290"/>
            <a:chExt cx="263316" cy="354728"/>
          </a:xfrm>
        </p:grpSpPr>
        <p:sp>
          <p:nvSpPr>
            <p:cNvPr id="10031" name="Google Shape;10031;p9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0051"/>
        <p:cNvGrpSpPr/>
        <p:nvPr/>
      </p:nvGrpSpPr>
      <p:grpSpPr>
        <a:xfrm>
          <a:off x="0" y="0"/>
          <a:ext cx="0" cy="0"/>
          <a:chOff x="0" y="0"/>
          <a:chExt cx="0" cy="0"/>
        </a:xfrm>
      </p:grpSpPr>
      <p:sp>
        <p:nvSpPr>
          <p:cNvPr id="10052" name="Google Shape;10052;p9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53" name="Google Shape;10053;p9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054" name="Google Shape;10054;p93"/>
          <p:cNvGrpSpPr/>
          <p:nvPr/>
        </p:nvGrpSpPr>
        <p:grpSpPr>
          <a:xfrm>
            <a:off x="7075663" y="2444129"/>
            <a:ext cx="362163" cy="347098"/>
            <a:chOff x="7075663" y="2444129"/>
            <a:chExt cx="362163" cy="347098"/>
          </a:xfrm>
        </p:grpSpPr>
        <p:sp>
          <p:nvSpPr>
            <p:cNvPr id="10055" name="Google Shape;10055;p93"/>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93"/>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3"/>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3"/>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3"/>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3"/>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3"/>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3"/>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93"/>
          <p:cNvGrpSpPr/>
          <p:nvPr/>
        </p:nvGrpSpPr>
        <p:grpSpPr>
          <a:xfrm>
            <a:off x="6638175" y="2436584"/>
            <a:ext cx="372197" cy="362163"/>
            <a:chOff x="6638175" y="2436584"/>
            <a:chExt cx="372197" cy="362163"/>
          </a:xfrm>
        </p:grpSpPr>
        <p:sp>
          <p:nvSpPr>
            <p:cNvPr id="10064" name="Google Shape;10064;p93"/>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3"/>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3"/>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3"/>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3"/>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93"/>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93"/>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3"/>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3"/>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3"/>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3"/>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3"/>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3"/>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93"/>
          <p:cNvGrpSpPr/>
          <p:nvPr/>
        </p:nvGrpSpPr>
        <p:grpSpPr>
          <a:xfrm>
            <a:off x="6192906" y="2439440"/>
            <a:ext cx="371699" cy="356084"/>
            <a:chOff x="6192906" y="2439440"/>
            <a:chExt cx="371699" cy="356084"/>
          </a:xfrm>
        </p:grpSpPr>
        <p:sp>
          <p:nvSpPr>
            <p:cNvPr id="10078" name="Google Shape;10078;p9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9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93"/>
          <p:cNvGrpSpPr/>
          <p:nvPr/>
        </p:nvGrpSpPr>
        <p:grpSpPr>
          <a:xfrm>
            <a:off x="5762467" y="2436584"/>
            <a:ext cx="362163" cy="362163"/>
            <a:chOff x="5762467" y="2436584"/>
            <a:chExt cx="362163" cy="362163"/>
          </a:xfrm>
        </p:grpSpPr>
        <p:sp>
          <p:nvSpPr>
            <p:cNvPr id="10092" name="Google Shape;10092;p93"/>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3"/>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3"/>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3"/>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93"/>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3"/>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3"/>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3"/>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3"/>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3"/>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3"/>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3"/>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93"/>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93"/>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3"/>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3"/>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3"/>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3"/>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3"/>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3"/>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3"/>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93"/>
          <p:cNvGrpSpPr/>
          <p:nvPr/>
        </p:nvGrpSpPr>
        <p:grpSpPr>
          <a:xfrm>
            <a:off x="5323721" y="2437029"/>
            <a:ext cx="362922" cy="361219"/>
            <a:chOff x="5323721" y="2437029"/>
            <a:chExt cx="362922" cy="361219"/>
          </a:xfrm>
        </p:grpSpPr>
        <p:sp>
          <p:nvSpPr>
            <p:cNvPr id="10118" name="Google Shape;10118;p9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93"/>
          <p:cNvGrpSpPr/>
          <p:nvPr/>
        </p:nvGrpSpPr>
        <p:grpSpPr>
          <a:xfrm>
            <a:off x="4875937" y="2468731"/>
            <a:ext cx="407122" cy="315448"/>
            <a:chOff x="4875937" y="2468731"/>
            <a:chExt cx="407122" cy="315448"/>
          </a:xfrm>
        </p:grpSpPr>
        <p:sp>
          <p:nvSpPr>
            <p:cNvPr id="10136" name="Google Shape;10136;p93"/>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3"/>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3"/>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3"/>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3"/>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3"/>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3"/>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3"/>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3"/>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3"/>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3"/>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93"/>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93"/>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3"/>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3"/>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3"/>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3"/>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3"/>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3"/>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93"/>
          <p:cNvGrpSpPr/>
          <p:nvPr/>
        </p:nvGrpSpPr>
        <p:grpSpPr>
          <a:xfrm>
            <a:off x="4893282" y="3804774"/>
            <a:ext cx="242114" cy="362163"/>
            <a:chOff x="4893282" y="3804774"/>
            <a:chExt cx="242114" cy="362163"/>
          </a:xfrm>
        </p:grpSpPr>
        <p:sp>
          <p:nvSpPr>
            <p:cNvPr id="10156" name="Google Shape;10156;p93"/>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3"/>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3"/>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3"/>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3"/>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3"/>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3"/>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3"/>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3"/>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3"/>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3"/>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3"/>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3"/>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3"/>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3"/>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3"/>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93"/>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93"/>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3"/>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3"/>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3"/>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3"/>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3"/>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3"/>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3"/>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3"/>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93"/>
          <p:cNvGrpSpPr/>
          <p:nvPr/>
        </p:nvGrpSpPr>
        <p:grpSpPr>
          <a:xfrm>
            <a:off x="6248162" y="3804774"/>
            <a:ext cx="231058" cy="362425"/>
            <a:chOff x="6248162" y="3804774"/>
            <a:chExt cx="231058" cy="362425"/>
          </a:xfrm>
        </p:grpSpPr>
        <p:sp>
          <p:nvSpPr>
            <p:cNvPr id="10183" name="Google Shape;10183;p93"/>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3"/>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3"/>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3"/>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93"/>
          <p:cNvGrpSpPr/>
          <p:nvPr/>
        </p:nvGrpSpPr>
        <p:grpSpPr>
          <a:xfrm>
            <a:off x="5346568" y="3804774"/>
            <a:ext cx="233337" cy="362163"/>
            <a:chOff x="5346568" y="3804774"/>
            <a:chExt cx="233337" cy="362163"/>
          </a:xfrm>
        </p:grpSpPr>
        <p:sp>
          <p:nvSpPr>
            <p:cNvPr id="10188" name="Google Shape;10188;p93"/>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3"/>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3"/>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3"/>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3"/>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3"/>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93"/>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3"/>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3"/>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3"/>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3"/>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3"/>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3"/>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3"/>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3"/>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3"/>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3"/>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3"/>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3"/>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93"/>
          <p:cNvGrpSpPr/>
          <p:nvPr/>
        </p:nvGrpSpPr>
        <p:grpSpPr>
          <a:xfrm>
            <a:off x="6704985" y="3805141"/>
            <a:ext cx="209967" cy="361639"/>
            <a:chOff x="6704985" y="3805141"/>
            <a:chExt cx="209967" cy="361639"/>
          </a:xfrm>
        </p:grpSpPr>
        <p:sp>
          <p:nvSpPr>
            <p:cNvPr id="10208" name="Google Shape;10208;p93"/>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3"/>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3"/>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3"/>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3"/>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3"/>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3"/>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3"/>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3"/>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3"/>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3"/>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3"/>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93"/>
          <p:cNvGrpSpPr/>
          <p:nvPr/>
        </p:nvGrpSpPr>
        <p:grpSpPr>
          <a:xfrm>
            <a:off x="7513884" y="2448269"/>
            <a:ext cx="363184" cy="338792"/>
            <a:chOff x="7513884" y="2448269"/>
            <a:chExt cx="363184" cy="338792"/>
          </a:xfrm>
        </p:grpSpPr>
        <p:sp>
          <p:nvSpPr>
            <p:cNvPr id="10221" name="Google Shape;10221;p93"/>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3"/>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3"/>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93"/>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3"/>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3"/>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93"/>
          <p:cNvGrpSpPr/>
          <p:nvPr/>
        </p:nvGrpSpPr>
        <p:grpSpPr>
          <a:xfrm>
            <a:off x="5777767" y="3804826"/>
            <a:ext cx="258699" cy="362136"/>
            <a:chOff x="5777767" y="3804826"/>
            <a:chExt cx="258699" cy="362136"/>
          </a:xfrm>
        </p:grpSpPr>
        <p:sp>
          <p:nvSpPr>
            <p:cNvPr id="10228" name="Google Shape;10228;p93"/>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3"/>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3"/>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93"/>
          <p:cNvGrpSpPr/>
          <p:nvPr/>
        </p:nvGrpSpPr>
        <p:grpSpPr>
          <a:xfrm>
            <a:off x="7953101" y="2436584"/>
            <a:ext cx="361691" cy="362163"/>
            <a:chOff x="7953101" y="2436584"/>
            <a:chExt cx="361691" cy="362163"/>
          </a:xfrm>
        </p:grpSpPr>
        <p:sp>
          <p:nvSpPr>
            <p:cNvPr id="10232" name="Google Shape;10232;p93"/>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3"/>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3"/>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3"/>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3"/>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93"/>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3"/>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3"/>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3"/>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93"/>
          <p:cNvGrpSpPr/>
          <p:nvPr/>
        </p:nvGrpSpPr>
        <p:grpSpPr>
          <a:xfrm>
            <a:off x="4859353" y="3355130"/>
            <a:ext cx="373481" cy="362267"/>
            <a:chOff x="4859353" y="3355130"/>
            <a:chExt cx="373481" cy="362267"/>
          </a:xfrm>
        </p:grpSpPr>
        <p:sp>
          <p:nvSpPr>
            <p:cNvPr id="10242" name="Google Shape;10242;p93"/>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93"/>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3"/>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3"/>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3"/>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3"/>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3"/>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3"/>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3"/>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3"/>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3"/>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3"/>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3"/>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3"/>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93"/>
          <p:cNvGrpSpPr/>
          <p:nvPr/>
        </p:nvGrpSpPr>
        <p:grpSpPr>
          <a:xfrm>
            <a:off x="6637678" y="1500982"/>
            <a:ext cx="378721" cy="362005"/>
            <a:chOff x="6637678" y="1500982"/>
            <a:chExt cx="378721" cy="362005"/>
          </a:xfrm>
        </p:grpSpPr>
        <p:sp>
          <p:nvSpPr>
            <p:cNvPr id="10257" name="Google Shape;10257;p93"/>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3"/>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3"/>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3"/>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3"/>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3"/>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3"/>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3"/>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3"/>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3"/>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3"/>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3"/>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3"/>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3"/>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3"/>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3"/>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93"/>
          <p:cNvGrpSpPr/>
          <p:nvPr/>
        </p:nvGrpSpPr>
        <p:grpSpPr>
          <a:xfrm>
            <a:off x="5827993" y="3355496"/>
            <a:ext cx="223041" cy="362163"/>
            <a:chOff x="5827993" y="3355496"/>
            <a:chExt cx="223041" cy="362163"/>
          </a:xfrm>
        </p:grpSpPr>
        <p:sp>
          <p:nvSpPr>
            <p:cNvPr id="10274" name="Google Shape;10274;p93"/>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3"/>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3"/>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3"/>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3"/>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3"/>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3"/>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3"/>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3"/>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3"/>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3"/>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3"/>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3"/>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93"/>
          <p:cNvGrpSpPr/>
          <p:nvPr/>
        </p:nvGrpSpPr>
        <p:grpSpPr>
          <a:xfrm>
            <a:off x="7528713" y="1500641"/>
            <a:ext cx="370520" cy="361586"/>
            <a:chOff x="7528713" y="1500641"/>
            <a:chExt cx="370520" cy="361586"/>
          </a:xfrm>
        </p:grpSpPr>
        <p:sp>
          <p:nvSpPr>
            <p:cNvPr id="10290" name="Google Shape;10290;p93"/>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3"/>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9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3"/>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3"/>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3"/>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93"/>
          <p:cNvGrpSpPr/>
          <p:nvPr/>
        </p:nvGrpSpPr>
        <p:grpSpPr>
          <a:xfrm>
            <a:off x="5317198" y="3355496"/>
            <a:ext cx="367429" cy="362163"/>
            <a:chOff x="5317198" y="3355496"/>
            <a:chExt cx="367429" cy="362163"/>
          </a:xfrm>
        </p:grpSpPr>
        <p:sp>
          <p:nvSpPr>
            <p:cNvPr id="10298" name="Google Shape;10298;p93"/>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3"/>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3"/>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3"/>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3"/>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3"/>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3"/>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3"/>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3"/>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3"/>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3"/>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3"/>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3"/>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3"/>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3"/>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3"/>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93"/>
          <p:cNvGrpSpPr/>
          <p:nvPr/>
        </p:nvGrpSpPr>
        <p:grpSpPr>
          <a:xfrm>
            <a:off x="5302971" y="1500563"/>
            <a:ext cx="383175" cy="362241"/>
            <a:chOff x="5302971" y="1500563"/>
            <a:chExt cx="383175" cy="362241"/>
          </a:xfrm>
        </p:grpSpPr>
        <p:sp>
          <p:nvSpPr>
            <p:cNvPr id="10315" name="Google Shape;10315;p93"/>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3"/>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93"/>
          <p:cNvGrpSpPr/>
          <p:nvPr/>
        </p:nvGrpSpPr>
        <p:grpSpPr>
          <a:xfrm>
            <a:off x="6202705" y="1525453"/>
            <a:ext cx="364180" cy="312461"/>
            <a:chOff x="6202705" y="1525453"/>
            <a:chExt cx="364180" cy="312461"/>
          </a:xfrm>
        </p:grpSpPr>
        <p:sp>
          <p:nvSpPr>
            <p:cNvPr id="10318" name="Google Shape;10318;p93"/>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3"/>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3"/>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3"/>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3"/>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3"/>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3"/>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93"/>
          <p:cNvGrpSpPr/>
          <p:nvPr/>
        </p:nvGrpSpPr>
        <p:grpSpPr>
          <a:xfrm>
            <a:off x="7087217" y="1503602"/>
            <a:ext cx="362398" cy="356163"/>
            <a:chOff x="7087217" y="1503602"/>
            <a:chExt cx="362398" cy="356163"/>
          </a:xfrm>
        </p:grpSpPr>
        <p:sp>
          <p:nvSpPr>
            <p:cNvPr id="10326" name="Google Shape;10326;p93"/>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3"/>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3"/>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3"/>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3"/>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3"/>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3"/>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3"/>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3"/>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3"/>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3"/>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3"/>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3"/>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3"/>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3"/>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3"/>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3"/>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3"/>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3"/>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3"/>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3"/>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93"/>
          <p:cNvGrpSpPr/>
          <p:nvPr/>
        </p:nvGrpSpPr>
        <p:grpSpPr>
          <a:xfrm>
            <a:off x="7968952" y="1500877"/>
            <a:ext cx="378747" cy="361455"/>
            <a:chOff x="7968952" y="1500877"/>
            <a:chExt cx="378747" cy="361455"/>
          </a:xfrm>
        </p:grpSpPr>
        <p:sp>
          <p:nvSpPr>
            <p:cNvPr id="10348" name="Google Shape;10348;p93"/>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3"/>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3"/>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3"/>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3"/>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3"/>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3"/>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3"/>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3"/>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3"/>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3"/>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3"/>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3"/>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3"/>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3"/>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93"/>
          <p:cNvGrpSpPr/>
          <p:nvPr/>
        </p:nvGrpSpPr>
        <p:grpSpPr>
          <a:xfrm>
            <a:off x="5761445" y="1541723"/>
            <a:ext cx="362163" cy="279737"/>
            <a:chOff x="5761445" y="1541723"/>
            <a:chExt cx="362163" cy="279737"/>
          </a:xfrm>
        </p:grpSpPr>
        <p:sp>
          <p:nvSpPr>
            <p:cNvPr id="10364" name="Google Shape;10364;p93"/>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3"/>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93"/>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3"/>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3"/>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3"/>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93"/>
          <p:cNvGrpSpPr/>
          <p:nvPr/>
        </p:nvGrpSpPr>
        <p:grpSpPr>
          <a:xfrm>
            <a:off x="6204958" y="3355575"/>
            <a:ext cx="358390" cy="362320"/>
            <a:chOff x="6204958" y="3355575"/>
            <a:chExt cx="358390" cy="362320"/>
          </a:xfrm>
        </p:grpSpPr>
        <p:sp>
          <p:nvSpPr>
            <p:cNvPr id="10371" name="Google Shape;10371;p93"/>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3"/>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93"/>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93"/>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3"/>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3"/>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3"/>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3"/>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3"/>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3"/>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93"/>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3"/>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3"/>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3"/>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3"/>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3"/>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93"/>
          <p:cNvGrpSpPr/>
          <p:nvPr/>
        </p:nvGrpSpPr>
        <p:grpSpPr>
          <a:xfrm>
            <a:off x="4939970" y="1499855"/>
            <a:ext cx="242979" cy="362660"/>
            <a:chOff x="4939970" y="1499855"/>
            <a:chExt cx="242979" cy="362660"/>
          </a:xfrm>
        </p:grpSpPr>
        <p:sp>
          <p:nvSpPr>
            <p:cNvPr id="10388" name="Google Shape;10388;p9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93"/>
          <p:cNvGrpSpPr/>
          <p:nvPr/>
        </p:nvGrpSpPr>
        <p:grpSpPr>
          <a:xfrm>
            <a:off x="8023448" y="3355496"/>
            <a:ext cx="284322" cy="362163"/>
            <a:chOff x="8023448" y="3355496"/>
            <a:chExt cx="284322" cy="362163"/>
          </a:xfrm>
        </p:grpSpPr>
        <p:sp>
          <p:nvSpPr>
            <p:cNvPr id="10395" name="Google Shape;10395;p9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9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9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93"/>
          <p:cNvGrpSpPr/>
          <p:nvPr/>
        </p:nvGrpSpPr>
        <p:grpSpPr>
          <a:xfrm>
            <a:off x="6644201" y="3355496"/>
            <a:ext cx="366695" cy="361979"/>
            <a:chOff x="6644201" y="3355496"/>
            <a:chExt cx="366695" cy="361979"/>
          </a:xfrm>
        </p:grpSpPr>
        <p:sp>
          <p:nvSpPr>
            <p:cNvPr id="10405" name="Google Shape;10405;p93"/>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93"/>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3"/>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3"/>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3"/>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93"/>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3"/>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3"/>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3"/>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3"/>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3"/>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93"/>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3"/>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3"/>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3"/>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3"/>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3"/>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3"/>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3"/>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3"/>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3"/>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3"/>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93"/>
          <p:cNvGrpSpPr/>
          <p:nvPr/>
        </p:nvGrpSpPr>
        <p:grpSpPr>
          <a:xfrm>
            <a:off x="7955145" y="2019192"/>
            <a:ext cx="365176" cy="271013"/>
            <a:chOff x="7955145" y="2019192"/>
            <a:chExt cx="365176" cy="271013"/>
          </a:xfrm>
        </p:grpSpPr>
        <p:sp>
          <p:nvSpPr>
            <p:cNvPr id="10428" name="Google Shape;10428;p93"/>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3"/>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3"/>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3"/>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3"/>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3"/>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93"/>
          <p:cNvGrpSpPr/>
          <p:nvPr/>
        </p:nvGrpSpPr>
        <p:grpSpPr>
          <a:xfrm>
            <a:off x="7518155" y="2009471"/>
            <a:ext cx="361927" cy="290270"/>
            <a:chOff x="7518155" y="2009471"/>
            <a:chExt cx="361927" cy="290270"/>
          </a:xfrm>
        </p:grpSpPr>
        <p:sp>
          <p:nvSpPr>
            <p:cNvPr id="10435" name="Google Shape;10435;p93"/>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3"/>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3"/>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3"/>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3"/>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3"/>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3"/>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3"/>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3"/>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3"/>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3"/>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3"/>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3"/>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93"/>
          <p:cNvGrpSpPr/>
          <p:nvPr/>
        </p:nvGrpSpPr>
        <p:grpSpPr>
          <a:xfrm>
            <a:off x="7079672" y="1991053"/>
            <a:ext cx="362163" cy="327264"/>
            <a:chOff x="7079672" y="1991053"/>
            <a:chExt cx="362163" cy="327264"/>
          </a:xfrm>
        </p:grpSpPr>
        <p:sp>
          <p:nvSpPr>
            <p:cNvPr id="10449" name="Google Shape;10449;p93"/>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3"/>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3"/>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3"/>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3"/>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3"/>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3"/>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93"/>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3"/>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3"/>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3"/>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3"/>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3"/>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3"/>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3"/>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3"/>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93"/>
          <p:cNvGrpSpPr/>
          <p:nvPr/>
        </p:nvGrpSpPr>
        <p:grpSpPr>
          <a:xfrm>
            <a:off x="6641188" y="2035514"/>
            <a:ext cx="361901" cy="238132"/>
            <a:chOff x="6641188" y="2035514"/>
            <a:chExt cx="361901" cy="238132"/>
          </a:xfrm>
        </p:grpSpPr>
        <p:sp>
          <p:nvSpPr>
            <p:cNvPr id="10466" name="Google Shape;10466;p93"/>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93"/>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3"/>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3"/>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3"/>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3"/>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3"/>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3"/>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3"/>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3"/>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3"/>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3"/>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3"/>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3"/>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3"/>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3"/>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3"/>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3"/>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93"/>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5" name="Google Shape;10485;p93"/>
          <p:cNvGrpSpPr/>
          <p:nvPr/>
        </p:nvGrpSpPr>
        <p:grpSpPr>
          <a:xfrm>
            <a:off x="6202443" y="1986677"/>
            <a:ext cx="362425" cy="335884"/>
            <a:chOff x="6202443" y="1986677"/>
            <a:chExt cx="362425" cy="335884"/>
          </a:xfrm>
        </p:grpSpPr>
        <p:sp>
          <p:nvSpPr>
            <p:cNvPr id="10486" name="Google Shape;10486;p93"/>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93"/>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93"/>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3"/>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3"/>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3"/>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93"/>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3"/>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3"/>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3"/>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3"/>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3"/>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3"/>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3"/>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93"/>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3"/>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3"/>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3"/>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3"/>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3"/>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93"/>
          <p:cNvGrpSpPr/>
          <p:nvPr/>
        </p:nvGrpSpPr>
        <p:grpSpPr>
          <a:xfrm>
            <a:off x="5764222" y="2016598"/>
            <a:ext cx="374293" cy="276069"/>
            <a:chOff x="5764222" y="2016598"/>
            <a:chExt cx="374293" cy="276069"/>
          </a:xfrm>
        </p:grpSpPr>
        <p:sp>
          <p:nvSpPr>
            <p:cNvPr id="10507" name="Google Shape;10507;p93"/>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93"/>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3"/>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3"/>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3"/>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3"/>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93"/>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3"/>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3"/>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3"/>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3"/>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93"/>
          <p:cNvGrpSpPr/>
          <p:nvPr/>
        </p:nvGrpSpPr>
        <p:grpSpPr>
          <a:xfrm>
            <a:off x="5325477" y="2016441"/>
            <a:ext cx="361927" cy="276515"/>
            <a:chOff x="5325477" y="2016441"/>
            <a:chExt cx="361927" cy="276515"/>
          </a:xfrm>
        </p:grpSpPr>
        <p:sp>
          <p:nvSpPr>
            <p:cNvPr id="10519" name="Google Shape;10519;p93"/>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93"/>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3"/>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3"/>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93"/>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3"/>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3"/>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3"/>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3"/>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3"/>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3"/>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3"/>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3"/>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3"/>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93"/>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3"/>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3"/>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3"/>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3"/>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3"/>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93"/>
          <p:cNvGrpSpPr/>
          <p:nvPr/>
        </p:nvGrpSpPr>
        <p:grpSpPr>
          <a:xfrm>
            <a:off x="4870671" y="2017200"/>
            <a:ext cx="364180" cy="274812"/>
            <a:chOff x="4870671" y="2017200"/>
            <a:chExt cx="364180" cy="274812"/>
          </a:xfrm>
        </p:grpSpPr>
        <p:sp>
          <p:nvSpPr>
            <p:cNvPr id="10540" name="Google Shape;10540;p93"/>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3"/>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3"/>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3"/>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3"/>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3"/>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3"/>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3"/>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3"/>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3"/>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3"/>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3"/>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3"/>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93"/>
          <p:cNvGrpSpPr/>
          <p:nvPr/>
        </p:nvGrpSpPr>
        <p:grpSpPr>
          <a:xfrm>
            <a:off x="7144726" y="3355496"/>
            <a:ext cx="260690" cy="362032"/>
            <a:chOff x="7144726" y="3355496"/>
            <a:chExt cx="260690" cy="362032"/>
          </a:xfrm>
        </p:grpSpPr>
        <p:sp>
          <p:nvSpPr>
            <p:cNvPr id="10554" name="Google Shape;10554;p93"/>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3"/>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3"/>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3"/>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3"/>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3"/>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93"/>
          <p:cNvGrpSpPr/>
          <p:nvPr/>
        </p:nvGrpSpPr>
        <p:grpSpPr>
          <a:xfrm>
            <a:off x="6705719" y="4278051"/>
            <a:ext cx="261712" cy="361770"/>
            <a:chOff x="6705719" y="4278051"/>
            <a:chExt cx="261712" cy="361770"/>
          </a:xfrm>
        </p:grpSpPr>
        <p:sp>
          <p:nvSpPr>
            <p:cNvPr id="10561" name="Google Shape;10561;p93"/>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3"/>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3"/>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3"/>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3"/>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3"/>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3"/>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3"/>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3"/>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3"/>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3"/>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3"/>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3"/>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3"/>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3"/>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93"/>
          <p:cNvGrpSpPr/>
          <p:nvPr/>
        </p:nvGrpSpPr>
        <p:grpSpPr>
          <a:xfrm>
            <a:off x="5750650" y="2891652"/>
            <a:ext cx="320216" cy="361403"/>
            <a:chOff x="5750650" y="2891652"/>
            <a:chExt cx="320216" cy="361403"/>
          </a:xfrm>
        </p:grpSpPr>
        <p:sp>
          <p:nvSpPr>
            <p:cNvPr id="10577" name="Google Shape;10577;p93"/>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93"/>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3"/>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3"/>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3"/>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3"/>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3"/>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3"/>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3"/>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3"/>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3"/>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3"/>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3"/>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3"/>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3"/>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93"/>
          <p:cNvGrpSpPr/>
          <p:nvPr/>
        </p:nvGrpSpPr>
        <p:grpSpPr>
          <a:xfrm>
            <a:off x="6658009" y="2891390"/>
            <a:ext cx="315972" cy="361927"/>
            <a:chOff x="6658009" y="2891390"/>
            <a:chExt cx="315972" cy="361927"/>
          </a:xfrm>
        </p:grpSpPr>
        <p:sp>
          <p:nvSpPr>
            <p:cNvPr id="10593" name="Google Shape;10593;p93"/>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93"/>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3"/>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3"/>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93"/>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3"/>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3"/>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93"/>
          <p:cNvGrpSpPr/>
          <p:nvPr/>
        </p:nvGrpSpPr>
        <p:grpSpPr>
          <a:xfrm>
            <a:off x="6203465" y="2891206"/>
            <a:ext cx="320478" cy="362110"/>
            <a:chOff x="6203465" y="2891206"/>
            <a:chExt cx="320478" cy="362110"/>
          </a:xfrm>
        </p:grpSpPr>
        <p:sp>
          <p:nvSpPr>
            <p:cNvPr id="10601" name="Google Shape;10601;p93"/>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3"/>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3"/>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3"/>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93"/>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93"/>
          <p:cNvGrpSpPr/>
          <p:nvPr/>
        </p:nvGrpSpPr>
        <p:grpSpPr>
          <a:xfrm>
            <a:off x="7567280" y="2891259"/>
            <a:ext cx="307116" cy="362294"/>
            <a:chOff x="7567280" y="2891259"/>
            <a:chExt cx="307116" cy="362294"/>
          </a:xfrm>
        </p:grpSpPr>
        <p:sp>
          <p:nvSpPr>
            <p:cNvPr id="10607" name="Google Shape;10607;p93"/>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3"/>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3"/>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3"/>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3"/>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3"/>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3"/>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93"/>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3"/>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3"/>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3"/>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3"/>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93"/>
          <p:cNvGrpSpPr/>
          <p:nvPr/>
        </p:nvGrpSpPr>
        <p:grpSpPr>
          <a:xfrm>
            <a:off x="7112579" y="2891521"/>
            <a:ext cx="338556" cy="361534"/>
            <a:chOff x="7112579" y="2891521"/>
            <a:chExt cx="338556" cy="361534"/>
          </a:xfrm>
        </p:grpSpPr>
        <p:sp>
          <p:nvSpPr>
            <p:cNvPr id="10620" name="Google Shape;10620;p93"/>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3"/>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93"/>
          <p:cNvGrpSpPr/>
          <p:nvPr/>
        </p:nvGrpSpPr>
        <p:grpSpPr>
          <a:xfrm>
            <a:off x="7155259" y="3805036"/>
            <a:ext cx="207478" cy="361272"/>
            <a:chOff x="7155259" y="3805036"/>
            <a:chExt cx="207478" cy="361272"/>
          </a:xfrm>
        </p:grpSpPr>
        <p:sp>
          <p:nvSpPr>
            <p:cNvPr id="10623" name="Google Shape;10623;p93"/>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3"/>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3"/>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3"/>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3"/>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3"/>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3"/>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93"/>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3"/>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3"/>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3"/>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3"/>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93"/>
          <p:cNvGrpSpPr/>
          <p:nvPr/>
        </p:nvGrpSpPr>
        <p:grpSpPr>
          <a:xfrm>
            <a:off x="4915368" y="2891390"/>
            <a:ext cx="182850" cy="361927"/>
            <a:chOff x="4915368" y="2891390"/>
            <a:chExt cx="182850" cy="361927"/>
          </a:xfrm>
        </p:grpSpPr>
        <p:sp>
          <p:nvSpPr>
            <p:cNvPr id="10636" name="Google Shape;10636;p93"/>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3"/>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3"/>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3"/>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93"/>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3"/>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3"/>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93"/>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93"/>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3"/>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3"/>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93"/>
          <p:cNvGrpSpPr/>
          <p:nvPr/>
        </p:nvGrpSpPr>
        <p:grpSpPr>
          <a:xfrm>
            <a:off x="8028714" y="2891652"/>
            <a:ext cx="289589" cy="361403"/>
            <a:chOff x="8028714" y="2891652"/>
            <a:chExt cx="289589" cy="361403"/>
          </a:xfrm>
        </p:grpSpPr>
        <p:sp>
          <p:nvSpPr>
            <p:cNvPr id="10648" name="Google Shape;10648;p9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9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9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93"/>
          <p:cNvGrpSpPr/>
          <p:nvPr/>
        </p:nvGrpSpPr>
        <p:grpSpPr>
          <a:xfrm>
            <a:off x="7551822" y="3804774"/>
            <a:ext cx="293335" cy="361927"/>
            <a:chOff x="7551822" y="3804774"/>
            <a:chExt cx="293335" cy="361927"/>
          </a:xfrm>
        </p:grpSpPr>
        <p:sp>
          <p:nvSpPr>
            <p:cNvPr id="10669" name="Google Shape;10669;p93"/>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3"/>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3"/>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3"/>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3"/>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3"/>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3"/>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3"/>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3"/>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3"/>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3"/>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93"/>
          <p:cNvGrpSpPr/>
          <p:nvPr/>
        </p:nvGrpSpPr>
        <p:grpSpPr>
          <a:xfrm>
            <a:off x="6263725" y="4277658"/>
            <a:ext cx="210491" cy="362163"/>
            <a:chOff x="6263725" y="4277658"/>
            <a:chExt cx="210491" cy="362163"/>
          </a:xfrm>
        </p:grpSpPr>
        <p:sp>
          <p:nvSpPr>
            <p:cNvPr id="10681" name="Google Shape;10681;p93"/>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3"/>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3"/>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3"/>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3"/>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3"/>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3"/>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3"/>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3"/>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3"/>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3"/>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3"/>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3"/>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3"/>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3"/>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93"/>
          <p:cNvGrpSpPr/>
          <p:nvPr/>
        </p:nvGrpSpPr>
        <p:grpSpPr>
          <a:xfrm>
            <a:off x="7987790" y="3804695"/>
            <a:ext cx="336303" cy="362005"/>
            <a:chOff x="7987790" y="3804695"/>
            <a:chExt cx="336303" cy="362005"/>
          </a:xfrm>
        </p:grpSpPr>
        <p:sp>
          <p:nvSpPr>
            <p:cNvPr id="10697" name="Google Shape;10697;p93"/>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3"/>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3"/>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3"/>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3"/>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3"/>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3"/>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3"/>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93"/>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3"/>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93"/>
          <p:cNvGrpSpPr/>
          <p:nvPr/>
        </p:nvGrpSpPr>
        <p:grpSpPr>
          <a:xfrm>
            <a:off x="5273444" y="2891285"/>
            <a:ext cx="371123" cy="362267"/>
            <a:chOff x="5273444" y="2891285"/>
            <a:chExt cx="371123" cy="362267"/>
          </a:xfrm>
        </p:grpSpPr>
        <p:sp>
          <p:nvSpPr>
            <p:cNvPr id="10708" name="Google Shape;10708;p9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9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9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9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9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93"/>
          <p:cNvGrpSpPr/>
          <p:nvPr/>
        </p:nvGrpSpPr>
        <p:grpSpPr>
          <a:xfrm>
            <a:off x="7630397" y="3358399"/>
            <a:ext cx="214759" cy="357030"/>
            <a:chOff x="2235125" y="238075"/>
            <a:chExt cx="3144350" cy="5227375"/>
          </a:xfrm>
        </p:grpSpPr>
        <p:sp>
          <p:nvSpPr>
            <p:cNvPr id="10723" name="Google Shape;10723;p93"/>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3"/>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3"/>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3"/>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3"/>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3"/>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3"/>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3"/>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3"/>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93"/>
          <p:cNvGrpSpPr/>
          <p:nvPr/>
        </p:nvGrpSpPr>
        <p:grpSpPr>
          <a:xfrm>
            <a:off x="2810729" y="4267107"/>
            <a:ext cx="342496" cy="351944"/>
            <a:chOff x="2810729" y="4267107"/>
            <a:chExt cx="342496" cy="351944"/>
          </a:xfrm>
        </p:grpSpPr>
        <p:sp>
          <p:nvSpPr>
            <p:cNvPr id="10733" name="Google Shape;10733;p93"/>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3"/>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3"/>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3"/>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3"/>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93"/>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93"/>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3"/>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3"/>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93"/>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3"/>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3"/>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3"/>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3"/>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3"/>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93"/>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3"/>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3"/>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3"/>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3"/>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3"/>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3"/>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3"/>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3"/>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3"/>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93"/>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3"/>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3"/>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3"/>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3"/>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93"/>
          <p:cNvGrpSpPr/>
          <p:nvPr/>
        </p:nvGrpSpPr>
        <p:grpSpPr>
          <a:xfrm>
            <a:off x="1779168" y="3805625"/>
            <a:ext cx="282381" cy="343454"/>
            <a:chOff x="1779168" y="3805625"/>
            <a:chExt cx="282381" cy="343454"/>
          </a:xfrm>
        </p:grpSpPr>
        <p:sp>
          <p:nvSpPr>
            <p:cNvPr id="10764" name="Google Shape;10764;p93"/>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3"/>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3"/>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3"/>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3"/>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3"/>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3"/>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3"/>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3"/>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93"/>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93"/>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3"/>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3"/>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3"/>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3"/>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93"/>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3"/>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3"/>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3"/>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3"/>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93"/>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3"/>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3"/>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3"/>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3"/>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3"/>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3"/>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3"/>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93"/>
          <p:cNvGrpSpPr/>
          <p:nvPr/>
        </p:nvGrpSpPr>
        <p:grpSpPr>
          <a:xfrm>
            <a:off x="2593522" y="2407029"/>
            <a:ext cx="391606" cy="364535"/>
            <a:chOff x="2593522" y="2407029"/>
            <a:chExt cx="391606" cy="364535"/>
          </a:xfrm>
        </p:grpSpPr>
        <p:sp>
          <p:nvSpPr>
            <p:cNvPr id="10793" name="Google Shape;10793;p93"/>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3"/>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3"/>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3"/>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3"/>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3"/>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3"/>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3"/>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3"/>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3"/>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3"/>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93"/>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93"/>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3"/>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3"/>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3"/>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3"/>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3"/>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3"/>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93"/>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3"/>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3"/>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3"/>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3"/>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3"/>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3"/>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3"/>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3"/>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3"/>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3"/>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3"/>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9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3"/>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3"/>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3"/>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3"/>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3"/>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93"/>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93"/>
          <p:cNvGrpSpPr/>
          <p:nvPr/>
        </p:nvGrpSpPr>
        <p:grpSpPr>
          <a:xfrm>
            <a:off x="3955047" y="2432242"/>
            <a:ext cx="322912" cy="334396"/>
            <a:chOff x="3955047" y="2432242"/>
            <a:chExt cx="322912" cy="334396"/>
          </a:xfrm>
        </p:grpSpPr>
        <p:sp>
          <p:nvSpPr>
            <p:cNvPr id="10833" name="Google Shape;10833;p93"/>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3"/>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3"/>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93"/>
          <p:cNvGrpSpPr/>
          <p:nvPr/>
        </p:nvGrpSpPr>
        <p:grpSpPr>
          <a:xfrm>
            <a:off x="1802465" y="1962854"/>
            <a:ext cx="265373" cy="351944"/>
            <a:chOff x="1802465" y="1962854"/>
            <a:chExt cx="265373" cy="351944"/>
          </a:xfrm>
        </p:grpSpPr>
        <p:sp>
          <p:nvSpPr>
            <p:cNvPr id="10837" name="Google Shape;10837;p93"/>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3"/>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3"/>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3"/>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3"/>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3"/>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93"/>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93"/>
          <p:cNvGrpSpPr/>
          <p:nvPr/>
        </p:nvGrpSpPr>
        <p:grpSpPr>
          <a:xfrm>
            <a:off x="3512070" y="1956222"/>
            <a:ext cx="373983" cy="363622"/>
            <a:chOff x="3512070" y="1956222"/>
            <a:chExt cx="373983" cy="363622"/>
          </a:xfrm>
        </p:grpSpPr>
        <p:sp>
          <p:nvSpPr>
            <p:cNvPr id="10845" name="Google Shape;10845;p9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9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9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9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9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93"/>
          <p:cNvGrpSpPr/>
          <p:nvPr/>
        </p:nvGrpSpPr>
        <p:grpSpPr>
          <a:xfrm>
            <a:off x="842683" y="2394751"/>
            <a:ext cx="345640" cy="356660"/>
            <a:chOff x="842683" y="2394751"/>
            <a:chExt cx="345640" cy="356660"/>
          </a:xfrm>
        </p:grpSpPr>
        <p:sp>
          <p:nvSpPr>
            <p:cNvPr id="10863" name="Google Shape;10863;p93"/>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3"/>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3"/>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3"/>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3"/>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3"/>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3"/>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3"/>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3"/>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3"/>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3"/>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93"/>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3"/>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3"/>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3"/>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3"/>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93"/>
          <p:cNvGrpSpPr/>
          <p:nvPr/>
        </p:nvGrpSpPr>
        <p:grpSpPr>
          <a:xfrm>
            <a:off x="1290615" y="2399467"/>
            <a:ext cx="336836" cy="342511"/>
            <a:chOff x="1290615" y="2399467"/>
            <a:chExt cx="336836" cy="342511"/>
          </a:xfrm>
        </p:grpSpPr>
        <p:sp>
          <p:nvSpPr>
            <p:cNvPr id="10880" name="Google Shape;10880;p93"/>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3"/>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3"/>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3"/>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3"/>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3"/>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3"/>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3"/>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3"/>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3"/>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3"/>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3"/>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3"/>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93"/>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3"/>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3"/>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3"/>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3"/>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3"/>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93"/>
          <p:cNvGrpSpPr/>
          <p:nvPr/>
        </p:nvGrpSpPr>
        <p:grpSpPr>
          <a:xfrm>
            <a:off x="1748310" y="2408601"/>
            <a:ext cx="308508" cy="333378"/>
            <a:chOff x="1748310" y="2408601"/>
            <a:chExt cx="308508" cy="333378"/>
          </a:xfrm>
        </p:grpSpPr>
        <p:sp>
          <p:nvSpPr>
            <p:cNvPr id="10900" name="Google Shape;10900;p93"/>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3"/>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3"/>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3"/>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3"/>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3"/>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3"/>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3"/>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93"/>
          <p:cNvGrpSpPr/>
          <p:nvPr/>
        </p:nvGrpSpPr>
        <p:grpSpPr>
          <a:xfrm>
            <a:off x="3044614" y="2418033"/>
            <a:ext cx="376184" cy="315141"/>
            <a:chOff x="3044614" y="2418033"/>
            <a:chExt cx="376184" cy="315141"/>
          </a:xfrm>
        </p:grpSpPr>
        <p:sp>
          <p:nvSpPr>
            <p:cNvPr id="10909" name="Google Shape;10909;p93"/>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3"/>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3"/>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3"/>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3"/>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3"/>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3"/>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3"/>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3"/>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93"/>
          <p:cNvGrpSpPr/>
          <p:nvPr/>
        </p:nvGrpSpPr>
        <p:grpSpPr>
          <a:xfrm>
            <a:off x="3943638" y="3815072"/>
            <a:ext cx="357933" cy="342676"/>
            <a:chOff x="3943638" y="3815072"/>
            <a:chExt cx="357933" cy="342676"/>
          </a:xfrm>
        </p:grpSpPr>
        <p:sp>
          <p:nvSpPr>
            <p:cNvPr id="10919" name="Google Shape;10919;p9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9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93"/>
          <p:cNvGrpSpPr/>
          <p:nvPr/>
        </p:nvGrpSpPr>
        <p:grpSpPr>
          <a:xfrm>
            <a:off x="3508282" y="3810341"/>
            <a:ext cx="351644" cy="351959"/>
            <a:chOff x="3508282" y="3810341"/>
            <a:chExt cx="351644" cy="351959"/>
          </a:xfrm>
        </p:grpSpPr>
        <p:sp>
          <p:nvSpPr>
            <p:cNvPr id="10929" name="Google Shape;10929;p93"/>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3"/>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3"/>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93"/>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3"/>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3"/>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3"/>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3"/>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3"/>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3"/>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3"/>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3"/>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3"/>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93"/>
          <p:cNvGrpSpPr/>
          <p:nvPr/>
        </p:nvGrpSpPr>
        <p:grpSpPr>
          <a:xfrm>
            <a:off x="2224585" y="1962854"/>
            <a:ext cx="303163" cy="351809"/>
            <a:chOff x="2224585" y="1962854"/>
            <a:chExt cx="303163" cy="351809"/>
          </a:xfrm>
        </p:grpSpPr>
        <p:sp>
          <p:nvSpPr>
            <p:cNvPr id="10943" name="Google Shape;10943;p93"/>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3"/>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3"/>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3"/>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3"/>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3"/>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3"/>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3"/>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93"/>
          <p:cNvGrpSpPr/>
          <p:nvPr/>
        </p:nvGrpSpPr>
        <p:grpSpPr>
          <a:xfrm>
            <a:off x="2622794" y="1990868"/>
            <a:ext cx="389090" cy="296231"/>
            <a:chOff x="2622794" y="1990868"/>
            <a:chExt cx="389090" cy="296231"/>
          </a:xfrm>
        </p:grpSpPr>
        <p:sp>
          <p:nvSpPr>
            <p:cNvPr id="10952" name="Google Shape;10952;p93"/>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3"/>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3"/>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3"/>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3"/>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3"/>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3"/>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93"/>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3"/>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1" name="Google Shape;10961;p93"/>
          <p:cNvGrpSpPr/>
          <p:nvPr/>
        </p:nvGrpSpPr>
        <p:grpSpPr>
          <a:xfrm>
            <a:off x="3977326" y="1952149"/>
            <a:ext cx="327074" cy="375241"/>
            <a:chOff x="3977326" y="1952149"/>
            <a:chExt cx="327074" cy="375241"/>
          </a:xfrm>
        </p:grpSpPr>
        <p:sp>
          <p:nvSpPr>
            <p:cNvPr id="10962" name="Google Shape;10962;p9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93"/>
          <p:cNvGrpSpPr/>
          <p:nvPr/>
        </p:nvGrpSpPr>
        <p:grpSpPr>
          <a:xfrm>
            <a:off x="1341612" y="3340055"/>
            <a:ext cx="259399" cy="370524"/>
            <a:chOff x="1341612" y="3340055"/>
            <a:chExt cx="259399" cy="370524"/>
          </a:xfrm>
        </p:grpSpPr>
        <p:sp>
          <p:nvSpPr>
            <p:cNvPr id="10980" name="Google Shape;10980;p93"/>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3"/>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3"/>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3"/>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3"/>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3"/>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3"/>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3"/>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3"/>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3"/>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3"/>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3"/>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3"/>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3"/>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3"/>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3"/>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3"/>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3"/>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8" name="Google Shape;10998;p93"/>
          <p:cNvGrpSpPr/>
          <p:nvPr/>
        </p:nvGrpSpPr>
        <p:grpSpPr>
          <a:xfrm>
            <a:off x="2179892" y="3844972"/>
            <a:ext cx="351629" cy="282381"/>
            <a:chOff x="2179892" y="3844972"/>
            <a:chExt cx="351629" cy="282381"/>
          </a:xfrm>
        </p:grpSpPr>
        <p:sp>
          <p:nvSpPr>
            <p:cNvPr id="10999" name="Google Shape;10999;p93"/>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3"/>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3"/>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3"/>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3"/>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93"/>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3"/>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3"/>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3"/>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3"/>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93"/>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3"/>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3"/>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3"/>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3"/>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3"/>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3"/>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3"/>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3"/>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3"/>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93"/>
          <p:cNvGrpSpPr/>
          <p:nvPr/>
        </p:nvGrpSpPr>
        <p:grpSpPr>
          <a:xfrm>
            <a:off x="3131170" y="3816884"/>
            <a:ext cx="220051" cy="338169"/>
            <a:chOff x="3131170" y="3816884"/>
            <a:chExt cx="220051" cy="338169"/>
          </a:xfrm>
        </p:grpSpPr>
        <p:sp>
          <p:nvSpPr>
            <p:cNvPr id="11020" name="Google Shape;11020;p93"/>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3"/>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3"/>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3"/>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3"/>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3"/>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3"/>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3"/>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3"/>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93"/>
          <p:cNvGrpSpPr/>
          <p:nvPr/>
        </p:nvGrpSpPr>
        <p:grpSpPr>
          <a:xfrm>
            <a:off x="903502" y="3359564"/>
            <a:ext cx="247990" cy="333393"/>
            <a:chOff x="903502" y="3359564"/>
            <a:chExt cx="247990" cy="333393"/>
          </a:xfrm>
        </p:grpSpPr>
        <p:sp>
          <p:nvSpPr>
            <p:cNvPr id="11030" name="Google Shape;11030;p93"/>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3"/>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3"/>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3"/>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3"/>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3"/>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3"/>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3"/>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3"/>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3"/>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3"/>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93"/>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3"/>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3"/>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3"/>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3"/>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3"/>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3"/>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3"/>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3"/>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3"/>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3"/>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93"/>
          <p:cNvGrpSpPr/>
          <p:nvPr/>
        </p:nvGrpSpPr>
        <p:grpSpPr>
          <a:xfrm>
            <a:off x="2616191" y="2890461"/>
            <a:ext cx="365793" cy="361152"/>
            <a:chOff x="2616191" y="2890461"/>
            <a:chExt cx="365793" cy="361152"/>
          </a:xfrm>
        </p:grpSpPr>
        <p:sp>
          <p:nvSpPr>
            <p:cNvPr id="11053" name="Google Shape;11053;p93"/>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3"/>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3"/>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3"/>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3"/>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3"/>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3"/>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3"/>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3"/>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93"/>
          <p:cNvGrpSpPr/>
          <p:nvPr/>
        </p:nvGrpSpPr>
        <p:grpSpPr>
          <a:xfrm>
            <a:off x="3049959" y="1945861"/>
            <a:ext cx="402940" cy="388536"/>
            <a:chOff x="3049959" y="1945861"/>
            <a:chExt cx="402940" cy="388536"/>
          </a:xfrm>
        </p:grpSpPr>
        <p:sp>
          <p:nvSpPr>
            <p:cNvPr id="11065" name="Google Shape;11065;p93"/>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93"/>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3"/>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3"/>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3"/>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3"/>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93"/>
          <p:cNvGrpSpPr/>
          <p:nvPr/>
        </p:nvGrpSpPr>
        <p:grpSpPr>
          <a:xfrm>
            <a:off x="2483025" y="4268679"/>
            <a:ext cx="202428" cy="349114"/>
            <a:chOff x="2483025" y="4268679"/>
            <a:chExt cx="202428" cy="349114"/>
          </a:xfrm>
        </p:grpSpPr>
        <p:sp>
          <p:nvSpPr>
            <p:cNvPr id="11072" name="Google Shape;11072;p93"/>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3"/>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3"/>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3"/>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3"/>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3"/>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93"/>
          <p:cNvGrpSpPr/>
          <p:nvPr/>
        </p:nvGrpSpPr>
        <p:grpSpPr>
          <a:xfrm>
            <a:off x="862507" y="2885984"/>
            <a:ext cx="329590" cy="365000"/>
            <a:chOff x="862507" y="2885984"/>
            <a:chExt cx="329590" cy="365000"/>
          </a:xfrm>
        </p:grpSpPr>
        <p:sp>
          <p:nvSpPr>
            <p:cNvPr id="11079" name="Google Shape;11079;p93"/>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3"/>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3"/>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3"/>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3"/>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93"/>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3"/>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93"/>
          <p:cNvGrpSpPr/>
          <p:nvPr/>
        </p:nvGrpSpPr>
        <p:grpSpPr>
          <a:xfrm>
            <a:off x="3082075" y="2871805"/>
            <a:ext cx="318884" cy="379807"/>
            <a:chOff x="3082075" y="2871805"/>
            <a:chExt cx="318884" cy="379807"/>
          </a:xfrm>
        </p:grpSpPr>
        <p:sp>
          <p:nvSpPr>
            <p:cNvPr id="11087" name="Google Shape;11087;p93"/>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3"/>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3"/>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3"/>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93"/>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3"/>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3"/>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3"/>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3"/>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3"/>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3"/>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3"/>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93"/>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3"/>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3"/>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3"/>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3"/>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3"/>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3"/>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3"/>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93"/>
          <p:cNvGrpSpPr/>
          <p:nvPr/>
        </p:nvGrpSpPr>
        <p:grpSpPr>
          <a:xfrm>
            <a:off x="2594780" y="1516494"/>
            <a:ext cx="410187" cy="324244"/>
            <a:chOff x="2594780" y="1516494"/>
            <a:chExt cx="410187" cy="324244"/>
          </a:xfrm>
        </p:grpSpPr>
        <p:sp>
          <p:nvSpPr>
            <p:cNvPr id="11108" name="Google Shape;11108;p93"/>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3"/>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3"/>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3"/>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3"/>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3"/>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3"/>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93"/>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93"/>
          <p:cNvGrpSpPr/>
          <p:nvPr/>
        </p:nvGrpSpPr>
        <p:grpSpPr>
          <a:xfrm>
            <a:off x="1742965" y="1502959"/>
            <a:ext cx="333692" cy="333363"/>
            <a:chOff x="1742965" y="1502959"/>
            <a:chExt cx="333692" cy="333363"/>
          </a:xfrm>
        </p:grpSpPr>
        <p:sp>
          <p:nvSpPr>
            <p:cNvPr id="11117" name="Google Shape;11117;p93"/>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3"/>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3"/>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3"/>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93"/>
          <p:cNvGrpSpPr/>
          <p:nvPr/>
        </p:nvGrpSpPr>
        <p:grpSpPr>
          <a:xfrm>
            <a:off x="3051531" y="1516809"/>
            <a:ext cx="390034" cy="296545"/>
            <a:chOff x="3051531" y="1516809"/>
            <a:chExt cx="390034" cy="296545"/>
          </a:xfrm>
        </p:grpSpPr>
        <p:sp>
          <p:nvSpPr>
            <p:cNvPr id="11122" name="Google Shape;11122;p93"/>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3"/>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3"/>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3"/>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3"/>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93"/>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3"/>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3"/>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3"/>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3"/>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3"/>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3"/>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3"/>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3"/>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3"/>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93"/>
          <p:cNvGrpSpPr/>
          <p:nvPr/>
        </p:nvGrpSpPr>
        <p:grpSpPr>
          <a:xfrm>
            <a:off x="3514900" y="1489020"/>
            <a:ext cx="354145" cy="351869"/>
            <a:chOff x="3514900" y="1489020"/>
            <a:chExt cx="354145" cy="351869"/>
          </a:xfrm>
        </p:grpSpPr>
        <p:sp>
          <p:nvSpPr>
            <p:cNvPr id="11138" name="Google Shape;11138;p93"/>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3"/>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3"/>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3"/>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3"/>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3"/>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3"/>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3"/>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3"/>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3"/>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3"/>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3"/>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3"/>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3"/>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3"/>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3"/>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3"/>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3"/>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3"/>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3"/>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3"/>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3"/>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93"/>
          <p:cNvGrpSpPr/>
          <p:nvPr/>
        </p:nvGrpSpPr>
        <p:grpSpPr>
          <a:xfrm>
            <a:off x="3066324" y="3350446"/>
            <a:ext cx="346598" cy="333183"/>
            <a:chOff x="3066324" y="3350446"/>
            <a:chExt cx="346598" cy="333183"/>
          </a:xfrm>
        </p:grpSpPr>
        <p:sp>
          <p:nvSpPr>
            <p:cNvPr id="11161" name="Google Shape;11161;p93"/>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3"/>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3"/>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3"/>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3"/>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3"/>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3"/>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3"/>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3"/>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3"/>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93"/>
          <p:cNvGrpSpPr/>
          <p:nvPr/>
        </p:nvGrpSpPr>
        <p:grpSpPr>
          <a:xfrm>
            <a:off x="1282755" y="1952089"/>
            <a:ext cx="363278" cy="363338"/>
            <a:chOff x="1282755" y="1952089"/>
            <a:chExt cx="363278" cy="363338"/>
          </a:xfrm>
        </p:grpSpPr>
        <p:sp>
          <p:nvSpPr>
            <p:cNvPr id="11172" name="Google Shape;11172;p93"/>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3"/>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3"/>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3"/>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3"/>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3"/>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3"/>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93"/>
          <p:cNvGrpSpPr/>
          <p:nvPr/>
        </p:nvGrpSpPr>
        <p:grpSpPr>
          <a:xfrm>
            <a:off x="3510094" y="2909281"/>
            <a:ext cx="355133" cy="343574"/>
            <a:chOff x="3510094" y="2909281"/>
            <a:chExt cx="355133" cy="343574"/>
          </a:xfrm>
        </p:grpSpPr>
        <p:sp>
          <p:nvSpPr>
            <p:cNvPr id="11180" name="Google Shape;11180;p93"/>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3"/>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3"/>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3"/>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3"/>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3"/>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3"/>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3"/>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3"/>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3"/>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3"/>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3"/>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3"/>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3" name="Google Shape;11193;p93"/>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4" name="Google Shape;11194;p93"/>
          <p:cNvGrpSpPr/>
          <p:nvPr/>
        </p:nvGrpSpPr>
        <p:grpSpPr>
          <a:xfrm>
            <a:off x="2163842" y="1506972"/>
            <a:ext cx="382787" cy="331566"/>
            <a:chOff x="2163842" y="1506972"/>
            <a:chExt cx="382787" cy="331566"/>
          </a:xfrm>
        </p:grpSpPr>
        <p:sp>
          <p:nvSpPr>
            <p:cNvPr id="11195" name="Google Shape;11195;p93"/>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3"/>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3"/>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3"/>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3"/>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3"/>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3"/>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3"/>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93"/>
          <p:cNvGrpSpPr/>
          <p:nvPr/>
        </p:nvGrpSpPr>
        <p:grpSpPr>
          <a:xfrm>
            <a:off x="1738877" y="3349652"/>
            <a:ext cx="357918" cy="350536"/>
            <a:chOff x="1738877" y="3349652"/>
            <a:chExt cx="357918" cy="350536"/>
          </a:xfrm>
        </p:grpSpPr>
        <p:sp>
          <p:nvSpPr>
            <p:cNvPr id="11204" name="Google Shape;11204;p93"/>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3"/>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3"/>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3"/>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3"/>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3"/>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3"/>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93"/>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3"/>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3"/>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3"/>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3"/>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3"/>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3"/>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3"/>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3"/>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93"/>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3"/>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93"/>
          <p:cNvGrpSpPr/>
          <p:nvPr/>
        </p:nvGrpSpPr>
        <p:grpSpPr>
          <a:xfrm>
            <a:off x="1971819" y="4276854"/>
            <a:ext cx="383281" cy="333947"/>
            <a:chOff x="1971819" y="4276854"/>
            <a:chExt cx="383281" cy="333947"/>
          </a:xfrm>
        </p:grpSpPr>
        <p:sp>
          <p:nvSpPr>
            <p:cNvPr id="11223" name="Google Shape;11223;p93"/>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3"/>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3"/>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3"/>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3"/>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3"/>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3"/>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3"/>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3"/>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3"/>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93"/>
          <p:cNvGrpSpPr/>
          <p:nvPr/>
        </p:nvGrpSpPr>
        <p:grpSpPr>
          <a:xfrm>
            <a:off x="1825119" y="2885819"/>
            <a:ext cx="175987" cy="361391"/>
            <a:chOff x="1825119" y="2885819"/>
            <a:chExt cx="175987" cy="361391"/>
          </a:xfrm>
        </p:grpSpPr>
        <p:sp>
          <p:nvSpPr>
            <p:cNvPr id="11234" name="Google Shape;11234;p93"/>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3"/>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3"/>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3"/>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3"/>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3"/>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3"/>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3"/>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3"/>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3"/>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93"/>
          <p:cNvGrpSpPr/>
          <p:nvPr/>
        </p:nvGrpSpPr>
        <p:grpSpPr>
          <a:xfrm>
            <a:off x="3504824" y="3405844"/>
            <a:ext cx="369896" cy="226339"/>
            <a:chOff x="3504824" y="3405844"/>
            <a:chExt cx="369896" cy="226339"/>
          </a:xfrm>
        </p:grpSpPr>
        <p:sp>
          <p:nvSpPr>
            <p:cNvPr id="11245" name="Google Shape;11245;p93"/>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3"/>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3"/>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3"/>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3"/>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3"/>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3"/>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3"/>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3"/>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3"/>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3"/>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3"/>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3"/>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3"/>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3"/>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3"/>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93"/>
          <p:cNvGrpSpPr/>
          <p:nvPr/>
        </p:nvGrpSpPr>
        <p:grpSpPr>
          <a:xfrm>
            <a:off x="1295661" y="3819594"/>
            <a:ext cx="345640" cy="342900"/>
            <a:chOff x="1295661" y="3819594"/>
            <a:chExt cx="345640" cy="342900"/>
          </a:xfrm>
        </p:grpSpPr>
        <p:sp>
          <p:nvSpPr>
            <p:cNvPr id="11262" name="Google Shape;11262;p93"/>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3"/>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3"/>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3"/>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3"/>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3"/>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3"/>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3"/>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93"/>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93"/>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3"/>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93"/>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3"/>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3"/>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3"/>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93"/>
          <p:cNvGrpSpPr/>
          <p:nvPr/>
        </p:nvGrpSpPr>
        <p:grpSpPr>
          <a:xfrm>
            <a:off x="3486572" y="2433470"/>
            <a:ext cx="379328" cy="281738"/>
            <a:chOff x="3486572" y="2433470"/>
            <a:chExt cx="379328" cy="281738"/>
          </a:xfrm>
        </p:grpSpPr>
        <p:sp>
          <p:nvSpPr>
            <p:cNvPr id="11280" name="Google Shape;11280;p9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9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93"/>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93"/>
          <p:cNvGrpSpPr/>
          <p:nvPr/>
        </p:nvGrpSpPr>
        <p:grpSpPr>
          <a:xfrm>
            <a:off x="3997149" y="3329634"/>
            <a:ext cx="270733" cy="355762"/>
            <a:chOff x="3997149" y="3329634"/>
            <a:chExt cx="270733" cy="355762"/>
          </a:xfrm>
        </p:grpSpPr>
        <p:sp>
          <p:nvSpPr>
            <p:cNvPr id="11289" name="Google Shape;11289;p9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9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9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93"/>
          <p:cNvGrpSpPr/>
          <p:nvPr/>
        </p:nvGrpSpPr>
        <p:grpSpPr>
          <a:xfrm>
            <a:off x="3954343" y="2899354"/>
            <a:ext cx="345655" cy="343529"/>
            <a:chOff x="3954343" y="2899354"/>
            <a:chExt cx="345655" cy="343529"/>
          </a:xfrm>
        </p:grpSpPr>
        <p:sp>
          <p:nvSpPr>
            <p:cNvPr id="11311" name="Google Shape;11311;p93"/>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3"/>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93"/>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3"/>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3"/>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3"/>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3"/>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3"/>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3"/>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3"/>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3"/>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3"/>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93"/>
          <p:cNvGrpSpPr/>
          <p:nvPr/>
        </p:nvGrpSpPr>
        <p:grpSpPr>
          <a:xfrm>
            <a:off x="2166043" y="3351344"/>
            <a:ext cx="369566" cy="349803"/>
            <a:chOff x="2166043" y="3351344"/>
            <a:chExt cx="369566" cy="349803"/>
          </a:xfrm>
        </p:grpSpPr>
        <p:sp>
          <p:nvSpPr>
            <p:cNvPr id="11324" name="Google Shape;11324;p93"/>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3"/>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3"/>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3"/>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3"/>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3"/>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93"/>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93"/>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93"/>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93"/>
          <p:cNvGrpSpPr/>
          <p:nvPr/>
        </p:nvGrpSpPr>
        <p:grpSpPr>
          <a:xfrm>
            <a:off x="2619649" y="3352332"/>
            <a:ext cx="365793" cy="329275"/>
            <a:chOff x="2619649" y="3352332"/>
            <a:chExt cx="365793" cy="329275"/>
          </a:xfrm>
        </p:grpSpPr>
        <p:sp>
          <p:nvSpPr>
            <p:cNvPr id="11334" name="Google Shape;11334;p93"/>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3"/>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3"/>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3"/>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93"/>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93"/>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3"/>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3"/>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3"/>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3"/>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93"/>
          <p:cNvGrpSpPr/>
          <p:nvPr/>
        </p:nvGrpSpPr>
        <p:grpSpPr>
          <a:xfrm>
            <a:off x="1293760" y="1498228"/>
            <a:ext cx="340624" cy="351944"/>
            <a:chOff x="1293760" y="1498228"/>
            <a:chExt cx="340624" cy="351944"/>
          </a:xfrm>
        </p:grpSpPr>
        <p:sp>
          <p:nvSpPr>
            <p:cNvPr id="11345" name="Google Shape;11345;p93"/>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3"/>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3"/>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3"/>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3"/>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3"/>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3"/>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93"/>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93"/>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3"/>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3"/>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3"/>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3"/>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3"/>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93"/>
          <p:cNvGrpSpPr/>
          <p:nvPr/>
        </p:nvGrpSpPr>
        <p:grpSpPr>
          <a:xfrm>
            <a:off x="849601" y="1952074"/>
            <a:ext cx="406713" cy="383745"/>
            <a:chOff x="849601" y="1952074"/>
            <a:chExt cx="406713" cy="383745"/>
          </a:xfrm>
        </p:grpSpPr>
        <p:sp>
          <p:nvSpPr>
            <p:cNvPr id="11360" name="Google Shape;11360;p93"/>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3"/>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93"/>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3"/>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3"/>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3"/>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93"/>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7" name="Google Shape;11367;p93"/>
          <p:cNvGrpSpPr/>
          <p:nvPr/>
        </p:nvGrpSpPr>
        <p:grpSpPr>
          <a:xfrm>
            <a:off x="2253871" y="2893365"/>
            <a:ext cx="203985" cy="355417"/>
            <a:chOff x="2253871" y="2893365"/>
            <a:chExt cx="203985" cy="355417"/>
          </a:xfrm>
        </p:grpSpPr>
        <p:sp>
          <p:nvSpPr>
            <p:cNvPr id="11368" name="Google Shape;11368;p93"/>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3"/>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3"/>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3"/>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93"/>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3"/>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3"/>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3"/>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3"/>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3"/>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3"/>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9" name="Google Shape;11379;p93"/>
          <p:cNvGrpSpPr/>
          <p:nvPr/>
        </p:nvGrpSpPr>
        <p:grpSpPr>
          <a:xfrm>
            <a:off x="2191541" y="2408601"/>
            <a:ext cx="308823" cy="342571"/>
            <a:chOff x="2191541" y="2408601"/>
            <a:chExt cx="308823" cy="342571"/>
          </a:xfrm>
        </p:grpSpPr>
        <p:sp>
          <p:nvSpPr>
            <p:cNvPr id="11380" name="Google Shape;11380;p93"/>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3"/>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3"/>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3"/>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3"/>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3"/>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93"/>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93"/>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3"/>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3"/>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3"/>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3"/>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3"/>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93"/>
          <p:cNvGrpSpPr/>
          <p:nvPr/>
        </p:nvGrpSpPr>
        <p:grpSpPr>
          <a:xfrm>
            <a:off x="847400" y="1503588"/>
            <a:ext cx="342496" cy="341553"/>
            <a:chOff x="847400" y="1503588"/>
            <a:chExt cx="342496" cy="341553"/>
          </a:xfrm>
        </p:grpSpPr>
        <p:sp>
          <p:nvSpPr>
            <p:cNvPr id="11394" name="Google Shape;11394;p9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9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9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9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93"/>
          <p:cNvGrpSpPr/>
          <p:nvPr/>
        </p:nvGrpSpPr>
        <p:grpSpPr>
          <a:xfrm>
            <a:off x="1329963" y="2899669"/>
            <a:ext cx="280495" cy="361077"/>
            <a:chOff x="1329963" y="2899669"/>
            <a:chExt cx="280495" cy="361077"/>
          </a:xfrm>
        </p:grpSpPr>
        <p:sp>
          <p:nvSpPr>
            <p:cNvPr id="11415" name="Google Shape;11415;p93"/>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3"/>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93"/>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93"/>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3"/>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93"/>
          <p:cNvGrpSpPr/>
          <p:nvPr/>
        </p:nvGrpSpPr>
        <p:grpSpPr>
          <a:xfrm>
            <a:off x="937429" y="3800908"/>
            <a:ext cx="195496" cy="343439"/>
            <a:chOff x="937429" y="3800908"/>
            <a:chExt cx="195496" cy="343439"/>
          </a:xfrm>
        </p:grpSpPr>
        <p:sp>
          <p:nvSpPr>
            <p:cNvPr id="11423" name="Google Shape;11423;p9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9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9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9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93"/>
          <p:cNvGrpSpPr/>
          <p:nvPr/>
        </p:nvGrpSpPr>
        <p:grpSpPr>
          <a:xfrm>
            <a:off x="2687659" y="3810655"/>
            <a:ext cx="365164" cy="342511"/>
            <a:chOff x="2611459" y="3810655"/>
            <a:chExt cx="365164" cy="342511"/>
          </a:xfrm>
        </p:grpSpPr>
        <p:sp>
          <p:nvSpPr>
            <p:cNvPr id="11437" name="Google Shape;11437;p93"/>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3"/>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3"/>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3"/>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3"/>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3"/>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3"/>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3"/>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3"/>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93"/>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93"/>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93"/>
          <p:cNvGrpSpPr/>
          <p:nvPr/>
        </p:nvGrpSpPr>
        <p:grpSpPr>
          <a:xfrm>
            <a:off x="3952456" y="1524280"/>
            <a:ext cx="370195" cy="300154"/>
            <a:chOff x="3952456" y="1524280"/>
            <a:chExt cx="370195" cy="300154"/>
          </a:xfrm>
        </p:grpSpPr>
        <p:sp>
          <p:nvSpPr>
            <p:cNvPr id="11449" name="Google Shape;11449;p93"/>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3"/>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3"/>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3"/>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3"/>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3"/>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58"/>
        <p:cNvGrpSpPr/>
        <p:nvPr/>
      </p:nvGrpSpPr>
      <p:grpSpPr>
        <a:xfrm>
          <a:off x="0" y="0"/>
          <a:ext cx="0" cy="0"/>
          <a:chOff x="0" y="0"/>
          <a:chExt cx="0" cy="0"/>
        </a:xfrm>
      </p:grpSpPr>
      <p:sp>
        <p:nvSpPr>
          <p:cNvPr id="11459" name="Google Shape;11459;p9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60" name="Google Shape;11460;p9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461" name="Google Shape;11461;p94"/>
          <p:cNvGrpSpPr/>
          <p:nvPr/>
        </p:nvGrpSpPr>
        <p:grpSpPr>
          <a:xfrm>
            <a:off x="908482" y="1502585"/>
            <a:ext cx="257112" cy="362808"/>
            <a:chOff x="908482" y="1502585"/>
            <a:chExt cx="257112" cy="362808"/>
          </a:xfrm>
        </p:grpSpPr>
        <p:sp>
          <p:nvSpPr>
            <p:cNvPr id="11462" name="Google Shape;11462;p94"/>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4"/>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4"/>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4"/>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4"/>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4"/>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4"/>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4"/>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4"/>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94"/>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94"/>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4"/>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4"/>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4"/>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4"/>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4"/>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4"/>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4"/>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4"/>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4"/>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94"/>
          <p:cNvGrpSpPr/>
          <p:nvPr/>
        </p:nvGrpSpPr>
        <p:grpSpPr>
          <a:xfrm>
            <a:off x="1303537" y="1502716"/>
            <a:ext cx="362939" cy="362677"/>
            <a:chOff x="1303537" y="1502716"/>
            <a:chExt cx="362939" cy="362677"/>
          </a:xfrm>
        </p:grpSpPr>
        <p:sp>
          <p:nvSpPr>
            <p:cNvPr id="11483" name="Google Shape;11483;p94"/>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4"/>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4"/>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4"/>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4"/>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4"/>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94"/>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4"/>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4"/>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4"/>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4"/>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94"/>
          <p:cNvGrpSpPr/>
          <p:nvPr/>
        </p:nvGrpSpPr>
        <p:grpSpPr>
          <a:xfrm>
            <a:off x="1751901" y="1502716"/>
            <a:ext cx="362677" cy="362677"/>
            <a:chOff x="1751901" y="1502716"/>
            <a:chExt cx="362677" cy="362677"/>
          </a:xfrm>
        </p:grpSpPr>
        <p:sp>
          <p:nvSpPr>
            <p:cNvPr id="11495" name="Google Shape;11495;p94"/>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94"/>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4"/>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4"/>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4"/>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4"/>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4"/>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4"/>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4"/>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4"/>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4"/>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4"/>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4"/>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4"/>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4"/>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4"/>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4"/>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94"/>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94"/>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94"/>
          <p:cNvGrpSpPr/>
          <p:nvPr/>
        </p:nvGrpSpPr>
        <p:grpSpPr>
          <a:xfrm>
            <a:off x="3095178" y="1502716"/>
            <a:ext cx="334290" cy="362677"/>
            <a:chOff x="3095178" y="1502716"/>
            <a:chExt cx="334290" cy="362677"/>
          </a:xfrm>
        </p:grpSpPr>
        <p:sp>
          <p:nvSpPr>
            <p:cNvPr id="11515" name="Google Shape;11515;p94"/>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94"/>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94"/>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4"/>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4"/>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4"/>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4"/>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4"/>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4"/>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4"/>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4"/>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94"/>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94"/>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94"/>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4"/>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4"/>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4"/>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94"/>
          <p:cNvGrpSpPr/>
          <p:nvPr/>
        </p:nvGrpSpPr>
        <p:grpSpPr>
          <a:xfrm>
            <a:off x="3542281" y="1505605"/>
            <a:ext cx="366196" cy="357005"/>
            <a:chOff x="3542281" y="1505605"/>
            <a:chExt cx="366196" cy="357005"/>
          </a:xfrm>
        </p:grpSpPr>
        <p:sp>
          <p:nvSpPr>
            <p:cNvPr id="11533" name="Google Shape;11533;p94"/>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4"/>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4"/>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4"/>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4"/>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4"/>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4"/>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4"/>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4"/>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94"/>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94"/>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94"/>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4"/>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4"/>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4"/>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4"/>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4"/>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4"/>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94"/>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94"/>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4"/>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4"/>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4"/>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4"/>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94"/>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94"/>
          <p:cNvGrpSpPr/>
          <p:nvPr/>
        </p:nvGrpSpPr>
        <p:grpSpPr>
          <a:xfrm>
            <a:off x="1748382" y="3384797"/>
            <a:ext cx="364673" cy="340067"/>
            <a:chOff x="1748382" y="3384797"/>
            <a:chExt cx="364673" cy="340067"/>
          </a:xfrm>
        </p:grpSpPr>
        <p:sp>
          <p:nvSpPr>
            <p:cNvPr id="11559" name="Google Shape;11559;p94"/>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4"/>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4"/>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94"/>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4"/>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94"/>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94"/>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4"/>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94"/>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94"/>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94"/>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4"/>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4"/>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94"/>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4"/>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94"/>
          <p:cNvGrpSpPr/>
          <p:nvPr/>
        </p:nvGrpSpPr>
        <p:grpSpPr>
          <a:xfrm>
            <a:off x="6221064" y="3811049"/>
            <a:ext cx="364673" cy="339804"/>
            <a:chOff x="6221064" y="3811049"/>
            <a:chExt cx="364673" cy="339804"/>
          </a:xfrm>
        </p:grpSpPr>
        <p:sp>
          <p:nvSpPr>
            <p:cNvPr id="11575" name="Google Shape;11575;p94"/>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94"/>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94"/>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4"/>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4"/>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4"/>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94"/>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4"/>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4"/>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94"/>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94"/>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4"/>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4"/>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4"/>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94"/>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94"/>
          <p:cNvGrpSpPr/>
          <p:nvPr/>
        </p:nvGrpSpPr>
        <p:grpSpPr>
          <a:xfrm>
            <a:off x="2182643" y="3386320"/>
            <a:ext cx="382030" cy="320451"/>
            <a:chOff x="2182643" y="3386320"/>
            <a:chExt cx="382030" cy="320451"/>
          </a:xfrm>
        </p:grpSpPr>
        <p:sp>
          <p:nvSpPr>
            <p:cNvPr id="11591" name="Google Shape;11591;p94"/>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4"/>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4"/>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4"/>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4"/>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4"/>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4"/>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4"/>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94"/>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4"/>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4"/>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94"/>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94"/>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4"/>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4"/>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94"/>
          <p:cNvGrpSpPr/>
          <p:nvPr/>
        </p:nvGrpSpPr>
        <p:grpSpPr>
          <a:xfrm>
            <a:off x="3084386" y="3389340"/>
            <a:ext cx="353880" cy="330745"/>
            <a:chOff x="3084386" y="3389340"/>
            <a:chExt cx="353880" cy="330745"/>
          </a:xfrm>
        </p:grpSpPr>
        <p:sp>
          <p:nvSpPr>
            <p:cNvPr id="11607" name="Google Shape;11607;p94"/>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94"/>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94"/>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4"/>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4"/>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4"/>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4"/>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4"/>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94"/>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94"/>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94"/>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4"/>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94"/>
          <p:cNvGrpSpPr/>
          <p:nvPr/>
        </p:nvGrpSpPr>
        <p:grpSpPr>
          <a:xfrm>
            <a:off x="863499" y="1970906"/>
            <a:ext cx="347078" cy="364016"/>
            <a:chOff x="863499" y="1970906"/>
            <a:chExt cx="347078" cy="364016"/>
          </a:xfrm>
        </p:grpSpPr>
        <p:sp>
          <p:nvSpPr>
            <p:cNvPr id="11620" name="Google Shape;11620;p94"/>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4"/>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4"/>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4"/>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94"/>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4"/>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4"/>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4"/>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94"/>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94"/>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4"/>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4"/>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4"/>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4"/>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94"/>
          <p:cNvGrpSpPr/>
          <p:nvPr/>
        </p:nvGrpSpPr>
        <p:grpSpPr>
          <a:xfrm>
            <a:off x="1749879" y="1970906"/>
            <a:ext cx="364436" cy="364174"/>
            <a:chOff x="1749879" y="1970906"/>
            <a:chExt cx="364436" cy="364174"/>
          </a:xfrm>
        </p:grpSpPr>
        <p:sp>
          <p:nvSpPr>
            <p:cNvPr id="11635" name="Google Shape;11635;p94"/>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94"/>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94"/>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4"/>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4"/>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4"/>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94"/>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94"/>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94"/>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4"/>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4"/>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4"/>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94"/>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4"/>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9" name="Google Shape;11649;p94"/>
          <p:cNvGrpSpPr/>
          <p:nvPr/>
        </p:nvGrpSpPr>
        <p:grpSpPr>
          <a:xfrm>
            <a:off x="2186425" y="1976158"/>
            <a:ext cx="396106" cy="353985"/>
            <a:chOff x="2186425" y="1976158"/>
            <a:chExt cx="396106" cy="353985"/>
          </a:xfrm>
        </p:grpSpPr>
        <p:sp>
          <p:nvSpPr>
            <p:cNvPr id="11650" name="Google Shape;11650;p94"/>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94"/>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94"/>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94"/>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94"/>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4"/>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94"/>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94"/>
          <p:cNvGrpSpPr/>
          <p:nvPr/>
        </p:nvGrpSpPr>
        <p:grpSpPr>
          <a:xfrm>
            <a:off x="2659157" y="2017412"/>
            <a:ext cx="319190" cy="271240"/>
            <a:chOff x="2659157" y="2017412"/>
            <a:chExt cx="319190" cy="271240"/>
          </a:xfrm>
        </p:grpSpPr>
        <p:sp>
          <p:nvSpPr>
            <p:cNvPr id="11658" name="Google Shape;11658;p94"/>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4"/>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4"/>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4"/>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94"/>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94"/>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4"/>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4"/>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4"/>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4"/>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4"/>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4"/>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94"/>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4"/>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4"/>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4"/>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4"/>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94"/>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94"/>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94"/>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94"/>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94"/>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94"/>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4"/>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4"/>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4"/>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94"/>
          <p:cNvGrpSpPr/>
          <p:nvPr/>
        </p:nvGrpSpPr>
        <p:grpSpPr>
          <a:xfrm>
            <a:off x="3111775" y="1993516"/>
            <a:ext cx="318928" cy="319217"/>
            <a:chOff x="3111775" y="1993516"/>
            <a:chExt cx="318928" cy="319217"/>
          </a:xfrm>
        </p:grpSpPr>
        <p:sp>
          <p:nvSpPr>
            <p:cNvPr id="11685" name="Google Shape;11685;p94"/>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4"/>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94"/>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94"/>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4"/>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4"/>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4"/>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94"/>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94"/>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4"/>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94"/>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4"/>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4"/>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94"/>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4"/>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4"/>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4"/>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4"/>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4"/>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94"/>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4"/>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4"/>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4"/>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4"/>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94"/>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94"/>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94"/>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4"/>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94"/>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4"/>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94"/>
          <p:cNvGrpSpPr/>
          <p:nvPr/>
        </p:nvGrpSpPr>
        <p:grpSpPr>
          <a:xfrm>
            <a:off x="4023785" y="1970407"/>
            <a:ext cx="288807" cy="355377"/>
            <a:chOff x="4023785" y="1970407"/>
            <a:chExt cx="288807" cy="355377"/>
          </a:xfrm>
        </p:grpSpPr>
        <p:sp>
          <p:nvSpPr>
            <p:cNvPr id="11716" name="Google Shape;11716;p94"/>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4"/>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94"/>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94"/>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4"/>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94"/>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94"/>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94"/>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4"/>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94"/>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94"/>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94"/>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4"/>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4"/>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4"/>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4"/>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4"/>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4"/>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4"/>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4"/>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94"/>
          <p:cNvGrpSpPr/>
          <p:nvPr/>
        </p:nvGrpSpPr>
        <p:grpSpPr>
          <a:xfrm>
            <a:off x="3544540" y="3380963"/>
            <a:ext cx="320188" cy="319269"/>
            <a:chOff x="3544540" y="3380963"/>
            <a:chExt cx="320188" cy="319269"/>
          </a:xfrm>
        </p:grpSpPr>
        <p:sp>
          <p:nvSpPr>
            <p:cNvPr id="11737" name="Google Shape;11737;p94"/>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4"/>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94"/>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4"/>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4"/>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4"/>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94"/>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4"/>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4"/>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4"/>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4"/>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4"/>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4"/>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4"/>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4"/>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4"/>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94"/>
          <p:cNvGrpSpPr/>
          <p:nvPr/>
        </p:nvGrpSpPr>
        <p:grpSpPr>
          <a:xfrm>
            <a:off x="3944637" y="3354834"/>
            <a:ext cx="415696" cy="371605"/>
            <a:chOff x="3944637" y="3354834"/>
            <a:chExt cx="415696" cy="371605"/>
          </a:xfrm>
        </p:grpSpPr>
        <p:sp>
          <p:nvSpPr>
            <p:cNvPr id="11754" name="Google Shape;11754;p94"/>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4"/>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94"/>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94"/>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4"/>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4"/>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94"/>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4"/>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4"/>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4"/>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4"/>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4"/>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4"/>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4"/>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94"/>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4"/>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4"/>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94"/>
          <p:cNvGrpSpPr/>
          <p:nvPr/>
        </p:nvGrpSpPr>
        <p:grpSpPr>
          <a:xfrm>
            <a:off x="1314619" y="3821527"/>
            <a:ext cx="346317" cy="332136"/>
            <a:chOff x="1314619" y="3821527"/>
            <a:chExt cx="346317" cy="332136"/>
          </a:xfrm>
        </p:grpSpPr>
        <p:sp>
          <p:nvSpPr>
            <p:cNvPr id="11772" name="Google Shape;11772;p94"/>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4"/>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4"/>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4"/>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4"/>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4"/>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4"/>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4"/>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94"/>
          <p:cNvGrpSpPr/>
          <p:nvPr/>
        </p:nvGrpSpPr>
        <p:grpSpPr>
          <a:xfrm>
            <a:off x="1751139" y="3790934"/>
            <a:ext cx="386258" cy="380507"/>
            <a:chOff x="1751139" y="3790934"/>
            <a:chExt cx="386258" cy="380507"/>
          </a:xfrm>
        </p:grpSpPr>
        <p:sp>
          <p:nvSpPr>
            <p:cNvPr id="11781" name="Google Shape;11781;p94"/>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4"/>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4"/>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4"/>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94"/>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4"/>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4"/>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94"/>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4"/>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4"/>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4"/>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4"/>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4"/>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94"/>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4"/>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4"/>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94"/>
          <p:cNvGrpSpPr/>
          <p:nvPr/>
        </p:nvGrpSpPr>
        <p:grpSpPr>
          <a:xfrm>
            <a:off x="2189681" y="3821606"/>
            <a:ext cx="395607" cy="318928"/>
            <a:chOff x="2189681" y="3821606"/>
            <a:chExt cx="395607" cy="318928"/>
          </a:xfrm>
        </p:grpSpPr>
        <p:sp>
          <p:nvSpPr>
            <p:cNvPr id="11800" name="Google Shape;11800;p94"/>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4"/>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94"/>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4"/>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4"/>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4"/>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4"/>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4"/>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4"/>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4"/>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4"/>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4"/>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4"/>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4"/>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4"/>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4"/>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4"/>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4"/>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4"/>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94"/>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94"/>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4"/>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4"/>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94"/>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4"/>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4"/>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4"/>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4"/>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4"/>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94"/>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0" name="Google Shape;11830;p94"/>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1" name="Google Shape;11831;p94"/>
          <p:cNvGrpSpPr/>
          <p:nvPr/>
        </p:nvGrpSpPr>
        <p:grpSpPr>
          <a:xfrm>
            <a:off x="1277409" y="1961347"/>
            <a:ext cx="420475" cy="383055"/>
            <a:chOff x="1277409" y="1961347"/>
            <a:chExt cx="420475" cy="383055"/>
          </a:xfrm>
        </p:grpSpPr>
        <p:sp>
          <p:nvSpPr>
            <p:cNvPr id="11832" name="Google Shape;11832;p94"/>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4"/>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94"/>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4"/>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4"/>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4"/>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4"/>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94"/>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4"/>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94"/>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94"/>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94"/>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94"/>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4"/>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4"/>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4"/>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4"/>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4"/>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4"/>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4"/>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4"/>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94"/>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94"/>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4"/>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4"/>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4"/>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4"/>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94"/>
          <p:cNvGrpSpPr/>
          <p:nvPr/>
        </p:nvGrpSpPr>
        <p:grpSpPr>
          <a:xfrm>
            <a:off x="2215075" y="2432819"/>
            <a:ext cx="380008" cy="351648"/>
            <a:chOff x="2215075" y="2432819"/>
            <a:chExt cx="380008" cy="351648"/>
          </a:xfrm>
        </p:grpSpPr>
        <p:sp>
          <p:nvSpPr>
            <p:cNvPr id="11860" name="Google Shape;11860;p94"/>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94"/>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4"/>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4"/>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4"/>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4"/>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4"/>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94"/>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94"/>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4"/>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94"/>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4"/>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4"/>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4"/>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94"/>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4"/>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4"/>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4"/>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4"/>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4"/>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4"/>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4"/>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4"/>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4"/>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4"/>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4"/>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4"/>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4"/>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4"/>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4"/>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4"/>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94"/>
          <p:cNvGrpSpPr/>
          <p:nvPr/>
        </p:nvGrpSpPr>
        <p:grpSpPr>
          <a:xfrm>
            <a:off x="2661416" y="2422342"/>
            <a:ext cx="344059" cy="340671"/>
            <a:chOff x="2661416" y="2422342"/>
            <a:chExt cx="344059" cy="340671"/>
          </a:xfrm>
        </p:grpSpPr>
        <p:sp>
          <p:nvSpPr>
            <p:cNvPr id="11892" name="Google Shape;11892;p94"/>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94"/>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4"/>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4"/>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4"/>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4"/>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4"/>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94"/>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4"/>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4"/>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94"/>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94"/>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4"/>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94"/>
          <p:cNvGrpSpPr/>
          <p:nvPr/>
        </p:nvGrpSpPr>
        <p:grpSpPr>
          <a:xfrm>
            <a:off x="4066510" y="2422342"/>
            <a:ext cx="206876" cy="348470"/>
            <a:chOff x="4066510" y="2422342"/>
            <a:chExt cx="206876" cy="348470"/>
          </a:xfrm>
        </p:grpSpPr>
        <p:sp>
          <p:nvSpPr>
            <p:cNvPr id="11906" name="Google Shape;11906;p94"/>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94"/>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4"/>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4"/>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4"/>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4"/>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94"/>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4"/>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4"/>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4"/>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4"/>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4"/>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8" name="Google Shape;11918;p94"/>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9" name="Google Shape;11919;p94"/>
          <p:cNvGrpSpPr/>
          <p:nvPr/>
        </p:nvGrpSpPr>
        <p:grpSpPr>
          <a:xfrm>
            <a:off x="2617693" y="3817325"/>
            <a:ext cx="420475" cy="326491"/>
            <a:chOff x="2617693" y="3817325"/>
            <a:chExt cx="420475" cy="326491"/>
          </a:xfrm>
        </p:grpSpPr>
        <p:sp>
          <p:nvSpPr>
            <p:cNvPr id="11920" name="Google Shape;11920;p94"/>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4"/>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4"/>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4"/>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94"/>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94"/>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4"/>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4"/>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94"/>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4"/>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4"/>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4"/>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4"/>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94"/>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94"/>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4"/>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4"/>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94"/>
          <p:cNvGrpSpPr/>
          <p:nvPr/>
        </p:nvGrpSpPr>
        <p:grpSpPr>
          <a:xfrm>
            <a:off x="3545301" y="2423523"/>
            <a:ext cx="358134" cy="356637"/>
            <a:chOff x="3545301" y="2423523"/>
            <a:chExt cx="358134" cy="356637"/>
          </a:xfrm>
        </p:grpSpPr>
        <p:sp>
          <p:nvSpPr>
            <p:cNvPr id="11938" name="Google Shape;11938;p94"/>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94"/>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4"/>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4"/>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4"/>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94"/>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94"/>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94"/>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4"/>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94"/>
          <p:cNvGrpSpPr/>
          <p:nvPr/>
        </p:nvGrpSpPr>
        <p:grpSpPr>
          <a:xfrm>
            <a:off x="5766424" y="4275195"/>
            <a:ext cx="358160" cy="356926"/>
            <a:chOff x="5766424" y="4275195"/>
            <a:chExt cx="358160" cy="356926"/>
          </a:xfrm>
        </p:grpSpPr>
        <p:sp>
          <p:nvSpPr>
            <p:cNvPr id="11948" name="Google Shape;11948;p94"/>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4"/>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4"/>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4"/>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4"/>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4"/>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4"/>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4"/>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4"/>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94"/>
          <p:cNvGrpSpPr/>
          <p:nvPr/>
        </p:nvGrpSpPr>
        <p:grpSpPr>
          <a:xfrm>
            <a:off x="3531462" y="3824599"/>
            <a:ext cx="377251" cy="324232"/>
            <a:chOff x="3531462" y="3824599"/>
            <a:chExt cx="377251" cy="324232"/>
          </a:xfrm>
        </p:grpSpPr>
        <p:sp>
          <p:nvSpPr>
            <p:cNvPr id="11958" name="Google Shape;11958;p94"/>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4"/>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4"/>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4"/>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4"/>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94"/>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4"/>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4"/>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94"/>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94"/>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4"/>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94"/>
          <p:cNvGrpSpPr/>
          <p:nvPr/>
        </p:nvGrpSpPr>
        <p:grpSpPr>
          <a:xfrm>
            <a:off x="4030586" y="3805246"/>
            <a:ext cx="286523" cy="340566"/>
            <a:chOff x="4030586" y="3805246"/>
            <a:chExt cx="286523" cy="340566"/>
          </a:xfrm>
        </p:grpSpPr>
        <p:sp>
          <p:nvSpPr>
            <p:cNvPr id="11970" name="Google Shape;11970;p94"/>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94"/>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94"/>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94"/>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4"/>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4"/>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94"/>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94"/>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94"/>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4"/>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4"/>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94"/>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4"/>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94"/>
          <p:cNvGrpSpPr/>
          <p:nvPr/>
        </p:nvGrpSpPr>
        <p:grpSpPr>
          <a:xfrm>
            <a:off x="2180884" y="2888719"/>
            <a:ext cx="376752" cy="374468"/>
            <a:chOff x="2180884" y="2888719"/>
            <a:chExt cx="376752" cy="374468"/>
          </a:xfrm>
        </p:grpSpPr>
        <p:sp>
          <p:nvSpPr>
            <p:cNvPr id="11984" name="Google Shape;11984;p94"/>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94"/>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94"/>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94"/>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4"/>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4"/>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4"/>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94"/>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94"/>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94"/>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94"/>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4"/>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94"/>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94"/>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94"/>
          <p:cNvGrpSpPr/>
          <p:nvPr/>
        </p:nvGrpSpPr>
        <p:grpSpPr>
          <a:xfrm>
            <a:off x="3954432" y="2942999"/>
            <a:ext cx="378249" cy="265909"/>
            <a:chOff x="3954432" y="2942999"/>
            <a:chExt cx="378249" cy="265909"/>
          </a:xfrm>
        </p:grpSpPr>
        <p:sp>
          <p:nvSpPr>
            <p:cNvPr id="11999" name="Google Shape;11999;p94"/>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4"/>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94"/>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4"/>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4"/>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4"/>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4"/>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4"/>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4"/>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94"/>
          <p:cNvGrpSpPr/>
          <p:nvPr/>
        </p:nvGrpSpPr>
        <p:grpSpPr>
          <a:xfrm>
            <a:off x="1752137" y="4266608"/>
            <a:ext cx="378512" cy="374756"/>
            <a:chOff x="1752137" y="4266608"/>
            <a:chExt cx="378512" cy="374756"/>
          </a:xfrm>
        </p:grpSpPr>
        <p:sp>
          <p:nvSpPr>
            <p:cNvPr id="12009" name="Google Shape;12009;p94"/>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94"/>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94"/>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4"/>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4"/>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94"/>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4"/>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94"/>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94"/>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4"/>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94"/>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4"/>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4"/>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4"/>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94"/>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4"/>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4"/>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4"/>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9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9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4"/>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94"/>
          <p:cNvGrpSpPr/>
          <p:nvPr/>
        </p:nvGrpSpPr>
        <p:grpSpPr>
          <a:xfrm>
            <a:off x="3117788" y="3812546"/>
            <a:ext cx="341065" cy="341065"/>
            <a:chOff x="3117788" y="3812546"/>
            <a:chExt cx="341065" cy="341065"/>
          </a:xfrm>
        </p:grpSpPr>
        <p:sp>
          <p:nvSpPr>
            <p:cNvPr id="12031" name="Google Shape;12031;p94"/>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94"/>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4"/>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4"/>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4"/>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4"/>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94"/>
          <p:cNvGrpSpPr/>
          <p:nvPr/>
        </p:nvGrpSpPr>
        <p:grpSpPr>
          <a:xfrm>
            <a:off x="3994400" y="4299932"/>
            <a:ext cx="338281" cy="322657"/>
            <a:chOff x="3994400" y="4299932"/>
            <a:chExt cx="338281" cy="322657"/>
          </a:xfrm>
        </p:grpSpPr>
        <p:sp>
          <p:nvSpPr>
            <p:cNvPr id="12038" name="Google Shape;12038;p94"/>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4"/>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94"/>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94"/>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4"/>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4"/>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4"/>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4"/>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6" name="Google Shape;12046;p94"/>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4"/>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8" name="Google Shape;12048;p94"/>
          <p:cNvGrpSpPr/>
          <p:nvPr/>
        </p:nvGrpSpPr>
        <p:grpSpPr>
          <a:xfrm>
            <a:off x="3573426" y="1965628"/>
            <a:ext cx="302358" cy="374993"/>
            <a:chOff x="3573426" y="1965628"/>
            <a:chExt cx="302358" cy="374993"/>
          </a:xfrm>
        </p:grpSpPr>
        <p:sp>
          <p:nvSpPr>
            <p:cNvPr id="12049" name="Google Shape;12049;p94"/>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4"/>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4"/>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4"/>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4"/>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94"/>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94"/>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94"/>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94"/>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94"/>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4"/>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4"/>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4"/>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4"/>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94"/>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94"/>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4"/>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4"/>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4"/>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4"/>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4"/>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4"/>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4"/>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4"/>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94"/>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4"/>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4"/>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94"/>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4"/>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4"/>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94"/>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94"/>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94"/>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4"/>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4"/>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94"/>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4"/>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4"/>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4"/>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4"/>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4"/>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4"/>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4"/>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4"/>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4"/>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4"/>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94"/>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94"/>
          <p:cNvGrpSpPr/>
          <p:nvPr/>
        </p:nvGrpSpPr>
        <p:grpSpPr>
          <a:xfrm>
            <a:off x="3513632" y="2908572"/>
            <a:ext cx="355876" cy="331007"/>
            <a:chOff x="3513632" y="2908572"/>
            <a:chExt cx="355876" cy="331007"/>
          </a:xfrm>
        </p:grpSpPr>
        <p:sp>
          <p:nvSpPr>
            <p:cNvPr id="12097" name="Google Shape;12097;p94"/>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94"/>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94"/>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4"/>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4"/>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4"/>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4"/>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4"/>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4"/>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4"/>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4"/>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4"/>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4"/>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4"/>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94"/>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94"/>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94"/>
          <p:cNvGrpSpPr/>
          <p:nvPr/>
        </p:nvGrpSpPr>
        <p:grpSpPr>
          <a:xfrm>
            <a:off x="2694083" y="2888430"/>
            <a:ext cx="235762" cy="374756"/>
            <a:chOff x="2694083" y="2888430"/>
            <a:chExt cx="235762" cy="374756"/>
          </a:xfrm>
        </p:grpSpPr>
        <p:sp>
          <p:nvSpPr>
            <p:cNvPr id="12114" name="Google Shape;12114;p94"/>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4"/>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94"/>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94"/>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94"/>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94"/>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94"/>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94"/>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94"/>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94"/>
          <p:cNvGrpSpPr/>
          <p:nvPr/>
        </p:nvGrpSpPr>
        <p:grpSpPr>
          <a:xfrm>
            <a:off x="871534" y="4300588"/>
            <a:ext cx="357661" cy="311155"/>
            <a:chOff x="871534" y="4300588"/>
            <a:chExt cx="357661" cy="311155"/>
          </a:xfrm>
        </p:grpSpPr>
        <p:sp>
          <p:nvSpPr>
            <p:cNvPr id="12124" name="Google Shape;12124;p94"/>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4"/>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4"/>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94"/>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94"/>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4"/>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4"/>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4"/>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94"/>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4"/>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4"/>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94"/>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94"/>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4"/>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4"/>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94"/>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94"/>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94"/>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4"/>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4"/>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94"/>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94"/>
          <p:cNvGrpSpPr/>
          <p:nvPr/>
        </p:nvGrpSpPr>
        <p:grpSpPr>
          <a:xfrm>
            <a:off x="916019" y="3821606"/>
            <a:ext cx="250100" cy="336785"/>
            <a:chOff x="916019" y="3821606"/>
            <a:chExt cx="250100" cy="336785"/>
          </a:xfrm>
        </p:grpSpPr>
        <p:sp>
          <p:nvSpPr>
            <p:cNvPr id="12146" name="Google Shape;12146;p94"/>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4"/>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94"/>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94"/>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4"/>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4"/>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4"/>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94"/>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4"/>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4"/>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4"/>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4"/>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4"/>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94"/>
          <p:cNvGrpSpPr/>
          <p:nvPr/>
        </p:nvGrpSpPr>
        <p:grpSpPr>
          <a:xfrm>
            <a:off x="849686" y="2909570"/>
            <a:ext cx="374730" cy="332504"/>
            <a:chOff x="849686" y="2909570"/>
            <a:chExt cx="374730" cy="332504"/>
          </a:xfrm>
        </p:grpSpPr>
        <p:sp>
          <p:nvSpPr>
            <p:cNvPr id="12160" name="Google Shape;12160;p94"/>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4"/>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4"/>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4"/>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94"/>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4"/>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94"/>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4"/>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94"/>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94"/>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4"/>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94"/>
          <p:cNvGrpSpPr/>
          <p:nvPr/>
        </p:nvGrpSpPr>
        <p:grpSpPr>
          <a:xfrm>
            <a:off x="1735567" y="2420241"/>
            <a:ext cx="417718" cy="372866"/>
            <a:chOff x="1735567" y="2420241"/>
            <a:chExt cx="417718" cy="372866"/>
          </a:xfrm>
        </p:grpSpPr>
        <p:sp>
          <p:nvSpPr>
            <p:cNvPr id="12172" name="Google Shape;12172;p94"/>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94"/>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94"/>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4"/>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4"/>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94"/>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94"/>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94"/>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4"/>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4"/>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94"/>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4"/>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94"/>
          <p:cNvGrpSpPr/>
          <p:nvPr/>
        </p:nvGrpSpPr>
        <p:grpSpPr>
          <a:xfrm>
            <a:off x="3599318" y="4299590"/>
            <a:ext cx="251098" cy="309028"/>
            <a:chOff x="3599318" y="4299590"/>
            <a:chExt cx="251098" cy="309028"/>
          </a:xfrm>
        </p:grpSpPr>
        <p:sp>
          <p:nvSpPr>
            <p:cNvPr id="12185" name="Google Shape;12185;p94"/>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94"/>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4"/>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94"/>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4"/>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4"/>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94"/>
          <p:cNvGrpSpPr/>
          <p:nvPr/>
        </p:nvGrpSpPr>
        <p:grpSpPr>
          <a:xfrm>
            <a:off x="3105998" y="2433240"/>
            <a:ext cx="345818" cy="345056"/>
            <a:chOff x="3105998" y="2433240"/>
            <a:chExt cx="345818" cy="345056"/>
          </a:xfrm>
        </p:grpSpPr>
        <p:sp>
          <p:nvSpPr>
            <p:cNvPr id="12192" name="Google Shape;12192;p94"/>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94"/>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94"/>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4"/>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4"/>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4"/>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94"/>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94"/>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4"/>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4"/>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94"/>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94"/>
          <p:cNvGrpSpPr/>
          <p:nvPr/>
        </p:nvGrpSpPr>
        <p:grpSpPr>
          <a:xfrm>
            <a:off x="1737326" y="2900773"/>
            <a:ext cx="374730" cy="350361"/>
            <a:chOff x="1737326" y="2900773"/>
            <a:chExt cx="374730" cy="350361"/>
          </a:xfrm>
        </p:grpSpPr>
        <p:sp>
          <p:nvSpPr>
            <p:cNvPr id="12204" name="Google Shape;12204;p94"/>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94"/>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4"/>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94"/>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94"/>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4"/>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4"/>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4"/>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94"/>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4"/>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4"/>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94"/>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4"/>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4"/>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4"/>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94"/>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94"/>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94"/>
          <p:cNvGrpSpPr/>
          <p:nvPr/>
        </p:nvGrpSpPr>
        <p:grpSpPr>
          <a:xfrm>
            <a:off x="4000676" y="1579396"/>
            <a:ext cx="327226" cy="211603"/>
            <a:chOff x="4000676" y="1579396"/>
            <a:chExt cx="327226" cy="211603"/>
          </a:xfrm>
        </p:grpSpPr>
        <p:sp>
          <p:nvSpPr>
            <p:cNvPr id="12222" name="Google Shape;12222;p94"/>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4"/>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94"/>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94"/>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94"/>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4"/>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4"/>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4"/>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94"/>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94"/>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4"/>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4"/>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4"/>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94"/>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94"/>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4"/>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94"/>
          <p:cNvGrpSpPr/>
          <p:nvPr/>
        </p:nvGrpSpPr>
        <p:grpSpPr>
          <a:xfrm>
            <a:off x="2635523" y="1515584"/>
            <a:ext cx="371054" cy="336469"/>
            <a:chOff x="2635523" y="1515584"/>
            <a:chExt cx="371054" cy="336469"/>
          </a:xfrm>
        </p:grpSpPr>
        <p:sp>
          <p:nvSpPr>
            <p:cNvPr id="12239" name="Google Shape;12239;p94"/>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94"/>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94"/>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4"/>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4"/>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4"/>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94"/>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94"/>
          <p:cNvGrpSpPr/>
          <p:nvPr/>
        </p:nvGrpSpPr>
        <p:grpSpPr>
          <a:xfrm>
            <a:off x="2231907" y="1520731"/>
            <a:ext cx="311627" cy="326569"/>
            <a:chOff x="2231907" y="1520731"/>
            <a:chExt cx="311627" cy="326569"/>
          </a:xfrm>
        </p:grpSpPr>
        <p:sp>
          <p:nvSpPr>
            <p:cNvPr id="12247" name="Google Shape;12247;p94"/>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4"/>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94"/>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94"/>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94"/>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94"/>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94"/>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94"/>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94"/>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4"/>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94"/>
          <p:cNvGrpSpPr/>
          <p:nvPr/>
        </p:nvGrpSpPr>
        <p:grpSpPr>
          <a:xfrm>
            <a:off x="1340249" y="4301533"/>
            <a:ext cx="311890" cy="304695"/>
            <a:chOff x="1340249" y="4301533"/>
            <a:chExt cx="311890" cy="304695"/>
          </a:xfrm>
        </p:grpSpPr>
        <p:sp>
          <p:nvSpPr>
            <p:cNvPr id="12258" name="Google Shape;12258;p94"/>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4"/>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4"/>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4"/>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4"/>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94"/>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94"/>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4"/>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94"/>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94"/>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94"/>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4"/>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94"/>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94"/>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94"/>
          <p:cNvGrpSpPr/>
          <p:nvPr/>
        </p:nvGrpSpPr>
        <p:grpSpPr>
          <a:xfrm>
            <a:off x="1330690" y="3377024"/>
            <a:ext cx="306874" cy="332268"/>
            <a:chOff x="1330690" y="3377024"/>
            <a:chExt cx="306874" cy="332268"/>
          </a:xfrm>
        </p:grpSpPr>
        <p:sp>
          <p:nvSpPr>
            <p:cNvPr id="12273" name="Google Shape;12273;p94"/>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4"/>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4"/>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4"/>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9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9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4"/>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4"/>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9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94"/>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9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94"/>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94"/>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4"/>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4"/>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94"/>
          <p:cNvGrpSpPr/>
          <p:nvPr/>
        </p:nvGrpSpPr>
        <p:grpSpPr>
          <a:xfrm>
            <a:off x="2650597" y="3381777"/>
            <a:ext cx="341511" cy="324994"/>
            <a:chOff x="2650597" y="3381777"/>
            <a:chExt cx="341511" cy="324994"/>
          </a:xfrm>
        </p:grpSpPr>
        <p:sp>
          <p:nvSpPr>
            <p:cNvPr id="12293" name="Google Shape;12293;p94"/>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4"/>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4"/>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4"/>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4"/>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4"/>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94"/>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94"/>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4"/>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94"/>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94"/>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94"/>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94"/>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94"/>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4"/>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94"/>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94"/>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94"/>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4"/>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94"/>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94"/>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94"/>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4"/>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4"/>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4"/>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4"/>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4"/>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4"/>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94"/>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94"/>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4"/>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4"/>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4"/>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94"/>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94"/>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94"/>
          <p:cNvGrpSpPr/>
          <p:nvPr/>
        </p:nvGrpSpPr>
        <p:grpSpPr>
          <a:xfrm>
            <a:off x="1295502" y="2437362"/>
            <a:ext cx="402645" cy="323917"/>
            <a:chOff x="1295502" y="2437362"/>
            <a:chExt cx="402645" cy="323917"/>
          </a:xfrm>
        </p:grpSpPr>
        <p:sp>
          <p:nvSpPr>
            <p:cNvPr id="12329" name="Google Shape;12329;p94"/>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94"/>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94"/>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4"/>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94"/>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94"/>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4"/>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4"/>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4"/>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4"/>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94"/>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94"/>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94"/>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4"/>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4"/>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94"/>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94"/>
          <p:cNvGrpSpPr/>
          <p:nvPr/>
        </p:nvGrpSpPr>
        <p:grpSpPr>
          <a:xfrm>
            <a:off x="882590" y="2438360"/>
            <a:ext cx="337310" cy="337047"/>
            <a:chOff x="882590" y="2438360"/>
            <a:chExt cx="337310" cy="337047"/>
          </a:xfrm>
        </p:grpSpPr>
        <p:sp>
          <p:nvSpPr>
            <p:cNvPr id="12346" name="Google Shape;12346;p94"/>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94"/>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4"/>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4"/>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4"/>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94"/>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94"/>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94"/>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94"/>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4"/>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4"/>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4"/>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4"/>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94"/>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94"/>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4"/>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94"/>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94"/>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4"/>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94"/>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4"/>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4"/>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4"/>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4"/>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94"/>
          <p:cNvGrpSpPr/>
          <p:nvPr/>
        </p:nvGrpSpPr>
        <p:grpSpPr>
          <a:xfrm>
            <a:off x="4885060" y="1518788"/>
            <a:ext cx="385786" cy="342588"/>
            <a:chOff x="4885060" y="1518788"/>
            <a:chExt cx="385786" cy="342588"/>
          </a:xfrm>
        </p:grpSpPr>
        <p:sp>
          <p:nvSpPr>
            <p:cNvPr id="12371" name="Google Shape;12371;p94"/>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4"/>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4"/>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4"/>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4"/>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4"/>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94"/>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4"/>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94"/>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4"/>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4"/>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4"/>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4"/>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94"/>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4"/>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4"/>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4"/>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94"/>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4"/>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0" name="Google Shape;12390;p94"/>
          <p:cNvGrpSpPr/>
          <p:nvPr/>
        </p:nvGrpSpPr>
        <p:grpSpPr>
          <a:xfrm>
            <a:off x="5394478" y="1514533"/>
            <a:ext cx="249076" cy="351096"/>
            <a:chOff x="5394478" y="1514533"/>
            <a:chExt cx="249076" cy="351096"/>
          </a:xfrm>
        </p:grpSpPr>
        <p:sp>
          <p:nvSpPr>
            <p:cNvPr id="12391" name="Google Shape;12391;p94"/>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94"/>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4"/>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4"/>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4"/>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94"/>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94"/>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94"/>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4"/>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4"/>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4"/>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94"/>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94"/>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4"/>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4"/>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4"/>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4"/>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94"/>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94"/>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4"/>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94"/>
          <p:cNvGrpSpPr/>
          <p:nvPr/>
        </p:nvGrpSpPr>
        <p:grpSpPr>
          <a:xfrm>
            <a:off x="5782259" y="1512012"/>
            <a:ext cx="356138" cy="356138"/>
            <a:chOff x="5782259" y="1512012"/>
            <a:chExt cx="356138" cy="356138"/>
          </a:xfrm>
        </p:grpSpPr>
        <p:sp>
          <p:nvSpPr>
            <p:cNvPr id="12412" name="Google Shape;12412;p9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9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9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9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9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9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94"/>
          <p:cNvGrpSpPr/>
          <p:nvPr/>
        </p:nvGrpSpPr>
        <p:grpSpPr>
          <a:xfrm>
            <a:off x="6229598" y="1518052"/>
            <a:ext cx="343560" cy="343822"/>
            <a:chOff x="6229598" y="1518052"/>
            <a:chExt cx="343560" cy="343822"/>
          </a:xfrm>
        </p:grpSpPr>
        <p:sp>
          <p:nvSpPr>
            <p:cNvPr id="12424" name="Google Shape;12424;p94"/>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4"/>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4"/>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4"/>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4"/>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4"/>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94"/>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4"/>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4"/>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94"/>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94"/>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94"/>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4"/>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4"/>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94"/>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94"/>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4"/>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4"/>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4"/>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94"/>
          <p:cNvGrpSpPr/>
          <p:nvPr/>
        </p:nvGrpSpPr>
        <p:grpSpPr>
          <a:xfrm>
            <a:off x="870773" y="3357985"/>
            <a:ext cx="342824" cy="351228"/>
            <a:chOff x="870773" y="3357985"/>
            <a:chExt cx="342824" cy="351228"/>
          </a:xfrm>
        </p:grpSpPr>
        <p:sp>
          <p:nvSpPr>
            <p:cNvPr id="12444" name="Google Shape;12444;p94"/>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94"/>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4"/>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4"/>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4"/>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94"/>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94"/>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4"/>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94"/>
          <p:cNvGrpSpPr/>
          <p:nvPr/>
        </p:nvGrpSpPr>
        <p:grpSpPr>
          <a:xfrm>
            <a:off x="2743084" y="4299590"/>
            <a:ext cx="159372" cy="308896"/>
            <a:chOff x="2743084" y="4299590"/>
            <a:chExt cx="159372" cy="308896"/>
          </a:xfrm>
        </p:grpSpPr>
        <p:sp>
          <p:nvSpPr>
            <p:cNvPr id="12453" name="Google Shape;12453;p94"/>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94"/>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4"/>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94"/>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4"/>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4"/>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4"/>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4"/>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94"/>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4"/>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4"/>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4"/>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94"/>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94"/>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94"/>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94"/>
          <p:cNvGrpSpPr/>
          <p:nvPr/>
        </p:nvGrpSpPr>
        <p:grpSpPr>
          <a:xfrm>
            <a:off x="1293506" y="2939716"/>
            <a:ext cx="374730" cy="272211"/>
            <a:chOff x="1293506" y="2939716"/>
            <a:chExt cx="374730" cy="272211"/>
          </a:xfrm>
        </p:grpSpPr>
        <p:sp>
          <p:nvSpPr>
            <p:cNvPr id="12469" name="Google Shape;12469;p94"/>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94"/>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4"/>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4"/>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94"/>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9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4"/>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4"/>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4"/>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94"/>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94"/>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94"/>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4"/>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4"/>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4"/>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4"/>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94"/>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94"/>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94"/>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4"/>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4"/>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94"/>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94"/>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94"/>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94"/>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94"/>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94"/>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4"/>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94"/>
          <p:cNvGrpSpPr/>
          <p:nvPr/>
        </p:nvGrpSpPr>
        <p:grpSpPr>
          <a:xfrm>
            <a:off x="6669900" y="1505474"/>
            <a:ext cx="345083" cy="369216"/>
            <a:chOff x="6669900" y="1505474"/>
            <a:chExt cx="345083" cy="369216"/>
          </a:xfrm>
        </p:grpSpPr>
        <p:sp>
          <p:nvSpPr>
            <p:cNvPr id="12500" name="Google Shape;12500;p94"/>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94"/>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94"/>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94"/>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94"/>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94"/>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94"/>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94"/>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4"/>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94"/>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94"/>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94"/>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4"/>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94"/>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94"/>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4"/>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4"/>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4"/>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94"/>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94"/>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94"/>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4"/>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94"/>
          <p:cNvGrpSpPr/>
          <p:nvPr/>
        </p:nvGrpSpPr>
        <p:grpSpPr>
          <a:xfrm>
            <a:off x="7117003" y="1518000"/>
            <a:ext cx="333003" cy="344085"/>
            <a:chOff x="7117003" y="1518000"/>
            <a:chExt cx="333003" cy="344085"/>
          </a:xfrm>
        </p:grpSpPr>
        <p:sp>
          <p:nvSpPr>
            <p:cNvPr id="12523" name="Google Shape;12523;p94"/>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94"/>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94"/>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94"/>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4"/>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4"/>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94"/>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4"/>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4"/>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94"/>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4"/>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94"/>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4"/>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4"/>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4"/>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4"/>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4"/>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94"/>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94"/>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94"/>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94"/>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94"/>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94"/>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4"/>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4"/>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94"/>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94"/>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94"/>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94"/>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94"/>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94"/>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94"/>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94"/>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94"/>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4"/>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4"/>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94"/>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94"/>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94"/>
          <p:cNvGrpSpPr/>
          <p:nvPr/>
        </p:nvGrpSpPr>
        <p:grpSpPr>
          <a:xfrm>
            <a:off x="2200238" y="4289165"/>
            <a:ext cx="374756" cy="329300"/>
            <a:chOff x="2200238" y="4289165"/>
            <a:chExt cx="374756" cy="329300"/>
          </a:xfrm>
        </p:grpSpPr>
        <p:sp>
          <p:nvSpPr>
            <p:cNvPr id="12562" name="Google Shape;12562;p94"/>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94"/>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94"/>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94"/>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94"/>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94"/>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94"/>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94"/>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4"/>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4"/>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94"/>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94"/>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94"/>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94"/>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94"/>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94"/>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94"/>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4"/>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94"/>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94"/>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94"/>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94"/>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94"/>
          <p:cNvGrpSpPr/>
          <p:nvPr/>
        </p:nvGrpSpPr>
        <p:grpSpPr>
          <a:xfrm>
            <a:off x="7556043" y="1499959"/>
            <a:ext cx="337283" cy="380192"/>
            <a:chOff x="7556043" y="1499959"/>
            <a:chExt cx="337283" cy="380192"/>
          </a:xfrm>
        </p:grpSpPr>
        <p:sp>
          <p:nvSpPr>
            <p:cNvPr id="12585" name="Google Shape;12585;p94"/>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94"/>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4"/>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4"/>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94"/>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94"/>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4"/>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94"/>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94"/>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94"/>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94"/>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94"/>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94"/>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94"/>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94"/>
          <p:cNvGrpSpPr/>
          <p:nvPr/>
        </p:nvGrpSpPr>
        <p:grpSpPr>
          <a:xfrm>
            <a:off x="7992826" y="1517790"/>
            <a:ext cx="317431" cy="344584"/>
            <a:chOff x="7992826" y="1517790"/>
            <a:chExt cx="317431" cy="344584"/>
          </a:xfrm>
        </p:grpSpPr>
        <p:sp>
          <p:nvSpPr>
            <p:cNvPr id="12600" name="Google Shape;12600;p94"/>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94"/>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94"/>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94"/>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4"/>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94"/>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94"/>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4"/>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94"/>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94"/>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94"/>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94"/>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4"/>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4"/>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94"/>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94"/>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4"/>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94"/>
          <p:cNvGrpSpPr/>
          <p:nvPr/>
        </p:nvGrpSpPr>
        <p:grpSpPr>
          <a:xfrm>
            <a:off x="4864446" y="3340207"/>
            <a:ext cx="395607" cy="387414"/>
            <a:chOff x="4864446" y="3340207"/>
            <a:chExt cx="395607" cy="387414"/>
          </a:xfrm>
        </p:grpSpPr>
        <p:sp>
          <p:nvSpPr>
            <p:cNvPr id="12618" name="Google Shape;12618;p94"/>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94"/>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94"/>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94"/>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4"/>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94"/>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94"/>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4"/>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94"/>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94"/>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4"/>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94"/>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4"/>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4"/>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94"/>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4"/>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94"/>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94"/>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94"/>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94"/>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4"/>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94"/>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94"/>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4"/>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4"/>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94"/>
          <p:cNvGrpSpPr/>
          <p:nvPr/>
        </p:nvGrpSpPr>
        <p:grpSpPr>
          <a:xfrm>
            <a:off x="3130367" y="4324485"/>
            <a:ext cx="297342" cy="258871"/>
            <a:chOff x="3130367" y="4324485"/>
            <a:chExt cx="297342" cy="258871"/>
          </a:xfrm>
        </p:grpSpPr>
        <p:sp>
          <p:nvSpPr>
            <p:cNvPr id="12644" name="Google Shape;12644;p94"/>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94"/>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94"/>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94"/>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4"/>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4"/>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94"/>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94"/>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94"/>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94"/>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4"/>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94"/>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94"/>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94"/>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4"/>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94"/>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94"/>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4"/>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4"/>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4"/>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94"/>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94"/>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94"/>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94"/>
          <p:cNvGrpSpPr/>
          <p:nvPr/>
        </p:nvGrpSpPr>
        <p:grpSpPr>
          <a:xfrm>
            <a:off x="5302988" y="3389839"/>
            <a:ext cx="394609" cy="286523"/>
            <a:chOff x="5302988" y="3389839"/>
            <a:chExt cx="394609" cy="286523"/>
          </a:xfrm>
        </p:grpSpPr>
        <p:sp>
          <p:nvSpPr>
            <p:cNvPr id="12668" name="Google Shape;12668;p94"/>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94"/>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94"/>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94"/>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94"/>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94"/>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94"/>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94"/>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94"/>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94"/>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4"/>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94"/>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94"/>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94"/>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4"/>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94"/>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94"/>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94"/>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4"/>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4"/>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4"/>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94"/>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94"/>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94"/>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4"/>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4"/>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94"/>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94"/>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94"/>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94"/>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94"/>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94"/>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4"/>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1" name="Google Shape;12701;p94"/>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2" name="Google Shape;12702;p94"/>
          <p:cNvGrpSpPr/>
          <p:nvPr/>
        </p:nvGrpSpPr>
        <p:grpSpPr>
          <a:xfrm>
            <a:off x="3060752" y="2903609"/>
            <a:ext cx="390565" cy="359578"/>
            <a:chOff x="3060752" y="2903609"/>
            <a:chExt cx="390565" cy="359578"/>
          </a:xfrm>
        </p:grpSpPr>
        <p:sp>
          <p:nvSpPr>
            <p:cNvPr id="12703" name="Google Shape;12703;p9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94"/>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94"/>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94"/>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4"/>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94"/>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94"/>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4"/>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94"/>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94"/>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94"/>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4"/>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94"/>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94"/>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4"/>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4"/>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9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94"/>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94"/>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94"/>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94"/>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94"/>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4"/>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94"/>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94"/>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4"/>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9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9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4"/>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94"/>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94"/>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4"/>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4"/>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4"/>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94"/>
          <p:cNvGrpSpPr/>
          <p:nvPr/>
        </p:nvGrpSpPr>
        <p:grpSpPr>
          <a:xfrm>
            <a:off x="5741031" y="3386057"/>
            <a:ext cx="394609" cy="294585"/>
            <a:chOff x="5741031" y="3386057"/>
            <a:chExt cx="394609" cy="294585"/>
          </a:xfrm>
        </p:grpSpPr>
        <p:sp>
          <p:nvSpPr>
            <p:cNvPr id="12738" name="Google Shape;12738;p94"/>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94"/>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4"/>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4"/>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4"/>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4"/>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4"/>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94"/>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94"/>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4"/>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4"/>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4"/>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4"/>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94"/>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94"/>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94"/>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94"/>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4"/>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4"/>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4"/>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94"/>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4"/>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4"/>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94"/>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94"/>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94"/>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4"/>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4"/>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4"/>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4"/>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8" name="Google Shape;12768;p94"/>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9" name="Google Shape;12769;p94"/>
          <p:cNvGrpSpPr/>
          <p:nvPr/>
        </p:nvGrpSpPr>
        <p:grpSpPr>
          <a:xfrm>
            <a:off x="6179074" y="3368726"/>
            <a:ext cx="394609" cy="328749"/>
            <a:chOff x="6179074" y="3368726"/>
            <a:chExt cx="394609" cy="328749"/>
          </a:xfrm>
        </p:grpSpPr>
        <p:sp>
          <p:nvSpPr>
            <p:cNvPr id="12770" name="Google Shape;12770;p94"/>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4"/>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4"/>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4"/>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94"/>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94"/>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94"/>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4"/>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4"/>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4"/>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4"/>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4"/>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94"/>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94"/>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94"/>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94"/>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4"/>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4"/>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4"/>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4"/>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94"/>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4"/>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4"/>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94"/>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94"/>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4"/>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4"/>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4"/>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4"/>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94"/>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4"/>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4"/>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94"/>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94"/>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4"/>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4"/>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94"/>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94"/>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4"/>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94"/>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94"/>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4"/>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4"/>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4"/>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4"/>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4"/>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4"/>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94"/>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94"/>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4"/>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4"/>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94"/>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4"/>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4"/>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4"/>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4"/>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4"/>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94"/>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4"/>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4"/>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4"/>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94"/>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4"/>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4"/>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4"/>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94"/>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94"/>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4"/>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4"/>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4"/>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4"/>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4"/>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4"/>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4"/>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4"/>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4"/>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4"/>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4"/>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94"/>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94"/>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4"/>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4"/>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4"/>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94"/>
          <p:cNvGrpSpPr/>
          <p:nvPr/>
        </p:nvGrpSpPr>
        <p:grpSpPr>
          <a:xfrm>
            <a:off x="7054924" y="3367728"/>
            <a:ext cx="394583" cy="331007"/>
            <a:chOff x="7054924" y="3367728"/>
            <a:chExt cx="394583" cy="331007"/>
          </a:xfrm>
        </p:grpSpPr>
        <p:sp>
          <p:nvSpPr>
            <p:cNvPr id="12854" name="Google Shape;12854;p94"/>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4"/>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94"/>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94"/>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94"/>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94"/>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94"/>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4"/>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94"/>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94"/>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4"/>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4"/>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94"/>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94"/>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4"/>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94"/>
          <p:cNvGrpSpPr/>
          <p:nvPr/>
        </p:nvGrpSpPr>
        <p:grpSpPr>
          <a:xfrm>
            <a:off x="7492967" y="3361425"/>
            <a:ext cx="394583" cy="343586"/>
            <a:chOff x="7492967" y="3361425"/>
            <a:chExt cx="394583" cy="343586"/>
          </a:xfrm>
        </p:grpSpPr>
        <p:sp>
          <p:nvSpPr>
            <p:cNvPr id="12870" name="Google Shape;12870;p94"/>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4"/>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4"/>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94"/>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4"/>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4"/>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94"/>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94"/>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4"/>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94"/>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94"/>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94"/>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4"/>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4"/>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4"/>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4"/>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4"/>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4"/>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4"/>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4"/>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4"/>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4"/>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94"/>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3" name="Google Shape;12893;p94"/>
          <p:cNvGrpSpPr/>
          <p:nvPr/>
        </p:nvGrpSpPr>
        <p:grpSpPr>
          <a:xfrm>
            <a:off x="7935527" y="3353154"/>
            <a:ext cx="385287" cy="360156"/>
            <a:chOff x="7935527" y="3353154"/>
            <a:chExt cx="385287" cy="360156"/>
          </a:xfrm>
        </p:grpSpPr>
        <p:sp>
          <p:nvSpPr>
            <p:cNvPr id="12894" name="Google Shape;12894;p94"/>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94"/>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4"/>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4"/>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4"/>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94"/>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94"/>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4"/>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4"/>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4"/>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4"/>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4"/>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94"/>
          <p:cNvGrpSpPr/>
          <p:nvPr/>
        </p:nvGrpSpPr>
        <p:grpSpPr>
          <a:xfrm>
            <a:off x="5319821" y="1986242"/>
            <a:ext cx="348103" cy="348103"/>
            <a:chOff x="5319821" y="1986242"/>
            <a:chExt cx="348103" cy="348103"/>
          </a:xfrm>
        </p:grpSpPr>
        <p:sp>
          <p:nvSpPr>
            <p:cNvPr id="12907" name="Google Shape;12907;p94"/>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4"/>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4"/>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94"/>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94"/>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4"/>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4"/>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4"/>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94"/>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94"/>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4"/>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4"/>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4"/>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4"/>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4"/>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94"/>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94"/>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94"/>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4"/>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94"/>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94"/>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94"/>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4"/>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94"/>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94"/>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4"/>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4"/>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4"/>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4"/>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4"/>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4"/>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4"/>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4"/>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4"/>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94"/>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4"/>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94"/>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94"/>
          <p:cNvGrpSpPr/>
          <p:nvPr/>
        </p:nvGrpSpPr>
        <p:grpSpPr>
          <a:xfrm>
            <a:off x="5765926" y="1976683"/>
            <a:ext cx="348339" cy="348103"/>
            <a:chOff x="5765926" y="1976683"/>
            <a:chExt cx="348339" cy="348103"/>
          </a:xfrm>
        </p:grpSpPr>
        <p:sp>
          <p:nvSpPr>
            <p:cNvPr id="12945" name="Google Shape;12945;p94"/>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4"/>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94"/>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94"/>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4"/>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94"/>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94"/>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4"/>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4"/>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4"/>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4"/>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4"/>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4"/>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4"/>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94"/>
          <p:cNvGrpSpPr/>
          <p:nvPr/>
        </p:nvGrpSpPr>
        <p:grpSpPr>
          <a:xfrm>
            <a:off x="6191390" y="1981489"/>
            <a:ext cx="389068" cy="347787"/>
            <a:chOff x="6191390" y="1981489"/>
            <a:chExt cx="389068" cy="347787"/>
          </a:xfrm>
        </p:grpSpPr>
        <p:sp>
          <p:nvSpPr>
            <p:cNvPr id="12960" name="Google Shape;12960;p94"/>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4"/>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4"/>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94"/>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4"/>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4"/>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94"/>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94"/>
          <p:cNvGrpSpPr/>
          <p:nvPr/>
        </p:nvGrpSpPr>
        <p:grpSpPr>
          <a:xfrm>
            <a:off x="6657846" y="2007591"/>
            <a:ext cx="348103" cy="295714"/>
            <a:chOff x="6657846" y="2007591"/>
            <a:chExt cx="348103" cy="295714"/>
          </a:xfrm>
        </p:grpSpPr>
        <p:sp>
          <p:nvSpPr>
            <p:cNvPr id="12968" name="Google Shape;12968;p94"/>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94"/>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94"/>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4"/>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94"/>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94"/>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94"/>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94"/>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94"/>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4"/>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94"/>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94"/>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94"/>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4"/>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4"/>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4"/>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94"/>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94"/>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94"/>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94"/>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4"/>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4"/>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94"/>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94"/>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4"/>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4"/>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94"/>
          <p:cNvGrpSpPr/>
          <p:nvPr/>
        </p:nvGrpSpPr>
        <p:grpSpPr>
          <a:xfrm>
            <a:off x="7104188" y="1971904"/>
            <a:ext cx="347341" cy="348103"/>
            <a:chOff x="7104188" y="1971904"/>
            <a:chExt cx="347341" cy="348103"/>
          </a:xfrm>
        </p:grpSpPr>
        <p:sp>
          <p:nvSpPr>
            <p:cNvPr id="12995" name="Google Shape;12995;p94"/>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4"/>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94"/>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4"/>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4"/>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4"/>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4"/>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4"/>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94"/>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94"/>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4"/>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4"/>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4"/>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4"/>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94"/>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94"/>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4"/>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4"/>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4"/>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94"/>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4"/>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4"/>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4"/>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4"/>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4"/>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4"/>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4"/>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4"/>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94"/>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4"/>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5" name="Google Shape;13025;p94"/>
          <p:cNvGrpSpPr/>
          <p:nvPr/>
        </p:nvGrpSpPr>
        <p:grpSpPr>
          <a:xfrm>
            <a:off x="7551264" y="1971904"/>
            <a:ext cx="344321" cy="348155"/>
            <a:chOff x="7551264" y="1971904"/>
            <a:chExt cx="344321" cy="348155"/>
          </a:xfrm>
        </p:grpSpPr>
        <p:sp>
          <p:nvSpPr>
            <p:cNvPr id="13026" name="Google Shape;13026;p94"/>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4"/>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4"/>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94"/>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94"/>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94"/>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4"/>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4"/>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4"/>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4"/>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94"/>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94"/>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94"/>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4"/>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4"/>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4"/>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4"/>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4"/>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4"/>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94"/>
          <p:cNvGrpSpPr/>
          <p:nvPr/>
        </p:nvGrpSpPr>
        <p:grpSpPr>
          <a:xfrm>
            <a:off x="7992065" y="1971904"/>
            <a:ext cx="351621" cy="348103"/>
            <a:chOff x="7992065" y="1971904"/>
            <a:chExt cx="351621" cy="348103"/>
          </a:xfrm>
        </p:grpSpPr>
        <p:sp>
          <p:nvSpPr>
            <p:cNvPr id="13046" name="Google Shape;13046;p94"/>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94"/>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94"/>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4"/>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4"/>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4"/>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94"/>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94"/>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4"/>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4"/>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4"/>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4"/>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4"/>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4"/>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4"/>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1" name="Google Shape;13061;p94"/>
          <p:cNvGrpSpPr/>
          <p:nvPr/>
        </p:nvGrpSpPr>
        <p:grpSpPr>
          <a:xfrm>
            <a:off x="4911189" y="3793455"/>
            <a:ext cx="296580" cy="364935"/>
            <a:chOff x="4911189" y="3793455"/>
            <a:chExt cx="296580" cy="364935"/>
          </a:xfrm>
        </p:grpSpPr>
        <p:sp>
          <p:nvSpPr>
            <p:cNvPr id="13062" name="Google Shape;13062;p94"/>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94"/>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4"/>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4"/>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4"/>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94"/>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94"/>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4"/>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4"/>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94"/>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94"/>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4"/>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4"/>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94"/>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94"/>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4"/>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94"/>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94"/>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94"/>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4"/>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94"/>
          <p:cNvGrpSpPr/>
          <p:nvPr/>
        </p:nvGrpSpPr>
        <p:grpSpPr>
          <a:xfrm>
            <a:off x="5341433" y="3793271"/>
            <a:ext cx="330272" cy="329117"/>
            <a:chOff x="5341433" y="3793271"/>
            <a:chExt cx="330272" cy="329117"/>
          </a:xfrm>
        </p:grpSpPr>
        <p:sp>
          <p:nvSpPr>
            <p:cNvPr id="13083" name="Google Shape;13083;p94"/>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94"/>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94"/>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4"/>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4"/>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94"/>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4"/>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94"/>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94"/>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94"/>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4"/>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4"/>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4"/>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4"/>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94"/>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94"/>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9" name="Google Shape;13099;p94"/>
          <p:cNvGrpSpPr/>
          <p:nvPr/>
        </p:nvGrpSpPr>
        <p:grpSpPr>
          <a:xfrm>
            <a:off x="5744051" y="3766250"/>
            <a:ext cx="428511" cy="383186"/>
            <a:chOff x="5744051" y="3766250"/>
            <a:chExt cx="428511" cy="383186"/>
          </a:xfrm>
        </p:grpSpPr>
        <p:sp>
          <p:nvSpPr>
            <p:cNvPr id="13100" name="Google Shape;13100;p94"/>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94"/>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94"/>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94"/>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94"/>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94"/>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4"/>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94"/>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94"/>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4"/>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94"/>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94"/>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4"/>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4"/>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94"/>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94"/>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94"/>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94"/>
          <p:cNvGrpSpPr/>
          <p:nvPr/>
        </p:nvGrpSpPr>
        <p:grpSpPr>
          <a:xfrm>
            <a:off x="6678697" y="3793324"/>
            <a:ext cx="342824" cy="328985"/>
            <a:chOff x="6678697" y="3793324"/>
            <a:chExt cx="342824" cy="328985"/>
          </a:xfrm>
        </p:grpSpPr>
        <p:sp>
          <p:nvSpPr>
            <p:cNvPr id="13118" name="Google Shape;13118;p94"/>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94"/>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94"/>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94"/>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94"/>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94"/>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94"/>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94"/>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94"/>
          <p:cNvGrpSpPr/>
          <p:nvPr/>
        </p:nvGrpSpPr>
        <p:grpSpPr>
          <a:xfrm>
            <a:off x="7101903" y="3762022"/>
            <a:ext cx="398627" cy="392088"/>
            <a:chOff x="7101903" y="3762022"/>
            <a:chExt cx="398627" cy="392088"/>
          </a:xfrm>
        </p:grpSpPr>
        <p:sp>
          <p:nvSpPr>
            <p:cNvPr id="13127" name="Google Shape;13127;p94"/>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4"/>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94"/>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94"/>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94"/>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94"/>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94"/>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94"/>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94"/>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94"/>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94"/>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94"/>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9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9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94"/>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94"/>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4"/>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94"/>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94"/>
          <p:cNvGrpSpPr/>
          <p:nvPr/>
        </p:nvGrpSpPr>
        <p:grpSpPr>
          <a:xfrm>
            <a:off x="7541469" y="3793455"/>
            <a:ext cx="407897" cy="328985"/>
            <a:chOff x="7541469" y="3793455"/>
            <a:chExt cx="407897" cy="328985"/>
          </a:xfrm>
        </p:grpSpPr>
        <p:sp>
          <p:nvSpPr>
            <p:cNvPr id="13146" name="Google Shape;13146;p94"/>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94"/>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94"/>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94"/>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94"/>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94"/>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94"/>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4"/>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94"/>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94"/>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94"/>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4"/>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94"/>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94"/>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94"/>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4"/>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94"/>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94"/>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94"/>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4"/>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94"/>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94"/>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94"/>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94"/>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94"/>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94"/>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4"/>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4"/>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4"/>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4"/>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94"/>
          <p:cNvGrpSpPr/>
          <p:nvPr/>
        </p:nvGrpSpPr>
        <p:grpSpPr>
          <a:xfrm>
            <a:off x="5310288" y="2956312"/>
            <a:ext cx="432292" cy="264412"/>
            <a:chOff x="5310288" y="2956312"/>
            <a:chExt cx="432292" cy="264412"/>
          </a:xfrm>
        </p:grpSpPr>
        <p:sp>
          <p:nvSpPr>
            <p:cNvPr id="13177" name="Google Shape;13177;p94"/>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94"/>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94"/>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94"/>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94"/>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94"/>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94"/>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94"/>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94"/>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4"/>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94"/>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94"/>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94"/>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94"/>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94"/>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4"/>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94"/>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94"/>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94"/>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4"/>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4"/>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4"/>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94"/>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94"/>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4"/>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94"/>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94"/>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4" name="Google Shape;13204;p94"/>
          <p:cNvGrpSpPr/>
          <p:nvPr/>
        </p:nvGrpSpPr>
        <p:grpSpPr>
          <a:xfrm>
            <a:off x="4879047" y="2432320"/>
            <a:ext cx="398075" cy="340303"/>
            <a:chOff x="4879047" y="2432320"/>
            <a:chExt cx="398075" cy="340303"/>
          </a:xfrm>
        </p:grpSpPr>
        <p:sp>
          <p:nvSpPr>
            <p:cNvPr id="13205" name="Google Shape;13205;p94"/>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4"/>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94"/>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94"/>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4"/>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4"/>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94"/>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94"/>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94"/>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4"/>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4"/>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94"/>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94"/>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94"/>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94"/>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94"/>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94"/>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94"/>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4"/>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4"/>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4"/>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4"/>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94"/>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4"/>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4"/>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94"/>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1" name="Google Shape;13231;p94"/>
          <p:cNvGrpSpPr/>
          <p:nvPr/>
        </p:nvGrpSpPr>
        <p:grpSpPr>
          <a:xfrm>
            <a:off x="5388701" y="2393823"/>
            <a:ext cx="280982" cy="395896"/>
            <a:chOff x="5388701" y="2393823"/>
            <a:chExt cx="280982" cy="395896"/>
          </a:xfrm>
        </p:grpSpPr>
        <p:sp>
          <p:nvSpPr>
            <p:cNvPr id="13232" name="Google Shape;13232;p94"/>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4"/>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94"/>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94"/>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4"/>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4"/>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94"/>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94"/>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4"/>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94"/>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94"/>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94"/>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94"/>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94"/>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94"/>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94"/>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94"/>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4"/>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94"/>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94"/>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94"/>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94"/>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94"/>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94"/>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94"/>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4"/>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94"/>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94"/>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4"/>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94"/>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94"/>
          <p:cNvGrpSpPr/>
          <p:nvPr/>
        </p:nvGrpSpPr>
        <p:grpSpPr>
          <a:xfrm>
            <a:off x="5743289" y="2439122"/>
            <a:ext cx="444871" cy="316407"/>
            <a:chOff x="5743289" y="2439122"/>
            <a:chExt cx="444871" cy="316407"/>
          </a:xfrm>
        </p:grpSpPr>
        <p:sp>
          <p:nvSpPr>
            <p:cNvPr id="13263" name="Google Shape;13263;p94"/>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94"/>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94"/>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94"/>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94"/>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94"/>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94"/>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4"/>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94"/>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94"/>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94"/>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94"/>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94"/>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94"/>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94"/>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4"/>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4"/>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94"/>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94"/>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94"/>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94"/>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94"/>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94"/>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4"/>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94"/>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94"/>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94"/>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94"/>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94"/>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2" name="Google Shape;13292;p94"/>
          <p:cNvGrpSpPr/>
          <p:nvPr/>
        </p:nvGrpSpPr>
        <p:grpSpPr>
          <a:xfrm>
            <a:off x="6230360" y="2432583"/>
            <a:ext cx="351359" cy="363412"/>
            <a:chOff x="6230360" y="2432583"/>
            <a:chExt cx="351359" cy="363412"/>
          </a:xfrm>
        </p:grpSpPr>
        <p:sp>
          <p:nvSpPr>
            <p:cNvPr id="13293" name="Google Shape;13293;p94"/>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94"/>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94"/>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94"/>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94"/>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94"/>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94"/>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94"/>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94"/>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94"/>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94"/>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94"/>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94"/>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4"/>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94"/>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94"/>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4"/>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94"/>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94"/>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94"/>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4"/>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94"/>
          <p:cNvGrpSpPr/>
          <p:nvPr/>
        </p:nvGrpSpPr>
        <p:grpSpPr>
          <a:xfrm>
            <a:off x="6633976" y="2459552"/>
            <a:ext cx="387781" cy="286680"/>
            <a:chOff x="6633976" y="2459552"/>
            <a:chExt cx="387781" cy="286680"/>
          </a:xfrm>
        </p:grpSpPr>
        <p:sp>
          <p:nvSpPr>
            <p:cNvPr id="13315" name="Google Shape;13315;p94"/>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94"/>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94"/>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4"/>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94"/>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94"/>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94"/>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2" name="Google Shape;13322;p94"/>
          <p:cNvGrpSpPr/>
          <p:nvPr/>
        </p:nvGrpSpPr>
        <p:grpSpPr>
          <a:xfrm>
            <a:off x="7091110" y="2428565"/>
            <a:ext cx="376989" cy="348864"/>
            <a:chOff x="7091110" y="2428565"/>
            <a:chExt cx="376989" cy="348864"/>
          </a:xfrm>
        </p:grpSpPr>
        <p:sp>
          <p:nvSpPr>
            <p:cNvPr id="13323" name="Google Shape;13323;p94"/>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94"/>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94"/>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94"/>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94"/>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94"/>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94"/>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94"/>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4"/>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94"/>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94"/>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94"/>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4"/>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94"/>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94"/>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94"/>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94"/>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4"/>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94"/>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94"/>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94"/>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94"/>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94"/>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4"/>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94"/>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94"/>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94"/>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94"/>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4"/>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4"/>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94"/>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94"/>
          <p:cNvGrpSpPr/>
          <p:nvPr/>
        </p:nvGrpSpPr>
        <p:grpSpPr>
          <a:xfrm>
            <a:off x="7536427" y="2415225"/>
            <a:ext cx="369715" cy="375492"/>
            <a:chOff x="7536427" y="2415225"/>
            <a:chExt cx="369715" cy="375492"/>
          </a:xfrm>
        </p:grpSpPr>
        <p:sp>
          <p:nvSpPr>
            <p:cNvPr id="13355" name="Google Shape;13355;p9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9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9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9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9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9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9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9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9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9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9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9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9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9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9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9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9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9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9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9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9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9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9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9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9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9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9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3" name="Google Shape;13393;p94"/>
          <p:cNvGrpSpPr/>
          <p:nvPr/>
        </p:nvGrpSpPr>
        <p:grpSpPr>
          <a:xfrm>
            <a:off x="7980773" y="2428802"/>
            <a:ext cx="353381" cy="358160"/>
            <a:chOff x="7980773" y="2428802"/>
            <a:chExt cx="353381" cy="358160"/>
          </a:xfrm>
        </p:grpSpPr>
        <p:sp>
          <p:nvSpPr>
            <p:cNvPr id="13394" name="Google Shape;13394;p94"/>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94"/>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94"/>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4"/>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4"/>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4"/>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4"/>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4"/>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94"/>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94"/>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4"/>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94"/>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94"/>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94"/>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4"/>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94"/>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4"/>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4"/>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94"/>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94"/>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94"/>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4"/>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94"/>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4"/>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4"/>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4"/>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94"/>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94"/>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94"/>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4"/>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94"/>
          <p:cNvGrpSpPr/>
          <p:nvPr/>
        </p:nvGrpSpPr>
        <p:grpSpPr>
          <a:xfrm>
            <a:off x="4886058" y="4291240"/>
            <a:ext cx="346343" cy="343953"/>
            <a:chOff x="4886058" y="4291240"/>
            <a:chExt cx="346343" cy="343953"/>
          </a:xfrm>
        </p:grpSpPr>
        <p:sp>
          <p:nvSpPr>
            <p:cNvPr id="13425" name="Google Shape;13425;p94"/>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94"/>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94"/>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94"/>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94"/>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4"/>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4"/>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4"/>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4"/>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94"/>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94"/>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94"/>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4"/>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8" name="Google Shape;13438;p94"/>
          <p:cNvGrpSpPr/>
          <p:nvPr/>
        </p:nvGrpSpPr>
        <p:grpSpPr>
          <a:xfrm>
            <a:off x="5344216" y="4291056"/>
            <a:ext cx="304616" cy="343560"/>
            <a:chOff x="5344216" y="4291056"/>
            <a:chExt cx="304616" cy="343560"/>
          </a:xfrm>
        </p:grpSpPr>
        <p:sp>
          <p:nvSpPr>
            <p:cNvPr id="13439" name="Google Shape;13439;p94"/>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4"/>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94"/>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4"/>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4"/>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4"/>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4"/>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4"/>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94"/>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94"/>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94"/>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94"/>
          <p:cNvGrpSpPr/>
          <p:nvPr/>
        </p:nvGrpSpPr>
        <p:grpSpPr>
          <a:xfrm>
            <a:off x="6279999" y="4264422"/>
            <a:ext cx="204093" cy="343743"/>
            <a:chOff x="6271562" y="4290872"/>
            <a:chExt cx="204093" cy="343743"/>
          </a:xfrm>
        </p:grpSpPr>
        <p:sp>
          <p:nvSpPr>
            <p:cNvPr id="13451" name="Google Shape;13451;p94"/>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94"/>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94"/>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94"/>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4"/>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4"/>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4"/>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4"/>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4"/>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94"/>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94"/>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94"/>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3" name="Google Shape;13463;p94"/>
          <p:cNvGrpSpPr/>
          <p:nvPr/>
        </p:nvGrpSpPr>
        <p:grpSpPr>
          <a:xfrm>
            <a:off x="6639491" y="4329238"/>
            <a:ext cx="344085" cy="267195"/>
            <a:chOff x="6639491" y="4329238"/>
            <a:chExt cx="344085" cy="267195"/>
          </a:xfrm>
        </p:grpSpPr>
        <p:sp>
          <p:nvSpPr>
            <p:cNvPr id="13464" name="Google Shape;13464;p94"/>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4"/>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4"/>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4"/>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4"/>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94"/>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94"/>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4"/>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4"/>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4"/>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4"/>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94"/>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94"/>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94"/>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4"/>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4"/>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4"/>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4"/>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2" name="Google Shape;13482;p94"/>
          <p:cNvGrpSpPr/>
          <p:nvPr/>
        </p:nvGrpSpPr>
        <p:grpSpPr>
          <a:xfrm>
            <a:off x="7133336" y="4291056"/>
            <a:ext cx="232979" cy="343560"/>
            <a:chOff x="7133336" y="4291056"/>
            <a:chExt cx="232979" cy="343560"/>
          </a:xfrm>
        </p:grpSpPr>
        <p:sp>
          <p:nvSpPr>
            <p:cNvPr id="13483" name="Google Shape;13483;p94"/>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4"/>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94"/>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94"/>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4"/>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94"/>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94"/>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94"/>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94"/>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4"/>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94"/>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94"/>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4"/>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4"/>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4"/>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94"/>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94"/>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0" name="Google Shape;13500;p94"/>
          <p:cNvGrpSpPr/>
          <p:nvPr/>
        </p:nvGrpSpPr>
        <p:grpSpPr>
          <a:xfrm>
            <a:off x="7571379" y="4291056"/>
            <a:ext cx="232979" cy="343560"/>
            <a:chOff x="7571379" y="4291056"/>
            <a:chExt cx="232979" cy="343560"/>
          </a:xfrm>
        </p:grpSpPr>
        <p:sp>
          <p:nvSpPr>
            <p:cNvPr id="13501" name="Google Shape;13501;p94"/>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4"/>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94"/>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94"/>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4"/>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4"/>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4"/>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94"/>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94"/>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4"/>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4"/>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4"/>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4"/>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94"/>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4"/>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94"/>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7" name="Google Shape;13517;p94"/>
          <p:cNvGrpSpPr/>
          <p:nvPr/>
        </p:nvGrpSpPr>
        <p:grpSpPr>
          <a:xfrm>
            <a:off x="6666381" y="3347875"/>
            <a:ext cx="295819" cy="370712"/>
            <a:chOff x="6666381" y="3347875"/>
            <a:chExt cx="295819" cy="370712"/>
          </a:xfrm>
        </p:grpSpPr>
        <p:sp>
          <p:nvSpPr>
            <p:cNvPr id="13518" name="Google Shape;13518;p94"/>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4"/>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4"/>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4"/>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94"/>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94"/>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4"/>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4"/>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94"/>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4"/>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4"/>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4"/>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94"/>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94"/>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4"/>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4"/>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4"/>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4"/>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4"/>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4"/>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4"/>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4"/>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4"/>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4"/>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94"/>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4"/>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4"/>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4"/>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94"/>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4"/>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94"/>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94"/>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4"/>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4"/>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4"/>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4"/>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4"/>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4"/>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94"/>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4"/>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8" name="Google Shape;13558;p94"/>
          <p:cNvGrpSpPr/>
          <p:nvPr/>
        </p:nvGrpSpPr>
        <p:grpSpPr>
          <a:xfrm>
            <a:off x="4877760" y="2887459"/>
            <a:ext cx="389567" cy="390329"/>
            <a:chOff x="4877760" y="2887459"/>
            <a:chExt cx="389567" cy="390329"/>
          </a:xfrm>
        </p:grpSpPr>
        <p:sp>
          <p:nvSpPr>
            <p:cNvPr id="13559" name="Google Shape;13559;p94"/>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94"/>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94"/>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94"/>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4"/>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4"/>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4"/>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4"/>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4"/>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4"/>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94"/>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94"/>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4"/>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4"/>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4"/>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94"/>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4"/>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4"/>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94"/>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94"/>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4"/>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94"/>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4"/>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4"/>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4"/>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94"/>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4"/>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4"/>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94"/>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94"/>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4"/>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4"/>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4"/>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4"/>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4"/>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4"/>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4"/>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4"/>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4"/>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4"/>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94"/>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4"/>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4"/>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4"/>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3" name="Google Shape;13603;p94"/>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94"/>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4"/>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94"/>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4"/>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8" name="Google Shape;13608;p94"/>
          <p:cNvGrpSpPr/>
          <p:nvPr/>
        </p:nvGrpSpPr>
        <p:grpSpPr>
          <a:xfrm>
            <a:off x="5779239" y="2887695"/>
            <a:ext cx="314411" cy="389830"/>
            <a:chOff x="5779239" y="2887695"/>
            <a:chExt cx="314411" cy="389830"/>
          </a:xfrm>
        </p:grpSpPr>
        <p:sp>
          <p:nvSpPr>
            <p:cNvPr id="13609" name="Google Shape;13609;p94"/>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4"/>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4"/>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94"/>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4"/>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4"/>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4"/>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4"/>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4"/>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4"/>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4"/>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94"/>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94"/>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94"/>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4"/>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4"/>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94"/>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94"/>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94"/>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4"/>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94"/>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94"/>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4"/>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4"/>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4"/>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4"/>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4"/>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4"/>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4"/>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4"/>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4"/>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4"/>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4"/>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4"/>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4"/>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94"/>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94"/>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94"/>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4"/>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4"/>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4"/>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4"/>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4"/>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94"/>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94"/>
          <p:cNvGrpSpPr/>
          <p:nvPr/>
        </p:nvGrpSpPr>
        <p:grpSpPr>
          <a:xfrm>
            <a:off x="6190130" y="2940977"/>
            <a:ext cx="389830" cy="283004"/>
            <a:chOff x="6190130" y="2940977"/>
            <a:chExt cx="389830" cy="283004"/>
          </a:xfrm>
        </p:grpSpPr>
        <p:sp>
          <p:nvSpPr>
            <p:cNvPr id="13654" name="Google Shape;13654;p94"/>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4"/>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4"/>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4"/>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4"/>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94"/>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94"/>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94"/>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94"/>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4"/>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4"/>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4"/>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94"/>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94"/>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94"/>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4"/>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4"/>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4"/>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94"/>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94"/>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94"/>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94"/>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94"/>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4"/>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4"/>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94"/>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94"/>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4"/>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4"/>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94"/>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4" name="Google Shape;13684;p94"/>
          <p:cNvGrpSpPr/>
          <p:nvPr/>
        </p:nvGrpSpPr>
        <p:grpSpPr>
          <a:xfrm>
            <a:off x="6633976" y="2900274"/>
            <a:ext cx="389803" cy="364673"/>
            <a:chOff x="6633976" y="2900274"/>
            <a:chExt cx="389803" cy="364673"/>
          </a:xfrm>
        </p:grpSpPr>
        <p:sp>
          <p:nvSpPr>
            <p:cNvPr id="13685" name="Google Shape;13685;p94"/>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4"/>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94"/>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94"/>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4"/>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4"/>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4"/>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94"/>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4"/>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4"/>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4"/>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4"/>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4"/>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4"/>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4"/>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4"/>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94"/>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94"/>
          <p:cNvGrpSpPr/>
          <p:nvPr/>
        </p:nvGrpSpPr>
        <p:grpSpPr>
          <a:xfrm>
            <a:off x="7517835" y="2885437"/>
            <a:ext cx="364935" cy="382529"/>
            <a:chOff x="7517835" y="2885437"/>
            <a:chExt cx="364935" cy="382529"/>
          </a:xfrm>
        </p:grpSpPr>
        <p:sp>
          <p:nvSpPr>
            <p:cNvPr id="13703" name="Google Shape;13703;p94"/>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4"/>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4"/>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4"/>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4"/>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4"/>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4"/>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4"/>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4"/>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94"/>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94"/>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4"/>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4"/>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94"/>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4"/>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4"/>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94"/>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94"/>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4"/>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4"/>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4"/>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4"/>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4"/>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4"/>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4"/>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4"/>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94"/>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94"/>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4"/>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4"/>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4"/>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4"/>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94"/>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4"/>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4"/>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4"/>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4"/>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94"/>
          <p:cNvGrpSpPr/>
          <p:nvPr/>
        </p:nvGrpSpPr>
        <p:grpSpPr>
          <a:xfrm>
            <a:off x="7087591" y="2887144"/>
            <a:ext cx="358160" cy="385602"/>
            <a:chOff x="7087591" y="2887144"/>
            <a:chExt cx="358160" cy="385602"/>
          </a:xfrm>
        </p:grpSpPr>
        <p:sp>
          <p:nvSpPr>
            <p:cNvPr id="13741" name="Google Shape;13741;p94"/>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4"/>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4"/>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4"/>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4"/>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4"/>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4"/>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94"/>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94"/>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4"/>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4"/>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4"/>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94"/>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94"/>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4"/>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4"/>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4"/>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4"/>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94"/>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0" name="Google Shape;13760;p94"/>
          <p:cNvGrpSpPr/>
          <p:nvPr/>
        </p:nvGrpSpPr>
        <p:grpSpPr>
          <a:xfrm>
            <a:off x="7951362" y="2885437"/>
            <a:ext cx="382529" cy="382529"/>
            <a:chOff x="7951362" y="2885437"/>
            <a:chExt cx="382529" cy="382529"/>
          </a:xfrm>
        </p:grpSpPr>
        <p:sp>
          <p:nvSpPr>
            <p:cNvPr id="13761" name="Google Shape;13761;p94"/>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4"/>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4"/>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4"/>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4"/>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4"/>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4"/>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4"/>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4"/>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4"/>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4"/>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4"/>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4"/>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4"/>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4"/>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4"/>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4"/>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4"/>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4"/>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4"/>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94"/>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4"/>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4"/>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4"/>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4"/>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94"/>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94"/>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94"/>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94"/>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4"/>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94"/>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4"/>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4"/>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94"/>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4"/>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4"/>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4"/>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4"/>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94"/>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94"/>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4"/>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94"/>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94"/>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4"/>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4"/>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4"/>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4"/>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4"/>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4"/>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0" name="Google Shape;13810;p94"/>
          <p:cNvGrpSpPr/>
          <p:nvPr/>
        </p:nvGrpSpPr>
        <p:grpSpPr>
          <a:xfrm>
            <a:off x="8054406" y="3814489"/>
            <a:ext cx="276964" cy="336601"/>
            <a:chOff x="8054406" y="3814489"/>
            <a:chExt cx="276964" cy="336601"/>
          </a:xfrm>
        </p:grpSpPr>
        <p:sp>
          <p:nvSpPr>
            <p:cNvPr id="13811" name="Google Shape;13811;p94"/>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94"/>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94"/>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4"/>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4"/>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4"/>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4"/>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4"/>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94"/>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94"/>
          <p:cNvGrpSpPr/>
          <p:nvPr/>
        </p:nvGrpSpPr>
        <p:grpSpPr>
          <a:xfrm>
            <a:off x="7936787" y="4295074"/>
            <a:ext cx="378249" cy="335524"/>
            <a:chOff x="7936787" y="4295074"/>
            <a:chExt cx="378249" cy="335524"/>
          </a:xfrm>
        </p:grpSpPr>
        <p:sp>
          <p:nvSpPr>
            <p:cNvPr id="13821" name="Google Shape;13821;p94"/>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4"/>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4"/>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4"/>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4"/>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4"/>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94"/>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94"/>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4"/>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4"/>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4"/>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4"/>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4"/>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94"/>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94"/>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4"/>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7" name="Google Shape;13837;p94"/>
          <p:cNvGrpSpPr/>
          <p:nvPr/>
        </p:nvGrpSpPr>
        <p:grpSpPr>
          <a:xfrm>
            <a:off x="4886058" y="1965890"/>
            <a:ext cx="388569" cy="388307"/>
            <a:chOff x="4886058" y="1965890"/>
            <a:chExt cx="388569" cy="388307"/>
          </a:xfrm>
        </p:grpSpPr>
        <p:sp>
          <p:nvSpPr>
            <p:cNvPr id="13838" name="Google Shape;13838;p94"/>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4"/>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4"/>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4"/>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4"/>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94"/>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94"/>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94"/>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94"/>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94"/>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4"/>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52"/>
        <p:cNvGrpSpPr/>
        <p:nvPr/>
      </p:nvGrpSpPr>
      <p:grpSpPr>
        <a:xfrm>
          <a:off x="0" y="0"/>
          <a:ext cx="0" cy="0"/>
          <a:chOff x="0" y="0"/>
          <a:chExt cx="0" cy="0"/>
        </a:xfrm>
      </p:grpSpPr>
      <p:sp>
        <p:nvSpPr>
          <p:cNvPr id="13853" name="Google Shape;13853;p9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854" name="Google Shape;13854;p9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855" name="Google Shape;13855;p95"/>
          <p:cNvGrpSpPr/>
          <p:nvPr/>
        </p:nvGrpSpPr>
        <p:grpSpPr>
          <a:xfrm>
            <a:off x="1765162" y="3346789"/>
            <a:ext cx="292801" cy="359258"/>
            <a:chOff x="1765162" y="3346789"/>
            <a:chExt cx="292801" cy="359258"/>
          </a:xfrm>
        </p:grpSpPr>
        <p:sp>
          <p:nvSpPr>
            <p:cNvPr id="13856" name="Google Shape;13856;p95"/>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95"/>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95"/>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95"/>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95"/>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5"/>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5"/>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5"/>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5"/>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5"/>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5"/>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5"/>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5"/>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95"/>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95"/>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1" name="Google Shape;13871;p95"/>
          <p:cNvGrpSpPr/>
          <p:nvPr/>
        </p:nvGrpSpPr>
        <p:grpSpPr>
          <a:xfrm>
            <a:off x="3077632" y="2445004"/>
            <a:ext cx="358996" cy="296309"/>
            <a:chOff x="3077632" y="2445004"/>
            <a:chExt cx="358996" cy="296309"/>
          </a:xfrm>
        </p:grpSpPr>
        <p:sp>
          <p:nvSpPr>
            <p:cNvPr id="13872" name="Google Shape;13872;p95"/>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95"/>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95"/>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95"/>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5"/>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95"/>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95"/>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5"/>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5"/>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95"/>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95"/>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95"/>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5"/>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5"/>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95"/>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95"/>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95"/>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95"/>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5"/>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95"/>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5"/>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5"/>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95"/>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95"/>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5"/>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5"/>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95"/>
          <p:cNvGrpSpPr/>
          <p:nvPr/>
        </p:nvGrpSpPr>
        <p:grpSpPr>
          <a:xfrm>
            <a:off x="2635237" y="2431780"/>
            <a:ext cx="359232" cy="323018"/>
            <a:chOff x="2635237" y="2431780"/>
            <a:chExt cx="359232" cy="323018"/>
          </a:xfrm>
        </p:grpSpPr>
        <p:sp>
          <p:nvSpPr>
            <p:cNvPr id="13899" name="Google Shape;13899;p95"/>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95"/>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95"/>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95"/>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95"/>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95"/>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95"/>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5"/>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5"/>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95"/>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95"/>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5"/>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5"/>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5"/>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95"/>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4" name="Google Shape;13914;p95"/>
          <p:cNvGrpSpPr/>
          <p:nvPr/>
        </p:nvGrpSpPr>
        <p:grpSpPr>
          <a:xfrm>
            <a:off x="4011651" y="3768132"/>
            <a:ext cx="373189" cy="358944"/>
            <a:chOff x="4011651" y="3768132"/>
            <a:chExt cx="373189" cy="358944"/>
          </a:xfrm>
        </p:grpSpPr>
        <p:sp>
          <p:nvSpPr>
            <p:cNvPr id="13915" name="Google Shape;13915;p95"/>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95"/>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95"/>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5"/>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5"/>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95"/>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95"/>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5"/>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95"/>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95"/>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95"/>
          <p:cNvGrpSpPr/>
          <p:nvPr/>
        </p:nvGrpSpPr>
        <p:grpSpPr>
          <a:xfrm>
            <a:off x="2189568" y="1961603"/>
            <a:ext cx="364993" cy="359049"/>
            <a:chOff x="2189568" y="1961603"/>
            <a:chExt cx="364993" cy="359049"/>
          </a:xfrm>
        </p:grpSpPr>
        <p:sp>
          <p:nvSpPr>
            <p:cNvPr id="13926" name="Google Shape;13926;p95"/>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95"/>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5"/>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5"/>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95"/>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95"/>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95"/>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5"/>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5"/>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5"/>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5"/>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95"/>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95"/>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5"/>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95"/>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95"/>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2" name="Google Shape;13942;p95"/>
          <p:cNvGrpSpPr/>
          <p:nvPr/>
        </p:nvGrpSpPr>
        <p:grpSpPr>
          <a:xfrm>
            <a:off x="2193077" y="2419971"/>
            <a:ext cx="378426" cy="346323"/>
            <a:chOff x="2193077" y="2419971"/>
            <a:chExt cx="378426" cy="346323"/>
          </a:xfrm>
        </p:grpSpPr>
        <p:sp>
          <p:nvSpPr>
            <p:cNvPr id="13943" name="Google Shape;13943;p95"/>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95"/>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95"/>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95"/>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5"/>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95"/>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95"/>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5"/>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95"/>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95"/>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5"/>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5"/>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5"/>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95"/>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95"/>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95"/>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95"/>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95"/>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95"/>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5"/>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95"/>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4" name="Google Shape;13964;p95"/>
          <p:cNvGrpSpPr/>
          <p:nvPr/>
        </p:nvGrpSpPr>
        <p:grpSpPr>
          <a:xfrm>
            <a:off x="861622" y="2881770"/>
            <a:ext cx="276802" cy="367140"/>
            <a:chOff x="861622" y="2881770"/>
            <a:chExt cx="276802" cy="367140"/>
          </a:xfrm>
        </p:grpSpPr>
        <p:sp>
          <p:nvSpPr>
            <p:cNvPr id="13965" name="Google Shape;13965;p95"/>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95"/>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95"/>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5"/>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95"/>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95"/>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5"/>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95"/>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5"/>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5"/>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95"/>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95"/>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5"/>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5"/>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5"/>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5"/>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95"/>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95"/>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5"/>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95"/>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95"/>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95"/>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7" name="Google Shape;13987;p95"/>
          <p:cNvGrpSpPr/>
          <p:nvPr/>
        </p:nvGrpSpPr>
        <p:grpSpPr>
          <a:xfrm>
            <a:off x="3968184" y="2881691"/>
            <a:ext cx="369444" cy="367140"/>
            <a:chOff x="3968184" y="2881691"/>
            <a:chExt cx="369444" cy="367140"/>
          </a:xfrm>
        </p:grpSpPr>
        <p:sp>
          <p:nvSpPr>
            <p:cNvPr id="13988" name="Google Shape;13988;p95"/>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95"/>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5"/>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95"/>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95"/>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95"/>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95"/>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95"/>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95"/>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95"/>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5"/>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95"/>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95"/>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95"/>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95"/>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95"/>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5"/>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95"/>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5"/>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5"/>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95"/>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95"/>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95"/>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5"/>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2" name="Google Shape;14012;p95"/>
          <p:cNvGrpSpPr/>
          <p:nvPr/>
        </p:nvGrpSpPr>
        <p:grpSpPr>
          <a:xfrm>
            <a:off x="3513796" y="2882084"/>
            <a:ext cx="371487" cy="366826"/>
            <a:chOff x="3513796" y="2882084"/>
            <a:chExt cx="371487" cy="366826"/>
          </a:xfrm>
        </p:grpSpPr>
        <p:sp>
          <p:nvSpPr>
            <p:cNvPr id="14013" name="Google Shape;14013;p95"/>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95"/>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95"/>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95"/>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95"/>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95"/>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95"/>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95"/>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95"/>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95"/>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95"/>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95"/>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95"/>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95"/>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95"/>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95"/>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95"/>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95"/>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95"/>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95"/>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95"/>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95"/>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95"/>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95"/>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95"/>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95"/>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95"/>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95"/>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95"/>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95"/>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95"/>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95"/>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95"/>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95"/>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95"/>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95"/>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95"/>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95"/>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95"/>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95"/>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95"/>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95"/>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95"/>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95"/>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95"/>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95"/>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95"/>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95"/>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95"/>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2" name="Google Shape;14062;p95"/>
          <p:cNvGrpSpPr/>
          <p:nvPr/>
        </p:nvGrpSpPr>
        <p:grpSpPr>
          <a:xfrm>
            <a:off x="873615" y="1500275"/>
            <a:ext cx="335011" cy="359232"/>
            <a:chOff x="873615" y="1500275"/>
            <a:chExt cx="335011" cy="359232"/>
          </a:xfrm>
        </p:grpSpPr>
        <p:sp>
          <p:nvSpPr>
            <p:cNvPr id="14063" name="Google Shape;14063;p95"/>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95"/>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95"/>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5"/>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95"/>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95"/>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95"/>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95"/>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95"/>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95"/>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95"/>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4" name="Google Shape;14074;p95"/>
          <p:cNvGrpSpPr/>
          <p:nvPr/>
        </p:nvGrpSpPr>
        <p:grpSpPr>
          <a:xfrm>
            <a:off x="2202058" y="3346737"/>
            <a:ext cx="337158" cy="359311"/>
            <a:chOff x="2202058" y="3346737"/>
            <a:chExt cx="337158" cy="359311"/>
          </a:xfrm>
        </p:grpSpPr>
        <p:sp>
          <p:nvSpPr>
            <p:cNvPr id="14075" name="Google Shape;14075;p95"/>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5"/>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95"/>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95"/>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95"/>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95"/>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95"/>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95"/>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95"/>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4" name="Google Shape;14084;p95"/>
          <p:cNvGrpSpPr/>
          <p:nvPr/>
        </p:nvGrpSpPr>
        <p:grpSpPr>
          <a:xfrm>
            <a:off x="2223059" y="3818172"/>
            <a:ext cx="359232" cy="306050"/>
            <a:chOff x="2223059" y="3818172"/>
            <a:chExt cx="359232" cy="306050"/>
          </a:xfrm>
        </p:grpSpPr>
        <p:sp>
          <p:nvSpPr>
            <p:cNvPr id="14085" name="Google Shape;14085;p95"/>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95"/>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95"/>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95"/>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95"/>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5"/>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95"/>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95"/>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95"/>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95"/>
          <p:cNvGrpSpPr/>
          <p:nvPr/>
        </p:nvGrpSpPr>
        <p:grpSpPr>
          <a:xfrm>
            <a:off x="1725989" y="1991820"/>
            <a:ext cx="378426" cy="298509"/>
            <a:chOff x="1725989" y="1991820"/>
            <a:chExt cx="378426" cy="298509"/>
          </a:xfrm>
        </p:grpSpPr>
        <p:sp>
          <p:nvSpPr>
            <p:cNvPr id="14095" name="Google Shape;14095;p95"/>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95"/>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95"/>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95"/>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95"/>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95"/>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95"/>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95"/>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95"/>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95"/>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95"/>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95"/>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7" name="Google Shape;14107;p95"/>
          <p:cNvGrpSpPr/>
          <p:nvPr/>
        </p:nvGrpSpPr>
        <p:grpSpPr>
          <a:xfrm>
            <a:off x="1768409" y="3791751"/>
            <a:ext cx="367978" cy="359075"/>
            <a:chOff x="1768409" y="3791751"/>
            <a:chExt cx="367978" cy="359075"/>
          </a:xfrm>
        </p:grpSpPr>
        <p:sp>
          <p:nvSpPr>
            <p:cNvPr id="14108" name="Google Shape;14108;p95"/>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95"/>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95"/>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95"/>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95"/>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95"/>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95"/>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95"/>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95"/>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95"/>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5"/>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95"/>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95"/>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1" name="Google Shape;14121;p95"/>
          <p:cNvGrpSpPr/>
          <p:nvPr/>
        </p:nvGrpSpPr>
        <p:grpSpPr>
          <a:xfrm>
            <a:off x="2668963" y="3791306"/>
            <a:ext cx="358735" cy="359311"/>
            <a:chOff x="2668963" y="3791306"/>
            <a:chExt cx="358735" cy="359311"/>
          </a:xfrm>
        </p:grpSpPr>
        <p:sp>
          <p:nvSpPr>
            <p:cNvPr id="14122" name="Google Shape;14122;p95"/>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95"/>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95"/>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95"/>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95"/>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95"/>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95"/>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95"/>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95"/>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95"/>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95"/>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95"/>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95"/>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95"/>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95"/>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95"/>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8" name="Google Shape;14138;p95"/>
          <p:cNvGrpSpPr/>
          <p:nvPr/>
        </p:nvGrpSpPr>
        <p:grpSpPr>
          <a:xfrm>
            <a:off x="849682" y="1995198"/>
            <a:ext cx="363893" cy="291727"/>
            <a:chOff x="849682" y="1995198"/>
            <a:chExt cx="363893" cy="291727"/>
          </a:xfrm>
        </p:grpSpPr>
        <p:sp>
          <p:nvSpPr>
            <p:cNvPr id="14139" name="Google Shape;14139;p95"/>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95"/>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95"/>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95"/>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95"/>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95"/>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95"/>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95"/>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95"/>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95"/>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95"/>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95"/>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95"/>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95"/>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95"/>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95"/>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95"/>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95"/>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7" name="Google Shape;14157;p95"/>
          <p:cNvGrpSpPr/>
          <p:nvPr/>
        </p:nvGrpSpPr>
        <p:grpSpPr>
          <a:xfrm>
            <a:off x="3065430" y="1990066"/>
            <a:ext cx="378190" cy="302044"/>
            <a:chOff x="3065430" y="1990066"/>
            <a:chExt cx="378190" cy="302044"/>
          </a:xfrm>
        </p:grpSpPr>
        <p:sp>
          <p:nvSpPr>
            <p:cNvPr id="14158" name="Google Shape;14158;p95"/>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95"/>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95"/>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95"/>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5"/>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5"/>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95"/>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95"/>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95"/>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95"/>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95"/>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9" name="Google Shape;14169;p95"/>
          <p:cNvGrpSpPr/>
          <p:nvPr/>
        </p:nvGrpSpPr>
        <p:grpSpPr>
          <a:xfrm>
            <a:off x="3568234" y="3791410"/>
            <a:ext cx="347501" cy="359284"/>
            <a:chOff x="3568234" y="3791410"/>
            <a:chExt cx="347501" cy="359284"/>
          </a:xfrm>
        </p:grpSpPr>
        <p:sp>
          <p:nvSpPr>
            <p:cNvPr id="14170" name="Google Shape;14170;p95"/>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95"/>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95"/>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95"/>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95"/>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95"/>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95"/>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95"/>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95"/>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5"/>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95"/>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95"/>
          <p:cNvGrpSpPr/>
          <p:nvPr/>
        </p:nvGrpSpPr>
        <p:grpSpPr>
          <a:xfrm>
            <a:off x="1759925" y="1501087"/>
            <a:ext cx="347004" cy="358420"/>
            <a:chOff x="1759925" y="1501087"/>
            <a:chExt cx="347004" cy="358420"/>
          </a:xfrm>
        </p:grpSpPr>
        <p:sp>
          <p:nvSpPr>
            <p:cNvPr id="14182" name="Google Shape;14182;p95"/>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95"/>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5"/>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5"/>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95"/>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95"/>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95"/>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95"/>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95"/>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95"/>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95"/>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95"/>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95"/>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95"/>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95"/>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95"/>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95"/>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95"/>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95"/>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95"/>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95"/>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95"/>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95"/>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95"/>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95"/>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95"/>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95"/>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9" name="Google Shape;14209;p95"/>
          <p:cNvGrpSpPr/>
          <p:nvPr/>
        </p:nvGrpSpPr>
        <p:grpSpPr>
          <a:xfrm>
            <a:off x="3519295" y="2413660"/>
            <a:ext cx="360227" cy="359311"/>
            <a:chOff x="3519295" y="2413660"/>
            <a:chExt cx="360227" cy="359311"/>
          </a:xfrm>
        </p:grpSpPr>
        <p:sp>
          <p:nvSpPr>
            <p:cNvPr id="14210" name="Google Shape;14210;p95"/>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95"/>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5"/>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95"/>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95"/>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95"/>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95"/>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95"/>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95"/>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5"/>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95"/>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95"/>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95"/>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95"/>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95"/>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95"/>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95"/>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5"/>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5"/>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95"/>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95"/>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95"/>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95"/>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95"/>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5"/>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5"/>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5"/>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5"/>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95"/>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95"/>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95"/>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95"/>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95"/>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95"/>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95"/>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95"/>
          <p:cNvGrpSpPr/>
          <p:nvPr/>
        </p:nvGrpSpPr>
        <p:grpSpPr>
          <a:xfrm>
            <a:off x="1330255" y="3845718"/>
            <a:ext cx="358996" cy="250774"/>
            <a:chOff x="1330255" y="3845718"/>
            <a:chExt cx="358996" cy="250774"/>
          </a:xfrm>
        </p:grpSpPr>
        <p:sp>
          <p:nvSpPr>
            <p:cNvPr id="14246" name="Google Shape;14246;p95"/>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95"/>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95"/>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95"/>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95"/>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95"/>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95"/>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95"/>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95"/>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95"/>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95"/>
          <p:cNvGrpSpPr/>
          <p:nvPr/>
        </p:nvGrpSpPr>
        <p:grpSpPr>
          <a:xfrm>
            <a:off x="3115103" y="3791384"/>
            <a:ext cx="373424" cy="359311"/>
            <a:chOff x="3115103" y="3791384"/>
            <a:chExt cx="373424" cy="359311"/>
          </a:xfrm>
        </p:grpSpPr>
        <p:sp>
          <p:nvSpPr>
            <p:cNvPr id="14257" name="Google Shape;14257;p95"/>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95"/>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95"/>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95"/>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95"/>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95"/>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95"/>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95"/>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95"/>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95"/>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95"/>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5"/>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5"/>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95"/>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1" name="Google Shape;14271;p95"/>
          <p:cNvGrpSpPr/>
          <p:nvPr/>
        </p:nvGrpSpPr>
        <p:grpSpPr>
          <a:xfrm>
            <a:off x="883853" y="3792641"/>
            <a:ext cx="378190" cy="357059"/>
            <a:chOff x="883853" y="3792641"/>
            <a:chExt cx="378190" cy="357059"/>
          </a:xfrm>
        </p:grpSpPr>
        <p:sp>
          <p:nvSpPr>
            <p:cNvPr id="14272" name="Google Shape;14272;p95"/>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95"/>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95"/>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95"/>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95"/>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95"/>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95"/>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95"/>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95"/>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95"/>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95"/>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5"/>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5"/>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95"/>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95"/>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95"/>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95"/>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95"/>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95"/>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95"/>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95"/>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95"/>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95"/>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95"/>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95"/>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95"/>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8" name="Google Shape;14298;p95"/>
          <p:cNvGrpSpPr/>
          <p:nvPr/>
        </p:nvGrpSpPr>
        <p:grpSpPr>
          <a:xfrm>
            <a:off x="3934196" y="2484805"/>
            <a:ext cx="401207" cy="214036"/>
            <a:chOff x="3934196" y="2484805"/>
            <a:chExt cx="401207" cy="214036"/>
          </a:xfrm>
        </p:grpSpPr>
        <p:sp>
          <p:nvSpPr>
            <p:cNvPr id="14299" name="Google Shape;14299;p95"/>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95"/>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95"/>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95"/>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95"/>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95"/>
          <p:cNvGrpSpPr/>
          <p:nvPr/>
        </p:nvGrpSpPr>
        <p:grpSpPr>
          <a:xfrm>
            <a:off x="3999894" y="1500197"/>
            <a:ext cx="342474" cy="359232"/>
            <a:chOff x="3999894" y="1500197"/>
            <a:chExt cx="342474" cy="359232"/>
          </a:xfrm>
        </p:grpSpPr>
        <p:sp>
          <p:nvSpPr>
            <p:cNvPr id="14305" name="Google Shape;14305;p95"/>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95"/>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95"/>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95"/>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95"/>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95"/>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95"/>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95"/>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95"/>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95"/>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5" name="Google Shape;14315;p95"/>
          <p:cNvGrpSpPr/>
          <p:nvPr/>
        </p:nvGrpSpPr>
        <p:grpSpPr>
          <a:xfrm>
            <a:off x="2233795" y="2882162"/>
            <a:ext cx="232601" cy="366747"/>
            <a:chOff x="2233795" y="2882162"/>
            <a:chExt cx="232601" cy="366747"/>
          </a:xfrm>
        </p:grpSpPr>
        <p:sp>
          <p:nvSpPr>
            <p:cNvPr id="14316" name="Google Shape;14316;p95"/>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95"/>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95"/>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95"/>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95"/>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95"/>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95"/>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95"/>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95"/>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95"/>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95"/>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95"/>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95"/>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95"/>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95"/>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95"/>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95"/>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95"/>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4" name="Google Shape;14334;p95"/>
          <p:cNvGrpSpPr/>
          <p:nvPr/>
        </p:nvGrpSpPr>
        <p:grpSpPr>
          <a:xfrm>
            <a:off x="3523772" y="3404422"/>
            <a:ext cx="362008" cy="244175"/>
            <a:chOff x="3523772" y="3404422"/>
            <a:chExt cx="362008" cy="244175"/>
          </a:xfrm>
        </p:grpSpPr>
        <p:sp>
          <p:nvSpPr>
            <p:cNvPr id="14335" name="Google Shape;14335;p95"/>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95"/>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95"/>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95"/>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5"/>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95"/>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95"/>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95"/>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5"/>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95"/>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95"/>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95"/>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95"/>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5"/>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5"/>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0" name="Google Shape;14350;p95"/>
          <p:cNvGrpSpPr/>
          <p:nvPr/>
        </p:nvGrpSpPr>
        <p:grpSpPr>
          <a:xfrm>
            <a:off x="3531026" y="1977314"/>
            <a:ext cx="359232" cy="327836"/>
            <a:chOff x="3531026" y="1977314"/>
            <a:chExt cx="359232" cy="327836"/>
          </a:xfrm>
        </p:grpSpPr>
        <p:sp>
          <p:nvSpPr>
            <p:cNvPr id="14351" name="Google Shape;14351;p95"/>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95"/>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95"/>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95"/>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95"/>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95"/>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95"/>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95"/>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95"/>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95"/>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1" name="Google Shape;14361;p95"/>
          <p:cNvGrpSpPr/>
          <p:nvPr/>
        </p:nvGrpSpPr>
        <p:grpSpPr>
          <a:xfrm>
            <a:off x="3123351" y="1500275"/>
            <a:ext cx="296781" cy="359232"/>
            <a:chOff x="3123351" y="1500275"/>
            <a:chExt cx="296781" cy="359232"/>
          </a:xfrm>
        </p:grpSpPr>
        <p:sp>
          <p:nvSpPr>
            <p:cNvPr id="14362" name="Google Shape;14362;p95"/>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95"/>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95"/>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95"/>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95"/>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95"/>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95"/>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95"/>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95"/>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5"/>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95"/>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95"/>
          <p:cNvGrpSpPr/>
          <p:nvPr/>
        </p:nvGrpSpPr>
        <p:grpSpPr>
          <a:xfrm>
            <a:off x="2659458" y="1500275"/>
            <a:ext cx="332261" cy="359232"/>
            <a:chOff x="2659458" y="1500275"/>
            <a:chExt cx="332261" cy="359232"/>
          </a:xfrm>
        </p:grpSpPr>
        <p:sp>
          <p:nvSpPr>
            <p:cNvPr id="14374" name="Google Shape;14374;p95"/>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95"/>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95"/>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95"/>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95"/>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5"/>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95"/>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95"/>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95"/>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95"/>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95"/>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95"/>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95"/>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95"/>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95"/>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95"/>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95"/>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95"/>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95"/>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95"/>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95"/>
          <p:cNvGrpSpPr/>
          <p:nvPr/>
        </p:nvGrpSpPr>
        <p:grpSpPr>
          <a:xfrm>
            <a:off x="1750184" y="2413530"/>
            <a:ext cx="359730" cy="359441"/>
            <a:chOff x="1750184" y="2413530"/>
            <a:chExt cx="359730" cy="359441"/>
          </a:xfrm>
        </p:grpSpPr>
        <p:sp>
          <p:nvSpPr>
            <p:cNvPr id="14395" name="Google Shape;14395;p95"/>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95"/>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95"/>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95"/>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95"/>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95"/>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95"/>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95"/>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95"/>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95"/>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95"/>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95"/>
          <p:cNvGrpSpPr/>
          <p:nvPr/>
        </p:nvGrpSpPr>
        <p:grpSpPr>
          <a:xfrm>
            <a:off x="2230050" y="1500223"/>
            <a:ext cx="316524" cy="359284"/>
            <a:chOff x="2230050" y="1500223"/>
            <a:chExt cx="316524" cy="359284"/>
          </a:xfrm>
        </p:grpSpPr>
        <p:sp>
          <p:nvSpPr>
            <p:cNvPr id="14407" name="Google Shape;14407;p95"/>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95"/>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95"/>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95"/>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95"/>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95"/>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95"/>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95"/>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95"/>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95"/>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95"/>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95"/>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95"/>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95"/>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95"/>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95"/>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95"/>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95"/>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7" name="Google Shape;14427;p95"/>
          <p:cNvGrpSpPr/>
          <p:nvPr/>
        </p:nvGrpSpPr>
        <p:grpSpPr>
          <a:xfrm>
            <a:off x="2690042" y="4262767"/>
            <a:ext cx="359389" cy="359232"/>
            <a:chOff x="2690042" y="4262767"/>
            <a:chExt cx="359389" cy="359232"/>
          </a:xfrm>
        </p:grpSpPr>
        <p:sp>
          <p:nvSpPr>
            <p:cNvPr id="14428" name="Google Shape;14428;p95"/>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95"/>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95"/>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95"/>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95"/>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95"/>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5"/>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5" name="Google Shape;14435;p95"/>
          <p:cNvGrpSpPr/>
          <p:nvPr/>
        </p:nvGrpSpPr>
        <p:grpSpPr>
          <a:xfrm>
            <a:off x="2689440" y="2882162"/>
            <a:ext cx="222337" cy="366721"/>
            <a:chOff x="2689440" y="2882162"/>
            <a:chExt cx="222337" cy="366721"/>
          </a:xfrm>
        </p:grpSpPr>
        <p:sp>
          <p:nvSpPr>
            <p:cNvPr id="14436" name="Google Shape;14436;p95"/>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95"/>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95"/>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5"/>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5"/>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95"/>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95"/>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5"/>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5"/>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5" name="Google Shape;14445;p95"/>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6" name="Google Shape;14446;p95"/>
          <p:cNvGrpSpPr/>
          <p:nvPr/>
        </p:nvGrpSpPr>
        <p:grpSpPr>
          <a:xfrm>
            <a:off x="2637986" y="1980142"/>
            <a:ext cx="359232" cy="322023"/>
            <a:chOff x="2637986" y="1980142"/>
            <a:chExt cx="359232" cy="322023"/>
          </a:xfrm>
        </p:grpSpPr>
        <p:sp>
          <p:nvSpPr>
            <p:cNvPr id="14447" name="Google Shape;14447;p95"/>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95"/>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95"/>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95"/>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95"/>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95"/>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95"/>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95"/>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95"/>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95"/>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95"/>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95"/>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95"/>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0" name="Google Shape;14460;p95"/>
          <p:cNvGrpSpPr/>
          <p:nvPr/>
        </p:nvGrpSpPr>
        <p:grpSpPr>
          <a:xfrm>
            <a:off x="1306531" y="3346972"/>
            <a:ext cx="323018" cy="359075"/>
            <a:chOff x="1306531" y="3346972"/>
            <a:chExt cx="323018" cy="359075"/>
          </a:xfrm>
        </p:grpSpPr>
        <p:sp>
          <p:nvSpPr>
            <p:cNvPr id="14461" name="Google Shape;14461;p95"/>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95"/>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95"/>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95"/>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95"/>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95"/>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95"/>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95"/>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95"/>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0" name="Google Shape;14470;p95"/>
          <p:cNvGrpSpPr/>
          <p:nvPr/>
        </p:nvGrpSpPr>
        <p:grpSpPr>
          <a:xfrm>
            <a:off x="1308024" y="2413975"/>
            <a:ext cx="360253" cy="357111"/>
            <a:chOff x="1308024" y="2413975"/>
            <a:chExt cx="360253" cy="357111"/>
          </a:xfrm>
        </p:grpSpPr>
        <p:sp>
          <p:nvSpPr>
            <p:cNvPr id="14471" name="Google Shape;14471;p95"/>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95"/>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5"/>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95"/>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95"/>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95"/>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95"/>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95"/>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95"/>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5"/>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95"/>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95"/>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95"/>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95"/>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95"/>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95"/>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95"/>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95"/>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95"/>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95"/>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95"/>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95"/>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95"/>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95"/>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95"/>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95"/>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95"/>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95"/>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95"/>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95"/>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1" name="Google Shape;14501;p95"/>
          <p:cNvGrpSpPr/>
          <p:nvPr/>
        </p:nvGrpSpPr>
        <p:grpSpPr>
          <a:xfrm>
            <a:off x="1298519" y="1970322"/>
            <a:ext cx="378452" cy="341321"/>
            <a:chOff x="1298519" y="1970322"/>
            <a:chExt cx="378452" cy="341321"/>
          </a:xfrm>
        </p:grpSpPr>
        <p:sp>
          <p:nvSpPr>
            <p:cNvPr id="14502" name="Google Shape;14502;p95"/>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95"/>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95"/>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5"/>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5"/>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95"/>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95"/>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5"/>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5"/>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5"/>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95"/>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95"/>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95"/>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95"/>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95"/>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95"/>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95"/>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95"/>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95"/>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95"/>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2" name="Google Shape;14522;p95"/>
          <p:cNvGrpSpPr/>
          <p:nvPr/>
        </p:nvGrpSpPr>
        <p:grpSpPr>
          <a:xfrm>
            <a:off x="3114815" y="3346868"/>
            <a:ext cx="283217" cy="359180"/>
            <a:chOff x="3114815" y="3346868"/>
            <a:chExt cx="283217" cy="359180"/>
          </a:xfrm>
        </p:grpSpPr>
        <p:sp>
          <p:nvSpPr>
            <p:cNvPr id="14523" name="Google Shape;14523;p95"/>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5"/>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95"/>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95"/>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95"/>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95"/>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95"/>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95"/>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95"/>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95"/>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95"/>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95"/>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95"/>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6" name="Google Shape;14536;p95"/>
          <p:cNvGrpSpPr/>
          <p:nvPr/>
        </p:nvGrpSpPr>
        <p:grpSpPr>
          <a:xfrm>
            <a:off x="3973186" y="3353231"/>
            <a:ext cx="378661" cy="346558"/>
            <a:chOff x="3973186" y="3353231"/>
            <a:chExt cx="378661" cy="346558"/>
          </a:xfrm>
        </p:grpSpPr>
        <p:sp>
          <p:nvSpPr>
            <p:cNvPr id="14537" name="Google Shape;14537;p95"/>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95"/>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95"/>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95"/>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95"/>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95"/>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5"/>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5"/>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95"/>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95"/>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95"/>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95"/>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95"/>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95"/>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95"/>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95"/>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95"/>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95"/>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5" name="Google Shape;14555;p95"/>
          <p:cNvGrpSpPr/>
          <p:nvPr/>
        </p:nvGrpSpPr>
        <p:grpSpPr>
          <a:xfrm>
            <a:off x="2152857" y="4263002"/>
            <a:ext cx="373241" cy="359127"/>
            <a:chOff x="2152857" y="4263002"/>
            <a:chExt cx="373241" cy="359127"/>
          </a:xfrm>
        </p:grpSpPr>
        <p:sp>
          <p:nvSpPr>
            <p:cNvPr id="14556" name="Google Shape;14556;p95"/>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95"/>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95"/>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95"/>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95"/>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95"/>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95"/>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95"/>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4" name="Google Shape;14564;p95"/>
          <p:cNvGrpSpPr/>
          <p:nvPr/>
        </p:nvGrpSpPr>
        <p:grpSpPr>
          <a:xfrm>
            <a:off x="859632" y="3346972"/>
            <a:ext cx="303537" cy="359127"/>
            <a:chOff x="859632" y="3346972"/>
            <a:chExt cx="303537" cy="359127"/>
          </a:xfrm>
        </p:grpSpPr>
        <p:sp>
          <p:nvSpPr>
            <p:cNvPr id="14565" name="Google Shape;14565;p95"/>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95"/>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95"/>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95"/>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95"/>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0" name="Google Shape;14570;p95"/>
          <p:cNvGrpSpPr/>
          <p:nvPr/>
        </p:nvGrpSpPr>
        <p:grpSpPr>
          <a:xfrm>
            <a:off x="1767911" y="2882241"/>
            <a:ext cx="265306" cy="366799"/>
            <a:chOff x="1767911" y="2882241"/>
            <a:chExt cx="265306" cy="366799"/>
          </a:xfrm>
        </p:grpSpPr>
        <p:sp>
          <p:nvSpPr>
            <p:cNvPr id="14571" name="Google Shape;14571;p95"/>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95"/>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95"/>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95"/>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9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95"/>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95"/>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95"/>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95"/>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9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9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5"/>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95"/>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95"/>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6" name="Google Shape;14586;p95"/>
          <p:cNvGrpSpPr/>
          <p:nvPr/>
        </p:nvGrpSpPr>
        <p:grpSpPr>
          <a:xfrm>
            <a:off x="1332009" y="1499935"/>
            <a:ext cx="331895" cy="359311"/>
            <a:chOff x="1332009" y="1499935"/>
            <a:chExt cx="331895" cy="359311"/>
          </a:xfrm>
        </p:grpSpPr>
        <p:sp>
          <p:nvSpPr>
            <p:cNvPr id="14587" name="Google Shape;14587;p95"/>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95"/>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95"/>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95"/>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95"/>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95"/>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95"/>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95"/>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95"/>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95"/>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5"/>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95"/>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95"/>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95"/>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5"/>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95"/>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95"/>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4" name="Google Shape;14604;p95"/>
          <p:cNvGrpSpPr/>
          <p:nvPr/>
        </p:nvGrpSpPr>
        <p:grpSpPr>
          <a:xfrm>
            <a:off x="2663464" y="3346815"/>
            <a:ext cx="289528" cy="359232"/>
            <a:chOff x="2663464" y="3346815"/>
            <a:chExt cx="289528" cy="359232"/>
          </a:xfrm>
        </p:grpSpPr>
        <p:sp>
          <p:nvSpPr>
            <p:cNvPr id="14605" name="Google Shape;14605;p95"/>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95"/>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95"/>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95"/>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95"/>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95"/>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95"/>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95"/>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95"/>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95"/>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95"/>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95"/>
          <p:cNvGrpSpPr/>
          <p:nvPr/>
        </p:nvGrpSpPr>
        <p:grpSpPr>
          <a:xfrm>
            <a:off x="1315775" y="2881927"/>
            <a:ext cx="269051" cy="366983"/>
            <a:chOff x="1315775" y="2881927"/>
            <a:chExt cx="269051" cy="366983"/>
          </a:xfrm>
        </p:grpSpPr>
        <p:sp>
          <p:nvSpPr>
            <p:cNvPr id="14617" name="Google Shape;14617;p95"/>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95"/>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95"/>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95"/>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95"/>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95"/>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95"/>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95"/>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95"/>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95"/>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95"/>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95"/>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95"/>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95"/>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95"/>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2" name="Google Shape;14632;p95"/>
          <p:cNvGrpSpPr/>
          <p:nvPr/>
        </p:nvGrpSpPr>
        <p:grpSpPr>
          <a:xfrm>
            <a:off x="3977427" y="1980142"/>
            <a:ext cx="359232" cy="322023"/>
            <a:chOff x="3977427" y="1980142"/>
            <a:chExt cx="359232" cy="322023"/>
          </a:xfrm>
        </p:grpSpPr>
        <p:sp>
          <p:nvSpPr>
            <p:cNvPr id="14633" name="Google Shape;14633;p95"/>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95"/>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95"/>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95"/>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95"/>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95"/>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95"/>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95"/>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95"/>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95"/>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3" name="Google Shape;14643;p95"/>
          <p:cNvGrpSpPr/>
          <p:nvPr/>
        </p:nvGrpSpPr>
        <p:grpSpPr>
          <a:xfrm>
            <a:off x="865628" y="2413608"/>
            <a:ext cx="361720" cy="359180"/>
            <a:chOff x="865628" y="2413608"/>
            <a:chExt cx="361720" cy="359180"/>
          </a:xfrm>
        </p:grpSpPr>
        <p:sp>
          <p:nvSpPr>
            <p:cNvPr id="14644" name="Google Shape;14644;p95"/>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95"/>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95"/>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95"/>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95"/>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95"/>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95"/>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95"/>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95"/>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95"/>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95"/>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95"/>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95"/>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7" name="Google Shape;14657;p95"/>
          <p:cNvGrpSpPr/>
          <p:nvPr/>
        </p:nvGrpSpPr>
        <p:grpSpPr>
          <a:xfrm>
            <a:off x="3117093" y="2881927"/>
            <a:ext cx="268815" cy="366983"/>
            <a:chOff x="3117093" y="2881927"/>
            <a:chExt cx="268815" cy="366983"/>
          </a:xfrm>
        </p:grpSpPr>
        <p:sp>
          <p:nvSpPr>
            <p:cNvPr id="14658" name="Google Shape;14658;p95"/>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95"/>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95"/>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95"/>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95"/>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95"/>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95"/>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95"/>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95"/>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95"/>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95"/>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95"/>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95"/>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95"/>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95"/>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95"/>
          <p:cNvGrpSpPr/>
          <p:nvPr/>
        </p:nvGrpSpPr>
        <p:grpSpPr>
          <a:xfrm>
            <a:off x="3534508" y="1508000"/>
            <a:ext cx="368502" cy="343521"/>
            <a:chOff x="3534508" y="1508000"/>
            <a:chExt cx="368502" cy="343521"/>
          </a:xfrm>
        </p:grpSpPr>
        <p:sp>
          <p:nvSpPr>
            <p:cNvPr id="14674" name="Google Shape;14674;p95"/>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95"/>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95"/>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95"/>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95"/>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95"/>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95"/>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95"/>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95"/>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95"/>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95"/>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95"/>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95"/>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95"/>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95"/>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9" name="Google Shape;14689;p95"/>
          <p:cNvGrpSpPr/>
          <p:nvPr/>
        </p:nvGrpSpPr>
        <p:grpSpPr>
          <a:xfrm>
            <a:off x="7147436" y="1502999"/>
            <a:ext cx="279054" cy="354754"/>
            <a:chOff x="7147436" y="1502999"/>
            <a:chExt cx="279054" cy="354754"/>
          </a:xfrm>
        </p:grpSpPr>
        <p:sp>
          <p:nvSpPr>
            <p:cNvPr id="14690" name="Google Shape;14690;p95"/>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95"/>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95"/>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95"/>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95"/>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95"/>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95"/>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95"/>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95"/>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95"/>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95"/>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95"/>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95"/>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95"/>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95"/>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95"/>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95"/>
          <p:cNvGrpSpPr/>
          <p:nvPr/>
        </p:nvGrpSpPr>
        <p:grpSpPr>
          <a:xfrm>
            <a:off x="7603081" y="1973072"/>
            <a:ext cx="276802" cy="354807"/>
            <a:chOff x="7603081" y="1973072"/>
            <a:chExt cx="276802" cy="354807"/>
          </a:xfrm>
        </p:grpSpPr>
        <p:sp>
          <p:nvSpPr>
            <p:cNvPr id="14707" name="Google Shape;14707;p95"/>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95"/>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95"/>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95"/>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95"/>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95"/>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95"/>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95"/>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95"/>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95"/>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95"/>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95"/>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95"/>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95"/>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95"/>
          <p:cNvGrpSpPr/>
          <p:nvPr/>
        </p:nvGrpSpPr>
        <p:grpSpPr>
          <a:xfrm>
            <a:off x="6696792" y="1502999"/>
            <a:ext cx="276802" cy="354754"/>
            <a:chOff x="6696792" y="1502999"/>
            <a:chExt cx="276802" cy="354754"/>
          </a:xfrm>
        </p:grpSpPr>
        <p:sp>
          <p:nvSpPr>
            <p:cNvPr id="14722" name="Google Shape;14722;p95"/>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95"/>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95"/>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95"/>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95"/>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95"/>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95"/>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95"/>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95"/>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95"/>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95"/>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95"/>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95"/>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95"/>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95"/>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7" name="Google Shape;14737;p95"/>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8" name="Google Shape;14738;p95"/>
          <p:cNvGrpSpPr/>
          <p:nvPr/>
        </p:nvGrpSpPr>
        <p:grpSpPr>
          <a:xfrm>
            <a:off x="6223393" y="1502999"/>
            <a:ext cx="320295" cy="354754"/>
            <a:chOff x="6223393" y="1502999"/>
            <a:chExt cx="320295" cy="354754"/>
          </a:xfrm>
        </p:grpSpPr>
        <p:sp>
          <p:nvSpPr>
            <p:cNvPr id="14739" name="Google Shape;14739;p95"/>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95"/>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95"/>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95"/>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95"/>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95"/>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95"/>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95"/>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95"/>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95"/>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95"/>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95"/>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95"/>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95"/>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95"/>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95"/>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95"/>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95"/>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95"/>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95"/>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95"/>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95"/>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95"/>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2" name="Google Shape;14762;p95"/>
          <p:cNvGrpSpPr/>
          <p:nvPr/>
        </p:nvGrpSpPr>
        <p:grpSpPr>
          <a:xfrm>
            <a:off x="5310611" y="1502972"/>
            <a:ext cx="339515" cy="354781"/>
            <a:chOff x="5310611" y="1502972"/>
            <a:chExt cx="339515" cy="354781"/>
          </a:xfrm>
        </p:grpSpPr>
        <p:sp>
          <p:nvSpPr>
            <p:cNvPr id="14763" name="Google Shape;14763;p95"/>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95"/>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95"/>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95"/>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95"/>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95"/>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95"/>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95"/>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95"/>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95"/>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95"/>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95"/>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95"/>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95"/>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95"/>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95"/>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95"/>
          <p:cNvGrpSpPr/>
          <p:nvPr/>
        </p:nvGrpSpPr>
        <p:grpSpPr>
          <a:xfrm>
            <a:off x="6253637" y="3790101"/>
            <a:ext cx="274550" cy="354833"/>
            <a:chOff x="6253637" y="3790101"/>
            <a:chExt cx="274550" cy="354833"/>
          </a:xfrm>
        </p:grpSpPr>
        <p:sp>
          <p:nvSpPr>
            <p:cNvPr id="14780" name="Google Shape;14780;p95"/>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95"/>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95"/>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95"/>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95"/>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95"/>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95"/>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95"/>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95"/>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95"/>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95"/>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95"/>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95"/>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95"/>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95"/>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95"/>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95"/>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95"/>
          <p:cNvGrpSpPr/>
          <p:nvPr/>
        </p:nvGrpSpPr>
        <p:grpSpPr>
          <a:xfrm>
            <a:off x="5802731" y="3790180"/>
            <a:ext cx="274576" cy="354754"/>
            <a:chOff x="5802731" y="3790180"/>
            <a:chExt cx="274576" cy="354754"/>
          </a:xfrm>
        </p:grpSpPr>
        <p:sp>
          <p:nvSpPr>
            <p:cNvPr id="14798" name="Google Shape;14798;p95"/>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95"/>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95"/>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95"/>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95"/>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95"/>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95"/>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5"/>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95"/>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95"/>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95"/>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5"/>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95"/>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95"/>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95"/>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95"/>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95"/>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95"/>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95"/>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95"/>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95"/>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95"/>
          <p:cNvGrpSpPr/>
          <p:nvPr/>
        </p:nvGrpSpPr>
        <p:grpSpPr>
          <a:xfrm>
            <a:off x="5352088" y="3790206"/>
            <a:ext cx="274550" cy="354728"/>
            <a:chOff x="5352088" y="3790206"/>
            <a:chExt cx="274550" cy="354728"/>
          </a:xfrm>
        </p:grpSpPr>
        <p:sp>
          <p:nvSpPr>
            <p:cNvPr id="14820" name="Google Shape;14820;p95"/>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95"/>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95"/>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95"/>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95"/>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95"/>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95"/>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95"/>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95"/>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95"/>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95"/>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95"/>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95"/>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95"/>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95"/>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95"/>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95"/>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95"/>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95"/>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95"/>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95"/>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95"/>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95"/>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95"/>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4" name="Google Shape;14844;p95"/>
          <p:cNvGrpSpPr/>
          <p:nvPr/>
        </p:nvGrpSpPr>
        <p:grpSpPr>
          <a:xfrm>
            <a:off x="4901706" y="3790075"/>
            <a:ext cx="274550" cy="354859"/>
            <a:chOff x="4901706" y="3790075"/>
            <a:chExt cx="274550" cy="354859"/>
          </a:xfrm>
        </p:grpSpPr>
        <p:sp>
          <p:nvSpPr>
            <p:cNvPr id="14845" name="Google Shape;14845;p95"/>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95"/>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95"/>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95"/>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95"/>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95"/>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95"/>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95"/>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95"/>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95"/>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95"/>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95"/>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95"/>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95"/>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95"/>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95"/>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95"/>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2" name="Google Shape;14862;p95"/>
          <p:cNvGrpSpPr/>
          <p:nvPr/>
        </p:nvGrpSpPr>
        <p:grpSpPr>
          <a:xfrm>
            <a:off x="8052704" y="1503208"/>
            <a:ext cx="275073" cy="354545"/>
            <a:chOff x="8052704" y="1503208"/>
            <a:chExt cx="275073" cy="354545"/>
          </a:xfrm>
        </p:grpSpPr>
        <p:sp>
          <p:nvSpPr>
            <p:cNvPr id="14863" name="Google Shape;14863;p95"/>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95"/>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95"/>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95"/>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95"/>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95"/>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95"/>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95"/>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95"/>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95"/>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95"/>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95"/>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95"/>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95"/>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95"/>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95"/>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95"/>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95"/>
          <p:cNvGrpSpPr/>
          <p:nvPr/>
        </p:nvGrpSpPr>
        <p:grpSpPr>
          <a:xfrm>
            <a:off x="5794745" y="1502999"/>
            <a:ext cx="274550" cy="354754"/>
            <a:chOff x="5794745" y="1502999"/>
            <a:chExt cx="274550" cy="354754"/>
          </a:xfrm>
        </p:grpSpPr>
        <p:sp>
          <p:nvSpPr>
            <p:cNvPr id="14881" name="Google Shape;14881;p95"/>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95"/>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95"/>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95"/>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95"/>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95"/>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95"/>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95"/>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95"/>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95"/>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95"/>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95"/>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95"/>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95"/>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95"/>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95"/>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95"/>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95"/>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95"/>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95"/>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95"/>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95"/>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95"/>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95"/>
          <p:cNvGrpSpPr/>
          <p:nvPr/>
        </p:nvGrpSpPr>
        <p:grpSpPr>
          <a:xfrm>
            <a:off x="4896940" y="1502999"/>
            <a:ext cx="263316" cy="354754"/>
            <a:chOff x="4896940" y="1502999"/>
            <a:chExt cx="263316" cy="354754"/>
          </a:xfrm>
        </p:grpSpPr>
        <p:sp>
          <p:nvSpPr>
            <p:cNvPr id="14905" name="Google Shape;14905;p95"/>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95"/>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95"/>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95"/>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95"/>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95"/>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95"/>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95"/>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95"/>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95"/>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95"/>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95"/>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95"/>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95"/>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95"/>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95"/>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95"/>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95"/>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95"/>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95"/>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95"/>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6" name="Google Shape;14926;p95"/>
          <p:cNvGrpSpPr/>
          <p:nvPr/>
        </p:nvGrpSpPr>
        <p:grpSpPr>
          <a:xfrm>
            <a:off x="6255392" y="4268082"/>
            <a:ext cx="274550" cy="354728"/>
            <a:chOff x="6255392" y="4268082"/>
            <a:chExt cx="274550" cy="354728"/>
          </a:xfrm>
        </p:grpSpPr>
        <p:sp>
          <p:nvSpPr>
            <p:cNvPr id="14927" name="Google Shape;14927;p95"/>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95"/>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95"/>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95"/>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95"/>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95"/>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95"/>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95"/>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95"/>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95"/>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95"/>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95"/>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95"/>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95"/>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95"/>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95"/>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95"/>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95"/>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95"/>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95"/>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7" name="Google Shape;14947;p95"/>
          <p:cNvGrpSpPr/>
          <p:nvPr/>
        </p:nvGrpSpPr>
        <p:grpSpPr>
          <a:xfrm>
            <a:off x="7604076" y="3790075"/>
            <a:ext cx="275807" cy="354859"/>
            <a:chOff x="7604076" y="3790075"/>
            <a:chExt cx="275807" cy="354859"/>
          </a:xfrm>
        </p:grpSpPr>
        <p:sp>
          <p:nvSpPr>
            <p:cNvPr id="14948" name="Google Shape;14948;p95"/>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95"/>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95"/>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95"/>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95"/>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95"/>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95"/>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95"/>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95"/>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95"/>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95"/>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95"/>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95"/>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95"/>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95"/>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95"/>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95"/>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95"/>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95"/>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95"/>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95"/>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95"/>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0" name="Google Shape;14970;p95"/>
          <p:cNvGrpSpPr/>
          <p:nvPr/>
        </p:nvGrpSpPr>
        <p:grpSpPr>
          <a:xfrm>
            <a:off x="7154427" y="3790206"/>
            <a:ext cx="274550" cy="354493"/>
            <a:chOff x="7154427" y="3790206"/>
            <a:chExt cx="274550" cy="354493"/>
          </a:xfrm>
        </p:grpSpPr>
        <p:sp>
          <p:nvSpPr>
            <p:cNvPr id="14971" name="Google Shape;14971;p95"/>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95"/>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95"/>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95"/>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95"/>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95"/>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95"/>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95"/>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95"/>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95"/>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95"/>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95"/>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95"/>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95"/>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95"/>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95"/>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95"/>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95"/>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95"/>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95"/>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1" name="Google Shape;14991;p95"/>
          <p:cNvGrpSpPr/>
          <p:nvPr/>
        </p:nvGrpSpPr>
        <p:grpSpPr>
          <a:xfrm>
            <a:off x="8054458" y="1973150"/>
            <a:ext cx="274576" cy="354728"/>
            <a:chOff x="8054458" y="1973150"/>
            <a:chExt cx="274576" cy="354728"/>
          </a:xfrm>
        </p:grpSpPr>
        <p:sp>
          <p:nvSpPr>
            <p:cNvPr id="14992" name="Google Shape;14992;p95"/>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95"/>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95"/>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95"/>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95"/>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95"/>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95"/>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95"/>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95"/>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95"/>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95"/>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95"/>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95"/>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95"/>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95"/>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95"/>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95"/>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95"/>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95"/>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95"/>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95"/>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95"/>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4" name="Google Shape;15014;p95"/>
          <p:cNvGrpSpPr/>
          <p:nvPr/>
        </p:nvGrpSpPr>
        <p:grpSpPr>
          <a:xfrm>
            <a:off x="7153930" y="1973150"/>
            <a:ext cx="274812" cy="354728"/>
            <a:chOff x="7153930" y="1973150"/>
            <a:chExt cx="274812" cy="354728"/>
          </a:xfrm>
        </p:grpSpPr>
        <p:sp>
          <p:nvSpPr>
            <p:cNvPr id="15015" name="Google Shape;15015;p95"/>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95"/>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95"/>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95"/>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95"/>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95"/>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95"/>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95"/>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95"/>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95"/>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95"/>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95"/>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95"/>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95"/>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95"/>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95"/>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95"/>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95"/>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95"/>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4" name="Google Shape;15034;p95"/>
          <p:cNvGrpSpPr/>
          <p:nvPr/>
        </p:nvGrpSpPr>
        <p:grpSpPr>
          <a:xfrm>
            <a:off x="6703522" y="1973098"/>
            <a:ext cx="274812" cy="354781"/>
            <a:chOff x="6703522" y="1973098"/>
            <a:chExt cx="274812" cy="354781"/>
          </a:xfrm>
        </p:grpSpPr>
        <p:sp>
          <p:nvSpPr>
            <p:cNvPr id="15035" name="Google Shape;15035;p95"/>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95"/>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95"/>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95"/>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95"/>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95"/>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95"/>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95"/>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95"/>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95"/>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95"/>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95"/>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95"/>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95"/>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95"/>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95"/>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95"/>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95"/>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95"/>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95"/>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95"/>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95"/>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95"/>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95"/>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95"/>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0" name="Google Shape;15060;p95"/>
          <p:cNvGrpSpPr/>
          <p:nvPr/>
        </p:nvGrpSpPr>
        <p:grpSpPr>
          <a:xfrm>
            <a:off x="6253375" y="1973150"/>
            <a:ext cx="274812" cy="354728"/>
            <a:chOff x="6253375" y="1973150"/>
            <a:chExt cx="274812" cy="354728"/>
          </a:xfrm>
        </p:grpSpPr>
        <p:sp>
          <p:nvSpPr>
            <p:cNvPr id="15061" name="Google Shape;15061;p95"/>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95"/>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95"/>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95"/>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95"/>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95"/>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95"/>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95"/>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95"/>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95"/>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95"/>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95"/>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95"/>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95"/>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95"/>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95"/>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95"/>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95"/>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95"/>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95"/>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95"/>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95"/>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95"/>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95"/>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95"/>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95"/>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95"/>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95"/>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95"/>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95"/>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95"/>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95"/>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95"/>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95"/>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95"/>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95"/>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95"/>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95"/>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9" name="Google Shape;15099;p95"/>
          <p:cNvGrpSpPr/>
          <p:nvPr/>
        </p:nvGrpSpPr>
        <p:grpSpPr>
          <a:xfrm>
            <a:off x="5802496" y="1973150"/>
            <a:ext cx="275309" cy="354728"/>
            <a:chOff x="5802496" y="1973150"/>
            <a:chExt cx="275309" cy="354728"/>
          </a:xfrm>
        </p:grpSpPr>
        <p:sp>
          <p:nvSpPr>
            <p:cNvPr id="15100" name="Google Shape;15100;p95"/>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95"/>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95"/>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95"/>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95"/>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95"/>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95"/>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95"/>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95"/>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95"/>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95"/>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95"/>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95"/>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95"/>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95"/>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95"/>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95"/>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95"/>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95"/>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95"/>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95"/>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95"/>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95"/>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95"/>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95"/>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95"/>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6" name="Google Shape;15126;p95"/>
          <p:cNvGrpSpPr/>
          <p:nvPr/>
        </p:nvGrpSpPr>
        <p:grpSpPr>
          <a:xfrm>
            <a:off x="5353083" y="1973150"/>
            <a:ext cx="274576" cy="354728"/>
            <a:chOff x="5353083" y="1973150"/>
            <a:chExt cx="274576" cy="354728"/>
          </a:xfrm>
        </p:grpSpPr>
        <p:sp>
          <p:nvSpPr>
            <p:cNvPr id="15127" name="Google Shape;15127;p95"/>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95"/>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95"/>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95"/>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95"/>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95"/>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95"/>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95"/>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95"/>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95"/>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95"/>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95"/>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95"/>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95"/>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95"/>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95"/>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95"/>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95"/>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95"/>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95"/>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95"/>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8" name="Google Shape;15148;p95"/>
          <p:cNvGrpSpPr/>
          <p:nvPr/>
        </p:nvGrpSpPr>
        <p:grpSpPr>
          <a:xfrm>
            <a:off x="4902701" y="1973150"/>
            <a:ext cx="274812" cy="354728"/>
            <a:chOff x="4902701" y="1973150"/>
            <a:chExt cx="274812" cy="354728"/>
          </a:xfrm>
        </p:grpSpPr>
        <p:sp>
          <p:nvSpPr>
            <p:cNvPr id="15149" name="Google Shape;15149;p95"/>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95"/>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95"/>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95"/>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95"/>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95"/>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95"/>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95"/>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95"/>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95"/>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95"/>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95"/>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95"/>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95"/>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95"/>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95"/>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95"/>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95"/>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95"/>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95"/>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95"/>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95"/>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95"/>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95"/>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95"/>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4" name="Google Shape;15174;p95"/>
          <p:cNvGrpSpPr/>
          <p:nvPr/>
        </p:nvGrpSpPr>
        <p:grpSpPr>
          <a:xfrm>
            <a:off x="4902701" y="2879989"/>
            <a:ext cx="272560" cy="354676"/>
            <a:chOff x="4902701" y="2879989"/>
            <a:chExt cx="272560" cy="354676"/>
          </a:xfrm>
        </p:grpSpPr>
        <p:sp>
          <p:nvSpPr>
            <p:cNvPr id="15175" name="Google Shape;15175;p95"/>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95"/>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95"/>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95"/>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95"/>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95"/>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95"/>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95"/>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95"/>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95"/>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95"/>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95"/>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95"/>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95"/>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95"/>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95"/>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95"/>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95"/>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95"/>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95"/>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95"/>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95"/>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95"/>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95"/>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9" name="Google Shape;15199;p95"/>
          <p:cNvGrpSpPr/>
          <p:nvPr/>
        </p:nvGrpSpPr>
        <p:grpSpPr>
          <a:xfrm>
            <a:off x="5803988" y="4268082"/>
            <a:ext cx="274550" cy="354728"/>
            <a:chOff x="5803988" y="4268082"/>
            <a:chExt cx="274550" cy="354728"/>
          </a:xfrm>
        </p:grpSpPr>
        <p:sp>
          <p:nvSpPr>
            <p:cNvPr id="15200" name="Google Shape;15200;p95"/>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95"/>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95"/>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95"/>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95"/>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95"/>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95"/>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95"/>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95"/>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95"/>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95"/>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95"/>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95"/>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95"/>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95"/>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95"/>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95"/>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95"/>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5"/>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95"/>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5"/>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5"/>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2" name="Google Shape;15222;p95"/>
          <p:cNvGrpSpPr/>
          <p:nvPr/>
        </p:nvGrpSpPr>
        <p:grpSpPr>
          <a:xfrm>
            <a:off x="5352349" y="4268082"/>
            <a:ext cx="274550" cy="354728"/>
            <a:chOff x="5352349" y="4268082"/>
            <a:chExt cx="274550" cy="354728"/>
          </a:xfrm>
        </p:grpSpPr>
        <p:sp>
          <p:nvSpPr>
            <p:cNvPr id="15223" name="Google Shape;15223;p95"/>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95"/>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95"/>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95"/>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95"/>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95"/>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95"/>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95"/>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95"/>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95"/>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5"/>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95"/>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95"/>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95"/>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5"/>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95"/>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95"/>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95"/>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5"/>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95"/>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95"/>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95"/>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5" name="Google Shape;15245;p95"/>
          <p:cNvGrpSpPr/>
          <p:nvPr/>
        </p:nvGrpSpPr>
        <p:grpSpPr>
          <a:xfrm>
            <a:off x="7606826" y="2419290"/>
            <a:ext cx="274550" cy="354728"/>
            <a:chOff x="7606826" y="2419290"/>
            <a:chExt cx="274550" cy="354728"/>
          </a:xfrm>
        </p:grpSpPr>
        <p:sp>
          <p:nvSpPr>
            <p:cNvPr id="15246" name="Google Shape;15246;p9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9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9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9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9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9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9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9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9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9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9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95"/>
          <p:cNvGrpSpPr/>
          <p:nvPr/>
        </p:nvGrpSpPr>
        <p:grpSpPr>
          <a:xfrm>
            <a:off x="7156182" y="2419290"/>
            <a:ext cx="274550" cy="354728"/>
            <a:chOff x="7156182" y="2419290"/>
            <a:chExt cx="274550" cy="354728"/>
          </a:xfrm>
        </p:grpSpPr>
        <p:sp>
          <p:nvSpPr>
            <p:cNvPr id="15262" name="Google Shape;15262;p95"/>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5"/>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5"/>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95"/>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95"/>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95"/>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5"/>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95"/>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95"/>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95"/>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5"/>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5"/>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95"/>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95"/>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5"/>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7" name="Google Shape;15277;p95"/>
          <p:cNvGrpSpPr/>
          <p:nvPr/>
        </p:nvGrpSpPr>
        <p:grpSpPr>
          <a:xfrm>
            <a:off x="6705276" y="2419290"/>
            <a:ext cx="274812" cy="354728"/>
            <a:chOff x="6705276" y="2419290"/>
            <a:chExt cx="274812" cy="354728"/>
          </a:xfrm>
        </p:grpSpPr>
        <p:sp>
          <p:nvSpPr>
            <p:cNvPr id="15278" name="Google Shape;15278;p95"/>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95"/>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95"/>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95"/>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95"/>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95"/>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95"/>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5"/>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95"/>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95"/>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5"/>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95"/>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5"/>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5"/>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5"/>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95"/>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5"/>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5"/>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5"/>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95"/>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95"/>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95"/>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95"/>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5"/>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5"/>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95"/>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95"/>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5"/>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6" name="Google Shape;15306;p95"/>
          <p:cNvGrpSpPr/>
          <p:nvPr/>
        </p:nvGrpSpPr>
        <p:grpSpPr>
          <a:xfrm>
            <a:off x="4902936" y="2419290"/>
            <a:ext cx="274576" cy="354728"/>
            <a:chOff x="4902936" y="2419290"/>
            <a:chExt cx="274576" cy="354728"/>
          </a:xfrm>
        </p:grpSpPr>
        <p:sp>
          <p:nvSpPr>
            <p:cNvPr id="15307" name="Google Shape;15307;p95"/>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5"/>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95"/>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95"/>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5"/>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5"/>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5"/>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95"/>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5"/>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5"/>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5"/>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5"/>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5"/>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5"/>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95"/>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95"/>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5"/>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95"/>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95"/>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5"/>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7" name="Google Shape;15327;p95"/>
          <p:cNvGrpSpPr/>
          <p:nvPr/>
        </p:nvGrpSpPr>
        <p:grpSpPr>
          <a:xfrm>
            <a:off x="7608056" y="3345794"/>
            <a:ext cx="270334" cy="354754"/>
            <a:chOff x="7608056" y="3345794"/>
            <a:chExt cx="270334" cy="354754"/>
          </a:xfrm>
        </p:grpSpPr>
        <p:sp>
          <p:nvSpPr>
            <p:cNvPr id="15328" name="Google Shape;15328;p95"/>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5"/>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5"/>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5"/>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5"/>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5"/>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5"/>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5"/>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5"/>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95"/>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5"/>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5"/>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95"/>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5"/>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5"/>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5"/>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5"/>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5"/>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5"/>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7" name="Google Shape;15347;p95"/>
          <p:cNvGrpSpPr/>
          <p:nvPr/>
        </p:nvGrpSpPr>
        <p:grpSpPr>
          <a:xfrm>
            <a:off x="6712765" y="4268082"/>
            <a:ext cx="263316" cy="354728"/>
            <a:chOff x="6712765" y="4268082"/>
            <a:chExt cx="263316" cy="354728"/>
          </a:xfrm>
        </p:grpSpPr>
        <p:sp>
          <p:nvSpPr>
            <p:cNvPr id="15348" name="Google Shape;15348;p95"/>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5"/>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5"/>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5"/>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5"/>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5"/>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5"/>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5"/>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5"/>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5"/>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5"/>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5"/>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5"/>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5"/>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5"/>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5"/>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4" name="Google Shape;15364;p95"/>
          <p:cNvGrpSpPr/>
          <p:nvPr/>
        </p:nvGrpSpPr>
        <p:grpSpPr>
          <a:xfrm>
            <a:off x="5359341" y="2419159"/>
            <a:ext cx="262819" cy="354859"/>
            <a:chOff x="5359341" y="2419159"/>
            <a:chExt cx="262819" cy="354859"/>
          </a:xfrm>
        </p:grpSpPr>
        <p:sp>
          <p:nvSpPr>
            <p:cNvPr id="15365" name="Google Shape;15365;p95"/>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95"/>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5"/>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5"/>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5"/>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5"/>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5"/>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5"/>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5"/>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5"/>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5"/>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95"/>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5"/>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5"/>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5"/>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95"/>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5"/>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5"/>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5"/>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5"/>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5"/>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6" name="Google Shape;15386;p95"/>
          <p:cNvGrpSpPr/>
          <p:nvPr/>
        </p:nvGrpSpPr>
        <p:grpSpPr>
          <a:xfrm>
            <a:off x="6709282" y="3790206"/>
            <a:ext cx="263316" cy="354493"/>
            <a:chOff x="6709282" y="3790206"/>
            <a:chExt cx="263316" cy="354493"/>
          </a:xfrm>
        </p:grpSpPr>
        <p:sp>
          <p:nvSpPr>
            <p:cNvPr id="15387" name="Google Shape;15387;p95"/>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5"/>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5"/>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5"/>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5"/>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5"/>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5"/>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5"/>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5"/>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5"/>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5"/>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5"/>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5"/>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95"/>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95"/>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5"/>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3" name="Google Shape;15403;p95"/>
          <p:cNvGrpSpPr/>
          <p:nvPr/>
        </p:nvGrpSpPr>
        <p:grpSpPr>
          <a:xfrm>
            <a:off x="6260629" y="2419290"/>
            <a:ext cx="263055" cy="354493"/>
            <a:chOff x="6260629" y="2419290"/>
            <a:chExt cx="263055" cy="354493"/>
          </a:xfrm>
        </p:grpSpPr>
        <p:sp>
          <p:nvSpPr>
            <p:cNvPr id="15404" name="Google Shape;15404;p95"/>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5"/>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5"/>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5"/>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5"/>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5"/>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5"/>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5"/>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5"/>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5"/>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95"/>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95"/>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5"/>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5"/>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5"/>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9" name="Google Shape;15419;p95"/>
          <p:cNvGrpSpPr/>
          <p:nvPr/>
        </p:nvGrpSpPr>
        <p:grpSpPr>
          <a:xfrm>
            <a:off x="6260864" y="2879911"/>
            <a:ext cx="263343" cy="354754"/>
            <a:chOff x="6260864" y="2879911"/>
            <a:chExt cx="263343" cy="354754"/>
          </a:xfrm>
        </p:grpSpPr>
        <p:sp>
          <p:nvSpPr>
            <p:cNvPr id="15420" name="Google Shape;15420;p95"/>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5"/>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5"/>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5"/>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5"/>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5"/>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5"/>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5"/>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5"/>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5"/>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95"/>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5"/>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5"/>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5"/>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5"/>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95"/>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5"/>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5"/>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8" name="Google Shape;15438;p95"/>
          <p:cNvGrpSpPr/>
          <p:nvPr/>
        </p:nvGrpSpPr>
        <p:grpSpPr>
          <a:xfrm>
            <a:off x="8062968" y="2419290"/>
            <a:ext cx="263316" cy="354728"/>
            <a:chOff x="8062968" y="2419290"/>
            <a:chExt cx="263316" cy="354728"/>
          </a:xfrm>
        </p:grpSpPr>
        <p:sp>
          <p:nvSpPr>
            <p:cNvPr id="15439" name="Google Shape;15439;p9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9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6" name="Google Shape;15456;p95"/>
          <p:cNvGrpSpPr/>
          <p:nvPr/>
        </p:nvGrpSpPr>
        <p:grpSpPr>
          <a:xfrm>
            <a:off x="5809723" y="2419290"/>
            <a:ext cx="263316" cy="354728"/>
            <a:chOff x="5809723" y="2419290"/>
            <a:chExt cx="263316" cy="354728"/>
          </a:xfrm>
        </p:grpSpPr>
        <p:sp>
          <p:nvSpPr>
            <p:cNvPr id="15457" name="Google Shape;15457;p95"/>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5"/>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5"/>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5"/>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5"/>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5"/>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5"/>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5"/>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5"/>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95"/>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95"/>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95"/>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5"/>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5"/>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5"/>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5"/>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5"/>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4" name="Google Shape;15474;p95"/>
          <p:cNvGrpSpPr/>
          <p:nvPr/>
        </p:nvGrpSpPr>
        <p:grpSpPr>
          <a:xfrm>
            <a:off x="7606826" y="1502999"/>
            <a:ext cx="263552" cy="354754"/>
            <a:chOff x="7606826" y="1502999"/>
            <a:chExt cx="263552" cy="354754"/>
          </a:xfrm>
        </p:grpSpPr>
        <p:sp>
          <p:nvSpPr>
            <p:cNvPr id="15475" name="Google Shape;15475;p95"/>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5"/>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5"/>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95"/>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5"/>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5"/>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5"/>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95"/>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5"/>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5"/>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5"/>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95"/>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5"/>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5"/>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5"/>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95"/>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5"/>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5"/>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3" name="Google Shape;15493;p95"/>
          <p:cNvGrpSpPr/>
          <p:nvPr/>
        </p:nvGrpSpPr>
        <p:grpSpPr>
          <a:xfrm>
            <a:off x="8060455" y="3790075"/>
            <a:ext cx="264076" cy="354623"/>
            <a:chOff x="8060455" y="3790075"/>
            <a:chExt cx="264076" cy="354623"/>
          </a:xfrm>
        </p:grpSpPr>
        <p:sp>
          <p:nvSpPr>
            <p:cNvPr id="15494" name="Google Shape;15494;p95"/>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5"/>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5"/>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5"/>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5"/>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5"/>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5"/>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5"/>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5"/>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5"/>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5"/>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5"/>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5"/>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5"/>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5"/>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5"/>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5"/>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5"/>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5"/>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5"/>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5"/>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5"/>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5"/>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7" name="Google Shape;15517;p95"/>
          <p:cNvGrpSpPr/>
          <p:nvPr/>
        </p:nvGrpSpPr>
        <p:grpSpPr>
          <a:xfrm>
            <a:off x="7614550" y="2879911"/>
            <a:ext cx="263316" cy="354754"/>
            <a:chOff x="7614550" y="2879911"/>
            <a:chExt cx="263316" cy="354754"/>
          </a:xfrm>
        </p:grpSpPr>
        <p:sp>
          <p:nvSpPr>
            <p:cNvPr id="15518" name="Google Shape;15518;p95"/>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5"/>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5"/>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5"/>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5"/>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5"/>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5"/>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5"/>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5"/>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95"/>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95"/>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5"/>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5"/>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5"/>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5"/>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95"/>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5"/>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5"/>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5"/>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7" name="Google Shape;15537;p95"/>
          <p:cNvGrpSpPr/>
          <p:nvPr/>
        </p:nvGrpSpPr>
        <p:grpSpPr>
          <a:xfrm>
            <a:off x="4900684" y="4268187"/>
            <a:ext cx="274576" cy="354623"/>
            <a:chOff x="4900684" y="4268187"/>
            <a:chExt cx="274576" cy="354623"/>
          </a:xfrm>
        </p:grpSpPr>
        <p:sp>
          <p:nvSpPr>
            <p:cNvPr id="15538" name="Google Shape;15538;p95"/>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5"/>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5"/>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5"/>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5"/>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5"/>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5"/>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95"/>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5"/>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5"/>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95"/>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95"/>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95"/>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5"/>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5"/>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3" name="Google Shape;15553;p95"/>
          <p:cNvGrpSpPr/>
          <p:nvPr/>
        </p:nvGrpSpPr>
        <p:grpSpPr>
          <a:xfrm>
            <a:off x="7161654" y="3345794"/>
            <a:ext cx="263343" cy="354754"/>
            <a:chOff x="7161654" y="3345794"/>
            <a:chExt cx="263343" cy="354754"/>
          </a:xfrm>
        </p:grpSpPr>
        <p:sp>
          <p:nvSpPr>
            <p:cNvPr id="15554" name="Google Shape;15554;p95"/>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5"/>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5"/>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5"/>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5"/>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5"/>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5"/>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5"/>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5"/>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5"/>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5"/>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5"/>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5"/>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95"/>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95"/>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5"/>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5"/>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5"/>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5"/>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3" name="Google Shape;15573;p95"/>
          <p:cNvGrpSpPr/>
          <p:nvPr/>
        </p:nvGrpSpPr>
        <p:grpSpPr>
          <a:xfrm>
            <a:off x="6711770" y="3345794"/>
            <a:ext cx="263081" cy="354754"/>
            <a:chOff x="6711770" y="3345794"/>
            <a:chExt cx="263081" cy="354754"/>
          </a:xfrm>
        </p:grpSpPr>
        <p:sp>
          <p:nvSpPr>
            <p:cNvPr id="15574" name="Google Shape;15574;p95"/>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5"/>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5"/>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95"/>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5"/>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5"/>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95"/>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5"/>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5"/>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5"/>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5"/>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5"/>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5"/>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5"/>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5"/>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5"/>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5"/>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1" name="Google Shape;15591;p95"/>
          <p:cNvGrpSpPr/>
          <p:nvPr/>
        </p:nvGrpSpPr>
        <p:grpSpPr>
          <a:xfrm>
            <a:off x="7163409" y="2880251"/>
            <a:ext cx="263316" cy="354414"/>
            <a:chOff x="7163409" y="2880251"/>
            <a:chExt cx="263316" cy="354414"/>
          </a:xfrm>
        </p:grpSpPr>
        <p:sp>
          <p:nvSpPr>
            <p:cNvPr id="15592" name="Google Shape;15592;p95"/>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95"/>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5"/>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5"/>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5"/>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95"/>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5"/>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5"/>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5"/>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5"/>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5"/>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5"/>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4" name="Google Shape;15604;p95"/>
          <p:cNvGrpSpPr/>
          <p:nvPr/>
        </p:nvGrpSpPr>
        <p:grpSpPr>
          <a:xfrm>
            <a:off x="6712032" y="2880172"/>
            <a:ext cx="263316" cy="354493"/>
            <a:chOff x="6712032" y="2880172"/>
            <a:chExt cx="263316" cy="354493"/>
          </a:xfrm>
        </p:grpSpPr>
        <p:sp>
          <p:nvSpPr>
            <p:cNvPr id="15605" name="Google Shape;15605;p95"/>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5"/>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5"/>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5"/>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5"/>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5"/>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5"/>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5"/>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5"/>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5"/>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5"/>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5"/>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5"/>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5"/>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5"/>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5"/>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5"/>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5"/>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5"/>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5"/>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5"/>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95"/>
          <p:cNvGrpSpPr/>
          <p:nvPr/>
        </p:nvGrpSpPr>
        <p:grpSpPr>
          <a:xfrm>
            <a:off x="6261624" y="3345794"/>
            <a:ext cx="263316" cy="354754"/>
            <a:chOff x="6261624" y="3345794"/>
            <a:chExt cx="263316" cy="354754"/>
          </a:xfrm>
        </p:grpSpPr>
        <p:sp>
          <p:nvSpPr>
            <p:cNvPr id="15627" name="Google Shape;15627;p95"/>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5"/>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5"/>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5"/>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5"/>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5"/>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5"/>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5"/>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5"/>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5"/>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5"/>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5"/>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5"/>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5"/>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5"/>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5"/>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5"/>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5"/>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5"/>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95"/>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95"/>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5"/>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5"/>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5"/>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5"/>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5"/>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5"/>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5"/>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5" name="Google Shape;15655;p95"/>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56" name="Google Shape;15656;p95"/>
          <p:cNvGrpSpPr/>
          <p:nvPr/>
        </p:nvGrpSpPr>
        <p:grpSpPr>
          <a:xfrm>
            <a:off x="5811739" y="3345794"/>
            <a:ext cx="263316" cy="354754"/>
            <a:chOff x="5811739" y="3345794"/>
            <a:chExt cx="263316" cy="354754"/>
          </a:xfrm>
        </p:grpSpPr>
        <p:sp>
          <p:nvSpPr>
            <p:cNvPr id="15657" name="Google Shape;15657;p95"/>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5"/>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5"/>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5"/>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5"/>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5"/>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5"/>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5"/>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5"/>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95"/>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95"/>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5"/>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5"/>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5"/>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5"/>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5"/>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5"/>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5"/>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5"/>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5"/>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5"/>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8" name="Google Shape;15678;p95"/>
          <p:cNvGrpSpPr/>
          <p:nvPr/>
        </p:nvGrpSpPr>
        <p:grpSpPr>
          <a:xfrm>
            <a:off x="5363818" y="3345794"/>
            <a:ext cx="259074" cy="354493"/>
            <a:chOff x="5363818" y="3345794"/>
            <a:chExt cx="259074" cy="354493"/>
          </a:xfrm>
        </p:grpSpPr>
        <p:sp>
          <p:nvSpPr>
            <p:cNvPr id="15679" name="Google Shape;15679;p95"/>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95"/>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95"/>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95"/>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5"/>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5"/>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95"/>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5"/>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5"/>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5"/>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95"/>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5"/>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5"/>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5"/>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5"/>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5"/>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5"/>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5"/>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5"/>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5"/>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5"/>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5"/>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5"/>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95"/>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5"/>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4" name="Google Shape;15704;p95"/>
          <p:cNvGrpSpPr/>
          <p:nvPr/>
        </p:nvGrpSpPr>
        <p:grpSpPr>
          <a:xfrm>
            <a:off x="4912939" y="3345663"/>
            <a:ext cx="261326" cy="354885"/>
            <a:chOff x="4912939" y="3345663"/>
            <a:chExt cx="261326" cy="354885"/>
          </a:xfrm>
        </p:grpSpPr>
        <p:sp>
          <p:nvSpPr>
            <p:cNvPr id="15705" name="Google Shape;15705;p95"/>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5"/>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5"/>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5"/>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5"/>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5"/>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5"/>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5"/>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5"/>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95"/>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95"/>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5"/>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5"/>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5"/>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5"/>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5"/>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5"/>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95"/>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95"/>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5"/>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5"/>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6" name="Google Shape;15726;p95"/>
          <p:cNvGrpSpPr/>
          <p:nvPr/>
        </p:nvGrpSpPr>
        <p:grpSpPr>
          <a:xfrm>
            <a:off x="5809723" y="2879911"/>
            <a:ext cx="263081" cy="355016"/>
            <a:chOff x="5809723" y="2879911"/>
            <a:chExt cx="263081" cy="355016"/>
          </a:xfrm>
        </p:grpSpPr>
        <p:sp>
          <p:nvSpPr>
            <p:cNvPr id="15727" name="Google Shape;15727;p95"/>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5"/>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5"/>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5"/>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5"/>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5"/>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5"/>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5"/>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5"/>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95"/>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95"/>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5"/>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5"/>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5"/>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5"/>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5"/>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5"/>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5"/>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5"/>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5"/>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5"/>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5"/>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9" name="Google Shape;15749;p95"/>
          <p:cNvGrpSpPr/>
          <p:nvPr/>
        </p:nvGrpSpPr>
        <p:grpSpPr>
          <a:xfrm>
            <a:off x="7616069" y="4268056"/>
            <a:ext cx="263316" cy="354754"/>
            <a:chOff x="7616069" y="4268056"/>
            <a:chExt cx="263316" cy="354754"/>
          </a:xfrm>
        </p:grpSpPr>
        <p:sp>
          <p:nvSpPr>
            <p:cNvPr id="15750" name="Google Shape;15750;p95"/>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5"/>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5"/>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5"/>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5"/>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5"/>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5"/>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5"/>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95"/>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95"/>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5"/>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5"/>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5"/>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5"/>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5"/>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95"/>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5"/>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5"/>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5"/>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5"/>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5"/>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1" name="Google Shape;15771;p95"/>
          <p:cNvGrpSpPr/>
          <p:nvPr/>
        </p:nvGrpSpPr>
        <p:grpSpPr>
          <a:xfrm>
            <a:off x="7164404" y="4268318"/>
            <a:ext cx="263316" cy="354493"/>
            <a:chOff x="7164404" y="4268318"/>
            <a:chExt cx="263316" cy="354493"/>
          </a:xfrm>
        </p:grpSpPr>
        <p:sp>
          <p:nvSpPr>
            <p:cNvPr id="15772" name="Google Shape;15772;p95"/>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5"/>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5"/>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5"/>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5"/>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5"/>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5"/>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95"/>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95"/>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5"/>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5"/>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95"/>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95"/>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5"/>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5"/>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5"/>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8" name="Google Shape;15788;p95"/>
          <p:cNvGrpSpPr/>
          <p:nvPr/>
        </p:nvGrpSpPr>
        <p:grpSpPr>
          <a:xfrm>
            <a:off x="5358346" y="2879911"/>
            <a:ext cx="263316" cy="354754"/>
            <a:chOff x="5358346" y="2879911"/>
            <a:chExt cx="263316" cy="354754"/>
          </a:xfrm>
        </p:grpSpPr>
        <p:sp>
          <p:nvSpPr>
            <p:cNvPr id="15789" name="Google Shape;15789;p95"/>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5"/>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5"/>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5"/>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5"/>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5"/>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5"/>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5"/>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5"/>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5"/>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5"/>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5"/>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5"/>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5"/>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95"/>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95"/>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5"/>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5"/>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95"/>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95"/>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5"/>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0" name="Google Shape;15810;p95"/>
          <p:cNvGrpSpPr/>
          <p:nvPr/>
        </p:nvGrpSpPr>
        <p:grpSpPr>
          <a:xfrm>
            <a:off x="8061450" y="3345742"/>
            <a:ext cx="263316" cy="354807"/>
            <a:chOff x="8061450" y="3345742"/>
            <a:chExt cx="263316" cy="354807"/>
          </a:xfrm>
        </p:grpSpPr>
        <p:sp>
          <p:nvSpPr>
            <p:cNvPr id="15811" name="Google Shape;15811;p95"/>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95"/>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95"/>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5"/>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95"/>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95"/>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5"/>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5"/>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5"/>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5"/>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95"/>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95"/>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95"/>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5"/>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5"/>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95"/>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7" name="Google Shape;15827;p95"/>
          <p:cNvGrpSpPr/>
          <p:nvPr/>
        </p:nvGrpSpPr>
        <p:grpSpPr>
          <a:xfrm>
            <a:off x="8065953" y="2879911"/>
            <a:ext cx="263081" cy="354754"/>
            <a:chOff x="8065953" y="2879911"/>
            <a:chExt cx="263081" cy="354754"/>
          </a:xfrm>
        </p:grpSpPr>
        <p:sp>
          <p:nvSpPr>
            <p:cNvPr id="15828" name="Google Shape;15828;p95"/>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95"/>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5"/>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5"/>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5"/>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95"/>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95"/>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95"/>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95"/>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5"/>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5"/>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95"/>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95"/>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5"/>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95"/>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5"/>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4" name="Google Shape;15844;p95"/>
          <p:cNvGrpSpPr/>
          <p:nvPr/>
        </p:nvGrpSpPr>
        <p:grpSpPr>
          <a:xfrm>
            <a:off x="8064199" y="4268318"/>
            <a:ext cx="270308" cy="354493"/>
            <a:chOff x="8064199" y="4268318"/>
            <a:chExt cx="270308" cy="354493"/>
          </a:xfrm>
        </p:grpSpPr>
        <p:sp>
          <p:nvSpPr>
            <p:cNvPr id="15845" name="Google Shape;15845;p95"/>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5"/>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5"/>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5"/>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5"/>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5"/>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5"/>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95"/>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95"/>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95"/>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95"/>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95"/>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5"/>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5"/>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95"/>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95"/>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66"/>
        <p:cNvGrpSpPr/>
        <p:nvPr/>
      </p:nvGrpSpPr>
      <p:grpSpPr>
        <a:xfrm>
          <a:off x="0" y="0"/>
          <a:ext cx="0" cy="0"/>
          <a:chOff x="0" y="0"/>
          <a:chExt cx="0" cy="0"/>
        </a:xfrm>
      </p:grpSpPr>
      <p:sp>
        <p:nvSpPr>
          <p:cNvPr id="15867" name="Google Shape;15867;p9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868" name="Google Shape;15868;p9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869" name="Google Shape;15869;p96"/>
          <p:cNvGrpSpPr/>
          <p:nvPr/>
        </p:nvGrpSpPr>
        <p:grpSpPr>
          <a:xfrm>
            <a:off x="3511608" y="3348218"/>
            <a:ext cx="381482" cy="366926"/>
            <a:chOff x="3511608" y="3348218"/>
            <a:chExt cx="381482" cy="366926"/>
          </a:xfrm>
        </p:grpSpPr>
        <p:sp>
          <p:nvSpPr>
            <p:cNvPr id="15870" name="Google Shape;15870;p96"/>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96"/>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6"/>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6"/>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96"/>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6"/>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6"/>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6"/>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6"/>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6"/>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6"/>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6"/>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6"/>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6"/>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4" name="Google Shape;15884;p96"/>
          <p:cNvGrpSpPr/>
          <p:nvPr/>
        </p:nvGrpSpPr>
        <p:grpSpPr>
          <a:xfrm>
            <a:off x="1849816" y="3807339"/>
            <a:ext cx="163616" cy="366665"/>
            <a:chOff x="1849816" y="3807339"/>
            <a:chExt cx="163616" cy="366665"/>
          </a:xfrm>
        </p:grpSpPr>
        <p:sp>
          <p:nvSpPr>
            <p:cNvPr id="15885" name="Google Shape;15885;p96"/>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6"/>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6"/>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6"/>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6"/>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6"/>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6"/>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96"/>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6"/>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6"/>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6"/>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6"/>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6"/>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6"/>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9" name="Google Shape;15899;p96"/>
          <p:cNvGrpSpPr/>
          <p:nvPr/>
        </p:nvGrpSpPr>
        <p:grpSpPr>
          <a:xfrm>
            <a:off x="2274757" y="3807313"/>
            <a:ext cx="202292" cy="366430"/>
            <a:chOff x="2274757" y="3807313"/>
            <a:chExt cx="202292" cy="366430"/>
          </a:xfrm>
        </p:grpSpPr>
        <p:sp>
          <p:nvSpPr>
            <p:cNvPr id="15900" name="Google Shape;15900;p96"/>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6"/>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6"/>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6"/>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6"/>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6"/>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6"/>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6"/>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6"/>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6"/>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0" name="Google Shape;15910;p96"/>
          <p:cNvGrpSpPr/>
          <p:nvPr/>
        </p:nvGrpSpPr>
        <p:grpSpPr>
          <a:xfrm>
            <a:off x="3972716" y="3348218"/>
            <a:ext cx="366404" cy="366665"/>
            <a:chOff x="3972716" y="3348218"/>
            <a:chExt cx="366404" cy="366665"/>
          </a:xfrm>
        </p:grpSpPr>
        <p:sp>
          <p:nvSpPr>
            <p:cNvPr id="15911" name="Google Shape;15911;p96"/>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6"/>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6"/>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6"/>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96"/>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6"/>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6"/>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6"/>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96"/>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96"/>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6"/>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6"/>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3" name="Google Shape;15923;p96"/>
          <p:cNvGrpSpPr/>
          <p:nvPr/>
        </p:nvGrpSpPr>
        <p:grpSpPr>
          <a:xfrm>
            <a:off x="866528" y="3348348"/>
            <a:ext cx="317405" cy="366534"/>
            <a:chOff x="866528" y="3348348"/>
            <a:chExt cx="317405" cy="366534"/>
          </a:xfrm>
        </p:grpSpPr>
        <p:sp>
          <p:nvSpPr>
            <p:cNvPr id="15924" name="Google Shape;15924;p96"/>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6"/>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6"/>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6"/>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6"/>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96"/>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6"/>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6"/>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2" name="Google Shape;15932;p96"/>
          <p:cNvGrpSpPr/>
          <p:nvPr/>
        </p:nvGrpSpPr>
        <p:grpSpPr>
          <a:xfrm>
            <a:off x="1316818" y="3348296"/>
            <a:ext cx="310872" cy="366848"/>
            <a:chOff x="1316818" y="3348296"/>
            <a:chExt cx="310872" cy="366848"/>
          </a:xfrm>
        </p:grpSpPr>
        <p:sp>
          <p:nvSpPr>
            <p:cNvPr id="15933" name="Google Shape;15933;p96"/>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96"/>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6"/>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6"/>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6"/>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96"/>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6"/>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96"/>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6"/>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6"/>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96"/>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96"/>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96"/>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6"/>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6"/>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6"/>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6"/>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96"/>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96"/>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96"/>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6"/>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6"/>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6"/>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6"/>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7" name="Google Shape;15957;p96"/>
          <p:cNvGrpSpPr/>
          <p:nvPr/>
        </p:nvGrpSpPr>
        <p:grpSpPr>
          <a:xfrm>
            <a:off x="3105248" y="3348244"/>
            <a:ext cx="305620" cy="366430"/>
            <a:chOff x="3105248" y="3348244"/>
            <a:chExt cx="305620" cy="366430"/>
          </a:xfrm>
        </p:grpSpPr>
        <p:sp>
          <p:nvSpPr>
            <p:cNvPr id="15958" name="Google Shape;15958;p96"/>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6"/>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6"/>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6"/>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96"/>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96"/>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6"/>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5" name="Google Shape;15965;p96"/>
          <p:cNvGrpSpPr/>
          <p:nvPr/>
        </p:nvGrpSpPr>
        <p:grpSpPr>
          <a:xfrm>
            <a:off x="2661988" y="3348218"/>
            <a:ext cx="304078" cy="366665"/>
            <a:chOff x="2661988" y="3348218"/>
            <a:chExt cx="304078" cy="366665"/>
          </a:xfrm>
        </p:grpSpPr>
        <p:sp>
          <p:nvSpPr>
            <p:cNvPr id="15966" name="Google Shape;15966;p96"/>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96"/>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96"/>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6"/>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6"/>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6"/>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6"/>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6"/>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6"/>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96"/>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6"/>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6"/>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6"/>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96"/>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96"/>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96"/>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6"/>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6"/>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6"/>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5" name="Google Shape;15985;p96"/>
          <p:cNvGrpSpPr/>
          <p:nvPr/>
        </p:nvGrpSpPr>
        <p:grpSpPr>
          <a:xfrm>
            <a:off x="2212927" y="3348897"/>
            <a:ext cx="307606" cy="366482"/>
            <a:chOff x="2212927" y="3348897"/>
            <a:chExt cx="307606" cy="366482"/>
          </a:xfrm>
        </p:grpSpPr>
        <p:sp>
          <p:nvSpPr>
            <p:cNvPr id="15986" name="Google Shape;15986;p96"/>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6"/>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6"/>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6"/>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6"/>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96"/>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6"/>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6"/>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6"/>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96"/>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6" name="Google Shape;15996;p96"/>
          <p:cNvGrpSpPr/>
          <p:nvPr/>
        </p:nvGrpSpPr>
        <p:grpSpPr>
          <a:xfrm>
            <a:off x="1764389" y="3348218"/>
            <a:ext cx="310114" cy="366665"/>
            <a:chOff x="1764389" y="3348218"/>
            <a:chExt cx="310114" cy="366665"/>
          </a:xfrm>
        </p:grpSpPr>
        <p:sp>
          <p:nvSpPr>
            <p:cNvPr id="15997" name="Google Shape;15997;p96"/>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6"/>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6"/>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6"/>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96"/>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96"/>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96"/>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6"/>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96"/>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96"/>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6"/>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6"/>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6"/>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6"/>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6"/>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96"/>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6"/>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6"/>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6"/>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96"/>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7" name="Google Shape;16017;p96"/>
          <p:cNvGrpSpPr/>
          <p:nvPr/>
        </p:nvGrpSpPr>
        <p:grpSpPr>
          <a:xfrm>
            <a:off x="2777572" y="3807287"/>
            <a:ext cx="81716" cy="366717"/>
            <a:chOff x="2777572" y="3807287"/>
            <a:chExt cx="81716" cy="366717"/>
          </a:xfrm>
        </p:grpSpPr>
        <p:sp>
          <p:nvSpPr>
            <p:cNvPr id="16018" name="Google Shape;16018;p96"/>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6"/>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96"/>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96"/>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6"/>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6"/>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6"/>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6"/>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6"/>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6"/>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96"/>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9" name="Google Shape;16029;p96"/>
          <p:cNvGrpSpPr/>
          <p:nvPr/>
        </p:nvGrpSpPr>
        <p:grpSpPr>
          <a:xfrm>
            <a:off x="3934014" y="4329780"/>
            <a:ext cx="366665" cy="256334"/>
            <a:chOff x="3934014" y="4329780"/>
            <a:chExt cx="366665" cy="256334"/>
          </a:xfrm>
        </p:grpSpPr>
        <p:sp>
          <p:nvSpPr>
            <p:cNvPr id="16030" name="Google Shape;16030;p96"/>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6"/>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6"/>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6"/>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96"/>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96"/>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6"/>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6"/>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96"/>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96"/>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96"/>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6"/>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6"/>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3" name="Google Shape;16043;p96"/>
          <p:cNvGrpSpPr/>
          <p:nvPr/>
        </p:nvGrpSpPr>
        <p:grpSpPr>
          <a:xfrm>
            <a:off x="947670" y="3807339"/>
            <a:ext cx="194295" cy="366404"/>
            <a:chOff x="947670" y="3807339"/>
            <a:chExt cx="194295" cy="366404"/>
          </a:xfrm>
        </p:grpSpPr>
        <p:sp>
          <p:nvSpPr>
            <p:cNvPr id="16044" name="Google Shape;16044;p96"/>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96"/>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6"/>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6"/>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96"/>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6"/>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6"/>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6"/>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96"/>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6"/>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4" name="Google Shape;16054;p96"/>
          <p:cNvGrpSpPr/>
          <p:nvPr/>
        </p:nvGrpSpPr>
        <p:grpSpPr>
          <a:xfrm>
            <a:off x="3420379" y="4286557"/>
            <a:ext cx="368939" cy="342283"/>
            <a:chOff x="3420379" y="4286557"/>
            <a:chExt cx="368939" cy="342283"/>
          </a:xfrm>
        </p:grpSpPr>
        <p:sp>
          <p:nvSpPr>
            <p:cNvPr id="16055" name="Google Shape;16055;p96"/>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6"/>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96"/>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96"/>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6"/>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96"/>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96"/>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6"/>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6"/>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6"/>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6"/>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6"/>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6"/>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6"/>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6"/>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96"/>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1" name="Google Shape;16071;p96"/>
          <p:cNvGrpSpPr/>
          <p:nvPr/>
        </p:nvGrpSpPr>
        <p:grpSpPr>
          <a:xfrm>
            <a:off x="3965190" y="3842252"/>
            <a:ext cx="369801" cy="296813"/>
            <a:chOff x="3965190" y="3842252"/>
            <a:chExt cx="369801" cy="296813"/>
          </a:xfrm>
        </p:grpSpPr>
        <p:sp>
          <p:nvSpPr>
            <p:cNvPr id="16072" name="Google Shape;16072;p96"/>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96"/>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96"/>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6"/>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96"/>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6"/>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6"/>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96"/>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96"/>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6"/>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6"/>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6"/>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6"/>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96"/>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6"/>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6"/>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96"/>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96"/>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6"/>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3" name="Google Shape;16093;p96"/>
          <p:cNvGrpSpPr/>
          <p:nvPr/>
        </p:nvGrpSpPr>
        <p:grpSpPr>
          <a:xfrm>
            <a:off x="3506590" y="3833812"/>
            <a:ext cx="396796" cy="313407"/>
            <a:chOff x="3506590" y="3833812"/>
            <a:chExt cx="396796" cy="313407"/>
          </a:xfrm>
        </p:grpSpPr>
        <p:sp>
          <p:nvSpPr>
            <p:cNvPr id="16094" name="Google Shape;16094;p96"/>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96"/>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96"/>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7" name="Google Shape;16097;p96"/>
          <p:cNvGrpSpPr/>
          <p:nvPr/>
        </p:nvGrpSpPr>
        <p:grpSpPr>
          <a:xfrm>
            <a:off x="2769288" y="1965364"/>
            <a:ext cx="104556" cy="366665"/>
            <a:chOff x="2769288" y="1965364"/>
            <a:chExt cx="104556" cy="366665"/>
          </a:xfrm>
        </p:grpSpPr>
        <p:sp>
          <p:nvSpPr>
            <p:cNvPr id="16098" name="Google Shape;16098;p96"/>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6"/>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96"/>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96"/>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6"/>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96"/>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96"/>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96"/>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96"/>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6"/>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6"/>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6"/>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0" name="Google Shape;16110;p96"/>
          <p:cNvGrpSpPr/>
          <p:nvPr/>
        </p:nvGrpSpPr>
        <p:grpSpPr>
          <a:xfrm>
            <a:off x="3966679" y="2010861"/>
            <a:ext cx="367162" cy="275698"/>
            <a:chOff x="3966679" y="2010861"/>
            <a:chExt cx="367162" cy="275698"/>
          </a:xfrm>
        </p:grpSpPr>
        <p:sp>
          <p:nvSpPr>
            <p:cNvPr id="16111" name="Google Shape;16111;p96"/>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96"/>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96"/>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96"/>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5" name="Google Shape;16115;p96"/>
          <p:cNvGrpSpPr/>
          <p:nvPr/>
        </p:nvGrpSpPr>
        <p:grpSpPr>
          <a:xfrm>
            <a:off x="1752577" y="2025495"/>
            <a:ext cx="366404" cy="246220"/>
            <a:chOff x="1752577" y="2025495"/>
            <a:chExt cx="366404" cy="246220"/>
          </a:xfrm>
        </p:grpSpPr>
        <p:sp>
          <p:nvSpPr>
            <p:cNvPr id="16116" name="Google Shape;16116;p96"/>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96"/>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96"/>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96"/>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96"/>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6"/>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6"/>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6"/>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96"/>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96"/>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6"/>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6"/>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96"/>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96"/>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6"/>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6"/>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2" name="Google Shape;16132;p96"/>
          <p:cNvGrpSpPr/>
          <p:nvPr/>
        </p:nvGrpSpPr>
        <p:grpSpPr>
          <a:xfrm>
            <a:off x="1309553" y="2069580"/>
            <a:ext cx="366404" cy="158363"/>
            <a:chOff x="1309553" y="2069580"/>
            <a:chExt cx="366404" cy="158363"/>
          </a:xfrm>
        </p:grpSpPr>
        <p:sp>
          <p:nvSpPr>
            <p:cNvPr id="16133" name="Google Shape;16133;p96"/>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6"/>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6"/>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96"/>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96"/>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96"/>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96"/>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96"/>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6"/>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6"/>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6"/>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6"/>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96"/>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6"/>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96"/>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96"/>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96"/>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6"/>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96"/>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96"/>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96"/>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96"/>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6"/>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6"/>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9" name="Google Shape;16159;p96"/>
          <p:cNvGrpSpPr/>
          <p:nvPr/>
        </p:nvGrpSpPr>
        <p:grpSpPr>
          <a:xfrm>
            <a:off x="866528" y="2088762"/>
            <a:ext cx="366639" cy="119635"/>
            <a:chOff x="866528" y="2088762"/>
            <a:chExt cx="366639" cy="119635"/>
          </a:xfrm>
        </p:grpSpPr>
        <p:sp>
          <p:nvSpPr>
            <p:cNvPr id="16160" name="Google Shape;16160;p96"/>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6"/>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6"/>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6"/>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6"/>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6"/>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6"/>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96"/>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96"/>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6"/>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6"/>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6"/>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6"/>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96"/>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4" name="Google Shape;16174;p96"/>
          <p:cNvGrpSpPr/>
          <p:nvPr/>
        </p:nvGrpSpPr>
        <p:grpSpPr>
          <a:xfrm>
            <a:off x="2329269" y="1965312"/>
            <a:ext cx="98807" cy="366273"/>
            <a:chOff x="2329269" y="1965312"/>
            <a:chExt cx="98807" cy="366273"/>
          </a:xfrm>
        </p:grpSpPr>
        <p:sp>
          <p:nvSpPr>
            <p:cNvPr id="16175" name="Google Shape;16175;p96"/>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6"/>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6"/>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96"/>
          <p:cNvGrpSpPr/>
          <p:nvPr/>
        </p:nvGrpSpPr>
        <p:grpSpPr>
          <a:xfrm>
            <a:off x="3208053" y="1964972"/>
            <a:ext cx="112344" cy="366926"/>
            <a:chOff x="3208053" y="1964972"/>
            <a:chExt cx="112344" cy="366926"/>
          </a:xfrm>
        </p:grpSpPr>
        <p:sp>
          <p:nvSpPr>
            <p:cNvPr id="16179" name="Google Shape;16179;p96"/>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96"/>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96"/>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6"/>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6"/>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6"/>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5" name="Google Shape;16185;p96"/>
          <p:cNvGrpSpPr/>
          <p:nvPr/>
        </p:nvGrpSpPr>
        <p:grpSpPr>
          <a:xfrm>
            <a:off x="3225379" y="3807339"/>
            <a:ext cx="72413" cy="366404"/>
            <a:chOff x="3225379" y="3807339"/>
            <a:chExt cx="72413" cy="366404"/>
          </a:xfrm>
        </p:grpSpPr>
        <p:sp>
          <p:nvSpPr>
            <p:cNvPr id="16186" name="Google Shape;16186;p96"/>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96"/>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6"/>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6"/>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6"/>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6"/>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6"/>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96"/>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4" name="Google Shape;16194;p96"/>
          <p:cNvGrpSpPr/>
          <p:nvPr/>
        </p:nvGrpSpPr>
        <p:grpSpPr>
          <a:xfrm>
            <a:off x="3523916" y="2011096"/>
            <a:ext cx="366665" cy="275201"/>
            <a:chOff x="3523916" y="2011096"/>
            <a:chExt cx="366665" cy="275201"/>
          </a:xfrm>
        </p:grpSpPr>
        <p:sp>
          <p:nvSpPr>
            <p:cNvPr id="16195" name="Google Shape;16195;p96"/>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6"/>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6"/>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96"/>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6"/>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96"/>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96"/>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96"/>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96"/>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6"/>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96"/>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6"/>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6"/>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6"/>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6"/>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6"/>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6"/>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6"/>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96"/>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6"/>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5" name="Google Shape;16215;p96"/>
          <p:cNvGrpSpPr/>
          <p:nvPr/>
        </p:nvGrpSpPr>
        <p:grpSpPr>
          <a:xfrm>
            <a:off x="1742777" y="1499997"/>
            <a:ext cx="393791" cy="366744"/>
            <a:chOff x="1742777" y="1499997"/>
            <a:chExt cx="393791" cy="366744"/>
          </a:xfrm>
        </p:grpSpPr>
        <p:sp>
          <p:nvSpPr>
            <p:cNvPr id="16216" name="Google Shape;16216;p96"/>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6"/>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6"/>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96"/>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6"/>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6"/>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96"/>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6"/>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6"/>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6"/>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6"/>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6"/>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6"/>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6"/>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0" name="Google Shape;16230;p96"/>
          <p:cNvGrpSpPr/>
          <p:nvPr/>
        </p:nvGrpSpPr>
        <p:grpSpPr>
          <a:xfrm>
            <a:off x="4014449" y="1499997"/>
            <a:ext cx="319914" cy="366639"/>
            <a:chOff x="4014449" y="1499997"/>
            <a:chExt cx="319914" cy="366639"/>
          </a:xfrm>
        </p:grpSpPr>
        <p:sp>
          <p:nvSpPr>
            <p:cNvPr id="16231" name="Google Shape;16231;p96"/>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6"/>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6"/>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96"/>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6"/>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6" name="Google Shape;16236;p96"/>
          <p:cNvGrpSpPr/>
          <p:nvPr/>
        </p:nvGrpSpPr>
        <p:grpSpPr>
          <a:xfrm>
            <a:off x="866267" y="1591460"/>
            <a:ext cx="367397" cy="183711"/>
            <a:chOff x="866267" y="1591460"/>
            <a:chExt cx="367397" cy="183711"/>
          </a:xfrm>
        </p:grpSpPr>
        <p:sp>
          <p:nvSpPr>
            <p:cNvPr id="16237" name="Google Shape;16237;p96"/>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6"/>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6"/>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6"/>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96"/>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96"/>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6"/>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6"/>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6"/>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96"/>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96"/>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6"/>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96"/>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6"/>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6"/>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6"/>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6"/>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6"/>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5" name="Google Shape;16255;p96"/>
          <p:cNvGrpSpPr/>
          <p:nvPr/>
        </p:nvGrpSpPr>
        <p:grpSpPr>
          <a:xfrm>
            <a:off x="3117843" y="1499892"/>
            <a:ext cx="327440" cy="366744"/>
            <a:chOff x="3117843" y="1499892"/>
            <a:chExt cx="327440" cy="366744"/>
          </a:xfrm>
        </p:grpSpPr>
        <p:sp>
          <p:nvSpPr>
            <p:cNvPr id="16256" name="Google Shape;16256;p96"/>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6"/>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6"/>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96"/>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96"/>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96"/>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96"/>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3" name="Google Shape;16263;p96"/>
          <p:cNvGrpSpPr/>
          <p:nvPr/>
        </p:nvGrpSpPr>
        <p:grpSpPr>
          <a:xfrm>
            <a:off x="2667005" y="1499997"/>
            <a:ext cx="336770" cy="366639"/>
            <a:chOff x="2667005" y="1499997"/>
            <a:chExt cx="336770" cy="366639"/>
          </a:xfrm>
        </p:grpSpPr>
        <p:sp>
          <p:nvSpPr>
            <p:cNvPr id="16264" name="Google Shape;16264;p96"/>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96"/>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96"/>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96"/>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96"/>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6"/>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6"/>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6"/>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96"/>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6"/>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6"/>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6"/>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6"/>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6"/>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6"/>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6"/>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6"/>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6"/>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96"/>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3" name="Google Shape;16283;p96"/>
          <p:cNvGrpSpPr/>
          <p:nvPr/>
        </p:nvGrpSpPr>
        <p:grpSpPr>
          <a:xfrm>
            <a:off x="3564866" y="1499997"/>
            <a:ext cx="326473" cy="366639"/>
            <a:chOff x="3564866" y="1499997"/>
            <a:chExt cx="326473" cy="366639"/>
          </a:xfrm>
        </p:grpSpPr>
        <p:sp>
          <p:nvSpPr>
            <p:cNvPr id="16284" name="Google Shape;16284;p96"/>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96"/>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6"/>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96"/>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6"/>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96"/>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96"/>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6"/>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6"/>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3" name="Google Shape;16293;p96"/>
          <p:cNvGrpSpPr/>
          <p:nvPr/>
        </p:nvGrpSpPr>
        <p:grpSpPr>
          <a:xfrm>
            <a:off x="1314074" y="1499997"/>
            <a:ext cx="364392" cy="366639"/>
            <a:chOff x="1314074" y="1499997"/>
            <a:chExt cx="364392" cy="366639"/>
          </a:xfrm>
        </p:grpSpPr>
        <p:sp>
          <p:nvSpPr>
            <p:cNvPr id="16294" name="Google Shape;16294;p96"/>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96"/>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6"/>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6"/>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96"/>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96"/>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96"/>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96"/>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9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6"/>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96"/>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6" name="Google Shape;16306;p96"/>
          <p:cNvGrpSpPr/>
          <p:nvPr/>
        </p:nvGrpSpPr>
        <p:grpSpPr>
          <a:xfrm>
            <a:off x="2220479" y="1499997"/>
            <a:ext cx="337005" cy="366639"/>
            <a:chOff x="2220479" y="1499997"/>
            <a:chExt cx="337005" cy="366639"/>
          </a:xfrm>
        </p:grpSpPr>
        <p:sp>
          <p:nvSpPr>
            <p:cNvPr id="16307" name="Google Shape;16307;p96"/>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6"/>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6"/>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6"/>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6"/>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96"/>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96"/>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6"/>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6"/>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96"/>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96"/>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8" name="Google Shape;16318;p96"/>
          <p:cNvGrpSpPr/>
          <p:nvPr/>
        </p:nvGrpSpPr>
        <p:grpSpPr>
          <a:xfrm>
            <a:off x="4105155" y="2425976"/>
            <a:ext cx="87230" cy="366430"/>
            <a:chOff x="4105155" y="2425976"/>
            <a:chExt cx="87230" cy="366430"/>
          </a:xfrm>
        </p:grpSpPr>
        <p:sp>
          <p:nvSpPr>
            <p:cNvPr id="16319" name="Google Shape;16319;p96"/>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96"/>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96"/>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6"/>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6"/>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96"/>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5" name="Google Shape;16325;p96"/>
          <p:cNvGrpSpPr/>
          <p:nvPr/>
        </p:nvGrpSpPr>
        <p:grpSpPr>
          <a:xfrm>
            <a:off x="1808109" y="2426002"/>
            <a:ext cx="267884" cy="366639"/>
            <a:chOff x="1808109" y="2426002"/>
            <a:chExt cx="267884" cy="366639"/>
          </a:xfrm>
        </p:grpSpPr>
        <p:sp>
          <p:nvSpPr>
            <p:cNvPr id="16326" name="Google Shape;16326;p96"/>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6"/>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6"/>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6"/>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96"/>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96"/>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6"/>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6"/>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96"/>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96"/>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96"/>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96"/>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6"/>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6"/>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96"/>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96"/>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6"/>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6"/>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6"/>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96"/>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96"/>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7" name="Google Shape;16347;p96"/>
          <p:cNvGrpSpPr/>
          <p:nvPr/>
        </p:nvGrpSpPr>
        <p:grpSpPr>
          <a:xfrm>
            <a:off x="3603568" y="2426002"/>
            <a:ext cx="207597" cy="366639"/>
            <a:chOff x="3603568" y="2426002"/>
            <a:chExt cx="207597" cy="366639"/>
          </a:xfrm>
        </p:grpSpPr>
        <p:sp>
          <p:nvSpPr>
            <p:cNvPr id="16348" name="Google Shape;16348;p96"/>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6"/>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96"/>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96"/>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6"/>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6"/>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4" name="Google Shape;16354;p96"/>
          <p:cNvGrpSpPr/>
          <p:nvPr/>
        </p:nvGrpSpPr>
        <p:grpSpPr>
          <a:xfrm>
            <a:off x="2246115" y="2426002"/>
            <a:ext cx="274417" cy="366404"/>
            <a:chOff x="2246115" y="2426002"/>
            <a:chExt cx="274417" cy="366404"/>
          </a:xfrm>
        </p:grpSpPr>
        <p:sp>
          <p:nvSpPr>
            <p:cNvPr id="16355" name="Google Shape;16355;p96"/>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6"/>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6"/>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6"/>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96"/>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6"/>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6"/>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6"/>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3" name="Google Shape;16363;p96"/>
          <p:cNvGrpSpPr/>
          <p:nvPr/>
        </p:nvGrpSpPr>
        <p:grpSpPr>
          <a:xfrm>
            <a:off x="2696666" y="2426002"/>
            <a:ext cx="256099" cy="366639"/>
            <a:chOff x="2696666" y="2426002"/>
            <a:chExt cx="256099" cy="366639"/>
          </a:xfrm>
        </p:grpSpPr>
        <p:sp>
          <p:nvSpPr>
            <p:cNvPr id="16364" name="Google Shape;16364;p96"/>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6"/>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96"/>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6"/>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6"/>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6"/>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0" name="Google Shape;16370;p96"/>
          <p:cNvGrpSpPr/>
          <p:nvPr/>
        </p:nvGrpSpPr>
        <p:grpSpPr>
          <a:xfrm>
            <a:off x="3149072" y="2426002"/>
            <a:ext cx="225863" cy="366430"/>
            <a:chOff x="3149072" y="2426002"/>
            <a:chExt cx="225863" cy="366430"/>
          </a:xfrm>
        </p:grpSpPr>
        <p:sp>
          <p:nvSpPr>
            <p:cNvPr id="16371" name="Google Shape;16371;p96"/>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6"/>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6"/>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96"/>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96"/>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6"/>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6"/>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6"/>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6"/>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96"/>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6"/>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2" name="Google Shape;16382;p96"/>
          <p:cNvGrpSpPr/>
          <p:nvPr/>
        </p:nvGrpSpPr>
        <p:grpSpPr>
          <a:xfrm>
            <a:off x="1361556" y="2425923"/>
            <a:ext cx="283224" cy="366482"/>
            <a:chOff x="1361556" y="2425923"/>
            <a:chExt cx="283224" cy="366482"/>
          </a:xfrm>
        </p:grpSpPr>
        <p:sp>
          <p:nvSpPr>
            <p:cNvPr id="16383" name="Google Shape;16383;p96"/>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6"/>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6"/>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6"/>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6"/>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6"/>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6"/>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96"/>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96"/>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6"/>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6"/>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6"/>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96"/>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96"/>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6"/>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6"/>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6"/>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6"/>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6"/>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6"/>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3" name="Google Shape;16403;p96"/>
          <p:cNvGrpSpPr/>
          <p:nvPr/>
        </p:nvGrpSpPr>
        <p:grpSpPr>
          <a:xfrm>
            <a:off x="3973735" y="2891056"/>
            <a:ext cx="361883" cy="366979"/>
            <a:chOff x="3973735" y="2891056"/>
            <a:chExt cx="361883" cy="366979"/>
          </a:xfrm>
        </p:grpSpPr>
        <p:sp>
          <p:nvSpPr>
            <p:cNvPr id="16404" name="Google Shape;16404;p96"/>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6"/>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6"/>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96"/>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96"/>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96"/>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6"/>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6"/>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6"/>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6"/>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6"/>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6"/>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6"/>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96"/>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6"/>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1" name="Google Shape;16421;p96"/>
          <p:cNvGrpSpPr/>
          <p:nvPr/>
        </p:nvGrpSpPr>
        <p:grpSpPr>
          <a:xfrm>
            <a:off x="3527941" y="2916744"/>
            <a:ext cx="366665" cy="315654"/>
            <a:chOff x="3527941" y="2916744"/>
            <a:chExt cx="366665" cy="315654"/>
          </a:xfrm>
        </p:grpSpPr>
        <p:sp>
          <p:nvSpPr>
            <p:cNvPr id="16422" name="Google Shape;16422;p96"/>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6"/>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96"/>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96"/>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6"/>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96"/>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96"/>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6"/>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96"/>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6"/>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6"/>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6"/>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6"/>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6"/>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6"/>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96"/>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96"/>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6"/>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6"/>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96"/>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96"/>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6"/>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96"/>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96"/>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6"/>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6"/>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6"/>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6"/>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6"/>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6"/>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2" name="Google Shape;16452;p96"/>
          <p:cNvGrpSpPr/>
          <p:nvPr/>
        </p:nvGrpSpPr>
        <p:grpSpPr>
          <a:xfrm>
            <a:off x="2640873" y="2891631"/>
            <a:ext cx="366404" cy="366404"/>
            <a:chOff x="2640873" y="2891631"/>
            <a:chExt cx="366404" cy="366404"/>
          </a:xfrm>
        </p:grpSpPr>
        <p:sp>
          <p:nvSpPr>
            <p:cNvPr id="16453" name="Google Shape;16453;p96"/>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6"/>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6"/>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6"/>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6"/>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6"/>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6"/>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96"/>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96"/>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6"/>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6"/>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6"/>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6"/>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6"/>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7" name="Google Shape;16467;p96"/>
          <p:cNvGrpSpPr/>
          <p:nvPr/>
        </p:nvGrpSpPr>
        <p:grpSpPr>
          <a:xfrm>
            <a:off x="2197091" y="2938120"/>
            <a:ext cx="366665" cy="273189"/>
            <a:chOff x="2197091" y="2938120"/>
            <a:chExt cx="366665" cy="273189"/>
          </a:xfrm>
        </p:grpSpPr>
        <p:sp>
          <p:nvSpPr>
            <p:cNvPr id="16468" name="Google Shape;16468;p96"/>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6"/>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6"/>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6"/>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96"/>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6"/>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6"/>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6"/>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6"/>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6"/>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96"/>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96"/>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6"/>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6"/>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6"/>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6"/>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6"/>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96"/>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96"/>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6"/>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6"/>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6"/>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2" name="Google Shape;16492;p96"/>
          <p:cNvGrpSpPr/>
          <p:nvPr/>
        </p:nvGrpSpPr>
        <p:grpSpPr>
          <a:xfrm>
            <a:off x="1753570" y="2892127"/>
            <a:ext cx="366665" cy="365202"/>
            <a:chOff x="1753570" y="2892127"/>
            <a:chExt cx="366665" cy="365202"/>
          </a:xfrm>
        </p:grpSpPr>
        <p:sp>
          <p:nvSpPr>
            <p:cNvPr id="16493" name="Google Shape;16493;p9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96"/>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96"/>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6"/>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6"/>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6"/>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6"/>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6"/>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96"/>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6"/>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6"/>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6"/>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6"/>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96"/>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96"/>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6"/>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6"/>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1" name="Google Shape;16511;p96"/>
          <p:cNvGrpSpPr/>
          <p:nvPr/>
        </p:nvGrpSpPr>
        <p:grpSpPr>
          <a:xfrm>
            <a:off x="1303751" y="3807339"/>
            <a:ext cx="367684" cy="366561"/>
            <a:chOff x="1303751" y="3807339"/>
            <a:chExt cx="367684" cy="366561"/>
          </a:xfrm>
        </p:grpSpPr>
        <p:sp>
          <p:nvSpPr>
            <p:cNvPr id="16512" name="Google Shape;16512;p96"/>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6"/>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96"/>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96"/>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6"/>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6"/>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6"/>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6"/>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96"/>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96"/>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6"/>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6"/>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6"/>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6"/>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6"/>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6"/>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96"/>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6"/>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6"/>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6"/>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6"/>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6"/>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6"/>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6"/>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6"/>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6"/>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96"/>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96"/>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96"/>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96"/>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6"/>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6"/>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6"/>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6"/>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6"/>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6"/>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6"/>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96"/>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6"/>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6"/>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6"/>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53" name="Google Shape;16553;p96"/>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54" name="Google Shape;16554;p96"/>
          <p:cNvGrpSpPr/>
          <p:nvPr/>
        </p:nvGrpSpPr>
        <p:grpSpPr>
          <a:xfrm>
            <a:off x="1310049" y="2891421"/>
            <a:ext cx="384749" cy="366613"/>
            <a:chOff x="1310049" y="2891421"/>
            <a:chExt cx="384749" cy="366613"/>
          </a:xfrm>
        </p:grpSpPr>
        <p:sp>
          <p:nvSpPr>
            <p:cNvPr id="16555" name="Google Shape;16555;p96"/>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6"/>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6"/>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6"/>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6"/>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6"/>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96"/>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6"/>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6"/>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6"/>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6"/>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6"/>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6"/>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6"/>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9" name="Google Shape;16569;p96"/>
          <p:cNvGrpSpPr/>
          <p:nvPr/>
        </p:nvGrpSpPr>
        <p:grpSpPr>
          <a:xfrm>
            <a:off x="849673" y="2891343"/>
            <a:ext cx="383468" cy="366665"/>
            <a:chOff x="849673" y="2891343"/>
            <a:chExt cx="383468" cy="366665"/>
          </a:xfrm>
        </p:grpSpPr>
        <p:sp>
          <p:nvSpPr>
            <p:cNvPr id="16570" name="Google Shape;16570;p96"/>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6"/>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6"/>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6"/>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6"/>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6"/>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6"/>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96"/>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96"/>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6"/>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6"/>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6"/>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2" name="Google Shape;16582;p96"/>
          <p:cNvGrpSpPr/>
          <p:nvPr/>
        </p:nvGrpSpPr>
        <p:grpSpPr>
          <a:xfrm>
            <a:off x="920257" y="2426002"/>
            <a:ext cx="278024" cy="366508"/>
            <a:chOff x="920257" y="2426002"/>
            <a:chExt cx="278024" cy="366508"/>
          </a:xfrm>
        </p:grpSpPr>
        <p:sp>
          <p:nvSpPr>
            <p:cNvPr id="16583" name="Google Shape;16583;p96"/>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6"/>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6"/>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6"/>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6"/>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6"/>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6"/>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6"/>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6"/>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96"/>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6"/>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6"/>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6"/>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6" name="Google Shape;16596;p96"/>
          <p:cNvGrpSpPr/>
          <p:nvPr/>
        </p:nvGrpSpPr>
        <p:grpSpPr>
          <a:xfrm>
            <a:off x="866528" y="4274484"/>
            <a:ext cx="349810" cy="366665"/>
            <a:chOff x="866528" y="4274484"/>
            <a:chExt cx="349810" cy="366665"/>
          </a:xfrm>
        </p:grpSpPr>
        <p:sp>
          <p:nvSpPr>
            <p:cNvPr id="16597" name="Google Shape;16597;p96"/>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6"/>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6"/>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6"/>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96"/>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96"/>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6"/>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6"/>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6"/>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6"/>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6"/>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8" name="Google Shape;16608;p96"/>
          <p:cNvGrpSpPr/>
          <p:nvPr/>
        </p:nvGrpSpPr>
        <p:grpSpPr>
          <a:xfrm>
            <a:off x="1388708" y="4274484"/>
            <a:ext cx="330210" cy="366665"/>
            <a:chOff x="1388708" y="4274484"/>
            <a:chExt cx="330210" cy="366665"/>
          </a:xfrm>
        </p:grpSpPr>
        <p:sp>
          <p:nvSpPr>
            <p:cNvPr id="16609" name="Google Shape;16609;p96"/>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6"/>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6"/>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6"/>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6"/>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6"/>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6"/>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6"/>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6"/>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6"/>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6"/>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96"/>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96"/>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6"/>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6"/>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96"/>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6"/>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6"/>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96"/>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6"/>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9" name="Google Shape;16629;p96"/>
          <p:cNvGrpSpPr/>
          <p:nvPr/>
        </p:nvGrpSpPr>
        <p:grpSpPr>
          <a:xfrm>
            <a:off x="1874694" y="4293326"/>
            <a:ext cx="375446" cy="328982"/>
            <a:chOff x="1874694" y="4293326"/>
            <a:chExt cx="375446" cy="328982"/>
          </a:xfrm>
        </p:grpSpPr>
        <p:sp>
          <p:nvSpPr>
            <p:cNvPr id="16630" name="Google Shape;16630;p96"/>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6"/>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6"/>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6"/>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6"/>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96"/>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96"/>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6"/>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6"/>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6"/>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6"/>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6"/>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6"/>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6"/>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6"/>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6"/>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6"/>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6"/>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6"/>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6"/>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6"/>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96"/>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2" name="Google Shape;16652;p96"/>
          <p:cNvGrpSpPr/>
          <p:nvPr/>
        </p:nvGrpSpPr>
        <p:grpSpPr>
          <a:xfrm>
            <a:off x="2396116" y="4293090"/>
            <a:ext cx="366665" cy="329714"/>
            <a:chOff x="2396116" y="4293090"/>
            <a:chExt cx="366665" cy="329714"/>
          </a:xfrm>
        </p:grpSpPr>
        <p:sp>
          <p:nvSpPr>
            <p:cNvPr id="16653" name="Google Shape;16653;p96"/>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6"/>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96"/>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96"/>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6"/>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6"/>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6"/>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6"/>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6"/>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6"/>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6"/>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6"/>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6"/>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6" name="Google Shape;16666;p96"/>
          <p:cNvGrpSpPr/>
          <p:nvPr/>
        </p:nvGrpSpPr>
        <p:grpSpPr>
          <a:xfrm>
            <a:off x="2908757" y="4289824"/>
            <a:ext cx="367162" cy="336116"/>
            <a:chOff x="2908757" y="4289824"/>
            <a:chExt cx="367162" cy="336116"/>
          </a:xfrm>
        </p:grpSpPr>
        <p:sp>
          <p:nvSpPr>
            <p:cNvPr id="16667" name="Google Shape;16667;p96"/>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96"/>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6"/>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6"/>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6"/>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6"/>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6"/>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6"/>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96"/>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96"/>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6"/>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6"/>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6"/>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6"/>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6"/>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6"/>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96"/>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96"/>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6"/>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6"/>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6"/>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6"/>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6"/>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6"/>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6"/>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6"/>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6"/>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4" name="Google Shape;16694;p96"/>
          <p:cNvGrpSpPr/>
          <p:nvPr/>
        </p:nvGrpSpPr>
        <p:grpSpPr>
          <a:xfrm>
            <a:off x="3082408" y="2919540"/>
            <a:ext cx="368651" cy="310350"/>
            <a:chOff x="3082408" y="2919540"/>
            <a:chExt cx="368651" cy="310350"/>
          </a:xfrm>
        </p:grpSpPr>
        <p:sp>
          <p:nvSpPr>
            <p:cNvPr id="16695" name="Google Shape;16695;p96"/>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6"/>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6"/>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6"/>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6"/>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6"/>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96"/>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96"/>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96"/>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6"/>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6"/>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6"/>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7" name="Google Shape;16707;p96"/>
          <p:cNvGrpSpPr/>
          <p:nvPr/>
        </p:nvGrpSpPr>
        <p:grpSpPr>
          <a:xfrm>
            <a:off x="7069130" y="2424800"/>
            <a:ext cx="366169" cy="360498"/>
            <a:chOff x="7069130" y="2424800"/>
            <a:chExt cx="366169" cy="360498"/>
          </a:xfrm>
        </p:grpSpPr>
        <p:sp>
          <p:nvSpPr>
            <p:cNvPr id="16708" name="Google Shape;16708;p96"/>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6"/>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96"/>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6"/>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6"/>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6"/>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6"/>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6"/>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6"/>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6"/>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6"/>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6"/>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96"/>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96"/>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6"/>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6"/>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6"/>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96"/>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96"/>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6"/>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8" name="Google Shape;16728;p96"/>
          <p:cNvGrpSpPr/>
          <p:nvPr/>
        </p:nvGrpSpPr>
        <p:grpSpPr>
          <a:xfrm>
            <a:off x="4885655" y="2424721"/>
            <a:ext cx="281473" cy="360629"/>
            <a:chOff x="4885655" y="2424721"/>
            <a:chExt cx="281473" cy="360629"/>
          </a:xfrm>
        </p:grpSpPr>
        <p:sp>
          <p:nvSpPr>
            <p:cNvPr id="16729" name="Google Shape;16729;p96"/>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6"/>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6"/>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6"/>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6"/>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6"/>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6"/>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6"/>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6"/>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6"/>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6"/>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0" name="Google Shape;16740;p96"/>
          <p:cNvGrpSpPr/>
          <p:nvPr/>
        </p:nvGrpSpPr>
        <p:grpSpPr>
          <a:xfrm>
            <a:off x="6625609" y="2446777"/>
            <a:ext cx="364130" cy="316726"/>
            <a:chOff x="6625609" y="2446777"/>
            <a:chExt cx="364130" cy="316726"/>
          </a:xfrm>
        </p:grpSpPr>
        <p:sp>
          <p:nvSpPr>
            <p:cNvPr id="16741" name="Google Shape;16741;p96"/>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6"/>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6"/>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6"/>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6"/>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6"/>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6"/>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6"/>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6"/>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6"/>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6"/>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6"/>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3" name="Google Shape;16753;p96"/>
          <p:cNvGrpSpPr/>
          <p:nvPr/>
        </p:nvGrpSpPr>
        <p:grpSpPr>
          <a:xfrm>
            <a:off x="5757644" y="2012350"/>
            <a:ext cx="360628" cy="298825"/>
            <a:chOff x="5757644" y="2012350"/>
            <a:chExt cx="360628" cy="298825"/>
          </a:xfrm>
        </p:grpSpPr>
        <p:sp>
          <p:nvSpPr>
            <p:cNvPr id="16754" name="Google Shape;16754;p96"/>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6"/>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6"/>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6"/>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6"/>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6"/>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6"/>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96"/>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6"/>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6"/>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6"/>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6"/>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6"/>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6"/>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6"/>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6"/>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6"/>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6"/>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6"/>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6"/>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6"/>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6"/>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6" name="Google Shape;16776;p96"/>
          <p:cNvGrpSpPr/>
          <p:nvPr/>
        </p:nvGrpSpPr>
        <p:grpSpPr>
          <a:xfrm>
            <a:off x="5317625" y="1983474"/>
            <a:ext cx="360628" cy="356839"/>
            <a:chOff x="5317625" y="1983474"/>
            <a:chExt cx="360628" cy="356839"/>
          </a:xfrm>
        </p:grpSpPr>
        <p:sp>
          <p:nvSpPr>
            <p:cNvPr id="16777" name="Google Shape;16777;p96"/>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6"/>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6"/>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96"/>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96"/>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96"/>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6"/>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6"/>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6"/>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6"/>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6"/>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96"/>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96"/>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6"/>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6"/>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6"/>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6"/>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6"/>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6"/>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6" name="Google Shape;16796;p96"/>
          <p:cNvGrpSpPr/>
          <p:nvPr/>
        </p:nvGrpSpPr>
        <p:grpSpPr>
          <a:xfrm>
            <a:off x="6181827" y="2463685"/>
            <a:ext cx="360629" cy="282989"/>
            <a:chOff x="6181827" y="2463685"/>
            <a:chExt cx="360629" cy="282989"/>
          </a:xfrm>
        </p:grpSpPr>
        <p:sp>
          <p:nvSpPr>
            <p:cNvPr id="16797" name="Google Shape;16797;p96"/>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6"/>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6"/>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6"/>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6"/>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96"/>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96"/>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6"/>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6"/>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6"/>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96"/>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8" name="Google Shape;16808;p96"/>
          <p:cNvGrpSpPr/>
          <p:nvPr/>
        </p:nvGrpSpPr>
        <p:grpSpPr>
          <a:xfrm>
            <a:off x="5346292" y="3340691"/>
            <a:ext cx="291247" cy="360628"/>
            <a:chOff x="5346292" y="3340691"/>
            <a:chExt cx="291247" cy="360628"/>
          </a:xfrm>
        </p:grpSpPr>
        <p:sp>
          <p:nvSpPr>
            <p:cNvPr id="16809" name="Google Shape;16809;p96"/>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6"/>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6"/>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6"/>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96"/>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96"/>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6"/>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6"/>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96"/>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96"/>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6"/>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96"/>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96"/>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6"/>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6"/>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6"/>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96"/>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96"/>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6"/>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6"/>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6"/>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6"/>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96"/>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96"/>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96"/>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4" name="Google Shape;16834;p96"/>
          <p:cNvGrpSpPr/>
          <p:nvPr/>
        </p:nvGrpSpPr>
        <p:grpSpPr>
          <a:xfrm>
            <a:off x="7969264" y="1981697"/>
            <a:ext cx="337763" cy="360393"/>
            <a:chOff x="7969264" y="1981697"/>
            <a:chExt cx="337763" cy="360393"/>
          </a:xfrm>
        </p:grpSpPr>
        <p:sp>
          <p:nvSpPr>
            <p:cNvPr id="16835" name="Google Shape;16835;p96"/>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6"/>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6"/>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96"/>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96"/>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6"/>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6"/>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6"/>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6"/>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6"/>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6"/>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6"/>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6"/>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6"/>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96"/>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96"/>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6"/>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6"/>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3" name="Google Shape;16853;p96"/>
          <p:cNvGrpSpPr/>
          <p:nvPr/>
        </p:nvGrpSpPr>
        <p:grpSpPr>
          <a:xfrm>
            <a:off x="5736032" y="2430000"/>
            <a:ext cx="360890" cy="350332"/>
            <a:chOff x="5736032" y="2430000"/>
            <a:chExt cx="360890" cy="350332"/>
          </a:xfrm>
        </p:grpSpPr>
        <p:sp>
          <p:nvSpPr>
            <p:cNvPr id="16854" name="Google Shape;16854;p96"/>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6"/>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6"/>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96"/>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6"/>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6"/>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6"/>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96"/>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96"/>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6"/>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6"/>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6"/>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6"/>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96"/>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6"/>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96"/>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96"/>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1" name="Google Shape;16871;p96"/>
          <p:cNvGrpSpPr/>
          <p:nvPr/>
        </p:nvGrpSpPr>
        <p:grpSpPr>
          <a:xfrm>
            <a:off x="4877867" y="1995991"/>
            <a:ext cx="360628" cy="331778"/>
            <a:chOff x="4877867" y="1995991"/>
            <a:chExt cx="360628" cy="331778"/>
          </a:xfrm>
        </p:grpSpPr>
        <p:sp>
          <p:nvSpPr>
            <p:cNvPr id="16872" name="Google Shape;16872;p96"/>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6"/>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96"/>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96"/>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6"/>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6"/>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6"/>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96"/>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96"/>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96"/>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96"/>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6"/>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6"/>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96"/>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6" name="Google Shape;16886;p96"/>
          <p:cNvGrpSpPr/>
          <p:nvPr/>
        </p:nvGrpSpPr>
        <p:grpSpPr>
          <a:xfrm>
            <a:off x="7050889" y="2913503"/>
            <a:ext cx="363529" cy="339513"/>
            <a:chOff x="7050889" y="2913503"/>
            <a:chExt cx="363529" cy="339513"/>
          </a:xfrm>
        </p:grpSpPr>
        <p:sp>
          <p:nvSpPr>
            <p:cNvPr id="16887" name="Google Shape;16887;p96"/>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96"/>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6"/>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6"/>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6"/>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6"/>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6"/>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6"/>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6"/>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6" name="Google Shape;16896;p96"/>
          <p:cNvGrpSpPr/>
          <p:nvPr/>
        </p:nvGrpSpPr>
        <p:grpSpPr>
          <a:xfrm>
            <a:off x="7510900" y="1981462"/>
            <a:ext cx="372937" cy="360629"/>
            <a:chOff x="7510900" y="1981462"/>
            <a:chExt cx="372937" cy="360629"/>
          </a:xfrm>
        </p:grpSpPr>
        <p:sp>
          <p:nvSpPr>
            <p:cNvPr id="16897" name="Google Shape;16897;p96"/>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96"/>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6"/>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6"/>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6"/>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6"/>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96"/>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6"/>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6"/>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96"/>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96"/>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96"/>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6"/>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6"/>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96"/>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96"/>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3" name="Google Shape;16913;p96"/>
          <p:cNvGrpSpPr/>
          <p:nvPr/>
        </p:nvGrpSpPr>
        <p:grpSpPr>
          <a:xfrm>
            <a:off x="6599476" y="2918260"/>
            <a:ext cx="360629" cy="329975"/>
            <a:chOff x="6599476" y="2918260"/>
            <a:chExt cx="360629" cy="329975"/>
          </a:xfrm>
        </p:grpSpPr>
        <p:sp>
          <p:nvSpPr>
            <p:cNvPr id="16914" name="Google Shape;16914;p96"/>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96"/>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6"/>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6"/>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6"/>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6"/>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6"/>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96"/>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96"/>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6"/>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96"/>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96"/>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96"/>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96"/>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96"/>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96"/>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96"/>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96"/>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96"/>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6"/>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96"/>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96"/>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96"/>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96"/>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96"/>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9" name="Google Shape;16939;p96"/>
          <p:cNvGrpSpPr/>
          <p:nvPr/>
        </p:nvGrpSpPr>
        <p:grpSpPr>
          <a:xfrm>
            <a:off x="5290499" y="2481533"/>
            <a:ext cx="360628" cy="247292"/>
            <a:chOff x="5290499" y="2481533"/>
            <a:chExt cx="360628" cy="247292"/>
          </a:xfrm>
        </p:grpSpPr>
        <p:sp>
          <p:nvSpPr>
            <p:cNvPr id="16940" name="Google Shape;16940;p96"/>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96"/>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96"/>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96"/>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96"/>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6"/>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6"/>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96"/>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96"/>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6"/>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6"/>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96"/>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96"/>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96"/>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96"/>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6"/>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6"/>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96"/>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96"/>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6"/>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96"/>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96"/>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96"/>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96"/>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96"/>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6"/>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96"/>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7" name="Google Shape;16967;p96"/>
          <p:cNvGrpSpPr/>
          <p:nvPr/>
        </p:nvGrpSpPr>
        <p:grpSpPr>
          <a:xfrm>
            <a:off x="6201923" y="1981514"/>
            <a:ext cx="351325" cy="360576"/>
            <a:chOff x="6201923" y="1981514"/>
            <a:chExt cx="351325" cy="360576"/>
          </a:xfrm>
        </p:grpSpPr>
        <p:sp>
          <p:nvSpPr>
            <p:cNvPr id="16968" name="Google Shape;16968;p96"/>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96"/>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96"/>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6"/>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96"/>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96"/>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96"/>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5" name="Google Shape;16975;p96"/>
          <p:cNvGrpSpPr/>
          <p:nvPr/>
        </p:nvGrpSpPr>
        <p:grpSpPr>
          <a:xfrm>
            <a:off x="4894461" y="3340691"/>
            <a:ext cx="312884" cy="360785"/>
            <a:chOff x="4894461" y="3340691"/>
            <a:chExt cx="312884" cy="360785"/>
          </a:xfrm>
        </p:grpSpPr>
        <p:sp>
          <p:nvSpPr>
            <p:cNvPr id="16976" name="Google Shape;16976;p96"/>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6"/>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96"/>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9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96"/>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9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96"/>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6"/>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6"/>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96"/>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96"/>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6"/>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6"/>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6"/>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96"/>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96"/>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2" name="Google Shape;16992;p96"/>
          <p:cNvGrpSpPr/>
          <p:nvPr/>
        </p:nvGrpSpPr>
        <p:grpSpPr>
          <a:xfrm>
            <a:off x="5339237" y="1501251"/>
            <a:ext cx="245541" cy="360628"/>
            <a:chOff x="5339237" y="1501251"/>
            <a:chExt cx="245541" cy="360628"/>
          </a:xfrm>
        </p:grpSpPr>
        <p:sp>
          <p:nvSpPr>
            <p:cNvPr id="16993" name="Google Shape;16993;p96"/>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96"/>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96"/>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96"/>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96"/>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9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96"/>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96"/>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96"/>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96"/>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96"/>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96"/>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96"/>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96"/>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96"/>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96"/>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6"/>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96"/>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96"/>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96"/>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96"/>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96"/>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6"/>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6"/>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6"/>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96"/>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96"/>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96"/>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9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6"/>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96"/>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96"/>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96"/>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96"/>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96"/>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96"/>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96"/>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96"/>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96"/>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96"/>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96"/>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96"/>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5" name="Google Shape;17035;p96"/>
          <p:cNvGrpSpPr/>
          <p:nvPr/>
        </p:nvGrpSpPr>
        <p:grpSpPr>
          <a:xfrm>
            <a:off x="7959464" y="2474216"/>
            <a:ext cx="370428" cy="261926"/>
            <a:chOff x="7959464" y="2474216"/>
            <a:chExt cx="370428" cy="261926"/>
          </a:xfrm>
        </p:grpSpPr>
        <p:sp>
          <p:nvSpPr>
            <p:cNvPr id="17036" name="Google Shape;17036;p96"/>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6"/>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6"/>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96"/>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96"/>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96"/>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6"/>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6"/>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96"/>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96"/>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96"/>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96"/>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8" name="Google Shape;17048;p96"/>
          <p:cNvGrpSpPr/>
          <p:nvPr/>
        </p:nvGrpSpPr>
        <p:grpSpPr>
          <a:xfrm>
            <a:off x="7518687" y="2457909"/>
            <a:ext cx="360629" cy="294461"/>
            <a:chOff x="7518687" y="2457909"/>
            <a:chExt cx="360629" cy="294461"/>
          </a:xfrm>
        </p:grpSpPr>
        <p:sp>
          <p:nvSpPr>
            <p:cNvPr id="17049" name="Google Shape;17049;p96"/>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6"/>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96"/>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96"/>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96"/>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96"/>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6"/>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6"/>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6"/>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96"/>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96"/>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96"/>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96"/>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96"/>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96"/>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96"/>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96"/>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6"/>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6"/>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8" name="Google Shape;17068;p96"/>
          <p:cNvGrpSpPr/>
          <p:nvPr/>
        </p:nvGrpSpPr>
        <p:grpSpPr>
          <a:xfrm>
            <a:off x="7086220" y="1981566"/>
            <a:ext cx="343799" cy="360524"/>
            <a:chOff x="7086220" y="1981566"/>
            <a:chExt cx="343799" cy="360524"/>
          </a:xfrm>
        </p:grpSpPr>
        <p:sp>
          <p:nvSpPr>
            <p:cNvPr id="17069" name="Google Shape;17069;p96"/>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96"/>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96"/>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6"/>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96"/>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96"/>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96"/>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96"/>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96"/>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96"/>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96"/>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96"/>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96"/>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96"/>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6"/>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96"/>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5" name="Google Shape;17085;p96"/>
          <p:cNvGrpSpPr/>
          <p:nvPr/>
        </p:nvGrpSpPr>
        <p:grpSpPr>
          <a:xfrm>
            <a:off x="6141112" y="2927563"/>
            <a:ext cx="368416" cy="311369"/>
            <a:chOff x="6141112" y="2927563"/>
            <a:chExt cx="368416" cy="311369"/>
          </a:xfrm>
        </p:grpSpPr>
        <p:sp>
          <p:nvSpPr>
            <p:cNvPr id="17086" name="Google Shape;17086;p96"/>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6"/>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6"/>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96"/>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96"/>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96"/>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96"/>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3" name="Google Shape;17093;p96"/>
          <p:cNvGrpSpPr/>
          <p:nvPr/>
        </p:nvGrpSpPr>
        <p:grpSpPr>
          <a:xfrm>
            <a:off x="7520699" y="2902946"/>
            <a:ext cx="335489" cy="360629"/>
            <a:chOff x="7520699" y="2902946"/>
            <a:chExt cx="335489" cy="360629"/>
          </a:xfrm>
        </p:grpSpPr>
        <p:sp>
          <p:nvSpPr>
            <p:cNvPr id="17094" name="Google Shape;17094;p96"/>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96"/>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96"/>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96"/>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96"/>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96"/>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96"/>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96"/>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6"/>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96"/>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96"/>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96"/>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6"/>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96"/>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96"/>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9" name="Google Shape;17109;p96"/>
          <p:cNvGrpSpPr/>
          <p:nvPr/>
        </p:nvGrpSpPr>
        <p:grpSpPr>
          <a:xfrm>
            <a:off x="7988340" y="2902946"/>
            <a:ext cx="308886" cy="360628"/>
            <a:chOff x="7988340" y="2902946"/>
            <a:chExt cx="308886" cy="360628"/>
          </a:xfrm>
        </p:grpSpPr>
        <p:sp>
          <p:nvSpPr>
            <p:cNvPr id="17110" name="Google Shape;17110;p96"/>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96"/>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96"/>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96"/>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96"/>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96"/>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96"/>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96"/>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96"/>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96"/>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96"/>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96"/>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6"/>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96"/>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96"/>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96"/>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96"/>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96"/>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6"/>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96"/>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96"/>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96"/>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96"/>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3" name="Google Shape;17133;p96"/>
          <p:cNvGrpSpPr/>
          <p:nvPr/>
        </p:nvGrpSpPr>
        <p:grpSpPr>
          <a:xfrm>
            <a:off x="5690039" y="2902998"/>
            <a:ext cx="362902" cy="360498"/>
            <a:chOff x="5690039" y="2902998"/>
            <a:chExt cx="362902" cy="360498"/>
          </a:xfrm>
        </p:grpSpPr>
        <p:sp>
          <p:nvSpPr>
            <p:cNvPr id="17134" name="Google Shape;17134;p96"/>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96"/>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96"/>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96"/>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96"/>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6"/>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96"/>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1" name="Google Shape;17141;p96"/>
          <p:cNvGrpSpPr/>
          <p:nvPr/>
        </p:nvGrpSpPr>
        <p:grpSpPr>
          <a:xfrm>
            <a:off x="4871935" y="1500990"/>
            <a:ext cx="258503" cy="360890"/>
            <a:chOff x="4871935" y="1500990"/>
            <a:chExt cx="258503" cy="360890"/>
          </a:xfrm>
        </p:grpSpPr>
        <p:sp>
          <p:nvSpPr>
            <p:cNvPr id="17142" name="Google Shape;17142;p96"/>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6"/>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96"/>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9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9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6"/>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6"/>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6"/>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6"/>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6"/>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96"/>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6"/>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56" name="Google Shape;17156;p96"/>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57" name="Google Shape;17157;p96"/>
          <p:cNvGrpSpPr/>
          <p:nvPr/>
        </p:nvGrpSpPr>
        <p:grpSpPr>
          <a:xfrm>
            <a:off x="6265764" y="1501251"/>
            <a:ext cx="234983" cy="360628"/>
            <a:chOff x="6265764" y="1501251"/>
            <a:chExt cx="234983" cy="360628"/>
          </a:xfrm>
        </p:grpSpPr>
        <p:sp>
          <p:nvSpPr>
            <p:cNvPr id="17158" name="Google Shape;17158;p96"/>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6"/>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6"/>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6"/>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6"/>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96"/>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6"/>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6"/>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96"/>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96"/>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0" name="Google Shape;17170;p96"/>
          <p:cNvGrpSpPr/>
          <p:nvPr/>
        </p:nvGrpSpPr>
        <p:grpSpPr>
          <a:xfrm>
            <a:off x="6193639" y="3401998"/>
            <a:ext cx="360628" cy="238250"/>
            <a:chOff x="6193639" y="3401998"/>
            <a:chExt cx="360628" cy="238250"/>
          </a:xfrm>
        </p:grpSpPr>
        <p:sp>
          <p:nvSpPr>
            <p:cNvPr id="17171" name="Google Shape;17171;p96"/>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96"/>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6"/>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6"/>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96"/>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96"/>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96"/>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6"/>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96"/>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96"/>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6"/>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2" name="Google Shape;17182;p96"/>
          <p:cNvGrpSpPr/>
          <p:nvPr/>
        </p:nvGrpSpPr>
        <p:grpSpPr>
          <a:xfrm>
            <a:off x="5801625" y="1501251"/>
            <a:ext cx="246037" cy="360629"/>
            <a:chOff x="5801625" y="1501251"/>
            <a:chExt cx="246037" cy="360629"/>
          </a:xfrm>
        </p:grpSpPr>
        <p:sp>
          <p:nvSpPr>
            <p:cNvPr id="17183" name="Google Shape;17183;p96"/>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6"/>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6"/>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96"/>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6"/>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6"/>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6"/>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96"/>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96"/>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6"/>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96"/>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96"/>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96"/>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6"/>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6"/>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6"/>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6"/>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96"/>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6"/>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2" name="Google Shape;17202;p96"/>
          <p:cNvGrpSpPr/>
          <p:nvPr/>
        </p:nvGrpSpPr>
        <p:grpSpPr>
          <a:xfrm>
            <a:off x="6641680" y="1981462"/>
            <a:ext cx="352083" cy="360864"/>
            <a:chOff x="6641680" y="1981462"/>
            <a:chExt cx="352083" cy="360864"/>
          </a:xfrm>
        </p:grpSpPr>
        <p:sp>
          <p:nvSpPr>
            <p:cNvPr id="17203" name="Google Shape;17203;p96"/>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6"/>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96"/>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96"/>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6"/>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6"/>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6"/>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6"/>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6"/>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6"/>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6"/>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6"/>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96"/>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96"/>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6"/>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6"/>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6"/>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6"/>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6"/>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96"/>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96"/>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6"/>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6"/>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6"/>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6"/>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6"/>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96"/>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6"/>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1" name="Google Shape;17231;p96"/>
          <p:cNvGrpSpPr/>
          <p:nvPr/>
        </p:nvGrpSpPr>
        <p:grpSpPr>
          <a:xfrm>
            <a:off x="7205332" y="1501251"/>
            <a:ext cx="198032" cy="360629"/>
            <a:chOff x="7205332" y="1501251"/>
            <a:chExt cx="198032" cy="360629"/>
          </a:xfrm>
        </p:grpSpPr>
        <p:sp>
          <p:nvSpPr>
            <p:cNvPr id="17232" name="Google Shape;17232;p96"/>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6"/>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6"/>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6"/>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6"/>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6"/>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6"/>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6"/>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6"/>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96"/>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96"/>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6"/>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6"/>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6"/>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96"/>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96"/>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6"/>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6"/>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6"/>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96"/>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2" name="Google Shape;17252;p96"/>
          <p:cNvGrpSpPr/>
          <p:nvPr/>
        </p:nvGrpSpPr>
        <p:grpSpPr>
          <a:xfrm>
            <a:off x="7688313" y="1501251"/>
            <a:ext cx="153058" cy="360628"/>
            <a:chOff x="7688313" y="1501251"/>
            <a:chExt cx="153058" cy="360628"/>
          </a:xfrm>
        </p:grpSpPr>
        <p:sp>
          <p:nvSpPr>
            <p:cNvPr id="17253" name="Google Shape;17253;p96"/>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96"/>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6"/>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6"/>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96"/>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96"/>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96"/>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6"/>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6"/>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6"/>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96"/>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96"/>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6"/>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96"/>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6"/>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6"/>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9" name="Google Shape;17269;p96"/>
          <p:cNvGrpSpPr/>
          <p:nvPr/>
        </p:nvGrpSpPr>
        <p:grpSpPr>
          <a:xfrm>
            <a:off x="8150179" y="1501251"/>
            <a:ext cx="150811" cy="360628"/>
            <a:chOff x="8150179" y="1501251"/>
            <a:chExt cx="150811" cy="360628"/>
          </a:xfrm>
        </p:grpSpPr>
        <p:sp>
          <p:nvSpPr>
            <p:cNvPr id="17270" name="Google Shape;17270;p96"/>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6"/>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6"/>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6"/>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96"/>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96"/>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6"/>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6"/>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6"/>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79" name="Google Shape;17279;p96"/>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80" name="Google Shape;17280;p96"/>
          <p:cNvGrpSpPr/>
          <p:nvPr/>
        </p:nvGrpSpPr>
        <p:grpSpPr>
          <a:xfrm>
            <a:off x="4877867" y="2902946"/>
            <a:ext cx="170149" cy="360629"/>
            <a:chOff x="4877867" y="2902946"/>
            <a:chExt cx="170149" cy="360629"/>
          </a:xfrm>
        </p:grpSpPr>
        <p:sp>
          <p:nvSpPr>
            <p:cNvPr id="17281" name="Google Shape;17281;p96"/>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6"/>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96"/>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96"/>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96"/>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96"/>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6"/>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96"/>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96"/>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96"/>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6"/>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6"/>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96"/>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4" name="Google Shape;17294;p96"/>
          <p:cNvGrpSpPr/>
          <p:nvPr/>
        </p:nvGrpSpPr>
        <p:grpSpPr>
          <a:xfrm>
            <a:off x="6741689" y="1500676"/>
            <a:ext cx="207962" cy="361203"/>
            <a:chOff x="6741689" y="1500676"/>
            <a:chExt cx="207962" cy="361203"/>
          </a:xfrm>
        </p:grpSpPr>
        <p:sp>
          <p:nvSpPr>
            <p:cNvPr id="17295" name="Google Shape;17295;p96"/>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96"/>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96"/>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96"/>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96"/>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6"/>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96"/>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96"/>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6"/>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6"/>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96"/>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96"/>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96"/>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96"/>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6"/>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6"/>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6"/>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96"/>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96"/>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4" name="Google Shape;17314;p96"/>
          <p:cNvGrpSpPr/>
          <p:nvPr/>
        </p:nvGrpSpPr>
        <p:grpSpPr>
          <a:xfrm>
            <a:off x="5752627" y="3430404"/>
            <a:ext cx="360628" cy="181464"/>
            <a:chOff x="5752627" y="3430404"/>
            <a:chExt cx="360628" cy="181464"/>
          </a:xfrm>
        </p:grpSpPr>
        <p:sp>
          <p:nvSpPr>
            <p:cNvPr id="17315" name="Google Shape;17315;p96"/>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96"/>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96"/>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96"/>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96"/>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6"/>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6"/>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96"/>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96"/>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96"/>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96"/>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6"/>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96"/>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96"/>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96"/>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96"/>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96"/>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96"/>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96"/>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96"/>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6"/>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96"/>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96"/>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96"/>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96"/>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6"/>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6"/>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6"/>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3" name="Google Shape;17343;p96"/>
          <p:cNvGrpSpPr/>
          <p:nvPr/>
        </p:nvGrpSpPr>
        <p:grpSpPr>
          <a:xfrm>
            <a:off x="5235700" y="2902998"/>
            <a:ext cx="361909" cy="360759"/>
            <a:chOff x="5235700" y="2902998"/>
            <a:chExt cx="361909" cy="360759"/>
          </a:xfrm>
        </p:grpSpPr>
        <p:sp>
          <p:nvSpPr>
            <p:cNvPr id="17344" name="Google Shape;17344;p96"/>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6"/>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96"/>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96"/>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96"/>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6"/>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96"/>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1" name="Google Shape;17351;p96"/>
          <p:cNvGrpSpPr/>
          <p:nvPr/>
        </p:nvGrpSpPr>
        <p:grpSpPr>
          <a:xfrm>
            <a:off x="6634912" y="3394969"/>
            <a:ext cx="360367" cy="252309"/>
            <a:chOff x="6634912" y="3394969"/>
            <a:chExt cx="360367" cy="252309"/>
          </a:xfrm>
        </p:grpSpPr>
        <p:sp>
          <p:nvSpPr>
            <p:cNvPr id="17352" name="Google Shape;17352;p96"/>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96"/>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6"/>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96"/>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96"/>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96"/>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96"/>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6"/>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96"/>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96"/>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96"/>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6"/>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6"/>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5" name="Google Shape;17365;p96"/>
          <p:cNvGrpSpPr/>
          <p:nvPr/>
        </p:nvGrpSpPr>
        <p:grpSpPr>
          <a:xfrm>
            <a:off x="7059330" y="3340796"/>
            <a:ext cx="377170" cy="360655"/>
            <a:chOff x="7059330" y="3340796"/>
            <a:chExt cx="377170" cy="360655"/>
          </a:xfrm>
        </p:grpSpPr>
        <p:sp>
          <p:nvSpPr>
            <p:cNvPr id="17366" name="Google Shape;17366;p96"/>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96"/>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6"/>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6"/>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96"/>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96"/>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96"/>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96"/>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6"/>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96"/>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96"/>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96"/>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8" name="Google Shape;17378;p96"/>
          <p:cNvGrpSpPr/>
          <p:nvPr/>
        </p:nvGrpSpPr>
        <p:grpSpPr>
          <a:xfrm>
            <a:off x="7957948" y="3375631"/>
            <a:ext cx="360629" cy="291012"/>
            <a:chOff x="7957948" y="3375631"/>
            <a:chExt cx="360629" cy="291012"/>
          </a:xfrm>
        </p:grpSpPr>
        <p:sp>
          <p:nvSpPr>
            <p:cNvPr id="17379" name="Google Shape;17379;p96"/>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96"/>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6"/>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96"/>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96"/>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96"/>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6"/>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6"/>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6"/>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96"/>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96"/>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96"/>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96"/>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96"/>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96"/>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96"/>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96"/>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96"/>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7" name="Google Shape;17397;p96"/>
          <p:cNvGrpSpPr/>
          <p:nvPr/>
        </p:nvGrpSpPr>
        <p:grpSpPr>
          <a:xfrm>
            <a:off x="6198656" y="3867888"/>
            <a:ext cx="347562" cy="227954"/>
            <a:chOff x="6198656" y="3867888"/>
            <a:chExt cx="347562" cy="227954"/>
          </a:xfrm>
        </p:grpSpPr>
        <p:sp>
          <p:nvSpPr>
            <p:cNvPr id="17398" name="Google Shape;17398;p96"/>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96"/>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96"/>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96"/>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96"/>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96"/>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96"/>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96"/>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96"/>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96"/>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96"/>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9" name="Google Shape;17409;p96"/>
          <p:cNvGrpSpPr/>
          <p:nvPr/>
        </p:nvGrpSpPr>
        <p:grpSpPr>
          <a:xfrm>
            <a:off x="5706895" y="3819151"/>
            <a:ext cx="349392" cy="325454"/>
            <a:chOff x="5706895" y="3819151"/>
            <a:chExt cx="349392" cy="325454"/>
          </a:xfrm>
        </p:grpSpPr>
        <p:sp>
          <p:nvSpPr>
            <p:cNvPr id="17410" name="Google Shape;17410;p96"/>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96"/>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96"/>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96"/>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96"/>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96"/>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96"/>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96"/>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96"/>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96"/>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96"/>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96"/>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96"/>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96"/>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96"/>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5" name="Google Shape;17425;p96"/>
          <p:cNvGrpSpPr/>
          <p:nvPr/>
        </p:nvGrpSpPr>
        <p:grpSpPr>
          <a:xfrm>
            <a:off x="7648618" y="3340744"/>
            <a:ext cx="97265" cy="360393"/>
            <a:chOff x="7648618" y="3340744"/>
            <a:chExt cx="97265" cy="360393"/>
          </a:xfrm>
        </p:grpSpPr>
        <p:sp>
          <p:nvSpPr>
            <p:cNvPr id="17426" name="Google Shape;17426;p96"/>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96"/>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96"/>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9" name="Google Shape;17429;p96"/>
          <p:cNvGrpSpPr/>
          <p:nvPr/>
        </p:nvGrpSpPr>
        <p:grpSpPr>
          <a:xfrm>
            <a:off x="7164356" y="3790667"/>
            <a:ext cx="385507" cy="382501"/>
            <a:chOff x="7164356" y="3790667"/>
            <a:chExt cx="385507" cy="382501"/>
          </a:xfrm>
        </p:grpSpPr>
        <p:sp>
          <p:nvSpPr>
            <p:cNvPr id="17430" name="Google Shape;17430;p96"/>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96"/>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96"/>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96"/>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96"/>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96"/>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96"/>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96"/>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96"/>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96"/>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96"/>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96"/>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96"/>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96"/>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96"/>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96"/>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96"/>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96"/>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96"/>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96"/>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96"/>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96"/>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96"/>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96"/>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4" name="Google Shape;17454;p96"/>
          <p:cNvGrpSpPr/>
          <p:nvPr/>
        </p:nvGrpSpPr>
        <p:grpSpPr>
          <a:xfrm>
            <a:off x="6670400" y="3826468"/>
            <a:ext cx="387911" cy="310846"/>
            <a:chOff x="6670400" y="3826468"/>
            <a:chExt cx="387911" cy="310846"/>
          </a:xfrm>
        </p:grpSpPr>
        <p:sp>
          <p:nvSpPr>
            <p:cNvPr id="17455" name="Google Shape;17455;p96"/>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96"/>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96"/>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96"/>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96"/>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96"/>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96"/>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96"/>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96"/>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96"/>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96"/>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96"/>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96"/>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96"/>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96"/>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96"/>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96"/>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96"/>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3" name="Google Shape;17473;p96"/>
          <p:cNvGrpSpPr/>
          <p:nvPr/>
        </p:nvGrpSpPr>
        <p:grpSpPr>
          <a:xfrm>
            <a:off x="7662181" y="3803446"/>
            <a:ext cx="302823" cy="360498"/>
            <a:chOff x="7662181" y="3803446"/>
            <a:chExt cx="302823" cy="360498"/>
          </a:xfrm>
        </p:grpSpPr>
        <p:sp>
          <p:nvSpPr>
            <p:cNvPr id="17474" name="Google Shape;17474;p96"/>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96"/>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96"/>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96"/>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96"/>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96"/>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96"/>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96"/>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96"/>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96"/>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4" name="Google Shape;17484;p96"/>
          <p:cNvGrpSpPr/>
          <p:nvPr/>
        </p:nvGrpSpPr>
        <p:grpSpPr>
          <a:xfrm>
            <a:off x="5206562" y="3803994"/>
            <a:ext cx="363895" cy="355663"/>
            <a:chOff x="5206562" y="3803994"/>
            <a:chExt cx="363895" cy="355663"/>
          </a:xfrm>
        </p:grpSpPr>
        <p:sp>
          <p:nvSpPr>
            <p:cNvPr id="17485" name="Google Shape;17485;p96"/>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96"/>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96"/>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96"/>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96"/>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96"/>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96"/>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96"/>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96"/>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96"/>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96"/>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96"/>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96"/>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96"/>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502"/>
        <p:cNvGrpSpPr/>
        <p:nvPr/>
      </p:nvGrpSpPr>
      <p:grpSpPr>
        <a:xfrm>
          <a:off x="0" y="0"/>
          <a:ext cx="0" cy="0"/>
          <a:chOff x="0" y="0"/>
          <a:chExt cx="0" cy="0"/>
        </a:xfrm>
      </p:grpSpPr>
      <p:sp>
        <p:nvSpPr>
          <p:cNvPr id="17503" name="Google Shape;17503;p9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504" name="Google Shape;17504;p97"/>
          <p:cNvGrpSpPr/>
          <p:nvPr/>
        </p:nvGrpSpPr>
        <p:grpSpPr>
          <a:xfrm>
            <a:off x="4682526" y="1512217"/>
            <a:ext cx="369948" cy="370132"/>
            <a:chOff x="4682526" y="1512217"/>
            <a:chExt cx="369948" cy="370132"/>
          </a:xfrm>
        </p:grpSpPr>
        <p:sp>
          <p:nvSpPr>
            <p:cNvPr id="17505" name="Google Shape;17505;p97"/>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97"/>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97"/>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97"/>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97"/>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97"/>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97"/>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97"/>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97"/>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97"/>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97"/>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97"/>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97"/>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97"/>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97"/>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0" name="Google Shape;17520;p97"/>
          <p:cNvGrpSpPr/>
          <p:nvPr/>
        </p:nvGrpSpPr>
        <p:grpSpPr>
          <a:xfrm>
            <a:off x="3592433" y="1980212"/>
            <a:ext cx="381542" cy="370079"/>
            <a:chOff x="3592433" y="1980212"/>
            <a:chExt cx="381542" cy="370079"/>
          </a:xfrm>
        </p:grpSpPr>
        <p:sp>
          <p:nvSpPr>
            <p:cNvPr id="17521" name="Google Shape;17521;p97"/>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97"/>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97"/>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97"/>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97"/>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97"/>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97"/>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97"/>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97"/>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97"/>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97"/>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97"/>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3" name="Google Shape;17533;p97"/>
          <p:cNvGrpSpPr/>
          <p:nvPr/>
        </p:nvGrpSpPr>
        <p:grpSpPr>
          <a:xfrm>
            <a:off x="1398582" y="2973490"/>
            <a:ext cx="371391" cy="235126"/>
            <a:chOff x="1398582" y="2973490"/>
            <a:chExt cx="371391" cy="235126"/>
          </a:xfrm>
        </p:grpSpPr>
        <p:sp>
          <p:nvSpPr>
            <p:cNvPr id="17534" name="Google Shape;17534;p97"/>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97"/>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97"/>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97"/>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97"/>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97"/>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97"/>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97"/>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97"/>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97"/>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97"/>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97"/>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97"/>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97"/>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97"/>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9" name="Google Shape;17549;p97"/>
          <p:cNvGrpSpPr/>
          <p:nvPr/>
        </p:nvGrpSpPr>
        <p:grpSpPr>
          <a:xfrm>
            <a:off x="850795" y="1512217"/>
            <a:ext cx="370132" cy="370132"/>
            <a:chOff x="850795" y="1512217"/>
            <a:chExt cx="370132" cy="370132"/>
          </a:xfrm>
        </p:grpSpPr>
        <p:sp>
          <p:nvSpPr>
            <p:cNvPr id="17550" name="Google Shape;17550;p97"/>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97"/>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97"/>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97"/>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97"/>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97"/>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97"/>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97"/>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97"/>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97"/>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97"/>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97"/>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97"/>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97"/>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97"/>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97"/>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97"/>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97"/>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8" name="Google Shape;17568;p97"/>
          <p:cNvGrpSpPr/>
          <p:nvPr/>
        </p:nvGrpSpPr>
        <p:grpSpPr>
          <a:xfrm>
            <a:off x="8038497" y="2906079"/>
            <a:ext cx="236568" cy="370105"/>
            <a:chOff x="8038497" y="2906079"/>
            <a:chExt cx="236568" cy="370105"/>
          </a:xfrm>
        </p:grpSpPr>
        <p:sp>
          <p:nvSpPr>
            <p:cNvPr id="17569" name="Google Shape;17569;p97"/>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97"/>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97"/>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97"/>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97"/>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97"/>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97"/>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6" name="Google Shape;17576;p97"/>
          <p:cNvGrpSpPr/>
          <p:nvPr/>
        </p:nvGrpSpPr>
        <p:grpSpPr>
          <a:xfrm>
            <a:off x="6324130" y="1566303"/>
            <a:ext cx="370630" cy="261802"/>
            <a:chOff x="6324130" y="1566303"/>
            <a:chExt cx="370630" cy="261802"/>
          </a:xfrm>
        </p:grpSpPr>
        <p:sp>
          <p:nvSpPr>
            <p:cNvPr id="17577" name="Google Shape;17577;p97"/>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97"/>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97"/>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97"/>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97"/>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97"/>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97"/>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97"/>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97"/>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97"/>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97"/>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97"/>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97"/>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97"/>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97"/>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97"/>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97"/>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97"/>
          <p:cNvGrpSpPr/>
          <p:nvPr/>
        </p:nvGrpSpPr>
        <p:grpSpPr>
          <a:xfrm>
            <a:off x="5232280" y="2026587"/>
            <a:ext cx="370840" cy="353213"/>
            <a:chOff x="5232280" y="2026587"/>
            <a:chExt cx="370840" cy="353213"/>
          </a:xfrm>
        </p:grpSpPr>
        <p:sp>
          <p:nvSpPr>
            <p:cNvPr id="17595" name="Google Shape;17595;p97"/>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97"/>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97"/>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97"/>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97"/>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97"/>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97"/>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97"/>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97"/>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97"/>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5" name="Google Shape;17605;p97"/>
          <p:cNvGrpSpPr/>
          <p:nvPr/>
        </p:nvGrpSpPr>
        <p:grpSpPr>
          <a:xfrm>
            <a:off x="7968961" y="2435329"/>
            <a:ext cx="379548" cy="365331"/>
            <a:chOff x="7968961" y="2435329"/>
            <a:chExt cx="379548" cy="365331"/>
          </a:xfrm>
        </p:grpSpPr>
        <p:sp>
          <p:nvSpPr>
            <p:cNvPr id="17606" name="Google Shape;17606;p97"/>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97"/>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97"/>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97"/>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97"/>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97"/>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2" name="Google Shape;17612;p97"/>
          <p:cNvGrpSpPr/>
          <p:nvPr/>
        </p:nvGrpSpPr>
        <p:grpSpPr>
          <a:xfrm>
            <a:off x="4136679" y="2115323"/>
            <a:ext cx="373305" cy="223217"/>
            <a:chOff x="4136679" y="2115323"/>
            <a:chExt cx="373305" cy="223217"/>
          </a:xfrm>
        </p:grpSpPr>
        <p:sp>
          <p:nvSpPr>
            <p:cNvPr id="17613" name="Google Shape;17613;p97"/>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97"/>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97"/>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97"/>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97"/>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97"/>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97"/>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97"/>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97"/>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97"/>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3" name="Google Shape;17623;p97"/>
          <p:cNvGrpSpPr/>
          <p:nvPr/>
        </p:nvGrpSpPr>
        <p:grpSpPr>
          <a:xfrm>
            <a:off x="7423823" y="2464077"/>
            <a:ext cx="372046" cy="307730"/>
            <a:chOff x="7423823" y="2464077"/>
            <a:chExt cx="372046" cy="307730"/>
          </a:xfrm>
        </p:grpSpPr>
        <p:sp>
          <p:nvSpPr>
            <p:cNvPr id="17624" name="Google Shape;17624;p97"/>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97"/>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97"/>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97"/>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97"/>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97"/>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97"/>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97"/>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97"/>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97"/>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97"/>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97"/>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97"/>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7" name="Google Shape;17637;p97"/>
          <p:cNvGrpSpPr/>
          <p:nvPr/>
        </p:nvGrpSpPr>
        <p:grpSpPr>
          <a:xfrm>
            <a:off x="3882511" y="3365156"/>
            <a:ext cx="295061" cy="370263"/>
            <a:chOff x="3882511" y="3365156"/>
            <a:chExt cx="295061" cy="370263"/>
          </a:xfrm>
        </p:grpSpPr>
        <p:sp>
          <p:nvSpPr>
            <p:cNvPr id="17638" name="Google Shape;17638;p97"/>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97"/>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97"/>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97"/>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97"/>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3" name="Google Shape;17643;p97"/>
          <p:cNvGrpSpPr/>
          <p:nvPr/>
        </p:nvGrpSpPr>
        <p:grpSpPr>
          <a:xfrm>
            <a:off x="5229788" y="1512217"/>
            <a:ext cx="370132" cy="370132"/>
            <a:chOff x="5229788" y="1512217"/>
            <a:chExt cx="370132" cy="370132"/>
          </a:xfrm>
        </p:grpSpPr>
        <p:sp>
          <p:nvSpPr>
            <p:cNvPr id="17644" name="Google Shape;17644;p97"/>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97"/>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97"/>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97"/>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97"/>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97"/>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97"/>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97"/>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97"/>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97"/>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97"/>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97"/>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97"/>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97"/>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97"/>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97"/>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97"/>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1" name="Google Shape;17661;p97"/>
          <p:cNvGrpSpPr/>
          <p:nvPr/>
        </p:nvGrpSpPr>
        <p:grpSpPr>
          <a:xfrm>
            <a:off x="6041869" y="3365392"/>
            <a:ext cx="373882" cy="370053"/>
            <a:chOff x="6041869" y="3365392"/>
            <a:chExt cx="373882" cy="370053"/>
          </a:xfrm>
        </p:grpSpPr>
        <p:sp>
          <p:nvSpPr>
            <p:cNvPr id="17662" name="Google Shape;17662;p97"/>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97"/>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97"/>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97"/>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97"/>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97"/>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97"/>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97"/>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97"/>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97"/>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2" name="Google Shape;17672;p97"/>
          <p:cNvGrpSpPr/>
          <p:nvPr/>
        </p:nvGrpSpPr>
        <p:grpSpPr>
          <a:xfrm>
            <a:off x="4684309" y="2087493"/>
            <a:ext cx="374748" cy="279140"/>
            <a:chOff x="4684309" y="2087493"/>
            <a:chExt cx="374748" cy="279140"/>
          </a:xfrm>
        </p:grpSpPr>
        <p:sp>
          <p:nvSpPr>
            <p:cNvPr id="17673" name="Google Shape;17673;p97"/>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97"/>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97"/>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97"/>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97"/>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97"/>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97"/>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97"/>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97"/>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97"/>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97"/>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97"/>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5" name="Google Shape;17685;p97"/>
          <p:cNvGrpSpPr/>
          <p:nvPr/>
        </p:nvGrpSpPr>
        <p:grpSpPr>
          <a:xfrm>
            <a:off x="7521110" y="2906131"/>
            <a:ext cx="175400" cy="370053"/>
            <a:chOff x="7521110" y="2906131"/>
            <a:chExt cx="175400" cy="370053"/>
          </a:xfrm>
        </p:grpSpPr>
        <p:sp>
          <p:nvSpPr>
            <p:cNvPr id="17686" name="Google Shape;17686;p97"/>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97"/>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97"/>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97"/>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97"/>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97"/>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97"/>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97"/>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97"/>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5" name="Google Shape;17695;p97"/>
          <p:cNvGrpSpPr/>
          <p:nvPr/>
        </p:nvGrpSpPr>
        <p:grpSpPr>
          <a:xfrm>
            <a:off x="3586925" y="1523286"/>
            <a:ext cx="371023" cy="347915"/>
            <a:chOff x="3586925" y="1523286"/>
            <a:chExt cx="371023" cy="347915"/>
          </a:xfrm>
        </p:grpSpPr>
        <p:sp>
          <p:nvSpPr>
            <p:cNvPr id="17696" name="Google Shape;17696;p97"/>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97"/>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97"/>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97"/>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97"/>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97"/>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97"/>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97"/>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97"/>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97"/>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97"/>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97"/>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97"/>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97"/>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97"/>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97"/>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97"/>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97"/>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97"/>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5" name="Google Shape;17715;p97"/>
          <p:cNvGrpSpPr/>
          <p:nvPr/>
        </p:nvGrpSpPr>
        <p:grpSpPr>
          <a:xfrm>
            <a:off x="6876009" y="2475461"/>
            <a:ext cx="370158" cy="285120"/>
            <a:chOff x="6876009" y="2475461"/>
            <a:chExt cx="370158" cy="285120"/>
          </a:xfrm>
        </p:grpSpPr>
        <p:sp>
          <p:nvSpPr>
            <p:cNvPr id="17716" name="Google Shape;17716;p97"/>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97"/>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97"/>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97"/>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97"/>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97"/>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97"/>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97"/>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97"/>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5" name="Google Shape;17725;p97"/>
          <p:cNvGrpSpPr/>
          <p:nvPr/>
        </p:nvGrpSpPr>
        <p:grpSpPr>
          <a:xfrm>
            <a:off x="6328222" y="2445847"/>
            <a:ext cx="370158" cy="344269"/>
            <a:chOff x="6328222" y="2445847"/>
            <a:chExt cx="370158" cy="344269"/>
          </a:xfrm>
        </p:grpSpPr>
        <p:sp>
          <p:nvSpPr>
            <p:cNvPr id="17726" name="Google Shape;17726;p97"/>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97"/>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97"/>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97"/>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97"/>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97"/>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97"/>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97"/>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4" name="Google Shape;17734;p97"/>
          <p:cNvGrpSpPr/>
          <p:nvPr/>
        </p:nvGrpSpPr>
        <p:grpSpPr>
          <a:xfrm>
            <a:off x="5249540" y="2432942"/>
            <a:ext cx="351639" cy="370184"/>
            <a:chOff x="5249540" y="2432942"/>
            <a:chExt cx="351639" cy="370184"/>
          </a:xfrm>
        </p:grpSpPr>
        <p:sp>
          <p:nvSpPr>
            <p:cNvPr id="17735" name="Google Shape;17735;p97"/>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97"/>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97"/>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97"/>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97"/>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97"/>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97"/>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2" name="Google Shape;17742;p97"/>
          <p:cNvGrpSpPr/>
          <p:nvPr/>
        </p:nvGrpSpPr>
        <p:grpSpPr>
          <a:xfrm>
            <a:off x="4137047" y="2482176"/>
            <a:ext cx="371102" cy="271585"/>
            <a:chOff x="4137047" y="2482176"/>
            <a:chExt cx="371102" cy="271585"/>
          </a:xfrm>
        </p:grpSpPr>
        <p:sp>
          <p:nvSpPr>
            <p:cNvPr id="17743" name="Google Shape;17743;p97"/>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97"/>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97"/>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97"/>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97"/>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97"/>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97"/>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97"/>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97"/>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97"/>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97"/>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4" name="Google Shape;17754;p97"/>
          <p:cNvGrpSpPr/>
          <p:nvPr/>
        </p:nvGrpSpPr>
        <p:grpSpPr>
          <a:xfrm>
            <a:off x="4686434" y="2432916"/>
            <a:ext cx="367377" cy="370079"/>
            <a:chOff x="4686434" y="2432916"/>
            <a:chExt cx="367377" cy="370079"/>
          </a:xfrm>
        </p:grpSpPr>
        <p:sp>
          <p:nvSpPr>
            <p:cNvPr id="17755" name="Google Shape;17755;p97"/>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97"/>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97"/>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97"/>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97"/>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97"/>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97"/>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97"/>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97"/>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97"/>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97"/>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6" name="Google Shape;17766;p97"/>
          <p:cNvGrpSpPr/>
          <p:nvPr/>
        </p:nvGrpSpPr>
        <p:grpSpPr>
          <a:xfrm>
            <a:off x="6328222" y="2056306"/>
            <a:ext cx="372099" cy="293986"/>
            <a:chOff x="6328222" y="2056306"/>
            <a:chExt cx="372099" cy="293986"/>
          </a:xfrm>
        </p:grpSpPr>
        <p:sp>
          <p:nvSpPr>
            <p:cNvPr id="17767" name="Google Shape;17767;p97"/>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97"/>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97"/>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97"/>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97"/>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97"/>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97"/>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97"/>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97"/>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6" name="Google Shape;17776;p97"/>
          <p:cNvGrpSpPr/>
          <p:nvPr/>
        </p:nvGrpSpPr>
        <p:grpSpPr>
          <a:xfrm>
            <a:off x="5789327" y="2432968"/>
            <a:ext cx="352531" cy="370132"/>
            <a:chOff x="5789327" y="2432968"/>
            <a:chExt cx="352531" cy="370132"/>
          </a:xfrm>
        </p:grpSpPr>
        <p:sp>
          <p:nvSpPr>
            <p:cNvPr id="17777" name="Google Shape;17777;p97"/>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97"/>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97"/>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97"/>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97"/>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97"/>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97"/>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97"/>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97"/>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97"/>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7" name="Google Shape;17787;p97"/>
          <p:cNvGrpSpPr/>
          <p:nvPr/>
        </p:nvGrpSpPr>
        <p:grpSpPr>
          <a:xfrm>
            <a:off x="874612" y="1980134"/>
            <a:ext cx="322314" cy="370158"/>
            <a:chOff x="874612" y="1980134"/>
            <a:chExt cx="322314" cy="370158"/>
          </a:xfrm>
        </p:grpSpPr>
        <p:sp>
          <p:nvSpPr>
            <p:cNvPr id="17788" name="Google Shape;17788;p97"/>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97"/>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97"/>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97"/>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97"/>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97"/>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97"/>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97"/>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97"/>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97"/>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97"/>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97"/>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97"/>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97"/>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97"/>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97"/>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97"/>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5" name="Google Shape;17805;p97"/>
          <p:cNvGrpSpPr/>
          <p:nvPr/>
        </p:nvGrpSpPr>
        <p:grpSpPr>
          <a:xfrm>
            <a:off x="3039662" y="2514780"/>
            <a:ext cx="374223" cy="329764"/>
            <a:chOff x="3039662" y="2514780"/>
            <a:chExt cx="374223" cy="329764"/>
          </a:xfrm>
        </p:grpSpPr>
        <p:sp>
          <p:nvSpPr>
            <p:cNvPr id="17806" name="Google Shape;17806;p97"/>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97"/>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97"/>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97"/>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97"/>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97"/>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97"/>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97"/>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97"/>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97"/>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97"/>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97"/>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97"/>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97"/>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97"/>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97"/>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97"/>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97"/>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4" name="Google Shape;17824;p97"/>
          <p:cNvGrpSpPr/>
          <p:nvPr/>
        </p:nvGrpSpPr>
        <p:grpSpPr>
          <a:xfrm>
            <a:off x="1946369" y="2563122"/>
            <a:ext cx="374066" cy="233395"/>
            <a:chOff x="1946369" y="2563122"/>
            <a:chExt cx="374066" cy="233395"/>
          </a:xfrm>
        </p:grpSpPr>
        <p:sp>
          <p:nvSpPr>
            <p:cNvPr id="17825" name="Google Shape;17825;p97"/>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97"/>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97"/>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97"/>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97"/>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97"/>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97"/>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97"/>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3" name="Google Shape;17833;p97"/>
          <p:cNvGrpSpPr/>
          <p:nvPr/>
        </p:nvGrpSpPr>
        <p:grpSpPr>
          <a:xfrm>
            <a:off x="4135263" y="2906184"/>
            <a:ext cx="374040" cy="370184"/>
            <a:chOff x="4135263" y="2906184"/>
            <a:chExt cx="374040" cy="370184"/>
          </a:xfrm>
        </p:grpSpPr>
        <p:sp>
          <p:nvSpPr>
            <p:cNvPr id="17834" name="Google Shape;17834;p97"/>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97"/>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97"/>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7" name="Google Shape;17837;p97"/>
          <p:cNvGrpSpPr/>
          <p:nvPr/>
        </p:nvGrpSpPr>
        <p:grpSpPr>
          <a:xfrm>
            <a:off x="4683601" y="2906184"/>
            <a:ext cx="372676" cy="370184"/>
            <a:chOff x="4683601" y="2906184"/>
            <a:chExt cx="372676" cy="370184"/>
          </a:xfrm>
        </p:grpSpPr>
        <p:sp>
          <p:nvSpPr>
            <p:cNvPr id="17838" name="Google Shape;17838;p97"/>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97"/>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97"/>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97"/>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97"/>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97"/>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4" name="Google Shape;17844;p97"/>
          <p:cNvGrpSpPr/>
          <p:nvPr/>
        </p:nvGrpSpPr>
        <p:grpSpPr>
          <a:xfrm>
            <a:off x="870808" y="2906053"/>
            <a:ext cx="329134" cy="370132"/>
            <a:chOff x="870808" y="2906053"/>
            <a:chExt cx="329134" cy="370132"/>
          </a:xfrm>
        </p:grpSpPr>
        <p:sp>
          <p:nvSpPr>
            <p:cNvPr id="17845" name="Google Shape;17845;p97"/>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97"/>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97"/>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97"/>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97"/>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97"/>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97"/>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97"/>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97"/>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97"/>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97"/>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97"/>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97"/>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97"/>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97"/>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97"/>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97"/>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97"/>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97"/>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4" name="Google Shape;17864;p97"/>
          <p:cNvGrpSpPr/>
          <p:nvPr/>
        </p:nvGrpSpPr>
        <p:grpSpPr>
          <a:xfrm>
            <a:off x="1943878" y="2909069"/>
            <a:ext cx="374774" cy="364282"/>
            <a:chOff x="1943878" y="2909069"/>
            <a:chExt cx="374774" cy="364282"/>
          </a:xfrm>
        </p:grpSpPr>
        <p:sp>
          <p:nvSpPr>
            <p:cNvPr id="17865" name="Google Shape;17865;p97"/>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97"/>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97"/>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97"/>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97"/>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97"/>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97"/>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97"/>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97"/>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97"/>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97"/>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97"/>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97"/>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97"/>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97"/>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97"/>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97"/>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97"/>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97"/>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97"/>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97"/>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6" name="Google Shape;17886;p97"/>
          <p:cNvGrpSpPr/>
          <p:nvPr/>
        </p:nvGrpSpPr>
        <p:grpSpPr>
          <a:xfrm>
            <a:off x="1128072" y="3365261"/>
            <a:ext cx="328872" cy="370158"/>
            <a:chOff x="1128072" y="3365261"/>
            <a:chExt cx="328872" cy="370158"/>
          </a:xfrm>
        </p:grpSpPr>
        <p:sp>
          <p:nvSpPr>
            <p:cNvPr id="17887" name="Google Shape;17887;p97"/>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97"/>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97"/>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97"/>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97"/>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97"/>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97"/>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97"/>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97"/>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97"/>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97"/>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97"/>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97"/>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97"/>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97"/>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97"/>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97"/>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97"/>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97"/>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97"/>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97"/>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97"/>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97"/>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97"/>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97"/>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97"/>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97"/>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97"/>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97"/>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97"/>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97"/>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97"/>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97"/>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97"/>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97"/>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97"/>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97"/>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97"/>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97"/>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97"/>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97"/>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97"/>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97"/>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97"/>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1" name="Google Shape;17931;p97"/>
          <p:cNvGrpSpPr/>
          <p:nvPr/>
        </p:nvGrpSpPr>
        <p:grpSpPr>
          <a:xfrm>
            <a:off x="5776868" y="1515181"/>
            <a:ext cx="370866" cy="364151"/>
            <a:chOff x="5776868" y="1515181"/>
            <a:chExt cx="370866" cy="364151"/>
          </a:xfrm>
        </p:grpSpPr>
        <p:sp>
          <p:nvSpPr>
            <p:cNvPr id="17932" name="Google Shape;17932;p97"/>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97"/>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97"/>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97"/>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97"/>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97"/>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97"/>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97"/>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97"/>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97"/>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97"/>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97"/>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97"/>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97"/>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97"/>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97"/>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97"/>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9" name="Google Shape;17949;p97"/>
          <p:cNvGrpSpPr/>
          <p:nvPr/>
        </p:nvGrpSpPr>
        <p:grpSpPr>
          <a:xfrm>
            <a:off x="3577849" y="2432942"/>
            <a:ext cx="393660" cy="370079"/>
            <a:chOff x="3577849" y="2432942"/>
            <a:chExt cx="393660" cy="370079"/>
          </a:xfrm>
        </p:grpSpPr>
        <p:sp>
          <p:nvSpPr>
            <p:cNvPr id="17950" name="Google Shape;17950;p97"/>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97"/>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97"/>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97"/>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97"/>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97"/>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97"/>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97"/>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97"/>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97"/>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0" name="Google Shape;17960;p97"/>
          <p:cNvGrpSpPr/>
          <p:nvPr/>
        </p:nvGrpSpPr>
        <p:grpSpPr>
          <a:xfrm>
            <a:off x="2493999" y="2927037"/>
            <a:ext cx="370132" cy="328164"/>
            <a:chOff x="2493999" y="2927037"/>
            <a:chExt cx="370132" cy="328164"/>
          </a:xfrm>
        </p:grpSpPr>
        <p:sp>
          <p:nvSpPr>
            <p:cNvPr id="17961" name="Google Shape;17961;p97"/>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97"/>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97"/>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97"/>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97"/>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97"/>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97"/>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97"/>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97"/>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97"/>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97"/>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97"/>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3" name="Google Shape;17973;p97"/>
          <p:cNvGrpSpPr/>
          <p:nvPr/>
        </p:nvGrpSpPr>
        <p:grpSpPr>
          <a:xfrm>
            <a:off x="3589417" y="2950696"/>
            <a:ext cx="370315" cy="281028"/>
            <a:chOff x="3589417" y="2950696"/>
            <a:chExt cx="370315" cy="281028"/>
          </a:xfrm>
        </p:grpSpPr>
        <p:sp>
          <p:nvSpPr>
            <p:cNvPr id="17974" name="Google Shape;17974;p97"/>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97"/>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97"/>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97"/>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97"/>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97"/>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97"/>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97"/>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97"/>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97"/>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97"/>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97"/>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97"/>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97"/>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97"/>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97"/>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97"/>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97"/>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97"/>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97"/>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4" name="Google Shape;17994;p97"/>
          <p:cNvGrpSpPr/>
          <p:nvPr/>
        </p:nvGrpSpPr>
        <p:grpSpPr>
          <a:xfrm>
            <a:off x="3032711" y="2911718"/>
            <a:ext cx="396125" cy="359062"/>
            <a:chOff x="3032711" y="2911718"/>
            <a:chExt cx="396125" cy="359062"/>
          </a:xfrm>
        </p:grpSpPr>
        <p:sp>
          <p:nvSpPr>
            <p:cNvPr id="17995" name="Google Shape;17995;p97"/>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97"/>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97"/>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97"/>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97"/>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97"/>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97"/>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97"/>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97"/>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97"/>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97"/>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97"/>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7" name="Google Shape;18007;p97"/>
          <p:cNvGrpSpPr/>
          <p:nvPr/>
        </p:nvGrpSpPr>
        <p:grpSpPr>
          <a:xfrm>
            <a:off x="7417764" y="1513397"/>
            <a:ext cx="373174" cy="367692"/>
            <a:chOff x="7417764" y="1513397"/>
            <a:chExt cx="373174" cy="367692"/>
          </a:xfrm>
        </p:grpSpPr>
        <p:sp>
          <p:nvSpPr>
            <p:cNvPr id="18008" name="Google Shape;18008;p97"/>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97"/>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97"/>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97"/>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97"/>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97"/>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97"/>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97"/>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97"/>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97"/>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97"/>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97"/>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97"/>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97"/>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97"/>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97"/>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97"/>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97"/>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97"/>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7" name="Google Shape;18027;p97"/>
          <p:cNvGrpSpPr/>
          <p:nvPr/>
        </p:nvGrpSpPr>
        <p:grpSpPr>
          <a:xfrm>
            <a:off x="6871944" y="1514368"/>
            <a:ext cx="370132" cy="365672"/>
            <a:chOff x="6871944" y="1514368"/>
            <a:chExt cx="370132" cy="365672"/>
          </a:xfrm>
        </p:grpSpPr>
        <p:sp>
          <p:nvSpPr>
            <p:cNvPr id="18028" name="Google Shape;18028;p97"/>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97"/>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97"/>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97"/>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97"/>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97"/>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97"/>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97"/>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97"/>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97"/>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97"/>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97"/>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97"/>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97"/>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97"/>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97"/>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97"/>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97"/>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6" name="Google Shape;18046;p97"/>
          <p:cNvGrpSpPr/>
          <p:nvPr/>
        </p:nvGrpSpPr>
        <p:grpSpPr>
          <a:xfrm>
            <a:off x="6561931" y="3365261"/>
            <a:ext cx="400375" cy="370184"/>
            <a:chOff x="6561931" y="3365261"/>
            <a:chExt cx="400375" cy="370184"/>
          </a:xfrm>
        </p:grpSpPr>
        <p:sp>
          <p:nvSpPr>
            <p:cNvPr id="18047" name="Google Shape;18047;p97"/>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97"/>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97"/>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97"/>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97"/>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97"/>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97"/>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97"/>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97"/>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97"/>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97"/>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97"/>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9" name="Google Shape;18059;p97"/>
          <p:cNvGrpSpPr/>
          <p:nvPr/>
        </p:nvGrpSpPr>
        <p:grpSpPr>
          <a:xfrm>
            <a:off x="1942120" y="1985852"/>
            <a:ext cx="378315" cy="358695"/>
            <a:chOff x="1942120" y="1985852"/>
            <a:chExt cx="378315" cy="358695"/>
          </a:xfrm>
        </p:grpSpPr>
        <p:sp>
          <p:nvSpPr>
            <p:cNvPr id="18060" name="Google Shape;18060;p97"/>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97"/>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97"/>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97"/>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97"/>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97"/>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97"/>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97"/>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97"/>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97"/>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97"/>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97"/>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97"/>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97"/>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97"/>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97"/>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97"/>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97"/>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97"/>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97"/>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0" name="Google Shape;18080;p97"/>
          <p:cNvGrpSpPr/>
          <p:nvPr/>
        </p:nvGrpSpPr>
        <p:grpSpPr>
          <a:xfrm>
            <a:off x="1401415" y="2429218"/>
            <a:ext cx="364282" cy="374197"/>
            <a:chOff x="1401415" y="2429218"/>
            <a:chExt cx="364282" cy="374197"/>
          </a:xfrm>
        </p:grpSpPr>
        <p:sp>
          <p:nvSpPr>
            <p:cNvPr id="18081" name="Google Shape;18081;p97"/>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97"/>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97"/>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97"/>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97"/>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97"/>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97"/>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97"/>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97"/>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97"/>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97"/>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97"/>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97"/>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97"/>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97"/>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6" name="Google Shape;18096;p97"/>
          <p:cNvGrpSpPr/>
          <p:nvPr/>
        </p:nvGrpSpPr>
        <p:grpSpPr>
          <a:xfrm>
            <a:off x="7110427" y="3365261"/>
            <a:ext cx="400401" cy="370184"/>
            <a:chOff x="7110427" y="3365261"/>
            <a:chExt cx="400401" cy="370184"/>
          </a:xfrm>
        </p:grpSpPr>
        <p:sp>
          <p:nvSpPr>
            <p:cNvPr id="18097" name="Google Shape;18097;p97"/>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97"/>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97"/>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97"/>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97"/>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97"/>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97"/>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4" name="Google Shape;18104;p97"/>
          <p:cNvGrpSpPr/>
          <p:nvPr/>
        </p:nvGrpSpPr>
        <p:grpSpPr>
          <a:xfrm>
            <a:off x="7658949" y="3363137"/>
            <a:ext cx="400375" cy="370132"/>
            <a:chOff x="7658949" y="3363137"/>
            <a:chExt cx="400375" cy="370132"/>
          </a:xfrm>
        </p:grpSpPr>
        <p:sp>
          <p:nvSpPr>
            <p:cNvPr id="18105" name="Google Shape;18105;p97"/>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97"/>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97"/>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97"/>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97"/>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0" name="Google Shape;18110;p97"/>
          <p:cNvGrpSpPr/>
          <p:nvPr/>
        </p:nvGrpSpPr>
        <p:grpSpPr>
          <a:xfrm>
            <a:off x="3304481" y="3379389"/>
            <a:ext cx="356623" cy="370105"/>
            <a:chOff x="3307156" y="3365314"/>
            <a:chExt cx="356623" cy="370105"/>
          </a:xfrm>
        </p:grpSpPr>
        <p:sp>
          <p:nvSpPr>
            <p:cNvPr id="18111" name="Google Shape;18111;p97"/>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97"/>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97"/>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97"/>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97"/>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97"/>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97"/>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97"/>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97"/>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97"/>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97"/>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97"/>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97"/>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97"/>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97"/>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6" name="Google Shape;18126;p97"/>
          <p:cNvGrpSpPr/>
          <p:nvPr/>
        </p:nvGrpSpPr>
        <p:grpSpPr>
          <a:xfrm>
            <a:off x="7422407" y="1980107"/>
            <a:ext cx="372807" cy="370079"/>
            <a:chOff x="7422407" y="1980107"/>
            <a:chExt cx="372807" cy="370079"/>
          </a:xfrm>
        </p:grpSpPr>
        <p:sp>
          <p:nvSpPr>
            <p:cNvPr id="18127" name="Google Shape;18127;p97"/>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97"/>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97"/>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97"/>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97"/>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97"/>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97"/>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97"/>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97"/>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97"/>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97"/>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97"/>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97"/>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0" name="Google Shape;18140;p97"/>
          <p:cNvGrpSpPr/>
          <p:nvPr/>
        </p:nvGrpSpPr>
        <p:grpSpPr>
          <a:xfrm>
            <a:off x="6916141" y="2906184"/>
            <a:ext cx="289737" cy="370394"/>
            <a:chOff x="6916141" y="2906184"/>
            <a:chExt cx="289737" cy="370394"/>
          </a:xfrm>
        </p:grpSpPr>
        <p:sp>
          <p:nvSpPr>
            <p:cNvPr id="18141" name="Google Shape;18141;p97"/>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97"/>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97"/>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97"/>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97"/>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97"/>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97"/>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97"/>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97"/>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97"/>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97"/>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97"/>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97"/>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97"/>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97"/>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97"/>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97"/>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97"/>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97"/>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97"/>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97"/>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2" name="Google Shape;18162;p97"/>
          <p:cNvGrpSpPr/>
          <p:nvPr/>
        </p:nvGrpSpPr>
        <p:grpSpPr>
          <a:xfrm>
            <a:off x="7970194" y="2013577"/>
            <a:ext cx="372676" cy="331731"/>
            <a:chOff x="7970194" y="2013577"/>
            <a:chExt cx="372676" cy="331731"/>
          </a:xfrm>
        </p:grpSpPr>
        <p:sp>
          <p:nvSpPr>
            <p:cNvPr id="18163" name="Google Shape;18163;p97"/>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97"/>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97"/>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97"/>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97"/>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97"/>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97"/>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97"/>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97"/>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97"/>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3" name="Google Shape;18173;p97"/>
          <p:cNvGrpSpPr/>
          <p:nvPr/>
        </p:nvGrpSpPr>
        <p:grpSpPr>
          <a:xfrm>
            <a:off x="1416733" y="1512190"/>
            <a:ext cx="332964" cy="370158"/>
            <a:chOff x="1416733" y="1512190"/>
            <a:chExt cx="332964" cy="370158"/>
          </a:xfrm>
        </p:grpSpPr>
        <p:sp>
          <p:nvSpPr>
            <p:cNvPr id="18174" name="Google Shape;18174;p97"/>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97"/>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97"/>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97"/>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97"/>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97"/>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97"/>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97"/>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97"/>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97"/>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97"/>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97"/>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97"/>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97"/>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97"/>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97"/>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97"/>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97"/>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97"/>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3" name="Google Shape;18193;p97"/>
          <p:cNvGrpSpPr/>
          <p:nvPr/>
        </p:nvGrpSpPr>
        <p:grpSpPr>
          <a:xfrm>
            <a:off x="5246366" y="2906105"/>
            <a:ext cx="342852" cy="370079"/>
            <a:chOff x="5246366" y="2906105"/>
            <a:chExt cx="342852" cy="370079"/>
          </a:xfrm>
        </p:grpSpPr>
        <p:sp>
          <p:nvSpPr>
            <p:cNvPr id="18194" name="Google Shape;18194;p97"/>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97"/>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97"/>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97"/>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97"/>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97"/>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0" name="Google Shape;18200;p97"/>
          <p:cNvGrpSpPr/>
          <p:nvPr/>
        </p:nvGrpSpPr>
        <p:grpSpPr>
          <a:xfrm>
            <a:off x="849667" y="2434883"/>
            <a:ext cx="371259" cy="366249"/>
            <a:chOff x="849667" y="2434883"/>
            <a:chExt cx="371259" cy="366249"/>
          </a:xfrm>
        </p:grpSpPr>
        <p:sp>
          <p:nvSpPr>
            <p:cNvPr id="18201" name="Google Shape;18201;p97"/>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97"/>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97"/>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97"/>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97"/>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97"/>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97"/>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97"/>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97"/>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97"/>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97"/>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97"/>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97"/>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4" name="Google Shape;18214;p97"/>
          <p:cNvGrpSpPr/>
          <p:nvPr/>
        </p:nvGrpSpPr>
        <p:grpSpPr>
          <a:xfrm>
            <a:off x="4417026" y="3365366"/>
            <a:ext cx="332728" cy="370053"/>
            <a:chOff x="4417026" y="3365366"/>
            <a:chExt cx="332728" cy="370053"/>
          </a:xfrm>
        </p:grpSpPr>
        <p:sp>
          <p:nvSpPr>
            <p:cNvPr id="18215" name="Google Shape;18215;p97"/>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97"/>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97"/>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97"/>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97"/>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97"/>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97"/>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97"/>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97"/>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97"/>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97"/>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97"/>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97"/>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97"/>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97"/>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97"/>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97"/>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97"/>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3" name="Google Shape;18233;p97"/>
          <p:cNvGrpSpPr/>
          <p:nvPr/>
        </p:nvGrpSpPr>
        <p:grpSpPr>
          <a:xfrm>
            <a:off x="2497068" y="1980186"/>
            <a:ext cx="363994" cy="370105"/>
            <a:chOff x="2497068" y="1980186"/>
            <a:chExt cx="363994" cy="370105"/>
          </a:xfrm>
        </p:grpSpPr>
        <p:sp>
          <p:nvSpPr>
            <p:cNvPr id="18234" name="Google Shape;18234;p97"/>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97"/>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97"/>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97"/>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97"/>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97"/>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97"/>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97"/>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97"/>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97"/>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97"/>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97"/>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97"/>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97"/>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97"/>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97"/>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97"/>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97"/>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97"/>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97"/>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97"/>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5" name="Google Shape;18255;p97"/>
          <p:cNvGrpSpPr/>
          <p:nvPr/>
        </p:nvGrpSpPr>
        <p:grpSpPr>
          <a:xfrm>
            <a:off x="5820278" y="2906158"/>
            <a:ext cx="294904" cy="370027"/>
            <a:chOff x="5820278" y="2906158"/>
            <a:chExt cx="294904" cy="370027"/>
          </a:xfrm>
        </p:grpSpPr>
        <p:sp>
          <p:nvSpPr>
            <p:cNvPr id="18256" name="Google Shape;18256;p97"/>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97"/>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97"/>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97"/>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97"/>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97"/>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97"/>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3" name="Google Shape;18263;p97"/>
          <p:cNvGrpSpPr/>
          <p:nvPr/>
        </p:nvGrpSpPr>
        <p:grpSpPr>
          <a:xfrm>
            <a:off x="4946819" y="3383229"/>
            <a:ext cx="370132" cy="334223"/>
            <a:chOff x="4946819" y="3383229"/>
            <a:chExt cx="370132" cy="334223"/>
          </a:xfrm>
        </p:grpSpPr>
        <p:sp>
          <p:nvSpPr>
            <p:cNvPr id="18264" name="Google Shape;18264;p97"/>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97"/>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97"/>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97"/>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97"/>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97"/>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97"/>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97"/>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97"/>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3" name="Google Shape;18273;p97"/>
          <p:cNvGrpSpPr/>
          <p:nvPr/>
        </p:nvGrpSpPr>
        <p:grpSpPr>
          <a:xfrm>
            <a:off x="3038403" y="1539234"/>
            <a:ext cx="375482" cy="316072"/>
            <a:chOff x="3038403" y="1539234"/>
            <a:chExt cx="375482" cy="316072"/>
          </a:xfrm>
        </p:grpSpPr>
        <p:sp>
          <p:nvSpPr>
            <p:cNvPr id="18274" name="Google Shape;18274;p9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75" name="Google Shape;18275;p97"/>
            <p:cNvGrpSpPr/>
            <p:nvPr/>
          </p:nvGrpSpPr>
          <p:grpSpPr>
            <a:xfrm>
              <a:off x="3038403" y="1539234"/>
              <a:ext cx="375482" cy="316072"/>
              <a:chOff x="3038403" y="1539234"/>
              <a:chExt cx="375482" cy="316072"/>
            </a:xfrm>
          </p:grpSpPr>
          <p:sp>
            <p:nvSpPr>
              <p:cNvPr id="18276" name="Google Shape;18276;p97"/>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97"/>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97"/>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97"/>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97"/>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97"/>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97"/>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97"/>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97"/>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85" name="Google Shape;18285;p97"/>
          <p:cNvGrpSpPr/>
          <p:nvPr/>
        </p:nvGrpSpPr>
        <p:grpSpPr>
          <a:xfrm>
            <a:off x="6332865" y="2906131"/>
            <a:ext cx="360846" cy="370184"/>
            <a:chOff x="6332865" y="2906131"/>
            <a:chExt cx="360846" cy="370184"/>
          </a:xfrm>
        </p:grpSpPr>
        <p:sp>
          <p:nvSpPr>
            <p:cNvPr id="18286" name="Google Shape;18286;p97"/>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97"/>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97"/>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97"/>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97"/>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97"/>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97"/>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97"/>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97"/>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97"/>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97"/>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7" name="Google Shape;18297;p97"/>
          <p:cNvGrpSpPr/>
          <p:nvPr/>
        </p:nvGrpSpPr>
        <p:grpSpPr>
          <a:xfrm>
            <a:off x="4135079" y="1518066"/>
            <a:ext cx="370132" cy="358223"/>
            <a:chOff x="4135079" y="1518066"/>
            <a:chExt cx="370132" cy="358223"/>
          </a:xfrm>
        </p:grpSpPr>
        <p:sp>
          <p:nvSpPr>
            <p:cNvPr id="18298" name="Google Shape;18298;p97"/>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97"/>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97"/>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97"/>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97"/>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97"/>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97"/>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97"/>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97"/>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97"/>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97"/>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97"/>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97"/>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97"/>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97"/>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97"/>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97"/>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97"/>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97"/>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7" name="Google Shape;18317;p97"/>
          <p:cNvGrpSpPr/>
          <p:nvPr/>
        </p:nvGrpSpPr>
        <p:grpSpPr>
          <a:xfrm>
            <a:off x="6878869" y="1980134"/>
            <a:ext cx="361240" cy="370158"/>
            <a:chOff x="6878869" y="1980134"/>
            <a:chExt cx="361240" cy="370158"/>
          </a:xfrm>
        </p:grpSpPr>
        <p:sp>
          <p:nvSpPr>
            <p:cNvPr id="18318" name="Google Shape;18318;p97"/>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97"/>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97"/>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97"/>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97"/>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97"/>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97"/>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97"/>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97"/>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97"/>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97"/>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97"/>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97"/>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1" name="Google Shape;18331;p97"/>
          <p:cNvGrpSpPr/>
          <p:nvPr/>
        </p:nvGrpSpPr>
        <p:grpSpPr>
          <a:xfrm>
            <a:off x="2493999" y="2550033"/>
            <a:ext cx="370132" cy="259467"/>
            <a:chOff x="2493999" y="2550033"/>
            <a:chExt cx="370132" cy="259467"/>
          </a:xfrm>
        </p:grpSpPr>
        <p:sp>
          <p:nvSpPr>
            <p:cNvPr id="18332" name="Google Shape;18332;p97"/>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97"/>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97"/>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97"/>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97"/>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97"/>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97"/>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97"/>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97"/>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97"/>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97"/>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97"/>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97"/>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97"/>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97"/>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97"/>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97"/>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97"/>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97"/>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1" name="Google Shape;18351;p97"/>
          <p:cNvGrpSpPr/>
          <p:nvPr/>
        </p:nvGrpSpPr>
        <p:grpSpPr>
          <a:xfrm>
            <a:off x="1699703" y="3365261"/>
            <a:ext cx="281054" cy="370158"/>
            <a:chOff x="1699703" y="3365261"/>
            <a:chExt cx="281054" cy="370158"/>
          </a:xfrm>
        </p:grpSpPr>
        <p:sp>
          <p:nvSpPr>
            <p:cNvPr id="18352" name="Google Shape;18352;p97"/>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97"/>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97"/>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97"/>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97"/>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97"/>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97"/>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97"/>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97"/>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97"/>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97"/>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97"/>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97"/>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5" name="Google Shape;18365;p97"/>
          <p:cNvGrpSpPr/>
          <p:nvPr/>
        </p:nvGrpSpPr>
        <p:grpSpPr>
          <a:xfrm>
            <a:off x="7966810" y="1519430"/>
            <a:ext cx="369974" cy="355626"/>
            <a:chOff x="7966810" y="1519430"/>
            <a:chExt cx="369974" cy="355626"/>
          </a:xfrm>
        </p:grpSpPr>
        <p:sp>
          <p:nvSpPr>
            <p:cNvPr id="18366" name="Google Shape;18366;p97"/>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97"/>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97"/>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97"/>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97"/>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97"/>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97"/>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97"/>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97"/>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97"/>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97"/>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97"/>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97"/>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97"/>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97"/>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97"/>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2" name="Google Shape;18382;p97"/>
          <p:cNvGrpSpPr/>
          <p:nvPr/>
        </p:nvGrpSpPr>
        <p:grpSpPr>
          <a:xfrm>
            <a:off x="2792628" y="3365340"/>
            <a:ext cx="290445" cy="370079"/>
            <a:chOff x="2792628" y="3365340"/>
            <a:chExt cx="290445" cy="370079"/>
          </a:xfrm>
        </p:grpSpPr>
        <p:sp>
          <p:nvSpPr>
            <p:cNvPr id="18383" name="Google Shape;18383;p97"/>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97"/>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97"/>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97"/>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97"/>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97"/>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97"/>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97"/>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97"/>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97"/>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97"/>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97"/>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97"/>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97"/>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7" name="Google Shape;18397;p97"/>
          <p:cNvGrpSpPr/>
          <p:nvPr/>
        </p:nvGrpSpPr>
        <p:grpSpPr>
          <a:xfrm>
            <a:off x="1389585" y="1988317"/>
            <a:ext cx="388125" cy="353790"/>
            <a:chOff x="1389585" y="1988317"/>
            <a:chExt cx="388125" cy="353790"/>
          </a:xfrm>
        </p:grpSpPr>
        <p:sp>
          <p:nvSpPr>
            <p:cNvPr id="18398" name="Google Shape;18398;p97"/>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97"/>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97"/>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97"/>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97"/>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97"/>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97"/>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97"/>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97"/>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97"/>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97"/>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97"/>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97"/>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97"/>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97"/>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97"/>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97"/>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97"/>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97"/>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97"/>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97"/>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97"/>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0" name="Google Shape;18420;p97"/>
          <p:cNvGrpSpPr/>
          <p:nvPr/>
        </p:nvGrpSpPr>
        <p:grpSpPr>
          <a:xfrm>
            <a:off x="2492924" y="1512190"/>
            <a:ext cx="370158" cy="370158"/>
            <a:chOff x="2492924" y="1512190"/>
            <a:chExt cx="370158" cy="370158"/>
          </a:xfrm>
        </p:grpSpPr>
        <p:sp>
          <p:nvSpPr>
            <p:cNvPr id="18421" name="Google Shape;18421;p97"/>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97"/>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97"/>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97"/>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97"/>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97"/>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97"/>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97"/>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97"/>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97"/>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97"/>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97"/>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97"/>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97"/>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97"/>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97"/>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97"/>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97"/>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97"/>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97"/>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97"/>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97"/>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3" name="Google Shape;18443;p97"/>
          <p:cNvGrpSpPr/>
          <p:nvPr/>
        </p:nvGrpSpPr>
        <p:grpSpPr>
          <a:xfrm>
            <a:off x="1933569" y="1512243"/>
            <a:ext cx="393975" cy="370105"/>
            <a:chOff x="1933569" y="1512243"/>
            <a:chExt cx="393975" cy="370105"/>
          </a:xfrm>
        </p:grpSpPr>
        <p:sp>
          <p:nvSpPr>
            <p:cNvPr id="18444" name="Google Shape;18444;p97"/>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97"/>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97"/>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97"/>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97"/>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97"/>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97"/>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97"/>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97"/>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97"/>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97"/>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97"/>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97"/>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97"/>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97"/>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97"/>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97"/>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97"/>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97"/>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97"/>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97"/>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97"/>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97"/>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97"/>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97"/>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97"/>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97"/>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97"/>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2" name="Google Shape;18472;p97"/>
          <p:cNvGrpSpPr/>
          <p:nvPr/>
        </p:nvGrpSpPr>
        <p:grpSpPr>
          <a:xfrm>
            <a:off x="2236106" y="3365392"/>
            <a:ext cx="306471" cy="370000"/>
            <a:chOff x="2236106" y="3365392"/>
            <a:chExt cx="306471" cy="370000"/>
          </a:xfrm>
        </p:grpSpPr>
        <p:sp>
          <p:nvSpPr>
            <p:cNvPr id="18473" name="Google Shape;18473;p97"/>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97"/>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97"/>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97"/>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97"/>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97"/>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97"/>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97"/>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97"/>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97"/>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97"/>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97"/>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97"/>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97"/>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7" name="Google Shape;18487;p97"/>
          <p:cNvGrpSpPr/>
          <p:nvPr/>
        </p:nvGrpSpPr>
        <p:grpSpPr>
          <a:xfrm>
            <a:off x="5492823" y="3385563"/>
            <a:ext cx="375325" cy="329606"/>
            <a:chOff x="5492823" y="3385563"/>
            <a:chExt cx="375325" cy="329606"/>
          </a:xfrm>
        </p:grpSpPr>
        <p:sp>
          <p:nvSpPr>
            <p:cNvPr id="18488" name="Google Shape;18488;p97"/>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97"/>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97"/>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97"/>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97"/>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97"/>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97"/>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97"/>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97"/>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97"/>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97"/>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97"/>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97"/>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97"/>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97"/>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97"/>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97"/>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97"/>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97"/>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97"/>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8" name="Google Shape;18508;p97"/>
          <p:cNvGrpSpPr/>
          <p:nvPr/>
        </p:nvGrpSpPr>
        <p:grpSpPr>
          <a:xfrm>
            <a:off x="3041787" y="2001118"/>
            <a:ext cx="370158" cy="328164"/>
            <a:chOff x="3041787" y="2001118"/>
            <a:chExt cx="370158" cy="328164"/>
          </a:xfrm>
        </p:grpSpPr>
        <p:sp>
          <p:nvSpPr>
            <p:cNvPr id="18509" name="Google Shape;18509;p97"/>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97"/>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97"/>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97"/>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97"/>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97"/>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97"/>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97"/>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97"/>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97"/>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97"/>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97"/>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97"/>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97"/>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97"/>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97"/>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97"/>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97"/>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7" name="Google Shape;18527;p97"/>
          <p:cNvGrpSpPr/>
          <p:nvPr/>
        </p:nvGrpSpPr>
        <p:grpSpPr>
          <a:xfrm>
            <a:off x="5779884" y="2039125"/>
            <a:ext cx="372309" cy="328216"/>
            <a:chOff x="5779884" y="2039125"/>
            <a:chExt cx="372309" cy="328216"/>
          </a:xfrm>
        </p:grpSpPr>
        <p:sp>
          <p:nvSpPr>
            <p:cNvPr id="18528" name="Google Shape;18528;p9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9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97"/>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97"/>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97"/>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97"/>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97"/>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97"/>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97"/>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97"/>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97"/>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9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9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544"/>
        <p:cNvGrpSpPr/>
        <p:nvPr/>
      </p:nvGrpSpPr>
      <p:grpSpPr>
        <a:xfrm>
          <a:off x="0" y="0"/>
          <a:ext cx="0" cy="0"/>
          <a:chOff x="0" y="0"/>
          <a:chExt cx="0" cy="0"/>
        </a:xfrm>
      </p:grpSpPr>
      <p:sp>
        <p:nvSpPr>
          <p:cNvPr id="18545" name="Google Shape;18545;p9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546" name="Google Shape;18546;p98"/>
          <p:cNvGrpSpPr/>
          <p:nvPr/>
        </p:nvGrpSpPr>
        <p:grpSpPr>
          <a:xfrm>
            <a:off x="878066" y="1981993"/>
            <a:ext cx="354610" cy="372358"/>
            <a:chOff x="878066" y="1981993"/>
            <a:chExt cx="354610" cy="372358"/>
          </a:xfrm>
        </p:grpSpPr>
        <p:sp>
          <p:nvSpPr>
            <p:cNvPr id="18547" name="Google Shape;18547;p98"/>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98"/>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98"/>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98"/>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98"/>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98"/>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98"/>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98"/>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98"/>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98"/>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98"/>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98"/>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98"/>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98"/>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1" name="Google Shape;18561;p98"/>
          <p:cNvGrpSpPr/>
          <p:nvPr/>
        </p:nvGrpSpPr>
        <p:grpSpPr>
          <a:xfrm>
            <a:off x="1345794" y="1982386"/>
            <a:ext cx="371650" cy="371624"/>
            <a:chOff x="1345794" y="1982386"/>
            <a:chExt cx="371650" cy="371624"/>
          </a:xfrm>
        </p:grpSpPr>
        <p:sp>
          <p:nvSpPr>
            <p:cNvPr id="18562" name="Google Shape;18562;p98"/>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98"/>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98"/>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98"/>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98"/>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98"/>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98"/>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98"/>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98"/>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98"/>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98"/>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98"/>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98"/>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98"/>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98"/>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98"/>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98"/>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98"/>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98"/>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98"/>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98"/>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98"/>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98"/>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98"/>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98"/>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98"/>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98"/>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98"/>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98"/>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98"/>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98"/>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98"/>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98"/>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98"/>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98"/>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98"/>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98"/>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9" name="Google Shape;18599;p98"/>
          <p:cNvGrpSpPr/>
          <p:nvPr/>
        </p:nvGrpSpPr>
        <p:grpSpPr>
          <a:xfrm>
            <a:off x="1821465" y="1981993"/>
            <a:ext cx="372410" cy="372410"/>
            <a:chOff x="1821465" y="1981993"/>
            <a:chExt cx="372410" cy="372410"/>
          </a:xfrm>
        </p:grpSpPr>
        <p:sp>
          <p:nvSpPr>
            <p:cNvPr id="18600" name="Google Shape;18600;p98"/>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98"/>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98"/>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98"/>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98"/>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98"/>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98"/>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98"/>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98"/>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98"/>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98"/>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98"/>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98"/>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98"/>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4" name="Google Shape;18614;p98"/>
          <p:cNvGrpSpPr/>
          <p:nvPr/>
        </p:nvGrpSpPr>
        <p:grpSpPr>
          <a:xfrm>
            <a:off x="2276348" y="1981809"/>
            <a:ext cx="415901" cy="372699"/>
            <a:chOff x="2276348" y="1981809"/>
            <a:chExt cx="415901" cy="372699"/>
          </a:xfrm>
        </p:grpSpPr>
        <p:sp>
          <p:nvSpPr>
            <p:cNvPr id="18615" name="Google Shape;18615;p98"/>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98"/>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98"/>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98"/>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98"/>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98"/>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98"/>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2" name="Google Shape;18622;p98"/>
          <p:cNvGrpSpPr/>
          <p:nvPr/>
        </p:nvGrpSpPr>
        <p:grpSpPr>
          <a:xfrm>
            <a:off x="2774354" y="2009990"/>
            <a:ext cx="372017" cy="316310"/>
            <a:chOff x="2774354" y="2009990"/>
            <a:chExt cx="372017" cy="316310"/>
          </a:xfrm>
        </p:grpSpPr>
        <p:sp>
          <p:nvSpPr>
            <p:cNvPr id="18623" name="Google Shape;18623;p98"/>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98"/>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98"/>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98"/>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98"/>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98"/>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98"/>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98"/>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98"/>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98"/>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98"/>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98"/>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98"/>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98"/>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98"/>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98"/>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98"/>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98"/>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98"/>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98"/>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98"/>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98"/>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98"/>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98"/>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98"/>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98"/>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9" name="Google Shape;18649;p98"/>
          <p:cNvGrpSpPr/>
          <p:nvPr/>
        </p:nvGrpSpPr>
        <p:grpSpPr>
          <a:xfrm>
            <a:off x="3722682" y="1981993"/>
            <a:ext cx="375818" cy="372043"/>
            <a:chOff x="3722682" y="1981993"/>
            <a:chExt cx="375818" cy="372043"/>
          </a:xfrm>
        </p:grpSpPr>
        <p:sp>
          <p:nvSpPr>
            <p:cNvPr id="18650" name="Google Shape;18650;p98"/>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98"/>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98"/>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98"/>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98"/>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98"/>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98"/>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98"/>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98"/>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98"/>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98"/>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98"/>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98"/>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98"/>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98"/>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5" name="Google Shape;18665;p98"/>
          <p:cNvGrpSpPr/>
          <p:nvPr/>
        </p:nvGrpSpPr>
        <p:grpSpPr>
          <a:xfrm>
            <a:off x="4201394" y="1981809"/>
            <a:ext cx="373538" cy="372305"/>
            <a:chOff x="4201394" y="1981809"/>
            <a:chExt cx="373538" cy="372305"/>
          </a:xfrm>
        </p:grpSpPr>
        <p:sp>
          <p:nvSpPr>
            <p:cNvPr id="18666" name="Google Shape;18666;p98"/>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98"/>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98"/>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98"/>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98"/>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98"/>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98"/>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98"/>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98"/>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98"/>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98"/>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98"/>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98"/>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98"/>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98"/>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98"/>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2" name="Google Shape;18682;p98"/>
          <p:cNvGrpSpPr/>
          <p:nvPr/>
        </p:nvGrpSpPr>
        <p:grpSpPr>
          <a:xfrm>
            <a:off x="4659658" y="1500266"/>
            <a:ext cx="422743" cy="377784"/>
            <a:chOff x="4659658" y="1500266"/>
            <a:chExt cx="422743" cy="377784"/>
          </a:xfrm>
        </p:grpSpPr>
        <p:sp>
          <p:nvSpPr>
            <p:cNvPr id="18683" name="Google Shape;18683;p98"/>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98"/>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98"/>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98"/>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98"/>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98"/>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98"/>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98"/>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98"/>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98"/>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98"/>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98"/>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98"/>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98"/>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98"/>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98"/>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98"/>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0" name="Google Shape;18700;p98"/>
          <p:cNvGrpSpPr/>
          <p:nvPr/>
        </p:nvGrpSpPr>
        <p:grpSpPr>
          <a:xfrm>
            <a:off x="5211406" y="1513504"/>
            <a:ext cx="260394" cy="351202"/>
            <a:chOff x="5211406" y="1513504"/>
            <a:chExt cx="260394" cy="351202"/>
          </a:xfrm>
        </p:grpSpPr>
        <p:sp>
          <p:nvSpPr>
            <p:cNvPr id="18701" name="Google Shape;18701;p98"/>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98"/>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98"/>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98"/>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98"/>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98"/>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98"/>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98"/>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98"/>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98"/>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98"/>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98"/>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98"/>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4" name="Google Shape;18714;p98"/>
          <p:cNvGrpSpPr/>
          <p:nvPr/>
        </p:nvGrpSpPr>
        <p:grpSpPr>
          <a:xfrm>
            <a:off x="5632602" y="1513216"/>
            <a:ext cx="366722" cy="351779"/>
            <a:chOff x="5632602" y="1513216"/>
            <a:chExt cx="366722" cy="351779"/>
          </a:xfrm>
        </p:grpSpPr>
        <p:sp>
          <p:nvSpPr>
            <p:cNvPr id="18715" name="Google Shape;18715;p98"/>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98"/>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98"/>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98"/>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98"/>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98"/>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98"/>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98"/>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3" name="Google Shape;18723;p98"/>
          <p:cNvGrpSpPr/>
          <p:nvPr/>
        </p:nvGrpSpPr>
        <p:grpSpPr>
          <a:xfrm>
            <a:off x="6089372" y="1527136"/>
            <a:ext cx="401902" cy="323965"/>
            <a:chOff x="6089372" y="1527136"/>
            <a:chExt cx="401902" cy="323965"/>
          </a:xfrm>
        </p:grpSpPr>
        <p:sp>
          <p:nvSpPr>
            <p:cNvPr id="18724" name="Google Shape;18724;p98"/>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98"/>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98"/>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98"/>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98"/>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98"/>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98"/>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98"/>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98"/>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98"/>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98"/>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98"/>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98"/>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98"/>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98"/>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98"/>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98"/>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98"/>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98"/>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98"/>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98"/>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98"/>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98"/>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98"/>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98"/>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98"/>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98"/>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98"/>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98"/>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98"/>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4" name="Google Shape;18754;p98"/>
          <p:cNvGrpSpPr/>
          <p:nvPr/>
        </p:nvGrpSpPr>
        <p:grpSpPr>
          <a:xfrm>
            <a:off x="6579435" y="1527897"/>
            <a:ext cx="370103" cy="322445"/>
            <a:chOff x="6579435" y="1527897"/>
            <a:chExt cx="370103" cy="322445"/>
          </a:xfrm>
        </p:grpSpPr>
        <p:sp>
          <p:nvSpPr>
            <p:cNvPr id="18755" name="Google Shape;18755;p98"/>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98"/>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98"/>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98"/>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98"/>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98"/>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98"/>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98"/>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98"/>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98"/>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98"/>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98"/>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98"/>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98"/>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98"/>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98"/>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98"/>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98"/>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98"/>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98"/>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98"/>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6" name="Google Shape;18776;p98"/>
          <p:cNvGrpSpPr/>
          <p:nvPr/>
        </p:nvGrpSpPr>
        <p:grpSpPr>
          <a:xfrm>
            <a:off x="6988887" y="1538854"/>
            <a:ext cx="499920" cy="300136"/>
            <a:chOff x="6988887" y="1538854"/>
            <a:chExt cx="499920" cy="300136"/>
          </a:xfrm>
        </p:grpSpPr>
        <p:sp>
          <p:nvSpPr>
            <p:cNvPr id="18777" name="Google Shape;18777;p98"/>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98"/>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98"/>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98"/>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98"/>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98"/>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98"/>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98"/>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98"/>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98"/>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98"/>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98"/>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98"/>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0" name="Google Shape;18790;p98"/>
          <p:cNvGrpSpPr/>
          <p:nvPr/>
        </p:nvGrpSpPr>
        <p:grpSpPr>
          <a:xfrm>
            <a:off x="8050359" y="1520687"/>
            <a:ext cx="279321" cy="336837"/>
            <a:chOff x="8050359" y="1520687"/>
            <a:chExt cx="279321" cy="336837"/>
          </a:xfrm>
        </p:grpSpPr>
        <p:sp>
          <p:nvSpPr>
            <p:cNvPr id="18791" name="Google Shape;18791;p98"/>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98"/>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98"/>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98"/>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98"/>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98"/>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98"/>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98"/>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98"/>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98"/>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98"/>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98"/>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98"/>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4" name="Google Shape;18804;p98"/>
          <p:cNvGrpSpPr/>
          <p:nvPr/>
        </p:nvGrpSpPr>
        <p:grpSpPr>
          <a:xfrm>
            <a:off x="6093907" y="2461832"/>
            <a:ext cx="364441" cy="339091"/>
            <a:chOff x="6093907" y="2461832"/>
            <a:chExt cx="364441" cy="339091"/>
          </a:xfrm>
        </p:grpSpPr>
        <p:sp>
          <p:nvSpPr>
            <p:cNvPr id="18805" name="Google Shape;18805;p98"/>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98"/>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98"/>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98"/>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98"/>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98"/>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98"/>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98"/>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98"/>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98"/>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5" name="Google Shape;18815;p98"/>
          <p:cNvGrpSpPr/>
          <p:nvPr/>
        </p:nvGrpSpPr>
        <p:grpSpPr>
          <a:xfrm>
            <a:off x="4676331" y="1980866"/>
            <a:ext cx="377680" cy="377680"/>
            <a:chOff x="4676331" y="1980866"/>
            <a:chExt cx="377680" cy="377680"/>
          </a:xfrm>
        </p:grpSpPr>
        <p:sp>
          <p:nvSpPr>
            <p:cNvPr id="18816" name="Google Shape;18816;p98"/>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98"/>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98"/>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98"/>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98"/>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98"/>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98"/>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98"/>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98"/>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98"/>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98"/>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98"/>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98"/>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98"/>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98"/>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98"/>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98"/>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98"/>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98"/>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5" name="Google Shape;18835;p98"/>
          <p:cNvGrpSpPr/>
          <p:nvPr/>
        </p:nvGrpSpPr>
        <p:grpSpPr>
          <a:xfrm>
            <a:off x="7526242" y="1522968"/>
            <a:ext cx="357651" cy="332275"/>
            <a:chOff x="7526242" y="1522968"/>
            <a:chExt cx="357651" cy="332275"/>
          </a:xfrm>
        </p:grpSpPr>
        <p:sp>
          <p:nvSpPr>
            <p:cNvPr id="18836" name="Google Shape;18836;p98"/>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98"/>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98"/>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98"/>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98"/>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98"/>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98"/>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98"/>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98"/>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98"/>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98"/>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98"/>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98"/>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98"/>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98"/>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98"/>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2" name="Google Shape;18852;p98"/>
          <p:cNvGrpSpPr/>
          <p:nvPr/>
        </p:nvGrpSpPr>
        <p:grpSpPr>
          <a:xfrm>
            <a:off x="3250786" y="1982386"/>
            <a:ext cx="371650" cy="371624"/>
            <a:chOff x="3250786" y="1982386"/>
            <a:chExt cx="371650" cy="371624"/>
          </a:xfrm>
        </p:grpSpPr>
        <p:sp>
          <p:nvSpPr>
            <p:cNvPr id="18853" name="Google Shape;18853;p98"/>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98"/>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98"/>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98"/>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98"/>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98"/>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98"/>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98"/>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98"/>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98"/>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98"/>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98"/>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98"/>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98"/>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98"/>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98"/>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98"/>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98"/>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98"/>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98"/>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98"/>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98"/>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98"/>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98"/>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98"/>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98"/>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98"/>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98"/>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98"/>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98"/>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3" name="Google Shape;18883;p98"/>
          <p:cNvGrpSpPr/>
          <p:nvPr/>
        </p:nvGrpSpPr>
        <p:grpSpPr>
          <a:xfrm>
            <a:off x="1342386" y="2916322"/>
            <a:ext cx="373538" cy="331515"/>
            <a:chOff x="1342386" y="2916322"/>
            <a:chExt cx="373538" cy="331515"/>
          </a:xfrm>
        </p:grpSpPr>
        <p:sp>
          <p:nvSpPr>
            <p:cNvPr id="18884" name="Google Shape;18884;p98"/>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98"/>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98"/>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98"/>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98"/>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98"/>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98"/>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98"/>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98"/>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98"/>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98"/>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5" name="Google Shape;18895;p98"/>
          <p:cNvGrpSpPr/>
          <p:nvPr/>
        </p:nvGrpSpPr>
        <p:grpSpPr>
          <a:xfrm>
            <a:off x="2294122" y="2946600"/>
            <a:ext cx="373931" cy="271351"/>
            <a:chOff x="2294122" y="2946600"/>
            <a:chExt cx="373931" cy="271351"/>
          </a:xfrm>
        </p:grpSpPr>
        <p:sp>
          <p:nvSpPr>
            <p:cNvPr id="18896" name="Google Shape;18896;p98"/>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98"/>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98"/>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98"/>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98"/>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98"/>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98"/>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98"/>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98"/>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98"/>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98"/>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98"/>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98"/>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98"/>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98"/>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98"/>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98"/>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98"/>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98"/>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98"/>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98"/>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98"/>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98"/>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98"/>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98"/>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98"/>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98"/>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98"/>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98"/>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98"/>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6" name="Google Shape;18926;p98"/>
          <p:cNvGrpSpPr/>
          <p:nvPr/>
        </p:nvGrpSpPr>
        <p:grpSpPr>
          <a:xfrm>
            <a:off x="2769819" y="2907251"/>
            <a:ext cx="373905" cy="349682"/>
            <a:chOff x="2769819" y="2907251"/>
            <a:chExt cx="373905" cy="349682"/>
          </a:xfrm>
        </p:grpSpPr>
        <p:sp>
          <p:nvSpPr>
            <p:cNvPr id="18927" name="Google Shape;18927;p98"/>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98"/>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98"/>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98"/>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98"/>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98"/>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98"/>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98"/>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98"/>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98"/>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98"/>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98"/>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98"/>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98"/>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98"/>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98"/>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98"/>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4" name="Google Shape;18944;p98"/>
          <p:cNvGrpSpPr/>
          <p:nvPr/>
        </p:nvGrpSpPr>
        <p:grpSpPr>
          <a:xfrm>
            <a:off x="3246251" y="2895245"/>
            <a:ext cx="375792" cy="373800"/>
            <a:chOff x="3246251" y="2895245"/>
            <a:chExt cx="375792" cy="373800"/>
          </a:xfrm>
        </p:grpSpPr>
        <p:sp>
          <p:nvSpPr>
            <p:cNvPr id="18945" name="Google Shape;18945;p98"/>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98"/>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98"/>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98"/>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98"/>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98"/>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98"/>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98"/>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98"/>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98"/>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98"/>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98"/>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98"/>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98"/>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9" name="Google Shape;18959;p98"/>
          <p:cNvGrpSpPr/>
          <p:nvPr/>
        </p:nvGrpSpPr>
        <p:grpSpPr>
          <a:xfrm>
            <a:off x="3791182" y="2895454"/>
            <a:ext cx="234650" cy="373590"/>
            <a:chOff x="3791182" y="2895454"/>
            <a:chExt cx="234650" cy="373590"/>
          </a:xfrm>
        </p:grpSpPr>
        <p:sp>
          <p:nvSpPr>
            <p:cNvPr id="18960" name="Google Shape;18960;p98"/>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98"/>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98"/>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98"/>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98"/>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98"/>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98"/>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98"/>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98"/>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9" name="Google Shape;18969;p98"/>
          <p:cNvGrpSpPr/>
          <p:nvPr/>
        </p:nvGrpSpPr>
        <p:grpSpPr>
          <a:xfrm>
            <a:off x="7042995" y="2489463"/>
            <a:ext cx="364441" cy="256225"/>
            <a:chOff x="7042995" y="2489463"/>
            <a:chExt cx="364441" cy="256225"/>
          </a:xfrm>
        </p:grpSpPr>
        <p:sp>
          <p:nvSpPr>
            <p:cNvPr id="18970" name="Google Shape;18970;p98"/>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98"/>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98"/>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98"/>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98"/>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98"/>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98"/>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98"/>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98"/>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9" name="Google Shape;18979;p98"/>
          <p:cNvGrpSpPr/>
          <p:nvPr/>
        </p:nvGrpSpPr>
        <p:grpSpPr>
          <a:xfrm>
            <a:off x="7517172" y="2437007"/>
            <a:ext cx="364284" cy="361243"/>
            <a:chOff x="7517172" y="2437007"/>
            <a:chExt cx="364284" cy="361243"/>
          </a:xfrm>
        </p:grpSpPr>
        <p:sp>
          <p:nvSpPr>
            <p:cNvPr id="18980" name="Google Shape;18980;p98"/>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98"/>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98"/>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98"/>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98"/>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98"/>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98"/>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98"/>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98"/>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98"/>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98"/>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98"/>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98"/>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98"/>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98"/>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98"/>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98"/>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98"/>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9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9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98"/>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1" name="Google Shape;19001;p98"/>
          <p:cNvGrpSpPr/>
          <p:nvPr/>
        </p:nvGrpSpPr>
        <p:grpSpPr>
          <a:xfrm>
            <a:off x="8006475" y="2436954"/>
            <a:ext cx="335290" cy="361321"/>
            <a:chOff x="8006475" y="2436954"/>
            <a:chExt cx="335290" cy="361321"/>
          </a:xfrm>
        </p:grpSpPr>
        <p:sp>
          <p:nvSpPr>
            <p:cNvPr id="19002" name="Google Shape;19002;p9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9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9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9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9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9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9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9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9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9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9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9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9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9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9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9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9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9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9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1" name="Google Shape;19021;p98"/>
          <p:cNvGrpSpPr/>
          <p:nvPr/>
        </p:nvGrpSpPr>
        <p:grpSpPr>
          <a:xfrm>
            <a:off x="5596661" y="2909139"/>
            <a:ext cx="394326" cy="349682"/>
            <a:chOff x="5596661" y="2909139"/>
            <a:chExt cx="394326" cy="349682"/>
          </a:xfrm>
        </p:grpSpPr>
        <p:sp>
          <p:nvSpPr>
            <p:cNvPr id="19022" name="Google Shape;19022;p98"/>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98"/>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98"/>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98"/>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98"/>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98"/>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98"/>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98"/>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98"/>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98"/>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98"/>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98"/>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98"/>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98"/>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98"/>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98"/>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8" name="Google Shape;19038;p98"/>
          <p:cNvGrpSpPr/>
          <p:nvPr/>
        </p:nvGrpSpPr>
        <p:grpSpPr>
          <a:xfrm>
            <a:off x="874658" y="2914408"/>
            <a:ext cx="356891" cy="335709"/>
            <a:chOff x="874658" y="2914408"/>
            <a:chExt cx="356891" cy="335709"/>
          </a:xfrm>
        </p:grpSpPr>
        <p:sp>
          <p:nvSpPr>
            <p:cNvPr id="19039" name="Google Shape;19039;p98"/>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98"/>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98"/>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98"/>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98"/>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98"/>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98"/>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98"/>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98"/>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98"/>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98"/>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98"/>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98"/>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98"/>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98"/>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98"/>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98"/>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98"/>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98"/>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98"/>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9" name="Google Shape;19059;p98"/>
          <p:cNvGrpSpPr/>
          <p:nvPr/>
        </p:nvGrpSpPr>
        <p:grpSpPr>
          <a:xfrm>
            <a:off x="4230912" y="2929193"/>
            <a:ext cx="308813" cy="306165"/>
            <a:chOff x="4230912" y="2929193"/>
            <a:chExt cx="308813" cy="306165"/>
          </a:xfrm>
        </p:grpSpPr>
        <p:sp>
          <p:nvSpPr>
            <p:cNvPr id="19060" name="Google Shape;19060;p98"/>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98"/>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98"/>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98"/>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98"/>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98"/>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98"/>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98"/>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98"/>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98"/>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98"/>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98"/>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98"/>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98"/>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98"/>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5" name="Google Shape;19075;p98"/>
          <p:cNvGrpSpPr/>
          <p:nvPr/>
        </p:nvGrpSpPr>
        <p:grpSpPr>
          <a:xfrm>
            <a:off x="4627886" y="3401089"/>
            <a:ext cx="409111" cy="267944"/>
            <a:chOff x="4627886" y="3401089"/>
            <a:chExt cx="409111" cy="267944"/>
          </a:xfrm>
        </p:grpSpPr>
        <p:sp>
          <p:nvSpPr>
            <p:cNvPr id="19076" name="Google Shape;19076;p98"/>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98"/>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98"/>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98"/>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98"/>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98"/>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98"/>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98"/>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98"/>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98"/>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98"/>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7" name="Google Shape;19087;p98"/>
          <p:cNvGrpSpPr/>
          <p:nvPr/>
        </p:nvGrpSpPr>
        <p:grpSpPr>
          <a:xfrm>
            <a:off x="4652476" y="2898915"/>
            <a:ext cx="386016" cy="384495"/>
            <a:chOff x="4652476" y="2898915"/>
            <a:chExt cx="386016" cy="384495"/>
          </a:xfrm>
        </p:grpSpPr>
        <p:sp>
          <p:nvSpPr>
            <p:cNvPr id="19088" name="Google Shape;19088;p98"/>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98"/>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98"/>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98"/>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98"/>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98"/>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98"/>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98"/>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98"/>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7" name="Google Shape;19097;p98"/>
          <p:cNvGrpSpPr/>
          <p:nvPr/>
        </p:nvGrpSpPr>
        <p:grpSpPr>
          <a:xfrm>
            <a:off x="5156931" y="2922194"/>
            <a:ext cx="324699" cy="347611"/>
            <a:chOff x="5156931" y="2922194"/>
            <a:chExt cx="324699" cy="347611"/>
          </a:xfrm>
        </p:grpSpPr>
        <p:sp>
          <p:nvSpPr>
            <p:cNvPr id="19098" name="Google Shape;19098;p98"/>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98"/>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98"/>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98"/>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98"/>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98"/>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98"/>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98"/>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98"/>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98"/>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98"/>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98"/>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98"/>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98"/>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98"/>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98"/>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4" name="Google Shape;19114;p98"/>
          <p:cNvGrpSpPr/>
          <p:nvPr/>
        </p:nvGrpSpPr>
        <p:grpSpPr>
          <a:xfrm>
            <a:off x="6086331" y="2905337"/>
            <a:ext cx="364441" cy="364834"/>
            <a:chOff x="6086331" y="2905337"/>
            <a:chExt cx="364441" cy="364834"/>
          </a:xfrm>
        </p:grpSpPr>
        <p:sp>
          <p:nvSpPr>
            <p:cNvPr id="19115" name="Google Shape;19115;p98"/>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98"/>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98"/>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98"/>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98"/>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98"/>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1" name="Google Shape;19121;p98"/>
          <p:cNvGrpSpPr/>
          <p:nvPr/>
        </p:nvGrpSpPr>
        <p:grpSpPr>
          <a:xfrm>
            <a:off x="6554059" y="2907251"/>
            <a:ext cx="377706" cy="377680"/>
            <a:chOff x="6554059" y="2907251"/>
            <a:chExt cx="377706" cy="377680"/>
          </a:xfrm>
        </p:grpSpPr>
        <p:sp>
          <p:nvSpPr>
            <p:cNvPr id="19122" name="Google Shape;19122;p98"/>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98"/>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98"/>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98"/>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98"/>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98"/>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98"/>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98"/>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98"/>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98"/>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98"/>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98"/>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98"/>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98"/>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98"/>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98"/>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98"/>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98"/>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98"/>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98"/>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98"/>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3" name="Google Shape;19143;p98"/>
          <p:cNvGrpSpPr/>
          <p:nvPr/>
        </p:nvGrpSpPr>
        <p:grpSpPr>
          <a:xfrm>
            <a:off x="7491796" y="2945446"/>
            <a:ext cx="400801" cy="317542"/>
            <a:chOff x="7491796" y="2945446"/>
            <a:chExt cx="400801" cy="317542"/>
          </a:xfrm>
        </p:grpSpPr>
        <p:sp>
          <p:nvSpPr>
            <p:cNvPr id="19144" name="Google Shape;19144;p98"/>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98"/>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98"/>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98"/>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98"/>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98"/>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98"/>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98"/>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98"/>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98"/>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98"/>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98"/>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98"/>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98"/>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98"/>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98"/>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98"/>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98"/>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98"/>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98"/>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98"/>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98"/>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6" name="Google Shape;19166;p98"/>
          <p:cNvGrpSpPr/>
          <p:nvPr/>
        </p:nvGrpSpPr>
        <p:grpSpPr>
          <a:xfrm>
            <a:off x="7045643" y="2907723"/>
            <a:ext cx="345304" cy="365857"/>
            <a:chOff x="7045643" y="2907723"/>
            <a:chExt cx="345304" cy="365857"/>
          </a:xfrm>
        </p:grpSpPr>
        <p:sp>
          <p:nvSpPr>
            <p:cNvPr id="19167" name="Google Shape;19167;p98"/>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98"/>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98"/>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98"/>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98"/>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98"/>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98"/>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98"/>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98"/>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98"/>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98"/>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98"/>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98"/>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98"/>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98"/>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98"/>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98"/>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98"/>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98"/>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6" name="Google Shape;19186;p98"/>
          <p:cNvGrpSpPr/>
          <p:nvPr/>
        </p:nvGrpSpPr>
        <p:grpSpPr>
          <a:xfrm>
            <a:off x="7992843" y="2907251"/>
            <a:ext cx="347794" cy="366328"/>
            <a:chOff x="7992843" y="2907251"/>
            <a:chExt cx="347794" cy="366328"/>
          </a:xfrm>
        </p:grpSpPr>
        <p:sp>
          <p:nvSpPr>
            <p:cNvPr id="19187" name="Google Shape;19187;p98"/>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98"/>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98"/>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98"/>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98"/>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98"/>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98"/>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98"/>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98"/>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98"/>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98"/>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98"/>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98"/>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98"/>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98"/>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98"/>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98"/>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98"/>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98"/>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98"/>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98"/>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98"/>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98"/>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98"/>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98"/>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98"/>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98"/>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98"/>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98"/>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98"/>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98"/>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98"/>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98"/>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0" name="Google Shape;19220;p98"/>
          <p:cNvGrpSpPr/>
          <p:nvPr/>
        </p:nvGrpSpPr>
        <p:grpSpPr>
          <a:xfrm>
            <a:off x="873898" y="1512377"/>
            <a:ext cx="398127" cy="353457"/>
            <a:chOff x="873898" y="1512377"/>
            <a:chExt cx="398127" cy="353457"/>
          </a:xfrm>
        </p:grpSpPr>
        <p:sp>
          <p:nvSpPr>
            <p:cNvPr id="19221" name="Google Shape;19221;p98"/>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98"/>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98"/>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98"/>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98"/>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98"/>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98"/>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98"/>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98"/>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98"/>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98"/>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98"/>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98"/>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98"/>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98"/>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98"/>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98"/>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98"/>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98"/>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0" name="Google Shape;19240;p98"/>
          <p:cNvGrpSpPr/>
          <p:nvPr/>
        </p:nvGrpSpPr>
        <p:grpSpPr>
          <a:xfrm>
            <a:off x="1424125" y="1515680"/>
            <a:ext cx="246762" cy="347139"/>
            <a:chOff x="1424125" y="1515680"/>
            <a:chExt cx="246762" cy="347139"/>
          </a:xfrm>
        </p:grpSpPr>
        <p:sp>
          <p:nvSpPr>
            <p:cNvPr id="19241" name="Google Shape;19241;p98"/>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98"/>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98"/>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98"/>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98"/>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98"/>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98"/>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98"/>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98"/>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98"/>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98"/>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98"/>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98"/>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98"/>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98"/>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98"/>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98"/>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98"/>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98"/>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98"/>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1" name="Google Shape;19261;p98"/>
          <p:cNvGrpSpPr/>
          <p:nvPr/>
        </p:nvGrpSpPr>
        <p:grpSpPr>
          <a:xfrm>
            <a:off x="2319498" y="1512744"/>
            <a:ext cx="352697" cy="352723"/>
            <a:chOff x="2319498" y="1512744"/>
            <a:chExt cx="352697" cy="352723"/>
          </a:xfrm>
        </p:grpSpPr>
        <p:sp>
          <p:nvSpPr>
            <p:cNvPr id="19262" name="Google Shape;19262;p98"/>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98"/>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98"/>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98"/>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98"/>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98"/>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98"/>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98"/>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98"/>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98"/>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98"/>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98"/>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98"/>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98"/>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98"/>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98"/>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98"/>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98"/>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98"/>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1" name="Google Shape;19281;p98"/>
          <p:cNvGrpSpPr/>
          <p:nvPr/>
        </p:nvGrpSpPr>
        <p:grpSpPr>
          <a:xfrm>
            <a:off x="4236601" y="1512666"/>
            <a:ext cx="312981" cy="352697"/>
            <a:chOff x="4236601" y="1512666"/>
            <a:chExt cx="312981" cy="352697"/>
          </a:xfrm>
        </p:grpSpPr>
        <p:sp>
          <p:nvSpPr>
            <p:cNvPr id="19282" name="Google Shape;19282;p9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9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9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9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9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9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9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9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9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9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9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9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9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9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6" name="Google Shape;19296;p98"/>
          <p:cNvGrpSpPr/>
          <p:nvPr/>
        </p:nvGrpSpPr>
        <p:grpSpPr>
          <a:xfrm>
            <a:off x="849675" y="3347716"/>
            <a:ext cx="346300" cy="375818"/>
            <a:chOff x="849675" y="3347716"/>
            <a:chExt cx="346300" cy="375818"/>
          </a:xfrm>
        </p:grpSpPr>
        <p:sp>
          <p:nvSpPr>
            <p:cNvPr id="19297" name="Google Shape;19297;p98"/>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98"/>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98"/>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98"/>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98"/>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98"/>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98"/>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98"/>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98"/>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98"/>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98"/>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98"/>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98"/>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98"/>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98"/>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98"/>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98"/>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4" name="Google Shape;19314;p98"/>
          <p:cNvGrpSpPr/>
          <p:nvPr/>
        </p:nvGrpSpPr>
        <p:grpSpPr>
          <a:xfrm>
            <a:off x="1324219" y="3399202"/>
            <a:ext cx="376578" cy="272846"/>
            <a:chOff x="1324219" y="3399202"/>
            <a:chExt cx="376578" cy="272846"/>
          </a:xfrm>
        </p:grpSpPr>
        <p:sp>
          <p:nvSpPr>
            <p:cNvPr id="19315" name="Google Shape;19315;p98"/>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98"/>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98"/>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98"/>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98"/>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98"/>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98"/>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98"/>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98"/>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98"/>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98"/>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98"/>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98"/>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98"/>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98"/>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98"/>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98"/>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98"/>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98"/>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98"/>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98"/>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98"/>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98"/>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98"/>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98"/>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98"/>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98"/>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98"/>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98"/>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98"/>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98"/>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98"/>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98"/>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8" name="Google Shape;19348;p98"/>
          <p:cNvGrpSpPr/>
          <p:nvPr/>
        </p:nvGrpSpPr>
        <p:grpSpPr>
          <a:xfrm>
            <a:off x="1798763" y="3395401"/>
            <a:ext cx="376185" cy="280448"/>
            <a:chOff x="1798763" y="3395401"/>
            <a:chExt cx="376185" cy="280448"/>
          </a:xfrm>
        </p:grpSpPr>
        <p:sp>
          <p:nvSpPr>
            <p:cNvPr id="19349" name="Google Shape;19349;p98"/>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98"/>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98"/>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98"/>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98"/>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98"/>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98"/>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98"/>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98"/>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98"/>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98"/>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98"/>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98"/>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98"/>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98"/>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98"/>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98"/>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98"/>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98"/>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98"/>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98"/>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98"/>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98"/>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98"/>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98"/>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98"/>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98"/>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98"/>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98"/>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98"/>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98"/>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0" name="Google Shape;19380;p98"/>
          <p:cNvGrpSpPr/>
          <p:nvPr/>
        </p:nvGrpSpPr>
        <p:grpSpPr>
          <a:xfrm>
            <a:off x="2273307" y="3378754"/>
            <a:ext cx="375818" cy="313374"/>
            <a:chOff x="2273307" y="3378754"/>
            <a:chExt cx="375818" cy="313374"/>
          </a:xfrm>
        </p:grpSpPr>
        <p:sp>
          <p:nvSpPr>
            <p:cNvPr id="19381" name="Google Shape;19381;p98"/>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98"/>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98"/>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98"/>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98"/>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98"/>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98"/>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98"/>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98"/>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98"/>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98"/>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98"/>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98"/>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98"/>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98"/>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98"/>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98"/>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98"/>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98"/>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98"/>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98"/>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98"/>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98"/>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98"/>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98"/>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98"/>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98"/>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98"/>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98"/>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98"/>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98"/>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98"/>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98"/>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98"/>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98"/>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98"/>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98"/>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98"/>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98"/>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98"/>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98"/>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98"/>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98"/>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98"/>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98"/>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98"/>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98"/>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98"/>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98"/>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98"/>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98"/>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98"/>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98"/>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98"/>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98"/>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98"/>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98"/>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98"/>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98"/>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98"/>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98"/>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98"/>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98"/>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98"/>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98"/>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98"/>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98"/>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98"/>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98"/>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98"/>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98"/>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98"/>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98"/>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98"/>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98"/>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98"/>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98"/>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98"/>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98"/>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98"/>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98"/>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98"/>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98"/>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98"/>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5" name="Google Shape;19465;p98"/>
          <p:cNvGrpSpPr/>
          <p:nvPr/>
        </p:nvGrpSpPr>
        <p:grpSpPr>
          <a:xfrm>
            <a:off x="2747484" y="3359460"/>
            <a:ext cx="377706" cy="352330"/>
            <a:chOff x="2747484" y="3359460"/>
            <a:chExt cx="377706" cy="352330"/>
          </a:xfrm>
        </p:grpSpPr>
        <p:sp>
          <p:nvSpPr>
            <p:cNvPr id="19466" name="Google Shape;19466;p98"/>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98"/>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98"/>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98"/>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98"/>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98"/>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98"/>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98"/>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98"/>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98"/>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98"/>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98"/>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98"/>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98"/>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98"/>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1" name="Google Shape;19481;p98"/>
          <p:cNvGrpSpPr/>
          <p:nvPr/>
        </p:nvGrpSpPr>
        <p:grpSpPr>
          <a:xfrm>
            <a:off x="3696205" y="3371938"/>
            <a:ext cx="375792" cy="327373"/>
            <a:chOff x="3696205" y="3371938"/>
            <a:chExt cx="375792" cy="327373"/>
          </a:xfrm>
        </p:grpSpPr>
        <p:sp>
          <p:nvSpPr>
            <p:cNvPr id="19482" name="Google Shape;19482;p98"/>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98"/>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98"/>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98"/>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98"/>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98"/>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98"/>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98"/>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98"/>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98"/>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98"/>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98"/>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98"/>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98"/>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98"/>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98"/>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98"/>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98"/>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98"/>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98"/>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98"/>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98"/>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98"/>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5" name="Google Shape;19505;p98"/>
          <p:cNvGrpSpPr/>
          <p:nvPr/>
        </p:nvGrpSpPr>
        <p:grpSpPr>
          <a:xfrm>
            <a:off x="6567324" y="2436849"/>
            <a:ext cx="366722" cy="342892"/>
            <a:chOff x="6567324" y="2436849"/>
            <a:chExt cx="366722" cy="342892"/>
          </a:xfrm>
        </p:grpSpPr>
        <p:sp>
          <p:nvSpPr>
            <p:cNvPr id="19506" name="Google Shape;19506;p98"/>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98"/>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98"/>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98"/>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98"/>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98"/>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98"/>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98"/>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98"/>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98"/>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98"/>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98"/>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8" name="Google Shape;19518;p98"/>
          <p:cNvGrpSpPr/>
          <p:nvPr/>
        </p:nvGrpSpPr>
        <p:grpSpPr>
          <a:xfrm>
            <a:off x="4208970" y="3361347"/>
            <a:ext cx="299349" cy="348188"/>
            <a:chOff x="4208970" y="3361347"/>
            <a:chExt cx="299349" cy="348188"/>
          </a:xfrm>
        </p:grpSpPr>
        <p:sp>
          <p:nvSpPr>
            <p:cNvPr id="19519" name="Google Shape;19519;p98"/>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98"/>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98"/>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98"/>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98"/>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98"/>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98"/>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98"/>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98"/>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98"/>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98"/>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98"/>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98"/>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98"/>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3" name="Google Shape;19533;p98"/>
          <p:cNvGrpSpPr/>
          <p:nvPr/>
        </p:nvGrpSpPr>
        <p:grpSpPr>
          <a:xfrm>
            <a:off x="2786833" y="1512351"/>
            <a:ext cx="366722" cy="353667"/>
            <a:chOff x="2786833" y="1512351"/>
            <a:chExt cx="366722" cy="353667"/>
          </a:xfrm>
        </p:grpSpPr>
        <p:sp>
          <p:nvSpPr>
            <p:cNvPr id="19534" name="Google Shape;19534;p98"/>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98"/>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98"/>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98"/>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98"/>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98"/>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98"/>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98"/>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98"/>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98"/>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98"/>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98"/>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98"/>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98"/>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98"/>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98"/>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98"/>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98"/>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98"/>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98"/>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4" name="Google Shape;19554;p98"/>
          <p:cNvGrpSpPr/>
          <p:nvPr/>
        </p:nvGrpSpPr>
        <p:grpSpPr>
          <a:xfrm>
            <a:off x="1845321" y="1512744"/>
            <a:ext cx="352723" cy="353090"/>
            <a:chOff x="1845321" y="1512744"/>
            <a:chExt cx="352723" cy="353090"/>
          </a:xfrm>
        </p:grpSpPr>
        <p:sp>
          <p:nvSpPr>
            <p:cNvPr id="19555" name="Google Shape;19555;p98"/>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98"/>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98"/>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98"/>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98"/>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98"/>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98"/>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98"/>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98"/>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98"/>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98"/>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6" name="Google Shape;19566;p98"/>
          <p:cNvGrpSpPr/>
          <p:nvPr/>
        </p:nvGrpSpPr>
        <p:grpSpPr>
          <a:xfrm>
            <a:off x="3214452" y="3340533"/>
            <a:ext cx="392465" cy="389896"/>
            <a:chOff x="3214452" y="3340533"/>
            <a:chExt cx="392465" cy="389896"/>
          </a:xfrm>
        </p:grpSpPr>
        <p:sp>
          <p:nvSpPr>
            <p:cNvPr id="19567" name="Google Shape;19567;p98"/>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98"/>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98"/>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98"/>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98"/>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98"/>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98"/>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98"/>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98"/>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98"/>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98"/>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98"/>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98"/>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98"/>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98"/>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98"/>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98"/>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98"/>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98"/>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98"/>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98"/>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98"/>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98"/>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98"/>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98"/>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2" name="Google Shape;19592;p98"/>
          <p:cNvGrpSpPr/>
          <p:nvPr/>
        </p:nvGrpSpPr>
        <p:grpSpPr>
          <a:xfrm>
            <a:off x="3327229" y="1499899"/>
            <a:ext cx="234650" cy="378440"/>
            <a:chOff x="3327229" y="1499899"/>
            <a:chExt cx="234650" cy="378440"/>
          </a:xfrm>
        </p:grpSpPr>
        <p:sp>
          <p:nvSpPr>
            <p:cNvPr id="19593" name="Google Shape;19593;p98"/>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98"/>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98"/>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98"/>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98"/>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98"/>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98"/>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98"/>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98"/>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98"/>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98"/>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98"/>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98"/>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98"/>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98"/>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98"/>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98"/>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98"/>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98"/>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98"/>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98"/>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4" name="Google Shape;19614;p98"/>
          <p:cNvGrpSpPr/>
          <p:nvPr/>
        </p:nvGrpSpPr>
        <p:grpSpPr>
          <a:xfrm>
            <a:off x="3735553" y="1530151"/>
            <a:ext cx="366722" cy="317962"/>
            <a:chOff x="3735553" y="1530151"/>
            <a:chExt cx="366722" cy="317962"/>
          </a:xfrm>
        </p:grpSpPr>
        <p:sp>
          <p:nvSpPr>
            <p:cNvPr id="19615" name="Google Shape;19615;p98"/>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98"/>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98"/>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98"/>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98"/>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98"/>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98"/>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98"/>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98"/>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98"/>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98"/>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98"/>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7" name="Google Shape;19627;p98"/>
          <p:cNvGrpSpPr/>
          <p:nvPr/>
        </p:nvGrpSpPr>
        <p:grpSpPr>
          <a:xfrm>
            <a:off x="866322" y="2469775"/>
            <a:ext cx="379226" cy="322733"/>
            <a:chOff x="866322" y="2469775"/>
            <a:chExt cx="379226" cy="322733"/>
          </a:xfrm>
        </p:grpSpPr>
        <p:sp>
          <p:nvSpPr>
            <p:cNvPr id="19628" name="Google Shape;19628;p98"/>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98"/>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98"/>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98"/>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98"/>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98"/>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98"/>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98"/>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98"/>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98"/>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98"/>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98"/>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98"/>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98"/>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98"/>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98"/>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98"/>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98"/>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98"/>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98"/>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98"/>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98"/>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98"/>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98"/>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98"/>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98"/>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4" name="Google Shape;19654;p98"/>
          <p:cNvGrpSpPr/>
          <p:nvPr/>
        </p:nvGrpSpPr>
        <p:grpSpPr>
          <a:xfrm>
            <a:off x="1328387" y="2500814"/>
            <a:ext cx="404183" cy="289151"/>
            <a:chOff x="1328387" y="2500814"/>
            <a:chExt cx="404183" cy="289151"/>
          </a:xfrm>
        </p:grpSpPr>
        <p:sp>
          <p:nvSpPr>
            <p:cNvPr id="19655" name="Google Shape;19655;p98"/>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98"/>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98"/>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98"/>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98"/>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98"/>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98"/>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98"/>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98"/>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98"/>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98"/>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98"/>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98"/>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98"/>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98"/>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98"/>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98"/>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98"/>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98"/>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98"/>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98"/>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98"/>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98"/>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98"/>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98"/>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98"/>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98"/>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98"/>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98"/>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4" name="Google Shape;19684;p98"/>
          <p:cNvGrpSpPr/>
          <p:nvPr/>
        </p:nvGrpSpPr>
        <p:grpSpPr>
          <a:xfrm>
            <a:off x="1821465" y="2495702"/>
            <a:ext cx="365988" cy="270801"/>
            <a:chOff x="1821465" y="2495702"/>
            <a:chExt cx="365988" cy="270801"/>
          </a:xfrm>
        </p:grpSpPr>
        <p:sp>
          <p:nvSpPr>
            <p:cNvPr id="19685" name="Google Shape;19685;p98"/>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98"/>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98"/>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98"/>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98"/>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98"/>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98"/>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2" name="Google Shape;19692;p98"/>
          <p:cNvGrpSpPr/>
          <p:nvPr/>
        </p:nvGrpSpPr>
        <p:grpSpPr>
          <a:xfrm>
            <a:off x="3725723" y="2455776"/>
            <a:ext cx="354977" cy="351202"/>
            <a:chOff x="3725723" y="2455776"/>
            <a:chExt cx="354977" cy="351202"/>
          </a:xfrm>
        </p:grpSpPr>
        <p:sp>
          <p:nvSpPr>
            <p:cNvPr id="19693" name="Google Shape;19693;p98"/>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98"/>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98"/>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98"/>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98"/>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98"/>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98"/>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98"/>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98"/>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98"/>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98"/>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98"/>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98"/>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6" name="Google Shape;19706;p98"/>
          <p:cNvGrpSpPr/>
          <p:nvPr/>
        </p:nvGrpSpPr>
        <p:grpSpPr>
          <a:xfrm>
            <a:off x="5226165" y="1977641"/>
            <a:ext cx="230482" cy="388847"/>
            <a:chOff x="5226165" y="1977641"/>
            <a:chExt cx="230482" cy="388847"/>
          </a:xfrm>
        </p:grpSpPr>
        <p:sp>
          <p:nvSpPr>
            <p:cNvPr id="19707" name="Google Shape;19707;p98"/>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98"/>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98"/>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98"/>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98"/>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98"/>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98"/>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98"/>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98"/>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98"/>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98"/>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98"/>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9" name="Google Shape;19719;p98"/>
          <p:cNvGrpSpPr/>
          <p:nvPr/>
        </p:nvGrpSpPr>
        <p:grpSpPr>
          <a:xfrm>
            <a:off x="5632602" y="2025510"/>
            <a:ext cx="370130" cy="287264"/>
            <a:chOff x="5632602" y="2025510"/>
            <a:chExt cx="370130" cy="287264"/>
          </a:xfrm>
        </p:grpSpPr>
        <p:sp>
          <p:nvSpPr>
            <p:cNvPr id="19720" name="Google Shape;19720;p98"/>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98"/>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98"/>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98"/>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98"/>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98"/>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98"/>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98"/>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98"/>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98"/>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98"/>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98"/>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98"/>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98"/>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98"/>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98"/>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98"/>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98"/>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8" name="Google Shape;19738;p98"/>
          <p:cNvGrpSpPr/>
          <p:nvPr/>
        </p:nvGrpSpPr>
        <p:grpSpPr>
          <a:xfrm>
            <a:off x="4212378" y="2456537"/>
            <a:ext cx="331515" cy="330021"/>
            <a:chOff x="4212378" y="2456537"/>
            <a:chExt cx="331515" cy="330021"/>
          </a:xfrm>
        </p:grpSpPr>
        <p:sp>
          <p:nvSpPr>
            <p:cNvPr id="19739" name="Google Shape;19739;p98"/>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98"/>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98"/>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98"/>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98"/>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98"/>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98"/>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98"/>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98"/>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8" name="Google Shape;19748;p98"/>
          <p:cNvGrpSpPr/>
          <p:nvPr/>
        </p:nvGrpSpPr>
        <p:grpSpPr>
          <a:xfrm>
            <a:off x="6176013" y="1977825"/>
            <a:ext cx="235411" cy="347427"/>
            <a:chOff x="6176013" y="1977825"/>
            <a:chExt cx="235411" cy="347427"/>
          </a:xfrm>
        </p:grpSpPr>
        <p:sp>
          <p:nvSpPr>
            <p:cNvPr id="19749" name="Google Shape;19749;p98"/>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98"/>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98"/>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98"/>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98"/>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98"/>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98"/>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98"/>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98"/>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98"/>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98"/>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98"/>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98"/>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98"/>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98"/>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98"/>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98"/>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6" name="Google Shape;19766;p98"/>
          <p:cNvGrpSpPr/>
          <p:nvPr/>
        </p:nvGrpSpPr>
        <p:grpSpPr>
          <a:xfrm>
            <a:off x="6652077" y="1977458"/>
            <a:ext cx="235778" cy="347794"/>
            <a:chOff x="6652077" y="1977458"/>
            <a:chExt cx="235778" cy="347794"/>
          </a:xfrm>
        </p:grpSpPr>
        <p:sp>
          <p:nvSpPr>
            <p:cNvPr id="19767" name="Google Shape;19767;p98"/>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98"/>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98"/>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98"/>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98"/>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98"/>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98"/>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98"/>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98"/>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98"/>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98"/>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98"/>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98"/>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98"/>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98"/>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98"/>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3" name="Google Shape;19783;p98"/>
          <p:cNvGrpSpPr/>
          <p:nvPr/>
        </p:nvGrpSpPr>
        <p:grpSpPr>
          <a:xfrm>
            <a:off x="7072513" y="1997512"/>
            <a:ext cx="394352" cy="308052"/>
            <a:chOff x="7072513" y="1997512"/>
            <a:chExt cx="394352" cy="308052"/>
          </a:xfrm>
        </p:grpSpPr>
        <p:sp>
          <p:nvSpPr>
            <p:cNvPr id="19784" name="Google Shape;19784;p98"/>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98"/>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98"/>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98"/>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98"/>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98"/>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98"/>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98"/>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98"/>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98"/>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98"/>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5" name="Google Shape;19795;p98"/>
          <p:cNvGrpSpPr/>
          <p:nvPr/>
        </p:nvGrpSpPr>
        <p:grpSpPr>
          <a:xfrm>
            <a:off x="7576208" y="1977825"/>
            <a:ext cx="292533" cy="347454"/>
            <a:chOff x="7576208" y="1977825"/>
            <a:chExt cx="292533" cy="347454"/>
          </a:xfrm>
        </p:grpSpPr>
        <p:sp>
          <p:nvSpPr>
            <p:cNvPr id="19796" name="Google Shape;19796;p98"/>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98"/>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98"/>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98"/>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98"/>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98"/>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98"/>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98"/>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98"/>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98"/>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98"/>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98"/>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98"/>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9" name="Google Shape;19809;p98"/>
          <p:cNvGrpSpPr/>
          <p:nvPr/>
        </p:nvGrpSpPr>
        <p:grpSpPr>
          <a:xfrm>
            <a:off x="8023882" y="1977458"/>
            <a:ext cx="320557" cy="347794"/>
            <a:chOff x="8023882" y="1977458"/>
            <a:chExt cx="320557" cy="347794"/>
          </a:xfrm>
        </p:grpSpPr>
        <p:sp>
          <p:nvSpPr>
            <p:cNvPr id="19810" name="Google Shape;19810;p98"/>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98"/>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98"/>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98"/>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98"/>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98"/>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98"/>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98"/>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98"/>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98"/>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98"/>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98"/>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98"/>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98"/>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98"/>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98"/>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98"/>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98"/>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98"/>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98"/>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98"/>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98"/>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98"/>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98"/>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98"/>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98"/>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98"/>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98"/>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98"/>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98"/>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98"/>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98"/>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98"/>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98"/>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98"/>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98"/>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98"/>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98"/>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98"/>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98"/>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0" name="Google Shape;19850;p98"/>
          <p:cNvGrpSpPr/>
          <p:nvPr/>
        </p:nvGrpSpPr>
        <p:grpSpPr>
          <a:xfrm>
            <a:off x="5627674" y="2444819"/>
            <a:ext cx="345147" cy="342630"/>
            <a:chOff x="5627674" y="2444819"/>
            <a:chExt cx="345147" cy="342630"/>
          </a:xfrm>
        </p:grpSpPr>
        <p:sp>
          <p:nvSpPr>
            <p:cNvPr id="19851" name="Google Shape;19851;p98"/>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98"/>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98"/>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98"/>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98"/>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6" name="Google Shape;19856;p98"/>
          <p:cNvGrpSpPr/>
          <p:nvPr/>
        </p:nvGrpSpPr>
        <p:grpSpPr>
          <a:xfrm>
            <a:off x="4653996" y="2440257"/>
            <a:ext cx="396607" cy="348555"/>
            <a:chOff x="4653996" y="2440257"/>
            <a:chExt cx="396607" cy="348555"/>
          </a:xfrm>
        </p:grpSpPr>
        <p:sp>
          <p:nvSpPr>
            <p:cNvPr id="19857" name="Google Shape;19857;p98"/>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98"/>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98"/>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98"/>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98"/>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98"/>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98"/>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98"/>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98"/>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98"/>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98"/>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98"/>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98"/>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98"/>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98"/>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98"/>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98"/>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98"/>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5" name="Google Shape;19875;p98"/>
          <p:cNvGrpSpPr/>
          <p:nvPr/>
        </p:nvGrpSpPr>
        <p:grpSpPr>
          <a:xfrm>
            <a:off x="1854391" y="2895140"/>
            <a:ext cx="301630" cy="374272"/>
            <a:chOff x="1854391" y="2895140"/>
            <a:chExt cx="301630" cy="374272"/>
          </a:xfrm>
        </p:grpSpPr>
        <p:sp>
          <p:nvSpPr>
            <p:cNvPr id="19876" name="Google Shape;19876;p98"/>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98"/>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98"/>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98"/>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98"/>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98"/>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98"/>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98"/>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98"/>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98"/>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98"/>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98"/>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98"/>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98"/>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98"/>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98"/>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98"/>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98"/>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98"/>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98"/>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98"/>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98"/>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98"/>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98"/>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98"/>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98"/>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98"/>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98"/>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98"/>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98"/>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98"/>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98"/>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98"/>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98"/>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98"/>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98"/>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98"/>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98"/>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98"/>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98"/>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98"/>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98"/>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98"/>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98"/>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98"/>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98"/>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98"/>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98"/>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98"/>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5" name="Google Shape;19925;p98"/>
          <p:cNvGrpSpPr/>
          <p:nvPr/>
        </p:nvGrpSpPr>
        <p:grpSpPr>
          <a:xfrm>
            <a:off x="5172817" y="2438370"/>
            <a:ext cx="289518" cy="357651"/>
            <a:chOff x="5172817" y="2438370"/>
            <a:chExt cx="289518" cy="357651"/>
          </a:xfrm>
        </p:grpSpPr>
        <p:sp>
          <p:nvSpPr>
            <p:cNvPr id="19926" name="Google Shape;19926;p98"/>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98"/>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98"/>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98"/>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98"/>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98"/>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98"/>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98"/>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98"/>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98"/>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98"/>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7" name="Google Shape;19937;p98"/>
          <p:cNvGrpSpPr/>
          <p:nvPr/>
        </p:nvGrpSpPr>
        <p:grpSpPr>
          <a:xfrm>
            <a:off x="3234506" y="2484534"/>
            <a:ext cx="388297" cy="293320"/>
            <a:chOff x="3234506" y="2484534"/>
            <a:chExt cx="388297" cy="293320"/>
          </a:xfrm>
        </p:grpSpPr>
        <p:sp>
          <p:nvSpPr>
            <p:cNvPr id="19938" name="Google Shape;19938;p98"/>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98"/>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98"/>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98"/>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98"/>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98"/>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98"/>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98"/>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98"/>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98"/>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98"/>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98"/>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98"/>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98"/>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98"/>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98"/>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4" name="Google Shape;19954;p98"/>
          <p:cNvGrpSpPr/>
          <p:nvPr/>
        </p:nvGrpSpPr>
        <p:grpSpPr>
          <a:xfrm>
            <a:off x="6065149" y="3367036"/>
            <a:ext cx="362553" cy="356498"/>
            <a:chOff x="6065149" y="3367036"/>
            <a:chExt cx="362553" cy="356498"/>
          </a:xfrm>
        </p:grpSpPr>
        <p:sp>
          <p:nvSpPr>
            <p:cNvPr id="19955" name="Google Shape;19955;p98"/>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98"/>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98"/>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98"/>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98"/>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0" name="Google Shape;19960;p98"/>
          <p:cNvGrpSpPr/>
          <p:nvPr/>
        </p:nvGrpSpPr>
        <p:grpSpPr>
          <a:xfrm>
            <a:off x="2866317" y="3817357"/>
            <a:ext cx="362920" cy="356865"/>
            <a:chOff x="2866317" y="3817357"/>
            <a:chExt cx="362920" cy="356865"/>
          </a:xfrm>
        </p:grpSpPr>
        <p:sp>
          <p:nvSpPr>
            <p:cNvPr id="19961" name="Google Shape;19961;p9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9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9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4" name="Google Shape;19964;p98"/>
          <p:cNvGrpSpPr/>
          <p:nvPr/>
        </p:nvGrpSpPr>
        <p:grpSpPr>
          <a:xfrm>
            <a:off x="6540821" y="3367036"/>
            <a:ext cx="362553" cy="356498"/>
            <a:chOff x="6540821" y="3367036"/>
            <a:chExt cx="362553" cy="356498"/>
          </a:xfrm>
        </p:grpSpPr>
        <p:sp>
          <p:nvSpPr>
            <p:cNvPr id="19965" name="Google Shape;19965;p98"/>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98"/>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98"/>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98"/>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98"/>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98"/>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98"/>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2" name="Google Shape;19972;p98"/>
          <p:cNvGrpSpPr/>
          <p:nvPr/>
        </p:nvGrpSpPr>
        <p:grpSpPr>
          <a:xfrm>
            <a:off x="2302458" y="2474704"/>
            <a:ext cx="354479" cy="312561"/>
            <a:chOff x="2302458" y="2474704"/>
            <a:chExt cx="354479" cy="312561"/>
          </a:xfrm>
        </p:grpSpPr>
        <p:sp>
          <p:nvSpPr>
            <p:cNvPr id="19973" name="Google Shape;19973;p98"/>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98"/>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98"/>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98"/>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98"/>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98"/>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98"/>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98"/>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98"/>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98"/>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98"/>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98"/>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5" name="Google Shape;19985;p98"/>
          <p:cNvGrpSpPr/>
          <p:nvPr/>
        </p:nvGrpSpPr>
        <p:grpSpPr>
          <a:xfrm>
            <a:off x="2831110" y="2442538"/>
            <a:ext cx="246002" cy="348922"/>
            <a:chOff x="2831110" y="2442538"/>
            <a:chExt cx="246002" cy="348922"/>
          </a:xfrm>
        </p:grpSpPr>
        <p:sp>
          <p:nvSpPr>
            <p:cNvPr id="19986" name="Google Shape;19986;p98"/>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98"/>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98"/>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98"/>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98"/>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98"/>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98"/>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98"/>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98"/>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98"/>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98"/>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98"/>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98"/>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98"/>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0" name="Google Shape;20000;p98"/>
          <p:cNvGrpSpPr/>
          <p:nvPr/>
        </p:nvGrpSpPr>
        <p:grpSpPr>
          <a:xfrm>
            <a:off x="3314750" y="3817357"/>
            <a:ext cx="362920" cy="356865"/>
            <a:chOff x="3314750" y="3817357"/>
            <a:chExt cx="362920" cy="356865"/>
          </a:xfrm>
        </p:grpSpPr>
        <p:sp>
          <p:nvSpPr>
            <p:cNvPr id="20001" name="Google Shape;20001;p9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9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98"/>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98"/>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98"/>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6" name="Google Shape;20006;p98"/>
          <p:cNvGrpSpPr/>
          <p:nvPr/>
        </p:nvGrpSpPr>
        <p:grpSpPr>
          <a:xfrm>
            <a:off x="7016492" y="3367036"/>
            <a:ext cx="362947" cy="356498"/>
            <a:chOff x="7016492" y="3367036"/>
            <a:chExt cx="362947" cy="356498"/>
          </a:xfrm>
        </p:grpSpPr>
        <p:sp>
          <p:nvSpPr>
            <p:cNvPr id="20007" name="Google Shape;20007;p98"/>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98"/>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98"/>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98"/>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98"/>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98"/>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3" name="Google Shape;20013;p98"/>
          <p:cNvGrpSpPr/>
          <p:nvPr/>
        </p:nvGrpSpPr>
        <p:grpSpPr>
          <a:xfrm>
            <a:off x="3763184" y="3817357"/>
            <a:ext cx="363314" cy="356576"/>
            <a:chOff x="3763184" y="3817357"/>
            <a:chExt cx="363314" cy="356576"/>
          </a:xfrm>
        </p:grpSpPr>
        <p:sp>
          <p:nvSpPr>
            <p:cNvPr id="20014" name="Google Shape;20014;p9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9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9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9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9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9" name="Google Shape;20019;p98"/>
          <p:cNvGrpSpPr/>
          <p:nvPr/>
        </p:nvGrpSpPr>
        <p:grpSpPr>
          <a:xfrm>
            <a:off x="5108852" y="3817357"/>
            <a:ext cx="362947" cy="356576"/>
            <a:chOff x="5108852" y="3817357"/>
            <a:chExt cx="362947" cy="356576"/>
          </a:xfrm>
        </p:grpSpPr>
        <p:sp>
          <p:nvSpPr>
            <p:cNvPr id="20020" name="Google Shape;20020;p98"/>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98"/>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98"/>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98"/>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4" name="Google Shape;20024;p98"/>
          <p:cNvGrpSpPr/>
          <p:nvPr/>
        </p:nvGrpSpPr>
        <p:grpSpPr>
          <a:xfrm>
            <a:off x="6005720" y="3817357"/>
            <a:ext cx="362947" cy="356576"/>
            <a:chOff x="6005720" y="3817357"/>
            <a:chExt cx="362947" cy="356576"/>
          </a:xfrm>
        </p:grpSpPr>
        <p:sp>
          <p:nvSpPr>
            <p:cNvPr id="20025" name="Google Shape;20025;p98"/>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98"/>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98"/>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98"/>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9" name="Google Shape;20029;p98"/>
          <p:cNvGrpSpPr/>
          <p:nvPr/>
        </p:nvGrpSpPr>
        <p:grpSpPr>
          <a:xfrm>
            <a:off x="5589452" y="3367036"/>
            <a:ext cx="362580" cy="356498"/>
            <a:chOff x="5589452" y="3367036"/>
            <a:chExt cx="362580" cy="356498"/>
          </a:xfrm>
        </p:grpSpPr>
        <p:sp>
          <p:nvSpPr>
            <p:cNvPr id="20030" name="Google Shape;20030;p98"/>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98"/>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98"/>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3" name="Google Shape;20033;p98"/>
          <p:cNvGrpSpPr/>
          <p:nvPr/>
        </p:nvGrpSpPr>
        <p:grpSpPr>
          <a:xfrm>
            <a:off x="4211985" y="3817357"/>
            <a:ext cx="362947" cy="356576"/>
            <a:chOff x="4211985" y="3817357"/>
            <a:chExt cx="362947" cy="356576"/>
          </a:xfrm>
        </p:grpSpPr>
        <p:sp>
          <p:nvSpPr>
            <p:cNvPr id="20034" name="Google Shape;20034;p9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9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9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7" name="Google Shape;20037;p98"/>
          <p:cNvGrpSpPr/>
          <p:nvPr/>
        </p:nvGrpSpPr>
        <p:grpSpPr>
          <a:xfrm>
            <a:off x="4660419" y="3817357"/>
            <a:ext cx="362947" cy="356576"/>
            <a:chOff x="4660419" y="3817357"/>
            <a:chExt cx="362947" cy="356576"/>
          </a:xfrm>
        </p:grpSpPr>
        <p:sp>
          <p:nvSpPr>
            <p:cNvPr id="20038" name="Google Shape;20038;p98"/>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98"/>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98"/>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98"/>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98"/>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3" name="Google Shape;20043;p98"/>
          <p:cNvGrpSpPr/>
          <p:nvPr/>
        </p:nvGrpSpPr>
        <p:grpSpPr>
          <a:xfrm>
            <a:off x="5557286" y="3817357"/>
            <a:ext cx="362947" cy="356576"/>
            <a:chOff x="5557286" y="3817357"/>
            <a:chExt cx="362947" cy="356576"/>
          </a:xfrm>
        </p:grpSpPr>
        <p:sp>
          <p:nvSpPr>
            <p:cNvPr id="20044" name="Google Shape;20044;p98"/>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98"/>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98"/>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98"/>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8" name="Google Shape;20048;p98"/>
          <p:cNvGrpSpPr/>
          <p:nvPr/>
        </p:nvGrpSpPr>
        <p:grpSpPr>
          <a:xfrm>
            <a:off x="7488021" y="3362475"/>
            <a:ext cx="372017" cy="365621"/>
            <a:chOff x="7488021" y="3362475"/>
            <a:chExt cx="372017" cy="365621"/>
          </a:xfrm>
        </p:grpSpPr>
        <p:sp>
          <p:nvSpPr>
            <p:cNvPr id="20049" name="Google Shape;20049;p98"/>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98"/>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98"/>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98"/>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98"/>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98"/>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98"/>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98"/>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98"/>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98"/>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9" name="Google Shape;20059;p98"/>
          <p:cNvGrpSpPr/>
          <p:nvPr/>
        </p:nvGrpSpPr>
        <p:grpSpPr>
          <a:xfrm>
            <a:off x="5113781" y="3367036"/>
            <a:ext cx="362553" cy="356498"/>
            <a:chOff x="5113781" y="3367036"/>
            <a:chExt cx="362553" cy="356498"/>
          </a:xfrm>
        </p:grpSpPr>
        <p:sp>
          <p:nvSpPr>
            <p:cNvPr id="20060" name="Google Shape;20060;p98"/>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98"/>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62" name="Google Shape;20062;p98"/>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63" name="Google Shape;20063;p98"/>
          <p:cNvGrpSpPr/>
          <p:nvPr/>
        </p:nvGrpSpPr>
        <p:grpSpPr>
          <a:xfrm>
            <a:off x="7968621" y="3365489"/>
            <a:ext cx="375818" cy="357651"/>
            <a:chOff x="7968621" y="3365489"/>
            <a:chExt cx="375818" cy="357651"/>
          </a:xfrm>
        </p:grpSpPr>
        <p:sp>
          <p:nvSpPr>
            <p:cNvPr id="20064" name="Google Shape;20064;p98"/>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98"/>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98"/>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98"/>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98"/>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98"/>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98"/>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98"/>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98"/>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98"/>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98"/>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98"/>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69"/>
        <p:cNvGrpSpPr/>
        <p:nvPr/>
      </p:nvGrpSpPr>
      <p:grpSpPr>
        <a:xfrm>
          <a:off x="0" y="0"/>
          <a:ext cx="0" cy="0"/>
          <a:chOff x="0" y="0"/>
          <a:chExt cx="0" cy="0"/>
        </a:xfrm>
      </p:grpSpPr>
      <p:sp>
        <p:nvSpPr>
          <p:cNvPr id="870" name="Google Shape;870;p45"/>
          <p:cNvSpPr/>
          <p:nvPr/>
        </p:nvSpPr>
        <p:spPr>
          <a:xfrm>
            <a:off x="4806684" y="1865038"/>
            <a:ext cx="2761200" cy="1840800"/>
          </a:xfrm>
          <a:prstGeom prst="wedgeEllipseCallout">
            <a:avLst>
              <a:gd name="adj1" fmla="val -58700"/>
              <a:gd name="adj2" fmla="val 2758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5"/>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cooking</a:t>
            </a:r>
            <a:endParaRPr/>
          </a:p>
        </p:txBody>
      </p:sp>
      <p:sp>
        <p:nvSpPr>
          <p:cNvPr id="872" name="Google Shape;872;p45">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 name="Google Shape;873;p45"/>
          <p:cNvGrpSpPr/>
          <p:nvPr/>
        </p:nvGrpSpPr>
        <p:grpSpPr>
          <a:xfrm>
            <a:off x="1950917" y="1455618"/>
            <a:ext cx="2855765" cy="5773865"/>
            <a:chOff x="4301200" y="1886433"/>
            <a:chExt cx="162610" cy="328817"/>
          </a:xfrm>
        </p:grpSpPr>
        <p:sp>
          <p:nvSpPr>
            <p:cNvPr id="874" name="Google Shape;874;p45"/>
            <p:cNvSpPr/>
            <p:nvPr/>
          </p:nvSpPr>
          <p:spPr>
            <a:xfrm>
              <a:off x="4332125" y="2187450"/>
              <a:ext cx="27575" cy="12125"/>
            </a:xfrm>
            <a:custGeom>
              <a:avLst/>
              <a:gdLst/>
              <a:ahLst/>
              <a:cxnLst/>
              <a:rect l="l" t="t" r="r" b="b"/>
              <a:pathLst>
                <a:path w="1103" h="485" extrusionOk="0">
                  <a:moveTo>
                    <a:pt x="443" y="0"/>
                  </a:moveTo>
                  <a:lnTo>
                    <a:pt x="0" y="247"/>
                  </a:lnTo>
                  <a:cubicBezTo>
                    <a:pt x="59" y="318"/>
                    <a:pt x="100" y="397"/>
                    <a:pt x="121" y="485"/>
                  </a:cubicBezTo>
                  <a:lnTo>
                    <a:pt x="1090" y="389"/>
                  </a:lnTo>
                  <a:cubicBezTo>
                    <a:pt x="1094" y="322"/>
                    <a:pt x="1099" y="255"/>
                    <a:pt x="1103" y="192"/>
                  </a:cubicBezTo>
                  <a:lnTo>
                    <a:pt x="1103" y="192"/>
                  </a:lnTo>
                  <a:cubicBezTo>
                    <a:pt x="1070" y="196"/>
                    <a:pt x="1038" y="198"/>
                    <a:pt x="1005" y="198"/>
                  </a:cubicBezTo>
                  <a:cubicBezTo>
                    <a:pt x="800" y="198"/>
                    <a:pt x="601" y="130"/>
                    <a:pt x="443"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5"/>
            <p:cNvSpPr/>
            <p:nvPr/>
          </p:nvSpPr>
          <p:spPr>
            <a:xfrm>
              <a:off x="4390275" y="2178550"/>
              <a:ext cx="21850" cy="27100"/>
            </a:xfrm>
            <a:custGeom>
              <a:avLst/>
              <a:gdLst/>
              <a:ahLst/>
              <a:cxnLst/>
              <a:rect l="l" t="t" r="r" b="b"/>
              <a:pathLst>
                <a:path w="874" h="1084" extrusionOk="0">
                  <a:moveTo>
                    <a:pt x="504" y="0"/>
                  </a:moveTo>
                  <a:cubicBezTo>
                    <a:pt x="325" y="0"/>
                    <a:pt x="180" y="164"/>
                    <a:pt x="180" y="164"/>
                  </a:cubicBezTo>
                  <a:cubicBezTo>
                    <a:pt x="139" y="398"/>
                    <a:pt x="80" y="628"/>
                    <a:pt x="1" y="853"/>
                  </a:cubicBezTo>
                  <a:cubicBezTo>
                    <a:pt x="31" y="846"/>
                    <a:pt x="67" y="842"/>
                    <a:pt x="106" y="842"/>
                  </a:cubicBezTo>
                  <a:cubicBezTo>
                    <a:pt x="234" y="842"/>
                    <a:pt x="403" y="892"/>
                    <a:pt x="581" y="1083"/>
                  </a:cubicBezTo>
                  <a:cubicBezTo>
                    <a:pt x="723" y="937"/>
                    <a:pt x="824" y="749"/>
                    <a:pt x="870" y="548"/>
                  </a:cubicBezTo>
                  <a:cubicBezTo>
                    <a:pt x="874" y="340"/>
                    <a:pt x="803" y="160"/>
                    <a:pt x="690" y="68"/>
                  </a:cubicBezTo>
                  <a:cubicBezTo>
                    <a:pt x="627" y="19"/>
                    <a:pt x="563" y="0"/>
                    <a:pt x="504"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5"/>
            <p:cNvSpPr/>
            <p:nvPr/>
          </p:nvSpPr>
          <p:spPr>
            <a:xfrm>
              <a:off x="4350800" y="2020950"/>
              <a:ext cx="35750" cy="26900"/>
            </a:xfrm>
            <a:custGeom>
              <a:avLst/>
              <a:gdLst/>
              <a:ahLst/>
              <a:cxnLst/>
              <a:rect l="l" t="t" r="r" b="b"/>
              <a:pathLst>
                <a:path w="1430" h="1076" extrusionOk="0">
                  <a:moveTo>
                    <a:pt x="438" y="1"/>
                  </a:moveTo>
                  <a:cubicBezTo>
                    <a:pt x="397" y="1"/>
                    <a:pt x="355" y="2"/>
                    <a:pt x="314" y="6"/>
                  </a:cubicBezTo>
                  <a:cubicBezTo>
                    <a:pt x="168" y="186"/>
                    <a:pt x="59" y="391"/>
                    <a:pt x="1" y="616"/>
                  </a:cubicBezTo>
                  <a:cubicBezTo>
                    <a:pt x="1" y="616"/>
                    <a:pt x="214" y="704"/>
                    <a:pt x="911" y="1076"/>
                  </a:cubicBezTo>
                  <a:cubicBezTo>
                    <a:pt x="953" y="846"/>
                    <a:pt x="1254" y="516"/>
                    <a:pt x="1429" y="336"/>
                  </a:cubicBezTo>
                  <a:cubicBezTo>
                    <a:pt x="1208" y="198"/>
                    <a:pt x="966" y="94"/>
                    <a:pt x="715" y="27"/>
                  </a:cubicBezTo>
                  <a:cubicBezTo>
                    <a:pt x="623" y="10"/>
                    <a:pt x="531" y="1"/>
                    <a:pt x="438"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5"/>
            <p:cNvSpPr/>
            <p:nvPr/>
          </p:nvSpPr>
          <p:spPr>
            <a:xfrm>
              <a:off x="4322925" y="2077600"/>
              <a:ext cx="71875" cy="71225"/>
            </a:xfrm>
            <a:custGeom>
              <a:avLst/>
              <a:gdLst/>
              <a:ahLst/>
              <a:cxnLst/>
              <a:rect l="l" t="t" r="r" b="b"/>
              <a:pathLst>
                <a:path w="2875" h="2849" extrusionOk="0">
                  <a:moveTo>
                    <a:pt x="2127" y="0"/>
                  </a:moveTo>
                  <a:lnTo>
                    <a:pt x="339" y="96"/>
                  </a:lnTo>
                  <a:cubicBezTo>
                    <a:pt x="326" y="125"/>
                    <a:pt x="314" y="159"/>
                    <a:pt x="305" y="192"/>
                  </a:cubicBezTo>
                  <a:cubicBezTo>
                    <a:pt x="293" y="238"/>
                    <a:pt x="276" y="288"/>
                    <a:pt x="264" y="338"/>
                  </a:cubicBezTo>
                  <a:cubicBezTo>
                    <a:pt x="1" y="1383"/>
                    <a:pt x="285" y="2849"/>
                    <a:pt x="285" y="2849"/>
                  </a:cubicBezTo>
                  <a:lnTo>
                    <a:pt x="1270" y="2703"/>
                  </a:lnTo>
                  <a:lnTo>
                    <a:pt x="1341" y="1424"/>
                  </a:lnTo>
                  <a:lnTo>
                    <a:pt x="1914" y="2728"/>
                  </a:lnTo>
                  <a:lnTo>
                    <a:pt x="2874" y="2348"/>
                  </a:lnTo>
                  <a:lnTo>
                    <a:pt x="2874" y="2348"/>
                  </a:lnTo>
                  <a:cubicBezTo>
                    <a:pt x="2874" y="2348"/>
                    <a:pt x="2870" y="2349"/>
                    <a:pt x="2863" y="2349"/>
                  </a:cubicBezTo>
                  <a:cubicBezTo>
                    <a:pt x="2829" y="2349"/>
                    <a:pt x="2730" y="2320"/>
                    <a:pt x="2803" y="1967"/>
                  </a:cubicBezTo>
                  <a:cubicBezTo>
                    <a:pt x="2753" y="351"/>
                    <a:pt x="2110" y="234"/>
                    <a:pt x="2110" y="234"/>
                  </a:cubicBezTo>
                  <a:lnTo>
                    <a:pt x="2127" y="0"/>
                  </a:lnTo>
                  <a:close/>
                </a:path>
              </a:pathLst>
            </a:custGeom>
            <a:solidFill>
              <a:srgbClr val="CBC3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5"/>
            <p:cNvSpPr/>
            <p:nvPr/>
          </p:nvSpPr>
          <p:spPr>
            <a:xfrm>
              <a:off x="4321350" y="2022250"/>
              <a:ext cx="31050" cy="54325"/>
            </a:xfrm>
            <a:custGeom>
              <a:avLst/>
              <a:gdLst/>
              <a:ahLst/>
              <a:cxnLst/>
              <a:rect l="l" t="t" r="r" b="b"/>
              <a:pathLst>
                <a:path w="1242" h="2173" extrusionOk="0">
                  <a:moveTo>
                    <a:pt x="1241" y="0"/>
                  </a:moveTo>
                  <a:lnTo>
                    <a:pt x="1241" y="0"/>
                  </a:lnTo>
                  <a:cubicBezTo>
                    <a:pt x="598" y="176"/>
                    <a:pt x="1" y="752"/>
                    <a:pt x="1" y="765"/>
                  </a:cubicBezTo>
                  <a:cubicBezTo>
                    <a:pt x="26" y="1120"/>
                    <a:pt x="548" y="1253"/>
                    <a:pt x="435" y="2172"/>
                  </a:cubicBezTo>
                  <a:cubicBezTo>
                    <a:pt x="669" y="1433"/>
                    <a:pt x="937" y="710"/>
                    <a:pt x="1241"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5"/>
            <p:cNvSpPr/>
            <p:nvPr/>
          </p:nvSpPr>
          <p:spPr>
            <a:xfrm>
              <a:off x="4364600" y="2030800"/>
              <a:ext cx="38125" cy="47975"/>
            </a:xfrm>
            <a:custGeom>
              <a:avLst/>
              <a:gdLst/>
              <a:ahLst/>
              <a:cxnLst/>
              <a:rect l="l" t="t" r="r" b="b"/>
              <a:pathLst>
                <a:path w="1525" h="1919" extrusionOk="0">
                  <a:moveTo>
                    <a:pt x="961" y="1"/>
                  </a:moveTo>
                  <a:cubicBezTo>
                    <a:pt x="648" y="281"/>
                    <a:pt x="0" y="1012"/>
                    <a:pt x="485" y="1918"/>
                  </a:cubicBezTo>
                  <a:lnTo>
                    <a:pt x="710" y="920"/>
                  </a:lnTo>
                  <a:cubicBezTo>
                    <a:pt x="710" y="920"/>
                    <a:pt x="1270" y="1162"/>
                    <a:pt x="1521" y="1254"/>
                  </a:cubicBezTo>
                  <a:cubicBezTo>
                    <a:pt x="1525" y="644"/>
                    <a:pt x="1308" y="256"/>
                    <a:pt x="961"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5"/>
            <p:cNvSpPr/>
            <p:nvPr/>
          </p:nvSpPr>
          <p:spPr>
            <a:xfrm>
              <a:off x="4330025" y="2147550"/>
              <a:ext cx="29275" cy="36850"/>
            </a:xfrm>
            <a:custGeom>
              <a:avLst/>
              <a:gdLst/>
              <a:ahLst/>
              <a:cxnLst/>
              <a:rect l="l" t="t" r="r" b="b"/>
              <a:pathLst>
                <a:path w="1171" h="1474" extrusionOk="0">
                  <a:moveTo>
                    <a:pt x="844" y="1"/>
                  </a:moveTo>
                  <a:lnTo>
                    <a:pt x="1" y="51"/>
                  </a:lnTo>
                  <a:cubicBezTo>
                    <a:pt x="63" y="502"/>
                    <a:pt x="318" y="1112"/>
                    <a:pt x="452" y="1408"/>
                  </a:cubicBezTo>
                  <a:cubicBezTo>
                    <a:pt x="554" y="1452"/>
                    <a:pt x="661" y="1473"/>
                    <a:pt x="768" y="1473"/>
                  </a:cubicBezTo>
                  <a:cubicBezTo>
                    <a:pt x="907" y="1473"/>
                    <a:pt x="1045" y="1437"/>
                    <a:pt x="1170" y="1367"/>
                  </a:cubicBezTo>
                  <a:cubicBezTo>
                    <a:pt x="1116" y="899"/>
                    <a:pt x="1007" y="439"/>
                    <a:pt x="844"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5"/>
            <p:cNvSpPr/>
            <p:nvPr/>
          </p:nvSpPr>
          <p:spPr>
            <a:xfrm>
              <a:off x="4372325" y="2135500"/>
              <a:ext cx="35200" cy="44850"/>
            </a:xfrm>
            <a:custGeom>
              <a:avLst/>
              <a:gdLst/>
              <a:ahLst/>
              <a:cxnLst/>
              <a:rect l="l" t="t" r="r" b="b"/>
              <a:pathLst>
                <a:path w="1408" h="1794" extrusionOk="0">
                  <a:moveTo>
                    <a:pt x="389" y="1"/>
                  </a:moveTo>
                  <a:cubicBezTo>
                    <a:pt x="29" y="1"/>
                    <a:pt x="0" y="433"/>
                    <a:pt x="0" y="433"/>
                  </a:cubicBezTo>
                  <a:cubicBezTo>
                    <a:pt x="0" y="470"/>
                    <a:pt x="46" y="537"/>
                    <a:pt x="59" y="575"/>
                  </a:cubicBezTo>
                  <a:cubicBezTo>
                    <a:pt x="176" y="846"/>
                    <a:pt x="297" y="1122"/>
                    <a:pt x="506" y="1347"/>
                  </a:cubicBezTo>
                  <a:cubicBezTo>
                    <a:pt x="602" y="1452"/>
                    <a:pt x="706" y="1544"/>
                    <a:pt x="790" y="1652"/>
                  </a:cubicBezTo>
                  <a:cubicBezTo>
                    <a:pt x="802" y="1673"/>
                    <a:pt x="815" y="1694"/>
                    <a:pt x="827" y="1715"/>
                  </a:cubicBezTo>
                  <a:cubicBezTo>
                    <a:pt x="897" y="1754"/>
                    <a:pt x="990" y="1793"/>
                    <a:pt x="1088" y="1793"/>
                  </a:cubicBezTo>
                  <a:cubicBezTo>
                    <a:pt x="1198" y="1793"/>
                    <a:pt x="1313" y="1745"/>
                    <a:pt x="1408" y="1598"/>
                  </a:cubicBezTo>
                  <a:cubicBezTo>
                    <a:pt x="1341" y="1205"/>
                    <a:pt x="1145" y="274"/>
                    <a:pt x="660" y="65"/>
                  </a:cubicBezTo>
                  <a:cubicBezTo>
                    <a:pt x="554" y="20"/>
                    <a:pt x="464" y="1"/>
                    <a:pt x="389"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5"/>
            <p:cNvSpPr/>
            <p:nvPr/>
          </p:nvSpPr>
          <p:spPr>
            <a:xfrm>
              <a:off x="4393000" y="2175425"/>
              <a:ext cx="15250" cy="14375"/>
            </a:xfrm>
            <a:custGeom>
              <a:avLst/>
              <a:gdLst/>
              <a:ahLst/>
              <a:cxnLst/>
              <a:rect l="l" t="t" r="r" b="b"/>
              <a:pathLst>
                <a:path w="610" h="575" extrusionOk="0">
                  <a:moveTo>
                    <a:pt x="581" y="1"/>
                  </a:moveTo>
                  <a:cubicBezTo>
                    <a:pt x="487" y="148"/>
                    <a:pt x="372" y="194"/>
                    <a:pt x="263" y="194"/>
                  </a:cubicBezTo>
                  <a:cubicBezTo>
                    <a:pt x="164" y="194"/>
                    <a:pt x="70" y="156"/>
                    <a:pt x="0" y="118"/>
                  </a:cubicBezTo>
                  <a:lnTo>
                    <a:pt x="0" y="118"/>
                  </a:lnTo>
                  <a:cubicBezTo>
                    <a:pt x="59" y="222"/>
                    <a:pt x="76" y="331"/>
                    <a:pt x="138" y="431"/>
                  </a:cubicBezTo>
                  <a:cubicBezTo>
                    <a:pt x="188" y="506"/>
                    <a:pt x="268" y="556"/>
                    <a:pt x="355" y="573"/>
                  </a:cubicBezTo>
                  <a:cubicBezTo>
                    <a:pt x="362" y="574"/>
                    <a:pt x="369" y="574"/>
                    <a:pt x="375" y="574"/>
                  </a:cubicBezTo>
                  <a:cubicBezTo>
                    <a:pt x="556" y="574"/>
                    <a:pt x="610" y="297"/>
                    <a:pt x="602" y="176"/>
                  </a:cubicBezTo>
                  <a:cubicBezTo>
                    <a:pt x="602" y="176"/>
                    <a:pt x="598" y="110"/>
                    <a:pt x="581"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5"/>
            <p:cNvSpPr/>
            <p:nvPr/>
          </p:nvSpPr>
          <p:spPr>
            <a:xfrm>
              <a:off x="4318225" y="2197150"/>
              <a:ext cx="41175" cy="8275"/>
            </a:xfrm>
            <a:custGeom>
              <a:avLst/>
              <a:gdLst/>
              <a:ahLst/>
              <a:cxnLst/>
              <a:rect l="l" t="t" r="r" b="b"/>
              <a:pathLst>
                <a:path w="1647" h="331" extrusionOk="0">
                  <a:moveTo>
                    <a:pt x="1646" y="1"/>
                  </a:moveTo>
                  <a:lnTo>
                    <a:pt x="13" y="168"/>
                  </a:lnTo>
                  <a:lnTo>
                    <a:pt x="1" y="176"/>
                  </a:lnTo>
                  <a:lnTo>
                    <a:pt x="1" y="331"/>
                  </a:lnTo>
                  <a:cubicBezTo>
                    <a:pt x="1" y="331"/>
                    <a:pt x="389" y="306"/>
                    <a:pt x="1625" y="155"/>
                  </a:cubicBezTo>
                  <a:cubicBezTo>
                    <a:pt x="1634" y="105"/>
                    <a:pt x="1642" y="51"/>
                    <a:pt x="1646" y="1"/>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5"/>
            <p:cNvSpPr/>
            <p:nvPr/>
          </p:nvSpPr>
          <p:spPr>
            <a:xfrm>
              <a:off x="4318550" y="2193700"/>
              <a:ext cx="16625" cy="7650"/>
            </a:xfrm>
            <a:custGeom>
              <a:avLst/>
              <a:gdLst/>
              <a:ahLst/>
              <a:cxnLst/>
              <a:rect l="l" t="t" r="r" b="b"/>
              <a:pathLst>
                <a:path w="665" h="306" extrusionOk="0">
                  <a:moveTo>
                    <a:pt x="543" y="1"/>
                  </a:moveTo>
                  <a:lnTo>
                    <a:pt x="0" y="306"/>
                  </a:lnTo>
                  <a:lnTo>
                    <a:pt x="664" y="239"/>
                  </a:lnTo>
                  <a:cubicBezTo>
                    <a:pt x="643" y="151"/>
                    <a:pt x="602" y="68"/>
                    <a:pt x="543"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5"/>
            <p:cNvSpPr/>
            <p:nvPr/>
          </p:nvSpPr>
          <p:spPr>
            <a:xfrm>
              <a:off x="4341300" y="2181700"/>
              <a:ext cx="18400" cy="10625"/>
            </a:xfrm>
            <a:custGeom>
              <a:avLst/>
              <a:gdLst/>
              <a:ahLst/>
              <a:cxnLst/>
              <a:rect l="l" t="t" r="r" b="b"/>
              <a:pathLst>
                <a:path w="736" h="425" extrusionOk="0">
                  <a:moveTo>
                    <a:pt x="719" y="1"/>
                  </a:moveTo>
                  <a:cubicBezTo>
                    <a:pt x="593" y="72"/>
                    <a:pt x="453" y="108"/>
                    <a:pt x="313" y="108"/>
                  </a:cubicBezTo>
                  <a:cubicBezTo>
                    <a:pt x="207" y="108"/>
                    <a:pt x="101" y="88"/>
                    <a:pt x="1" y="47"/>
                  </a:cubicBezTo>
                  <a:lnTo>
                    <a:pt x="1" y="47"/>
                  </a:lnTo>
                  <a:cubicBezTo>
                    <a:pt x="51" y="155"/>
                    <a:pt x="84" y="226"/>
                    <a:pt x="84" y="226"/>
                  </a:cubicBezTo>
                  <a:lnTo>
                    <a:pt x="72" y="230"/>
                  </a:lnTo>
                  <a:cubicBezTo>
                    <a:pt x="231" y="358"/>
                    <a:pt x="426" y="425"/>
                    <a:pt x="626" y="425"/>
                  </a:cubicBezTo>
                  <a:cubicBezTo>
                    <a:pt x="663" y="425"/>
                    <a:pt x="699" y="423"/>
                    <a:pt x="736" y="418"/>
                  </a:cubicBezTo>
                  <a:cubicBezTo>
                    <a:pt x="736" y="280"/>
                    <a:pt x="732" y="138"/>
                    <a:pt x="719"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5"/>
            <p:cNvSpPr/>
            <p:nvPr/>
          </p:nvSpPr>
          <p:spPr>
            <a:xfrm>
              <a:off x="4383725" y="2192250"/>
              <a:ext cx="28300" cy="23000"/>
            </a:xfrm>
            <a:custGeom>
              <a:avLst/>
              <a:gdLst/>
              <a:ahLst/>
              <a:cxnLst/>
              <a:rect l="l" t="t" r="r" b="b"/>
              <a:pathLst>
                <a:path w="1132" h="920" extrusionOk="0">
                  <a:moveTo>
                    <a:pt x="1132" y="0"/>
                  </a:moveTo>
                  <a:lnTo>
                    <a:pt x="1132" y="0"/>
                  </a:lnTo>
                  <a:cubicBezTo>
                    <a:pt x="1003" y="530"/>
                    <a:pt x="629" y="748"/>
                    <a:pt x="411" y="748"/>
                  </a:cubicBezTo>
                  <a:cubicBezTo>
                    <a:pt x="409" y="748"/>
                    <a:pt x="407" y="748"/>
                    <a:pt x="405" y="748"/>
                  </a:cubicBezTo>
                  <a:cubicBezTo>
                    <a:pt x="284" y="744"/>
                    <a:pt x="175" y="669"/>
                    <a:pt x="133" y="560"/>
                  </a:cubicBezTo>
                  <a:lnTo>
                    <a:pt x="125" y="564"/>
                  </a:lnTo>
                  <a:cubicBezTo>
                    <a:pt x="1" y="708"/>
                    <a:pt x="145" y="920"/>
                    <a:pt x="387" y="920"/>
                  </a:cubicBezTo>
                  <a:cubicBezTo>
                    <a:pt x="504" y="920"/>
                    <a:pt x="645" y="870"/>
                    <a:pt x="789" y="740"/>
                  </a:cubicBezTo>
                  <a:cubicBezTo>
                    <a:pt x="1002" y="552"/>
                    <a:pt x="1127" y="284"/>
                    <a:pt x="1132" y="0"/>
                  </a:cubicBez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5"/>
            <p:cNvSpPr/>
            <p:nvPr/>
          </p:nvSpPr>
          <p:spPr>
            <a:xfrm>
              <a:off x="4387050" y="2199575"/>
              <a:ext cx="17775" cy="11400"/>
            </a:xfrm>
            <a:custGeom>
              <a:avLst/>
              <a:gdLst/>
              <a:ahLst/>
              <a:cxnLst/>
              <a:rect l="l" t="t" r="r" b="b"/>
              <a:pathLst>
                <a:path w="711" h="456" extrusionOk="0">
                  <a:moveTo>
                    <a:pt x="237" y="1"/>
                  </a:moveTo>
                  <a:cubicBezTo>
                    <a:pt x="198" y="1"/>
                    <a:pt x="163" y="5"/>
                    <a:pt x="134" y="12"/>
                  </a:cubicBezTo>
                  <a:cubicBezTo>
                    <a:pt x="100" y="104"/>
                    <a:pt x="59" y="188"/>
                    <a:pt x="0" y="267"/>
                  </a:cubicBezTo>
                  <a:cubicBezTo>
                    <a:pt x="46" y="376"/>
                    <a:pt x="155" y="451"/>
                    <a:pt x="272" y="455"/>
                  </a:cubicBezTo>
                  <a:cubicBezTo>
                    <a:pt x="393" y="455"/>
                    <a:pt x="560" y="392"/>
                    <a:pt x="710" y="246"/>
                  </a:cubicBezTo>
                  <a:cubicBezTo>
                    <a:pt x="531" y="51"/>
                    <a:pt x="362" y="1"/>
                    <a:pt x="237"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5"/>
            <p:cNvSpPr/>
            <p:nvPr/>
          </p:nvSpPr>
          <p:spPr>
            <a:xfrm>
              <a:off x="4365525" y="2128650"/>
              <a:ext cx="31250" cy="20700"/>
            </a:xfrm>
            <a:custGeom>
              <a:avLst/>
              <a:gdLst/>
              <a:ahLst/>
              <a:cxnLst/>
              <a:rect l="l" t="t" r="r" b="b"/>
              <a:pathLst>
                <a:path w="1250" h="828" extrusionOk="0">
                  <a:moveTo>
                    <a:pt x="1158" y="1"/>
                  </a:moveTo>
                  <a:cubicBezTo>
                    <a:pt x="995" y="51"/>
                    <a:pt x="84" y="331"/>
                    <a:pt x="1" y="565"/>
                  </a:cubicBezTo>
                  <a:cubicBezTo>
                    <a:pt x="1" y="565"/>
                    <a:pt x="114" y="790"/>
                    <a:pt x="230" y="828"/>
                  </a:cubicBezTo>
                  <a:cubicBezTo>
                    <a:pt x="389" y="765"/>
                    <a:pt x="1233" y="368"/>
                    <a:pt x="1233" y="368"/>
                  </a:cubicBezTo>
                  <a:cubicBezTo>
                    <a:pt x="1233" y="368"/>
                    <a:pt x="1250" y="42"/>
                    <a:pt x="1158"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5"/>
            <p:cNvSpPr/>
            <p:nvPr/>
          </p:nvSpPr>
          <p:spPr>
            <a:xfrm>
              <a:off x="4326375" y="2143350"/>
              <a:ext cx="30725" cy="11750"/>
            </a:xfrm>
            <a:custGeom>
              <a:avLst/>
              <a:gdLst/>
              <a:ahLst/>
              <a:cxnLst/>
              <a:rect l="l" t="t" r="r" b="b"/>
              <a:pathLst>
                <a:path w="1229" h="470" extrusionOk="0">
                  <a:moveTo>
                    <a:pt x="1173" y="1"/>
                  </a:moveTo>
                  <a:cubicBezTo>
                    <a:pt x="975" y="1"/>
                    <a:pt x="0" y="169"/>
                    <a:pt x="0" y="169"/>
                  </a:cubicBezTo>
                  <a:cubicBezTo>
                    <a:pt x="0" y="169"/>
                    <a:pt x="9" y="411"/>
                    <a:pt x="142" y="469"/>
                  </a:cubicBezTo>
                  <a:cubicBezTo>
                    <a:pt x="318" y="469"/>
                    <a:pt x="1103" y="378"/>
                    <a:pt x="1162" y="298"/>
                  </a:cubicBezTo>
                  <a:cubicBezTo>
                    <a:pt x="1220" y="215"/>
                    <a:pt x="1228" y="48"/>
                    <a:pt x="1195" y="2"/>
                  </a:cubicBezTo>
                  <a:cubicBezTo>
                    <a:pt x="1189" y="1"/>
                    <a:pt x="1182" y="1"/>
                    <a:pt x="1173" y="1"/>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5"/>
            <p:cNvSpPr/>
            <p:nvPr/>
          </p:nvSpPr>
          <p:spPr>
            <a:xfrm>
              <a:off x="4390350" y="2196000"/>
              <a:ext cx="15175" cy="4025"/>
            </a:xfrm>
            <a:custGeom>
              <a:avLst/>
              <a:gdLst/>
              <a:ahLst/>
              <a:cxnLst/>
              <a:rect l="l" t="t" r="r" b="b"/>
              <a:pathLst>
                <a:path w="607" h="161" extrusionOk="0">
                  <a:moveTo>
                    <a:pt x="236" y="0"/>
                  </a:moveTo>
                  <a:cubicBezTo>
                    <a:pt x="164" y="0"/>
                    <a:pt x="92" y="14"/>
                    <a:pt x="23" y="43"/>
                  </a:cubicBezTo>
                  <a:cubicBezTo>
                    <a:pt x="0" y="50"/>
                    <a:pt x="15" y="77"/>
                    <a:pt x="36" y="77"/>
                  </a:cubicBezTo>
                  <a:cubicBezTo>
                    <a:pt x="38" y="77"/>
                    <a:pt x="41" y="77"/>
                    <a:pt x="44" y="76"/>
                  </a:cubicBezTo>
                  <a:lnTo>
                    <a:pt x="52" y="72"/>
                  </a:lnTo>
                  <a:lnTo>
                    <a:pt x="85" y="59"/>
                  </a:lnTo>
                  <a:cubicBezTo>
                    <a:pt x="127" y="47"/>
                    <a:pt x="165" y="43"/>
                    <a:pt x="207" y="38"/>
                  </a:cubicBezTo>
                  <a:cubicBezTo>
                    <a:pt x="217" y="38"/>
                    <a:pt x="228" y="37"/>
                    <a:pt x="239" y="37"/>
                  </a:cubicBezTo>
                  <a:cubicBezTo>
                    <a:pt x="358" y="37"/>
                    <a:pt x="474" y="79"/>
                    <a:pt x="562" y="155"/>
                  </a:cubicBezTo>
                  <a:cubicBezTo>
                    <a:pt x="566" y="159"/>
                    <a:pt x="572" y="161"/>
                    <a:pt x="577" y="161"/>
                  </a:cubicBezTo>
                  <a:cubicBezTo>
                    <a:pt x="593" y="161"/>
                    <a:pt x="607" y="143"/>
                    <a:pt x="591" y="130"/>
                  </a:cubicBezTo>
                  <a:cubicBezTo>
                    <a:pt x="489" y="45"/>
                    <a:pt x="363"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5"/>
            <p:cNvSpPr/>
            <p:nvPr/>
          </p:nvSpPr>
          <p:spPr>
            <a:xfrm>
              <a:off x="4392225" y="2190350"/>
              <a:ext cx="15200" cy="4050"/>
            </a:xfrm>
            <a:custGeom>
              <a:avLst/>
              <a:gdLst/>
              <a:ahLst/>
              <a:cxnLst/>
              <a:rect l="l" t="t" r="r" b="b"/>
              <a:pathLst>
                <a:path w="608" h="162" extrusionOk="0">
                  <a:moveTo>
                    <a:pt x="236" y="1"/>
                  </a:moveTo>
                  <a:cubicBezTo>
                    <a:pt x="164" y="1"/>
                    <a:pt x="92" y="15"/>
                    <a:pt x="23" y="43"/>
                  </a:cubicBezTo>
                  <a:cubicBezTo>
                    <a:pt x="1" y="50"/>
                    <a:pt x="15" y="78"/>
                    <a:pt x="36" y="78"/>
                  </a:cubicBezTo>
                  <a:cubicBezTo>
                    <a:pt x="38" y="78"/>
                    <a:pt x="41" y="77"/>
                    <a:pt x="44" y="76"/>
                  </a:cubicBezTo>
                  <a:lnTo>
                    <a:pt x="52" y="72"/>
                  </a:lnTo>
                  <a:cubicBezTo>
                    <a:pt x="61" y="68"/>
                    <a:pt x="73" y="64"/>
                    <a:pt x="86" y="60"/>
                  </a:cubicBezTo>
                  <a:cubicBezTo>
                    <a:pt x="127" y="47"/>
                    <a:pt x="165" y="43"/>
                    <a:pt x="207" y="39"/>
                  </a:cubicBezTo>
                  <a:cubicBezTo>
                    <a:pt x="218" y="38"/>
                    <a:pt x="228" y="38"/>
                    <a:pt x="239" y="38"/>
                  </a:cubicBezTo>
                  <a:cubicBezTo>
                    <a:pt x="358" y="38"/>
                    <a:pt x="474" y="79"/>
                    <a:pt x="562" y="156"/>
                  </a:cubicBezTo>
                  <a:cubicBezTo>
                    <a:pt x="567" y="160"/>
                    <a:pt x="572" y="161"/>
                    <a:pt x="577" y="161"/>
                  </a:cubicBezTo>
                  <a:cubicBezTo>
                    <a:pt x="594" y="161"/>
                    <a:pt x="607" y="144"/>
                    <a:pt x="591" y="131"/>
                  </a:cubicBezTo>
                  <a:cubicBezTo>
                    <a:pt x="489" y="45"/>
                    <a:pt x="364"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5"/>
            <p:cNvSpPr/>
            <p:nvPr/>
          </p:nvSpPr>
          <p:spPr>
            <a:xfrm>
              <a:off x="4331325" y="2191925"/>
              <a:ext cx="10625" cy="3775"/>
            </a:xfrm>
            <a:custGeom>
              <a:avLst/>
              <a:gdLst/>
              <a:ahLst/>
              <a:cxnLst/>
              <a:rect l="l" t="t" r="r" b="b"/>
              <a:pathLst>
                <a:path w="425" h="151" extrusionOk="0">
                  <a:moveTo>
                    <a:pt x="162" y="1"/>
                  </a:moveTo>
                  <a:cubicBezTo>
                    <a:pt x="111" y="1"/>
                    <a:pt x="66" y="9"/>
                    <a:pt x="20" y="30"/>
                  </a:cubicBezTo>
                  <a:cubicBezTo>
                    <a:pt x="1" y="38"/>
                    <a:pt x="16" y="65"/>
                    <a:pt x="34" y="65"/>
                  </a:cubicBezTo>
                  <a:cubicBezTo>
                    <a:pt x="36" y="65"/>
                    <a:pt x="38" y="64"/>
                    <a:pt x="40" y="64"/>
                  </a:cubicBezTo>
                  <a:lnTo>
                    <a:pt x="40" y="61"/>
                  </a:lnTo>
                  <a:lnTo>
                    <a:pt x="40" y="61"/>
                  </a:lnTo>
                  <a:cubicBezTo>
                    <a:pt x="43" y="60"/>
                    <a:pt x="47" y="59"/>
                    <a:pt x="49" y="59"/>
                  </a:cubicBezTo>
                  <a:cubicBezTo>
                    <a:pt x="53" y="55"/>
                    <a:pt x="61" y="55"/>
                    <a:pt x="70" y="51"/>
                  </a:cubicBezTo>
                  <a:cubicBezTo>
                    <a:pt x="99" y="43"/>
                    <a:pt x="128" y="39"/>
                    <a:pt x="157" y="39"/>
                  </a:cubicBezTo>
                  <a:cubicBezTo>
                    <a:pt x="245" y="39"/>
                    <a:pt x="329" y="76"/>
                    <a:pt x="387" y="143"/>
                  </a:cubicBezTo>
                  <a:cubicBezTo>
                    <a:pt x="391" y="148"/>
                    <a:pt x="396" y="150"/>
                    <a:pt x="400" y="150"/>
                  </a:cubicBezTo>
                  <a:cubicBezTo>
                    <a:pt x="414" y="150"/>
                    <a:pt x="425" y="130"/>
                    <a:pt x="412" y="118"/>
                  </a:cubicBezTo>
                  <a:cubicBezTo>
                    <a:pt x="350" y="43"/>
                    <a:pt x="258" y="1"/>
                    <a:pt x="1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5"/>
            <p:cNvSpPr/>
            <p:nvPr/>
          </p:nvSpPr>
          <p:spPr>
            <a:xfrm>
              <a:off x="4336175" y="2189000"/>
              <a:ext cx="10700" cy="3725"/>
            </a:xfrm>
            <a:custGeom>
              <a:avLst/>
              <a:gdLst/>
              <a:ahLst/>
              <a:cxnLst/>
              <a:rect l="l" t="t" r="r" b="b"/>
              <a:pathLst>
                <a:path w="428" h="149" extrusionOk="0">
                  <a:moveTo>
                    <a:pt x="160" y="1"/>
                  </a:moveTo>
                  <a:cubicBezTo>
                    <a:pt x="114" y="1"/>
                    <a:pt x="64" y="9"/>
                    <a:pt x="22" y="26"/>
                  </a:cubicBezTo>
                  <a:cubicBezTo>
                    <a:pt x="0" y="33"/>
                    <a:pt x="13" y="62"/>
                    <a:pt x="33" y="62"/>
                  </a:cubicBezTo>
                  <a:cubicBezTo>
                    <a:pt x="36" y="62"/>
                    <a:pt x="39" y="61"/>
                    <a:pt x="43" y="59"/>
                  </a:cubicBezTo>
                  <a:lnTo>
                    <a:pt x="43" y="56"/>
                  </a:lnTo>
                  <a:lnTo>
                    <a:pt x="43" y="56"/>
                  </a:lnTo>
                  <a:cubicBezTo>
                    <a:pt x="44" y="56"/>
                    <a:pt x="46" y="55"/>
                    <a:pt x="47" y="55"/>
                  </a:cubicBezTo>
                  <a:lnTo>
                    <a:pt x="72" y="51"/>
                  </a:lnTo>
                  <a:cubicBezTo>
                    <a:pt x="97" y="43"/>
                    <a:pt x="126" y="39"/>
                    <a:pt x="156" y="39"/>
                  </a:cubicBezTo>
                  <a:cubicBezTo>
                    <a:pt x="160" y="38"/>
                    <a:pt x="164" y="38"/>
                    <a:pt x="168" y="38"/>
                  </a:cubicBezTo>
                  <a:cubicBezTo>
                    <a:pt x="251" y="38"/>
                    <a:pt x="330" y="79"/>
                    <a:pt x="385" y="143"/>
                  </a:cubicBezTo>
                  <a:cubicBezTo>
                    <a:pt x="389" y="147"/>
                    <a:pt x="394" y="148"/>
                    <a:pt x="398" y="148"/>
                  </a:cubicBezTo>
                  <a:cubicBezTo>
                    <a:pt x="413" y="148"/>
                    <a:pt x="427" y="130"/>
                    <a:pt x="415" y="114"/>
                  </a:cubicBezTo>
                  <a:cubicBezTo>
                    <a:pt x="348" y="43"/>
                    <a:pt x="256"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5"/>
            <p:cNvSpPr/>
            <p:nvPr/>
          </p:nvSpPr>
          <p:spPr>
            <a:xfrm>
              <a:off x="4327200" y="2074650"/>
              <a:ext cx="54950" cy="50175"/>
            </a:xfrm>
            <a:custGeom>
              <a:avLst/>
              <a:gdLst/>
              <a:ahLst/>
              <a:cxnLst/>
              <a:rect l="l" t="t" r="r" b="b"/>
              <a:pathLst>
                <a:path w="2198" h="2007" extrusionOk="0">
                  <a:moveTo>
                    <a:pt x="1876" y="1"/>
                  </a:moveTo>
                  <a:cubicBezTo>
                    <a:pt x="1802" y="1"/>
                    <a:pt x="1697" y="164"/>
                    <a:pt x="1697" y="164"/>
                  </a:cubicBezTo>
                  <a:lnTo>
                    <a:pt x="1" y="1843"/>
                  </a:lnTo>
                  <a:lnTo>
                    <a:pt x="1" y="2006"/>
                  </a:lnTo>
                  <a:lnTo>
                    <a:pt x="1149" y="1960"/>
                  </a:lnTo>
                  <a:lnTo>
                    <a:pt x="1183" y="1509"/>
                  </a:lnTo>
                  <a:lnTo>
                    <a:pt x="1354" y="1952"/>
                  </a:lnTo>
                  <a:lnTo>
                    <a:pt x="2198" y="1918"/>
                  </a:lnTo>
                  <a:cubicBezTo>
                    <a:pt x="2198" y="1918"/>
                    <a:pt x="1985" y="786"/>
                    <a:pt x="1939" y="352"/>
                  </a:cubicBezTo>
                  <a:cubicBezTo>
                    <a:pt x="1965" y="80"/>
                    <a:pt x="1928" y="1"/>
                    <a:pt x="1876"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5"/>
            <p:cNvSpPr/>
            <p:nvPr/>
          </p:nvSpPr>
          <p:spPr>
            <a:xfrm>
              <a:off x="4322925" y="2041875"/>
              <a:ext cx="78025" cy="1175"/>
            </a:xfrm>
            <a:custGeom>
              <a:avLst/>
              <a:gdLst/>
              <a:ahLst/>
              <a:cxnLst/>
              <a:rect l="l" t="t" r="r" b="b"/>
              <a:pathLst>
                <a:path w="3121" h="47" extrusionOk="0">
                  <a:moveTo>
                    <a:pt x="42" y="1"/>
                  </a:moveTo>
                  <a:lnTo>
                    <a:pt x="1" y="47"/>
                  </a:lnTo>
                  <a:lnTo>
                    <a:pt x="3121" y="47"/>
                  </a:lnTo>
                  <a:lnTo>
                    <a:pt x="309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5"/>
            <p:cNvSpPr/>
            <p:nvPr/>
          </p:nvSpPr>
          <p:spPr>
            <a:xfrm>
              <a:off x="4328875" y="2036350"/>
              <a:ext cx="68325" cy="1175"/>
            </a:xfrm>
            <a:custGeom>
              <a:avLst/>
              <a:gdLst/>
              <a:ahLst/>
              <a:cxnLst/>
              <a:rect l="l" t="t" r="r" b="b"/>
              <a:pathLst>
                <a:path w="2733" h="47" extrusionOk="0">
                  <a:moveTo>
                    <a:pt x="51" y="0"/>
                  </a:moveTo>
                  <a:lnTo>
                    <a:pt x="1" y="46"/>
                  </a:lnTo>
                  <a:lnTo>
                    <a:pt x="2732" y="46"/>
                  </a:lnTo>
                  <a:lnTo>
                    <a:pt x="26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5"/>
            <p:cNvSpPr/>
            <p:nvPr/>
          </p:nvSpPr>
          <p:spPr>
            <a:xfrm>
              <a:off x="4335675" y="2031025"/>
              <a:ext cx="56825" cy="1675"/>
            </a:xfrm>
            <a:custGeom>
              <a:avLst/>
              <a:gdLst/>
              <a:ahLst/>
              <a:cxnLst/>
              <a:rect l="l" t="t" r="r" b="b"/>
              <a:pathLst>
                <a:path w="2273" h="67" extrusionOk="0">
                  <a:moveTo>
                    <a:pt x="59" y="0"/>
                  </a:moveTo>
                  <a:lnTo>
                    <a:pt x="0" y="42"/>
                  </a:lnTo>
                  <a:lnTo>
                    <a:pt x="2272" y="67"/>
                  </a:lnTo>
                  <a:lnTo>
                    <a:pt x="2210" y="21"/>
                  </a:lnTo>
                  <a:lnTo>
                    <a:pt x="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5"/>
            <p:cNvSpPr/>
            <p:nvPr/>
          </p:nvSpPr>
          <p:spPr>
            <a:xfrm>
              <a:off x="4325025" y="2045000"/>
              <a:ext cx="75100" cy="1075"/>
            </a:xfrm>
            <a:custGeom>
              <a:avLst/>
              <a:gdLst/>
              <a:ahLst/>
              <a:cxnLst/>
              <a:rect l="l" t="t" r="r" b="b"/>
              <a:pathLst>
                <a:path w="3004" h="43" extrusionOk="0">
                  <a:moveTo>
                    <a:pt x="0" y="1"/>
                  </a:moveTo>
                  <a:lnTo>
                    <a:pt x="0" y="43"/>
                  </a:lnTo>
                  <a:lnTo>
                    <a:pt x="3003" y="43"/>
                  </a:lnTo>
                  <a:lnTo>
                    <a:pt x="298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5"/>
            <p:cNvSpPr/>
            <p:nvPr/>
          </p:nvSpPr>
          <p:spPr>
            <a:xfrm>
              <a:off x="4327525" y="2051600"/>
              <a:ext cx="74375" cy="950"/>
            </a:xfrm>
            <a:custGeom>
              <a:avLst/>
              <a:gdLst/>
              <a:ahLst/>
              <a:cxnLst/>
              <a:rect l="l" t="t" r="r" b="b"/>
              <a:pathLst>
                <a:path w="2975" h="38" extrusionOk="0">
                  <a:moveTo>
                    <a:pt x="0" y="0"/>
                  </a:moveTo>
                  <a:lnTo>
                    <a:pt x="0" y="38"/>
                  </a:lnTo>
                  <a:lnTo>
                    <a:pt x="2974" y="38"/>
                  </a:lnTo>
                  <a:lnTo>
                    <a:pt x="29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5"/>
            <p:cNvSpPr/>
            <p:nvPr/>
          </p:nvSpPr>
          <p:spPr>
            <a:xfrm>
              <a:off x="4322100" y="2021100"/>
              <a:ext cx="66525" cy="101525"/>
            </a:xfrm>
            <a:custGeom>
              <a:avLst/>
              <a:gdLst/>
              <a:ahLst/>
              <a:cxnLst/>
              <a:rect l="l" t="t" r="r" b="b"/>
              <a:pathLst>
                <a:path w="2661" h="4061" extrusionOk="0">
                  <a:moveTo>
                    <a:pt x="1462" y="0"/>
                  </a:moveTo>
                  <a:lnTo>
                    <a:pt x="1462" y="0"/>
                  </a:lnTo>
                  <a:cubicBezTo>
                    <a:pt x="1379" y="9"/>
                    <a:pt x="1295" y="25"/>
                    <a:pt x="1211" y="46"/>
                  </a:cubicBezTo>
                  <a:cubicBezTo>
                    <a:pt x="1074" y="368"/>
                    <a:pt x="627" y="1450"/>
                    <a:pt x="334" y="2402"/>
                  </a:cubicBezTo>
                  <a:cubicBezTo>
                    <a:pt x="217" y="2736"/>
                    <a:pt x="0" y="3455"/>
                    <a:pt x="79" y="4060"/>
                  </a:cubicBezTo>
                  <a:cubicBezTo>
                    <a:pt x="79" y="4060"/>
                    <a:pt x="1429" y="4019"/>
                    <a:pt x="2160" y="3910"/>
                  </a:cubicBezTo>
                  <a:cubicBezTo>
                    <a:pt x="2093" y="3338"/>
                    <a:pt x="1997" y="2218"/>
                    <a:pt x="1997" y="2218"/>
                  </a:cubicBezTo>
                  <a:lnTo>
                    <a:pt x="1892" y="2218"/>
                  </a:lnTo>
                  <a:lnTo>
                    <a:pt x="2080" y="2193"/>
                  </a:lnTo>
                  <a:lnTo>
                    <a:pt x="2185" y="2306"/>
                  </a:lnTo>
                  <a:cubicBezTo>
                    <a:pt x="1700" y="1400"/>
                    <a:pt x="2348" y="669"/>
                    <a:pt x="2661" y="389"/>
                  </a:cubicBezTo>
                  <a:cubicBezTo>
                    <a:pt x="2602" y="347"/>
                    <a:pt x="2544" y="305"/>
                    <a:pt x="2481" y="272"/>
                  </a:cubicBezTo>
                  <a:cubicBezTo>
                    <a:pt x="2310" y="431"/>
                    <a:pt x="2001" y="744"/>
                    <a:pt x="1959" y="940"/>
                  </a:cubicBezTo>
                  <a:cubicBezTo>
                    <a:pt x="1287" y="614"/>
                    <a:pt x="1203" y="598"/>
                    <a:pt x="1203" y="598"/>
                  </a:cubicBezTo>
                  <a:cubicBezTo>
                    <a:pt x="1278" y="393"/>
                    <a:pt x="1366" y="197"/>
                    <a:pt x="1462"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5"/>
            <p:cNvSpPr/>
            <p:nvPr/>
          </p:nvSpPr>
          <p:spPr>
            <a:xfrm>
              <a:off x="4412425" y="1984300"/>
              <a:ext cx="19125" cy="19500"/>
            </a:xfrm>
            <a:custGeom>
              <a:avLst/>
              <a:gdLst/>
              <a:ahLst/>
              <a:cxnLst/>
              <a:rect l="l" t="t" r="r" b="b"/>
              <a:pathLst>
                <a:path w="765" h="780" extrusionOk="0">
                  <a:moveTo>
                    <a:pt x="405" y="0"/>
                  </a:moveTo>
                  <a:cubicBezTo>
                    <a:pt x="247" y="0"/>
                    <a:pt x="88" y="77"/>
                    <a:pt x="88" y="77"/>
                  </a:cubicBezTo>
                  <a:cubicBezTo>
                    <a:pt x="75" y="269"/>
                    <a:pt x="46" y="457"/>
                    <a:pt x="0" y="645"/>
                  </a:cubicBezTo>
                  <a:cubicBezTo>
                    <a:pt x="59" y="737"/>
                    <a:pt x="159" y="779"/>
                    <a:pt x="266" y="779"/>
                  </a:cubicBezTo>
                  <a:cubicBezTo>
                    <a:pt x="499" y="779"/>
                    <a:pt x="765" y="579"/>
                    <a:pt x="710" y="261"/>
                  </a:cubicBezTo>
                  <a:cubicBezTo>
                    <a:pt x="674" y="56"/>
                    <a:pt x="540" y="0"/>
                    <a:pt x="405"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5"/>
            <p:cNvSpPr/>
            <p:nvPr/>
          </p:nvSpPr>
          <p:spPr>
            <a:xfrm>
              <a:off x="4416000" y="1988925"/>
              <a:ext cx="11800" cy="11425"/>
            </a:xfrm>
            <a:custGeom>
              <a:avLst/>
              <a:gdLst/>
              <a:ahLst/>
              <a:cxnLst/>
              <a:rect l="l" t="t" r="r" b="b"/>
              <a:pathLst>
                <a:path w="472" h="457" extrusionOk="0">
                  <a:moveTo>
                    <a:pt x="416" y="0"/>
                  </a:moveTo>
                  <a:cubicBezTo>
                    <a:pt x="199" y="0"/>
                    <a:pt x="64" y="237"/>
                    <a:pt x="8" y="423"/>
                  </a:cubicBezTo>
                  <a:cubicBezTo>
                    <a:pt x="0" y="443"/>
                    <a:pt x="17" y="457"/>
                    <a:pt x="33" y="457"/>
                  </a:cubicBezTo>
                  <a:cubicBezTo>
                    <a:pt x="44" y="457"/>
                    <a:pt x="54" y="450"/>
                    <a:pt x="58" y="435"/>
                  </a:cubicBezTo>
                  <a:cubicBezTo>
                    <a:pt x="79" y="377"/>
                    <a:pt x="100" y="318"/>
                    <a:pt x="133" y="264"/>
                  </a:cubicBezTo>
                  <a:cubicBezTo>
                    <a:pt x="182" y="245"/>
                    <a:pt x="243" y="229"/>
                    <a:pt x="301" y="229"/>
                  </a:cubicBezTo>
                  <a:cubicBezTo>
                    <a:pt x="345" y="229"/>
                    <a:pt x="389" y="239"/>
                    <a:pt x="425" y="264"/>
                  </a:cubicBezTo>
                  <a:cubicBezTo>
                    <a:pt x="430" y="268"/>
                    <a:pt x="434" y="269"/>
                    <a:pt x="438" y="269"/>
                  </a:cubicBezTo>
                  <a:cubicBezTo>
                    <a:pt x="458" y="269"/>
                    <a:pt x="471" y="235"/>
                    <a:pt x="450" y="218"/>
                  </a:cubicBezTo>
                  <a:cubicBezTo>
                    <a:pt x="399" y="190"/>
                    <a:pt x="342" y="176"/>
                    <a:pt x="284" y="176"/>
                  </a:cubicBezTo>
                  <a:cubicBezTo>
                    <a:pt x="247" y="176"/>
                    <a:pt x="210" y="182"/>
                    <a:pt x="175" y="193"/>
                  </a:cubicBezTo>
                  <a:cubicBezTo>
                    <a:pt x="229" y="105"/>
                    <a:pt x="329" y="51"/>
                    <a:pt x="438" y="51"/>
                  </a:cubicBezTo>
                  <a:cubicBezTo>
                    <a:pt x="439" y="51"/>
                    <a:pt x="440" y="51"/>
                    <a:pt x="441" y="51"/>
                  </a:cubicBezTo>
                  <a:cubicBezTo>
                    <a:pt x="471" y="51"/>
                    <a:pt x="470" y="1"/>
                    <a:pt x="438" y="1"/>
                  </a:cubicBezTo>
                  <a:cubicBezTo>
                    <a:pt x="430" y="0"/>
                    <a:pt x="423" y="0"/>
                    <a:pt x="416"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5"/>
            <p:cNvSpPr/>
            <p:nvPr/>
          </p:nvSpPr>
          <p:spPr>
            <a:xfrm>
              <a:off x="4332625" y="1915200"/>
              <a:ext cx="104050" cy="72300"/>
            </a:xfrm>
            <a:custGeom>
              <a:avLst/>
              <a:gdLst/>
              <a:ahLst/>
              <a:cxnLst/>
              <a:rect l="l" t="t" r="r" b="b"/>
              <a:pathLst>
                <a:path w="4162" h="2892" extrusionOk="0">
                  <a:moveTo>
                    <a:pt x="628" y="1"/>
                  </a:moveTo>
                  <a:cubicBezTo>
                    <a:pt x="628" y="1"/>
                    <a:pt x="448" y="364"/>
                    <a:pt x="845" y="753"/>
                  </a:cubicBezTo>
                  <a:cubicBezTo>
                    <a:pt x="344" y="565"/>
                    <a:pt x="247" y="435"/>
                    <a:pt x="247" y="435"/>
                  </a:cubicBezTo>
                  <a:lnTo>
                    <a:pt x="247" y="435"/>
                  </a:lnTo>
                  <a:cubicBezTo>
                    <a:pt x="247" y="435"/>
                    <a:pt x="172" y="974"/>
                    <a:pt x="640" y="1083"/>
                  </a:cubicBezTo>
                  <a:cubicBezTo>
                    <a:pt x="431" y="1229"/>
                    <a:pt x="1" y="1346"/>
                    <a:pt x="18" y="1747"/>
                  </a:cubicBezTo>
                  <a:cubicBezTo>
                    <a:pt x="38" y="2133"/>
                    <a:pt x="268" y="2504"/>
                    <a:pt x="958" y="2504"/>
                  </a:cubicBezTo>
                  <a:cubicBezTo>
                    <a:pt x="983" y="2504"/>
                    <a:pt x="1010" y="2504"/>
                    <a:pt x="1037" y="2503"/>
                  </a:cubicBezTo>
                  <a:cubicBezTo>
                    <a:pt x="1062" y="2502"/>
                    <a:pt x="1089" y="2501"/>
                    <a:pt x="1116" y="2501"/>
                  </a:cubicBezTo>
                  <a:cubicBezTo>
                    <a:pt x="1888" y="2501"/>
                    <a:pt x="3276" y="2891"/>
                    <a:pt x="3276" y="2891"/>
                  </a:cubicBezTo>
                  <a:cubicBezTo>
                    <a:pt x="3276" y="2891"/>
                    <a:pt x="4161" y="2202"/>
                    <a:pt x="3723" y="1296"/>
                  </a:cubicBezTo>
                  <a:cubicBezTo>
                    <a:pt x="3410" y="655"/>
                    <a:pt x="2846" y="561"/>
                    <a:pt x="2543" y="561"/>
                  </a:cubicBezTo>
                  <a:cubicBezTo>
                    <a:pt x="2417" y="561"/>
                    <a:pt x="2336" y="577"/>
                    <a:pt x="2336" y="577"/>
                  </a:cubicBezTo>
                  <a:cubicBezTo>
                    <a:pt x="2336" y="577"/>
                    <a:pt x="2120" y="642"/>
                    <a:pt x="1831" y="642"/>
                  </a:cubicBezTo>
                  <a:cubicBezTo>
                    <a:pt x="1449" y="642"/>
                    <a:pt x="939" y="529"/>
                    <a:pt x="628" y="1"/>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5"/>
            <p:cNvSpPr/>
            <p:nvPr/>
          </p:nvSpPr>
          <p:spPr>
            <a:xfrm>
              <a:off x="4371300" y="1966075"/>
              <a:ext cx="49926" cy="62775"/>
            </a:xfrm>
            <a:custGeom>
              <a:avLst/>
              <a:gdLst/>
              <a:ahLst/>
              <a:cxnLst/>
              <a:rect l="l" t="t" r="r" b="b"/>
              <a:pathLst>
                <a:path w="1881" h="2511" extrusionOk="0">
                  <a:moveTo>
                    <a:pt x="1880" y="0"/>
                  </a:moveTo>
                  <a:cubicBezTo>
                    <a:pt x="1784" y="109"/>
                    <a:pt x="1658" y="154"/>
                    <a:pt x="1562" y="154"/>
                  </a:cubicBezTo>
                  <a:cubicBezTo>
                    <a:pt x="1532" y="154"/>
                    <a:pt x="1506" y="150"/>
                    <a:pt x="1483" y="142"/>
                  </a:cubicBezTo>
                  <a:cubicBezTo>
                    <a:pt x="1387" y="764"/>
                    <a:pt x="1102" y="1633"/>
                    <a:pt x="256" y="1633"/>
                  </a:cubicBezTo>
                  <a:cubicBezTo>
                    <a:pt x="222" y="1633"/>
                    <a:pt x="187" y="1632"/>
                    <a:pt x="151" y="1629"/>
                  </a:cubicBezTo>
                  <a:lnTo>
                    <a:pt x="151" y="1629"/>
                  </a:lnTo>
                  <a:cubicBezTo>
                    <a:pt x="0" y="2135"/>
                    <a:pt x="243" y="2448"/>
                    <a:pt x="464" y="2510"/>
                  </a:cubicBezTo>
                  <a:lnTo>
                    <a:pt x="489" y="1942"/>
                  </a:lnTo>
                  <a:cubicBezTo>
                    <a:pt x="548" y="1953"/>
                    <a:pt x="607" y="1957"/>
                    <a:pt x="665" y="1957"/>
                  </a:cubicBezTo>
                  <a:cubicBezTo>
                    <a:pt x="1152" y="1957"/>
                    <a:pt x="1586" y="1608"/>
                    <a:pt x="1680" y="1111"/>
                  </a:cubicBezTo>
                  <a:lnTo>
                    <a:pt x="1863" y="121"/>
                  </a:lnTo>
                  <a:cubicBezTo>
                    <a:pt x="1872" y="79"/>
                    <a:pt x="1876" y="38"/>
                    <a:pt x="1880"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5"/>
            <p:cNvSpPr/>
            <p:nvPr/>
          </p:nvSpPr>
          <p:spPr>
            <a:xfrm>
              <a:off x="4348200" y="1947575"/>
              <a:ext cx="63000" cy="85250"/>
            </a:xfrm>
            <a:custGeom>
              <a:avLst/>
              <a:gdLst/>
              <a:ahLst/>
              <a:cxnLst/>
              <a:rect l="l" t="t" r="r" b="b"/>
              <a:pathLst>
                <a:path w="2520" h="3410" extrusionOk="0">
                  <a:moveTo>
                    <a:pt x="410" y="1"/>
                  </a:moveTo>
                  <a:cubicBezTo>
                    <a:pt x="339" y="114"/>
                    <a:pt x="289" y="239"/>
                    <a:pt x="264" y="368"/>
                  </a:cubicBezTo>
                  <a:lnTo>
                    <a:pt x="80" y="1362"/>
                  </a:lnTo>
                  <a:cubicBezTo>
                    <a:pt x="0" y="1805"/>
                    <a:pt x="218" y="2252"/>
                    <a:pt x="614" y="2465"/>
                  </a:cubicBezTo>
                  <a:lnTo>
                    <a:pt x="481" y="2887"/>
                  </a:lnTo>
                  <a:cubicBezTo>
                    <a:pt x="481" y="2887"/>
                    <a:pt x="230" y="3296"/>
                    <a:pt x="644" y="3388"/>
                  </a:cubicBezTo>
                  <a:cubicBezTo>
                    <a:pt x="712" y="3404"/>
                    <a:pt x="781" y="3410"/>
                    <a:pt x="849" y="3410"/>
                  </a:cubicBezTo>
                  <a:cubicBezTo>
                    <a:pt x="1190" y="3410"/>
                    <a:pt x="1500" y="3250"/>
                    <a:pt x="1500" y="3250"/>
                  </a:cubicBezTo>
                  <a:cubicBezTo>
                    <a:pt x="1500" y="3250"/>
                    <a:pt x="1040" y="2875"/>
                    <a:pt x="1187" y="2369"/>
                  </a:cubicBezTo>
                  <a:lnTo>
                    <a:pt x="1187" y="2369"/>
                  </a:lnTo>
                  <a:cubicBezTo>
                    <a:pt x="1223" y="2372"/>
                    <a:pt x="1258" y="2373"/>
                    <a:pt x="1292" y="2373"/>
                  </a:cubicBezTo>
                  <a:cubicBezTo>
                    <a:pt x="2137" y="2373"/>
                    <a:pt x="2423" y="1504"/>
                    <a:pt x="2519" y="882"/>
                  </a:cubicBezTo>
                  <a:lnTo>
                    <a:pt x="2507" y="878"/>
                  </a:lnTo>
                  <a:cubicBezTo>
                    <a:pt x="2340" y="803"/>
                    <a:pt x="2340" y="535"/>
                    <a:pt x="2340" y="535"/>
                  </a:cubicBezTo>
                  <a:cubicBezTo>
                    <a:pt x="2340" y="535"/>
                    <a:pt x="2198" y="697"/>
                    <a:pt x="2109" y="697"/>
                  </a:cubicBezTo>
                  <a:cubicBezTo>
                    <a:pt x="2099" y="697"/>
                    <a:pt x="2089" y="695"/>
                    <a:pt x="2081" y="690"/>
                  </a:cubicBezTo>
                  <a:cubicBezTo>
                    <a:pt x="1993" y="648"/>
                    <a:pt x="2143" y="494"/>
                    <a:pt x="2143" y="494"/>
                  </a:cubicBezTo>
                  <a:lnTo>
                    <a:pt x="2143" y="494"/>
                  </a:lnTo>
                  <a:cubicBezTo>
                    <a:pt x="2143" y="494"/>
                    <a:pt x="1835" y="691"/>
                    <a:pt x="1752" y="691"/>
                  </a:cubicBezTo>
                  <a:cubicBezTo>
                    <a:pt x="1749" y="691"/>
                    <a:pt x="1745" y="691"/>
                    <a:pt x="1742" y="690"/>
                  </a:cubicBezTo>
                  <a:cubicBezTo>
                    <a:pt x="1675" y="669"/>
                    <a:pt x="1625" y="627"/>
                    <a:pt x="1830" y="364"/>
                  </a:cubicBezTo>
                  <a:lnTo>
                    <a:pt x="1830" y="364"/>
                  </a:lnTo>
                  <a:cubicBezTo>
                    <a:pt x="1688" y="391"/>
                    <a:pt x="1557" y="402"/>
                    <a:pt x="1437" y="402"/>
                  </a:cubicBezTo>
                  <a:cubicBezTo>
                    <a:pt x="880" y="402"/>
                    <a:pt x="554" y="152"/>
                    <a:pt x="410"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5"/>
            <p:cNvSpPr/>
            <p:nvPr/>
          </p:nvSpPr>
          <p:spPr>
            <a:xfrm>
              <a:off x="4400000" y="1979825"/>
              <a:ext cx="3675" cy="6000"/>
            </a:xfrm>
            <a:custGeom>
              <a:avLst/>
              <a:gdLst/>
              <a:ahLst/>
              <a:cxnLst/>
              <a:rect l="l" t="t" r="r" b="b"/>
              <a:pathLst>
                <a:path w="147" h="240" extrusionOk="0">
                  <a:moveTo>
                    <a:pt x="84" y="1"/>
                  </a:moveTo>
                  <a:cubicBezTo>
                    <a:pt x="50" y="1"/>
                    <a:pt x="20" y="48"/>
                    <a:pt x="13" y="110"/>
                  </a:cubicBezTo>
                  <a:cubicBezTo>
                    <a:pt x="0" y="177"/>
                    <a:pt x="21" y="235"/>
                    <a:pt x="59" y="240"/>
                  </a:cubicBezTo>
                  <a:cubicBezTo>
                    <a:pt x="60" y="240"/>
                    <a:pt x="61" y="240"/>
                    <a:pt x="63" y="240"/>
                  </a:cubicBezTo>
                  <a:cubicBezTo>
                    <a:pt x="95" y="240"/>
                    <a:pt x="130" y="191"/>
                    <a:pt x="138" y="127"/>
                  </a:cubicBezTo>
                  <a:cubicBezTo>
                    <a:pt x="146" y="60"/>
                    <a:pt x="125" y="6"/>
                    <a:pt x="92" y="1"/>
                  </a:cubicBezTo>
                  <a:cubicBezTo>
                    <a:pt x="89" y="1"/>
                    <a:pt x="87" y="1"/>
                    <a:pt x="8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5"/>
            <p:cNvSpPr/>
            <p:nvPr/>
          </p:nvSpPr>
          <p:spPr>
            <a:xfrm>
              <a:off x="4361050" y="1970125"/>
              <a:ext cx="3675" cy="6000"/>
            </a:xfrm>
            <a:custGeom>
              <a:avLst/>
              <a:gdLst/>
              <a:ahLst/>
              <a:cxnLst/>
              <a:rect l="l" t="t" r="r" b="b"/>
              <a:pathLst>
                <a:path w="147" h="240" extrusionOk="0">
                  <a:moveTo>
                    <a:pt x="84" y="1"/>
                  </a:moveTo>
                  <a:cubicBezTo>
                    <a:pt x="52" y="1"/>
                    <a:pt x="17" y="49"/>
                    <a:pt x="9" y="110"/>
                  </a:cubicBezTo>
                  <a:cubicBezTo>
                    <a:pt x="0" y="176"/>
                    <a:pt x="21" y="235"/>
                    <a:pt x="54" y="239"/>
                  </a:cubicBezTo>
                  <a:cubicBezTo>
                    <a:pt x="56" y="239"/>
                    <a:pt x="57" y="239"/>
                    <a:pt x="58" y="239"/>
                  </a:cubicBezTo>
                  <a:cubicBezTo>
                    <a:pt x="91" y="239"/>
                    <a:pt x="126" y="191"/>
                    <a:pt x="134" y="130"/>
                  </a:cubicBezTo>
                  <a:cubicBezTo>
                    <a:pt x="146" y="64"/>
                    <a:pt x="125" y="5"/>
                    <a:pt x="88" y="1"/>
                  </a:cubicBezTo>
                  <a:cubicBezTo>
                    <a:pt x="87" y="1"/>
                    <a:pt x="85" y="1"/>
                    <a:pt x="8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5"/>
            <p:cNvSpPr/>
            <p:nvPr/>
          </p:nvSpPr>
          <p:spPr>
            <a:xfrm>
              <a:off x="4398950" y="1969500"/>
              <a:ext cx="10475" cy="4950"/>
            </a:xfrm>
            <a:custGeom>
              <a:avLst/>
              <a:gdLst/>
              <a:ahLst/>
              <a:cxnLst/>
              <a:rect l="l" t="t" r="r" b="b"/>
              <a:pathLst>
                <a:path w="419" h="198" extrusionOk="0">
                  <a:moveTo>
                    <a:pt x="163" y="1"/>
                  </a:moveTo>
                  <a:cubicBezTo>
                    <a:pt x="147" y="1"/>
                    <a:pt x="132" y="2"/>
                    <a:pt x="117" y="5"/>
                  </a:cubicBezTo>
                  <a:cubicBezTo>
                    <a:pt x="76" y="9"/>
                    <a:pt x="34" y="26"/>
                    <a:pt x="0" y="55"/>
                  </a:cubicBezTo>
                  <a:cubicBezTo>
                    <a:pt x="76" y="59"/>
                    <a:pt x="151" y="72"/>
                    <a:pt x="222" y="97"/>
                  </a:cubicBezTo>
                  <a:cubicBezTo>
                    <a:pt x="255" y="105"/>
                    <a:pt x="284" y="122"/>
                    <a:pt x="318" y="139"/>
                  </a:cubicBezTo>
                  <a:cubicBezTo>
                    <a:pt x="351" y="155"/>
                    <a:pt x="381" y="176"/>
                    <a:pt x="418" y="197"/>
                  </a:cubicBezTo>
                  <a:cubicBezTo>
                    <a:pt x="410" y="155"/>
                    <a:pt x="389" y="114"/>
                    <a:pt x="360" y="84"/>
                  </a:cubicBezTo>
                  <a:cubicBezTo>
                    <a:pt x="326" y="51"/>
                    <a:pt x="289" y="26"/>
                    <a:pt x="247" y="13"/>
                  </a:cubicBezTo>
                  <a:cubicBezTo>
                    <a:pt x="220" y="5"/>
                    <a:pt x="191" y="1"/>
                    <a:pt x="163" y="1"/>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5"/>
            <p:cNvSpPr/>
            <p:nvPr/>
          </p:nvSpPr>
          <p:spPr>
            <a:xfrm>
              <a:off x="4360425" y="1961050"/>
              <a:ext cx="8575" cy="4525"/>
            </a:xfrm>
            <a:custGeom>
              <a:avLst/>
              <a:gdLst/>
              <a:ahLst/>
              <a:cxnLst/>
              <a:rect l="l" t="t" r="r" b="b"/>
              <a:pathLst>
                <a:path w="343" h="181" extrusionOk="0">
                  <a:moveTo>
                    <a:pt x="164" y="0"/>
                  </a:moveTo>
                  <a:cubicBezTo>
                    <a:pt x="99" y="0"/>
                    <a:pt x="38" y="33"/>
                    <a:pt x="0" y="88"/>
                  </a:cubicBezTo>
                  <a:cubicBezTo>
                    <a:pt x="17" y="88"/>
                    <a:pt x="34" y="88"/>
                    <a:pt x="54" y="84"/>
                  </a:cubicBezTo>
                  <a:cubicBezTo>
                    <a:pt x="71" y="84"/>
                    <a:pt x="84" y="80"/>
                    <a:pt x="100" y="80"/>
                  </a:cubicBezTo>
                  <a:cubicBezTo>
                    <a:pt x="130" y="80"/>
                    <a:pt x="155" y="80"/>
                    <a:pt x="184" y="88"/>
                  </a:cubicBezTo>
                  <a:cubicBezTo>
                    <a:pt x="242" y="105"/>
                    <a:pt x="292" y="134"/>
                    <a:pt x="338" y="180"/>
                  </a:cubicBezTo>
                  <a:cubicBezTo>
                    <a:pt x="343" y="138"/>
                    <a:pt x="330" y="101"/>
                    <a:pt x="305" y="72"/>
                  </a:cubicBezTo>
                  <a:cubicBezTo>
                    <a:pt x="280" y="38"/>
                    <a:pt x="247" y="13"/>
                    <a:pt x="205" y="5"/>
                  </a:cubicBezTo>
                  <a:cubicBezTo>
                    <a:pt x="191" y="2"/>
                    <a:pt x="178" y="0"/>
                    <a:pt x="164"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5"/>
            <p:cNvSpPr/>
            <p:nvPr/>
          </p:nvSpPr>
          <p:spPr>
            <a:xfrm>
              <a:off x="4368775" y="1970125"/>
              <a:ext cx="10300" cy="15200"/>
            </a:xfrm>
            <a:custGeom>
              <a:avLst/>
              <a:gdLst/>
              <a:ahLst/>
              <a:cxnLst/>
              <a:rect l="l" t="t" r="r" b="b"/>
              <a:pathLst>
                <a:path w="412" h="608" extrusionOk="0">
                  <a:moveTo>
                    <a:pt x="198" y="0"/>
                  </a:moveTo>
                  <a:cubicBezTo>
                    <a:pt x="187" y="0"/>
                    <a:pt x="176" y="7"/>
                    <a:pt x="172" y="22"/>
                  </a:cubicBezTo>
                  <a:lnTo>
                    <a:pt x="9" y="486"/>
                  </a:lnTo>
                  <a:cubicBezTo>
                    <a:pt x="0" y="502"/>
                    <a:pt x="13" y="527"/>
                    <a:pt x="34" y="531"/>
                  </a:cubicBezTo>
                  <a:lnTo>
                    <a:pt x="368" y="607"/>
                  </a:lnTo>
                  <a:cubicBezTo>
                    <a:pt x="370" y="607"/>
                    <a:pt x="372" y="607"/>
                    <a:pt x="375" y="607"/>
                  </a:cubicBezTo>
                  <a:cubicBezTo>
                    <a:pt x="406" y="607"/>
                    <a:pt x="411" y="552"/>
                    <a:pt x="376" y="544"/>
                  </a:cubicBezTo>
                  <a:lnTo>
                    <a:pt x="84" y="474"/>
                  </a:lnTo>
                  <a:lnTo>
                    <a:pt x="84" y="474"/>
                  </a:lnTo>
                  <a:lnTo>
                    <a:pt x="230" y="47"/>
                  </a:lnTo>
                  <a:cubicBezTo>
                    <a:pt x="238" y="20"/>
                    <a:pt x="217" y="0"/>
                    <a:pt x="19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5"/>
            <p:cNvSpPr/>
            <p:nvPr/>
          </p:nvSpPr>
          <p:spPr>
            <a:xfrm rot="-1800341">
              <a:off x="4373774" y="1990775"/>
              <a:ext cx="16900" cy="5050"/>
            </a:xfrm>
            <a:custGeom>
              <a:avLst/>
              <a:gdLst/>
              <a:ahLst/>
              <a:cxnLst/>
              <a:rect l="l" t="t" r="r" b="b"/>
              <a:pathLst>
                <a:path w="676" h="202" extrusionOk="0">
                  <a:moveTo>
                    <a:pt x="634" y="0"/>
                  </a:moveTo>
                  <a:cubicBezTo>
                    <a:pt x="623" y="0"/>
                    <a:pt x="612" y="6"/>
                    <a:pt x="606" y="19"/>
                  </a:cubicBezTo>
                  <a:cubicBezTo>
                    <a:pt x="560" y="111"/>
                    <a:pt x="454" y="139"/>
                    <a:pt x="342" y="139"/>
                  </a:cubicBezTo>
                  <a:cubicBezTo>
                    <a:pt x="232" y="139"/>
                    <a:pt x="117" y="113"/>
                    <a:pt x="47" y="94"/>
                  </a:cubicBezTo>
                  <a:cubicBezTo>
                    <a:pt x="43" y="93"/>
                    <a:pt x="39" y="92"/>
                    <a:pt x="36" y="92"/>
                  </a:cubicBezTo>
                  <a:cubicBezTo>
                    <a:pt x="4" y="92"/>
                    <a:pt x="0" y="145"/>
                    <a:pt x="38" y="157"/>
                  </a:cubicBezTo>
                  <a:cubicBezTo>
                    <a:pt x="116" y="179"/>
                    <a:pt x="227" y="202"/>
                    <a:pt x="335" y="202"/>
                  </a:cubicBezTo>
                  <a:cubicBezTo>
                    <a:pt x="473" y="202"/>
                    <a:pt x="607" y="165"/>
                    <a:pt x="665" y="44"/>
                  </a:cubicBezTo>
                  <a:cubicBezTo>
                    <a:pt x="676" y="19"/>
                    <a:pt x="655" y="0"/>
                    <a:pt x="634"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5"/>
            <p:cNvSpPr/>
            <p:nvPr/>
          </p:nvSpPr>
          <p:spPr>
            <a:xfrm>
              <a:off x="4393800" y="1988750"/>
              <a:ext cx="18750" cy="15700"/>
            </a:xfrm>
            <a:custGeom>
              <a:avLst/>
              <a:gdLst/>
              <a:ahLst/>
              <a:cxnLst/>
              <a:rect l="l" t="t" r="r" b="b"/>
              <a:pathLst>
                <a:path w="750" h="628" extrusionOk="0">
                  <a:moveTo>
                    <a:pt x="341" y="0"/>
                  </a:moveTo>
                  <a:cubicBezTo>
                    <a:pt x="187" y="0"/>
                    <a:pt x="50" y="115"/>
                    <a:pt x="31" y="271"/>
                  </a:cubicBezTo>
                  <a:cubicBezTo>
                    <a:pt x="0" y="474"/>
                    <a:pt x="164" y="627"/>
                    <a:pt x="341" y="627"/>
                  </a:cubicBezTo>
                  <a:cubicBezTo>
                    <a:pt x="405" y="627"/>
                    <a:pt x="470" y="607"/>
                    <a:pt x="528" y="563"/>
                  </a:cubicBezTo>
                  <a:cubicBezTo>
                    <a:pt x="749" y="396"/>
                    <a:pt x="662" y="45"/>
                    <a:pt x="386" y="4"/>
                  </a:cubicBezTo>
                  <a:cubicBezTo>
                    <a:pt x="371" y="1"/>
                    <a:pt x="356" y="0"/>
                    <a:pt x="341"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5"/>
            <p:cNvSpPr/>
            <p:nvPr/>
          </p:nvSpPr>
          <p:spPr>
            <a:xfrm>
              <a:off x="4351225" y="1980000"/>
              <a:ext cx="16950" cy="14250"/>
            </a:xfrm>
            <a:custGeom>
              <a:avLst/>
              <a:gdLst/>
              <a:ahLst/>
              <a:cxnLst/>
              <a:rect l="l" t="t" r="r" b="b"/>
              <a:pathLst>
                <a:path w="678" h="570" extrusionOk="0">
                  <a:moveTo>
                    <a:pt x="309" y="0"/>
                  </a:moveTo>
                  <a:cubicBezTo>
                    <a:pt x="169" y="0"/>
                    <a:pt x="45" y="103"/>
                    <a:pt x="26" y="245"/>
                  </a:cubicBezTo>
                  <a:cubicBezTo>
                    <a:pt x="1" y="430"/>
                    <a:pt x="149" y="569"/>
                    <a:pt x="309" y="569"/>
                  </a:cubicBezTo>
                  <a:cubicBezTo>
                    <a:pt x="366" y="569"/>
                    <a:pt x="424" y="552"/>
                    <a:pt x="477" y="512"/>
                  </a:cubicBezTo>
                  <a:cubicBezTo>
                    <a:pt x="677" y="358"/>
                    <a:pt x="598" y="40"/>
                    <a:pt x="347" y="3"/>
                  </a:cubicBezTo>
                  <a:cubicBezTo>
                    <a:pt x="334" y="1"/>
                    <a:pt x="322" y="0"/>
                    <a:pt x="309"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5"/>
            <p:cNvSpPr/>
            <p:nvPr/>
          </p:nvSpPr>
          <p:spPr>
            <a:xfrm>
              <a:off x="4358525" y="1935750"/>
              <a:ext cx="63425" cy="34200"/>
            </a:xfrm>
            <a:custGeom>
              <a:avLst/>
              <a:gdLst/>
              <a:ahLst/>
              <a:cxnLst/>
              <a:rect l="l" t="t" r="r" b="b"/>
              <a:pathLst>
                <a:path w="2537" h="1368" extrusionOk="0">
                  <a:moveTo>
                    <a:pt x="866" y="0"/>
                  </a:moveTo>
                  <a:cubicBezTo>
                    <a:pt x="519" y="0"/>
                    <a:pt x="191" y="177"/>
                    <a:pt x="1" y="474"/>
                  </a:cubicBezTo>
                  <a:cubicBezTo>
                    <a:pt x="145" y="625"/>
                    <a:pt x="471" y="875"/>
                    <a:pt x="1029" y="875"/>
                  </a:cubicBezTo>
                  <a:cubicBezTo>
                    <a:pt x="1149" y="875"/>
                    <a:pt x="1279" y="864"/>
                    <a:pt x="1421" y="837"/>
                  </a:cubicBezTo>
                  <a:lnTo>
                    <a:pt x="1421" y="837"/>
                  </a:lnTo>
                  <a:cubicBezTo>
                    <a:pt x="1212" y="1100"/>
                    <a:pt x="1262" y="1142"/>
                    <a:pt x="1329" y="1163"/>
                  </a:cubicBezTo>
                  <a:cubicBezTo>
                    <a:pt x="1332" y="1164"/>
                    <a:pt x="1336" y="1164"/>
                    <a:pt x="1340" y="1164"/>
                  </a:cubicBezTo>
                  <a:cubicBezTo>
                    <a:pt x="1426" y="1164"/>
                    <a:pt x="1734" y="967"/>
                    <a:pt x="1734" y="967"/>
                  </a:cubicBezTo>
                  <a:lnTo>
                    <a:pt x="1734" y="967"/>
                  </a:lnTo>
                  <a:cubicBezTo>
                    <a:pt x="1734" y="967"/>
                    <a:pt x="1584" y="1121"/>
                    <a:pt x="1668" y="1163"/>
                  </a:cubicBezTo>
                  <a:cubicBezTo>
                    <a:pt x="1676" y="1168"/>
                    <a:pt x="1686" y="1170"/>
                    <a:pt x="1696" y="1170"/>
                  </a:cubicBezTo>
                  <a:cubicBezTo>
                    <a:pt x="1786" y="1170"/>
                    <a:pt x="1931" y="1008"/>
                    <a:pt x="1931" y="1008"/>
                  </a:cubicBezTo>
                  <a:cubicBezTo>
                    <a:pt x="1931" y="1008"/>
                    <a:pt x="1931" y="1276"/>
                    <a:pt x="2098" y="1351"/>
                  </a:cubicBezTo>
                  <a:cubicBezTo>
                    <a:pt x="2123" y="1362"/>
                    <a:pt x="2154" y="1368"/>
                    <a:pt x="2188" y="1368"/>
                  </a:cubicBezTo>
                  <a:cubicBezTo>
                    <a:pt x="2287" y="1368"/>
                    <a:pt x="2414" y="1320"/>
                    <a:pt x="2507" y="1209"/>
                  </a:cubicBezTo>
                  <a:cubicBezTo>
                    <a:pt x="2536" y="687"/>
                    <a:pt x="2177" y="223"/>
                    <a:pt x="1663" y="127"/>
                  </a:cubicBezTo>
                  <a:lnTo>
                    <a:pt x="1058" y="18"/>
                  </a:lnTo>
                  <a:cubicBezTo>
                    <a:pt x="994" y="6"/>
                    <a:pt x="929" y="0"/>
                    <a:pt x="866" y="0"/>
                  </a:cubicBez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5"/>
            <p:cNvSpPr/>
            <p:nvPr/>
          </p:nvSpPr>
          <p:spPr>
            <a:xfrm>
              <a:off x="4390640" y="1920644"/>
              <a:ext cx="40714" cy="36534"/>
            </a:xfrm>
            <a:custGeom>
              <a:avLst/>
              <a:gdLst/>
              <a:ahLst/>
              <a:cxnLst/>
              <a:rect l="l" t="t" r="r" b="b"/>
              <a:pathLst>
                <a:path w="1997" h="1792" extrusionOk="0">
                  <a:moveTo>
                    <a:pt x="506" y="1"/>
                  </a:moveTo>
                  <a:lnTo>
                    <a:pt x="0" y="795"/>
                  </a:lnTo>
                  <a:cubicBezTo>
                    <a:pt x="0" y="795"/>
                    <a:pt x="82" y="1791"/>
                    <a:pt x="1316" y="1791"/>
                  </a:cubicBezTo>
                  <a:cubicBezTo>
                    <a:pt x="1390" y="1791"/>
                    <a:pt x="1468" y="1788"/>
                    <a:pt x="1550" y="1780"/>
                  </a:cubicBezTo>
                  <a:cubicBezTo>
                    <a:pt x="1713" y="1500"/>
                    <a:pt x="1997" y="1008"/>
                    <a:pt x="1997" y="1008"/>
                  </a:cubicBezTo>
                  <a:lnTo>
                    <a:pt x="506" y="1"/>
                  </a:ln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5"/>
            <p:cNvSpPr/>
            <p:nvPr/>
          </p:nvSpPr>
          <p:spPr>
            <a:xfrm>
              <a:off x="4398469" y="1915547"/>
              <a:ext cx="48563" cy="30072"/>
            </a:xfrm>
            <a:custGeom>
              <a:avLst/>
              <a:gdLst/>
              <a:ahLst/>
              <a:cxnLst/>
              <a:rect l="l" t="t" r="r" b="b"/>
              <a:pathLst>
                <a:path w="2382" h="1475" extrusionOk="0">
                  <a:moveTo>
                    <a:pt x="1166" y="0"/>
                  </a:moveTo>
                  <a:lnTo>
                    <a:pt x="122" y="105"/>
                  </a:lnTo>
                  <a:lnTo>
                    <a:pt x="0" y="443"/>
                  </a:lnTo>
                  <a:lnTo>
                    <a:pt x="1487" y="1475"/>
                  </a:lnTo>
                  <a:lnTo>
                    <a:pt x="1613" y="1258"/>
                  </a:lnTo>
                  <a:lnTo>
                    <a:pt x="2381" y="1070"/>
                  </a:lnTo>
                  <a:lnTo>
                    <a:pt x="1166" y="0"/>
                  </a:lnTo>
                  <a:close/>
                </a:path>
              </a:pathLst>
            </a:custGeom>
            <a:solidFill>
              <a:srgbClr val="CBD0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5"/>
            <p:cNvSpPr/>
            <p:nvPr/>
          </p:nvSpPr>
          <p:spPr>
            <a:xfrm>
              <a:off x="4387052" y="1886433"/>
              <a:ext cx="76759" cy="51927"/>
            </a:xfrm>
            <a:custGeom>
              <a:avLst/>
              <a:gdLst/>
              <a:ahLst/>
              <a:cxnLst/>
              <a:rect l="l" t="t" r="r" b="b"/>
              <a:pathLst>
                <a:path w="3765" h="2547" extrusionOk="0">
                  <a:moveTo>
                    <a:pt x="1952" y="0"/>
                  </a:moveTo>
                  <a:cubicBezTo>
                    <a:pt x="1708" y="0"/>
                    <a:pt x="1467" y="113"/>
                    <a:pt x="1312" y="330"/>
                  </a:cubicBezTo>
                  <a:cubicBezTo>
                    <a:pt x="1141" y="200"/>
                    <a:pt x="932" y="125"/>
                    <a:pt x="719" y="121"/>
                  </a:cubicBezTo>
                  <a:cubicBezTo>
                    <a:pt x="460" y="121"/>
                    <a:pt x="180" y="238"/>
                    <a:pt x="72" y="472"/>
                  </a:cubicBezTo>
                  <a:cubicBezTo>
                    <a:pt x="22" y="597"/>
                    <a:pt x="1" y="731"/>
                    <a:pt x="17" y="864"/>
                  </a:cubicBezTo>
                  <a:cubicBezTo>
                    <a:pt x="17" y="977"/>
                    <a:pt x="38" y="1082"/>
                    <a:pt x="80" y="1182"/>
                  </a:cubicBezTo>
                  <a:cubicBezTo>
                    <a:pt x="168" y="1349"/>
                    <a:pt x="314" y="1474"/>
                    <a:pt x="489" y="1529"/>
                  </a:cubicBezTo>
                  <a:cubicBezTo>
                    <a:pt x="652" y="1583"/>
                    <a:pt x="823" y="1608"/>
                    <a:pt x="993" y="1608"/>
                  </a:cubicBezTo>
                  <a:cubicBezTo>
                    <a:pt x="1006" y="1608"/>
                    <a:pt x="1019" y="1608"/>
                    <a:pt x="1032" y="1608"/>
                  </a:cubicBezTo>
                  <a:lnTo>
                    <a:pt x="1032" y="1608"/>
                  </a:lnTo>
                  <a:cubicBezTo>
                    <a:pt x="970" y="1775"/>
                    <a:pt x="1070" y="1971"/>
                    <a:pt x="1212" y="2076"/>
                  </a:cubicBezTo>
                  <a:cubicBezTo>
                    <a:pt x="1324" y="2151"/>
                    <a:pt x="1450" y="2187"/>
                    <a:pt x="1574" y="2187"/>
                  </a:cubicBezTo>
                  <a:cubicBezTo>
                    <a:pt x="1749" y="2187"/>
                    <a:pt x="1921" y="2116"/>
                    <a:pt x="2047" y="1980"/>
                  </a:cubicBezTo>
                  <a:cubicBezTo>
                    <a:pt x="2180" y="2325"/>
                    <a:pt x="2554" y="2546"/>
                    <a:pt x="2926" y="2546"/>
                  </a:cubicBezTo>
                  <a:cubicBezTo>
                    <a:pt x="2963" y="2546"/>
                    <a:pt x="3000" y="2544"/>
                    <a:pt x="3037" y="2539"/>
                  </a:cubicBezTo>
                  <a:cubicBezTo>
                    <a:pt x="3359" y="2498"/>
                    <a:pt x="3672" y="2268"/>
                    <a:pt x="3727" y="1946"/>
                  </a:cubicBezTo>
                  <a:cubicBezTo>
                    <a:pt x="3764" y="1691"/>
                    <a:pt x="3639" y="1437"/>
                    <a:pt x="3409" y="1311"/>
                  </a:cubicBezTo>
                  <a:cubicBezTo>
                    <a:pt x="3292" y="1249"/>
                    <a:pt x="3161" y="1230"/>
                    <a:pt x="3028" y="1230"/>
                  </a:cubicBezTo>
                  <a:cubicBezTo>
                    <a:pt x="2938" y="1230"/>
                    <a:pt x="2847" y="1239"/>
                    <a:pt x="2758" y="1249"/>
                  </a:cubicBezTo>
                  <a:cubicBezTo>
                    <a:pt x="2858" y="1031"/>
                    <a:pt x="2816" y="768"/>
                    <a:pt x="2720" y="547"/>
                  </a:cubicBezTo>
                  <a:cubicBezTo>
                    <a:pt x="2666" y="426"/>
                    <a:pt x="2595" y="317"/>
                    <a:pt x="2503" y="225"/>
                  </a:cubicBezTo>
                  <a:cubicBezTo>
                    <a:pt x="2348" y="74"/>
                    <a:pt x="2149" y="0"/>
                    <a:pt x="1952"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5"/>
            <p:cNvSpPr/>
            <p:nvPr/>
          </p:nvSpPr>
          <p:spPr>
            <a:xfrm>
              <a:off x="4390456" y="1891693"/>
              <a:ext cx="9725" cy="18145"/>
            </a:xfrm>
            <a:custGeom>
              <a:avLst/>
              <a:gdLst/>
              <a:ahLst/>
              <a:cxnLst/>
              <a:rect l="l" t="t" r="r" b="b"/>
              <a:pathLst>
                <a:path w="477" h="890" extrusionOk="0">
                  <a:moveTo>
                    <a:pt x="431" y="1"/>
                  </a:moveTo>
                  <a:cubicBezTo>
                    <a:pt x="429" y="1"/>
                    <a:pt x="428" y="1"/>
                    <a:pt x="427" y="1"/>
                  </a:cubicBezTo>
                  <a:lnTo>
                    <a:pt x="423" y="1"/>
                  </a:lnTo>
                  <a:cubicBezTo>
                    <a:pt x="356" y="9"/>
                    <a:pt x="289" y="30"/>
                    <a:pt x="230" y="68"/>
                  </a:cubicBezTo>
                  <a:cubicBezTo>
                    <a:pt x="105" y="151"/>
                    <a:pt x="26" y="289"/>
                    <a:pt x="13" y="439"/>
                  </a:cubicBezTo>
                  <a:cubicBezTo>
                    <a:pt x="1" y="581"/>
                    <a:pt x="17" y="727"/>
                    <a:pt x="63" y="865"/>
                  </a:cubicBezTo>
                  <a:cubicBezTo>
                    <a:pt x="70" y="882"/>
                    <a:pt x="85" y="889"/>
                    <a:pt x="99" y="889"/>
                  </a:cubicBezTo>
                  <a:cubicBezTo>
                    <a:pt x="121" y="889"/>
                    <a:pt x="144" y="872"/>
                    <a:pt x="139" y="844"/>
                  </a:cubicBezTo>
                  <a:cubicBezTo>
                    <a:pt x="88" y="661"/>
                    <a:pt x="47" y="439"/>
                    <a:pt x="147" y="264"/>
                  </a:cubicBezTo>
                  <a:cubicBezTo>
                    <a:pt x="197" y="180"/>
                    <a:pt x="276" y="118"/>
                    <a:pt x="373" y="88"/>
                  </a:cubicBezTo>
                  <a:cubicBezTo>
                    <a:pt x="385" y="84"/>
                    <a:pt x="402" y="84"/>
                    <a:pt x="418" y="80"/>
                  </a:cubicBezTo>
                  <a:lnTo>
                    <a:pt x="427" y="80"/>
                  </a:lnTo>
                  <a:cubicBezTo>
                    <a:pt x="476" y="76"/>
                    <a:pt x="477" y="1"/>
                    <a:pt x="4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5"/>
            <p:cNvSpPr/>
            <p:nvPr/>
          </p:nvSpPr>
          <p:spPr>
            <a:xfrm>
              <a:off x="4411334" y="1916628"/>
              <a:ext cx="10744" cy="11804"/>
            </a:xfrm>
            <a:custGeom>
              <a:avLst/>
              <a:gdLst/>
              <a:ahLst/>
              <a:cxnLst/>
              <a:rect l="l" t="t" r="r" b="b"/>
              <a:pathLst>
                <a:path w="527" h="579" extrusionOk="0">
                  <a:moveTo>
                    <a:pt x="62" y="1"/>
                  </a:moveTo>
                  <a:cubicBezTo>
                    <a:pt x="47" y="1"/>
                    <a:pt x="29" y="9"/>
                    <a:pt x="25" y="27"/>
                  </a:cubicBezTo>
                  <a:lnTo>
                    <a:pt x="29" y="27"/>
                  </a:lnTo>
                  <a:cubicBezTo>
                    <a:pt x="8" y="81"/>
                    <a:pt x="0" y="139"/>
                    <a:pt x="0" y="198"/>
                  </a:cubicBezTo>
                  <a:cubicBezTo>
                    <a:pt x="0" y="319"/>
                    <a:pt x="63" y="428"/>
                    <a:pt x="167" y="490"/>
                  </a:cubicBezTo>
                  <a:cubicBezTo>
                    <a:pt x="263" y="545"/>
                    <a:pt x="368" y="574"/>
                    <a:pt x="476" y="578"/>
                  </a:cubicBezTo>
                  <a:cubicBezTo>
                    <a:pt x="478" y="578"/>
                    <a:pt x="479" y="578"/>
                    <a:pt x="480" y="578"/>
                  </a:cubicBezTo>
                  <a:cubicBezTo>
                    <a:pt x="526" y="578"/>
                    <a:pt x="525" y="503"/>
                    <a:pt x="476" y="499"/>
                  </a:cubicBezTo>
                  <a:cubicBezTo>
                    <a:pt x="389" y="494"/>
                    <a:pt x="305" y="474"/>
                    <a:pt x="226" y="436"/>
                  </a:cubicBezTo>
                  <a:cubicBezTo>
                    <a:pt x="176" y="411"/>
                    <a:pt x="138" y="373"/>
                    <a:pt x="109" y="323"/>
                  </a:cubicBezTo>
                  <a:cubicBezTo>
                    <a:pt x="92" y="286"/>
                    <a:pt x="79" y="244"/>
                    <a:pt x="79" y="202"/>
                  </a:cubicBezTo>
                  <a:cubicBezTo>
                    <a:pt x="79" y="185"/>
                    <a:pt x="79" y="164"/>
                    <a:pt x="79" y="144"/>
                  </a:cubicBezTo>
                  <a:lnTo>
                    <a:pt x="79" y="139"/>
                  </a:lnTo>
                  <a:cubicBezTo>
                    <a:pt x="79" y="135"/>
                    <a:pt x="79" y="131"/>
                    <a:pt x="79" y="127"/>
                  </a:cubicBezTo>
                  <a:cubicBezTo>
                    <a:pt x="79" y="119"/>
                    <a:pt x="84" y="110"/>
                    <a:pt x="84" y="102"/>
                  </a:cubicBezTo>
                  <a:cubicBezTo>
                    <a:pt x="88" y="85"/>
                    <a:pt x="92" y="64"/>
                    <a:pt x="100" y="48"/>
                  </a:cubicBezTo>
                  <a:cubicBezTo>
                    <a:pt x="105" y="27"/>
                    <a:pt x="96" y="6"/>
                    <a:pt x="71" y="2"/>
                  </a:cubicBezTo>
                  <a:cubicBezTo>
                    <a:pt x="68" y="1"/>
                    <a:pt x="65" y="1"/>
                    <a:pt x="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5"/>
            <p:cNvSpPr/>
            <p:nvPr/>
          </p:nvSpPr>
          <p:spPr>
            <a:xfrm>
              <a:off x="4330550" y="2054200"/>
              <a:ext cx="42100" cy="30325"/>
            </a:xfrm>
            <a:custGeom>
              <a:avLst/>
              <a:gdLst/>
              <a:ahLst/>
              <a:cxnLst/>
              <a:rect l="l" t="t" r="r" b="b"/>
              <a:pathLst>
                <a:path w="1684" h="1213" extrusionOk="0">
                  <a:moveTo>
                    <a:pt x="1024" y="0"/>
                  </a:moveTo>
                  <a:lnTo>
                    <a:pt x="477" y="502"/>
                  </a:lnTo>
                  <a:lnTo>
                    <a:pt x="84" y="844"/>
                  </a:lnTo>
                  <a:lnTo>
                    <a:pt x="0" y="1128"/>
                  </a:lnTo>
                  <a:cubicBezTo>
                    <a:pt x="99" y="1183"/>
                    <a:pt x="212" y="1212"/>
                    <a:pt x="327" y="1212"/>
                  </a:cubicBezTo>
                  <a:cubicBezTo>
                    <a:pt x="353" y="1212"/>
                    <a:pt x="379" y="1211"/>
                    <a:pt x="406" y="1208"/>
                  </a:cubicBezTo>
                  <a:cubicBezTo>
                    <a:pt x="472" y="1149"/>
                    <a:pt x="548" y="1095"/>
                    <a:pt x="627" y="1049"/>
                  </a:cubicBezTo>
                  <a:cubicBezTo>
                    <a:pt x="708" y="1114"/>
                    <a:pt x="807" y="1155"/>
                    <a:pt x="907" y="1155"/>
                  </a:cubicBezTo>
                  <a:cubicBezTo>
                    <a:pt x="968" y="1155"/>
                    <a:pt x="1029" y="1140"/>
                    <a:pt x="1086" y="1107"/>
                  </a:cubicBezTo>
                  <a:cubicBezTo>
                    <a:pt x="1254" y="1015"/>
                    <a:pt x="1274" y="840"/>
                    <a:pt x="1254" y="677"/>
                  </a:cubicBezTo>
                  <a:lnTo>
                    <a:pt x="1254" y="677"/>
                  </a:lnTo>
                  <a:cubicBezTo>
                    <a:pt x="1286" y="874"/>
                    <a:pt x="1457" y="1020"/>
                    <a:pt x="1659" y="1020"/>
                  </a:cubicBezTo>
                  <a:cubicBezTo>
                    <a:pt x="1667" y="1020"/>
                    <a:pt x="1675" y="1020"/>
                    <a:pt x="1684" y="1020"/>
                  </a:cubicBezTo>
                  <a:cubicBezTo>
                    <a:pt x="1667" y="861"/>
                    <a:pt x="1667" y="698"/>
                    <a:pt x="1671" y="535"/>
                  </a:cubicBezTo>
                  <a:lnTo>
                    <a:pt x="1024"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5"/>
            <p:cNvSpPr/>
            <p:nvPr/>
          </p:nvSpPr>
          <p:spPr>
            <a:xfrm>
              <a:off x="4319900" y="2039925"/>
              <a:ext cx="37825" cy="20050"/>
            </a:xfrm>
            <a:custGeom>
              <a:avLst/>
              <a:gdLst/>
              <a:ahLst/>
              <a:cxnLst/>
              <a:rect l="l" t="t" r="r" b="b"/>
              <a:pathLst>
                <a:path w="1513" h="802" extrusionOk="0">
                  <a:moveTo>
                    <a:pt x="259" y="0"/>
                  </a:moveTo>
                  <a:cubicBezTo>
                    <a:pt x="178" y="0"/>
                    <a:pt x="92" y="5"/>
                    <a:pt x="0" y="16"/>
                  </a:cubicBezTo>
                  <a:cubicBezTo>
                    <a:pt x="38" y="91"/>
                    <a:pt x="88" y="158"/>
                    <a:pt x="142" y="225"/>
                  </a:cubicBezTo>
                  <a:cubicBezTo>
                    <a:pt x="518" y="262"/>
                    <a:pt x="865" y="450"/>
                    <a:pt x="1099" y="751"/>
                  </a:cubicBezTo>
                  <a:cubicBezTo>
                    <a:pt x="1233" y="776"/>
                    <a:pt x="1366" y="793"/>
                    <a:pt x="1500" y="801"/>
                  </a:cubicBezTo>
                  <a:lnTo>
                    <a:pt x="1512" y="784"/>
                  </a:lnTo>
                  <a:cubicBezTo>
                    <a:pt x="1512" y="784"/>
                    <a:pt x="1273" y="0"/>
                    <a:pt x="259"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5"/>
            <p:cNvSpPr/>
            <p:nvPr/>
          </p:nvSpPr>
          <p:spPr>
            <a:xfrm>
              <a:off x="4309675" y="2040300"/>
              <a:ext cx="47725" cy="40125"/>
            </a:xfrm>
            <a:custGeom>
              <a:avLst/>
              <a:gdLst/>
              <a:ahLst/>
              <a:cxnLst/>
              <a:rect l="l" t="t" r="r" b="b"/>
              <a:pathLst>
                <a:path w="1909" h="1605" extrusionOk="0">
                  <a:moveTo>
                    <a:pt x="389" y="1"/>
                  </a:moveTo>
                  <a:cubicBezTo>
                    <a:pt x="163" y="544"/>
                    <a:pt x="0" y="945"/>
                    <a:pt x="0" y="945"/>
                  </a:cubicBezTo>
                  <a:cubicBezTo>
                    <a:pt x="0" y="945"/>
                    <a:pt x="213" y="1588"/>
                    <a:pt x="1224" y="1605"/>
                  </a:cubicBezTo>
                  <a:cubicBezTo>
                    <a:pt x="1554" y="1312"/>
                    <a:pt x="1846" y="882"/>
                    <a:pt x="1909" y="786"/>
                  </a:cubicBezTo>
                  <a:cubicBezTo>
                    <a:pt x="932" y="724"/>
                    <a:pt x="543" y="252"/>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5"/>
            <p:cNvSpPr/>
            <p:nvPr/>
          </p:nvSpPr>
          <p:spPr>
            <a:xfrm>
              <a:off x="4301200" y="2045525"/>
              <a:ext cx="31575" cy="29800"/>
            </a:xfrm>
            <a:custGeom>
              <a:avLst/>
              <a:gdLst/>
              <a:ahLst/>
              <a:cxnLst/>
              <a:rect l="l" t="t" r="r" b="b"/>
              <a:pathLst>
                <a:path w="1263" h="1192" extrusionOk="0">
                  <a:moveTo>
                    <a:pt x="648" y="1"/>
                  </a:moveTo>
                  <a:cubicBezTo>
                    <a:pt x="1" y="289"/>
                    <a:pt x="13" y="995"/>
                    <a:pt x="381" y="1154"/>
                  </a:cubicBezTo>
                  <a:cubicBezTo>
                    <a:pt x="441" y="1181"/>
                    <a:pt x="503" y="1192"/>
                    <a:pt x="566" y="1192"/>
                  </a:cubicBezTo>
                  <a:cubicBezTo>
                    <a:pt x="882" y="1192"/>
                    <a:pt x="1193" y="903"/>
                    <a:pt x="1141" y="882"/>
                  </a:cubicBezTo>
                  <a:cubicBezTo>
                    <a:pt x="1133" y="880"/>
                    <a:pt x="1127" y="878"/>
                    <a:pt x="1120" y="878"/>
                  </a:cubicBezTo>
                  <a:cubicBezTo>
                    <a:pt x="1076" y="878"/>
                    <a:pt x="1063" y="936"/>
                    <a:pt x="982" y="936"/>
                  </a:cubicBezTo>
                  <a:cubicBezTo>
                    <a:pt x="1045" y="903"/>
                    <a:pt x="1103" y="782"/>
                    <a:pt x="1129" y="719"/>
                  </a:cubicBezTo>
                  <a:cubicBezTo>
                    <a:pt x="1187" y="673"/>
                    <a:pt x="1187" y="560"/>
                    <a:pt x="1187" y="560"/>
                  </a:cubicBezTo>
                  <a:cubicBezTo>
                    <a:pt x="1187" y="560"/>
                    <a:pt x="1262" y="523"/>
                    <a:pt x="1225" y="477"/>
                  </a:cubicBezTo>
                  <a:cubicBezTo>
                    <a:pt x="1221" y="473"/>
                    <a:pt x="1211" y="471"/>
                    <a:pt x="1197" y="471"/>
                  </a:cubicBezTo>
                  <a:cubicBezTo>
                    <a:pt x="1078" y="471"/>
                    <a:pt x="644" y="611"/>
                    <a:pt x="644" y="611"/>
                  </a:cubicBezTo>
                  <a:cubicBezTo>
                    <a:pt x="644" y="611"/>
                    <a:pt x="623" y="544"/>
                    <a:pt x="728" y="527"/>
                  </a:cubicBezTo>
                  <a:cubicBezTo>
                    <a:pt x="836" y="506"/>
                    <a:pt x="991" y="377"/>
                    <a:pt x="966" y="347"/>
                  </a:cubicBezTo>
                  <a:cubicBezTo>
                    <a:pt x="959" y="338"/>
                    <a:pt x="942" y="335"/>
                    <a:pt x="920" y="335"/>
                  </a:cubicBezTo>
                  <a:cubicBezTo>
                    <a:pt x="872" y="335"/>
                    <a:pt x="797" y="350"/>
                    <a:pt x="728" y="350"/>
                  </a:cubicBezTo>
                  <a:cubicBezTo>
                    <a:pt x="714" y="350"/>
                    <a:pt x="699" y="349"/>
                    <a:pt x="686" y="347"/>
                  </a:cubicBezTo>
                  <a:cubicBezTo>
                    <a:pt x="681" y="347"/>
                    <a:pt x="676" y="346"/>
                    <a:pt x="671" y="346"/>
                  </a:cubicBezTo>
                  <a:cubicBezTo>
                    <a:pt x="569" y="346"/>
                    <a:pt x="443" y="498"/>
                    <a:pt x="435" y="510"/>
                  </a:cubicBezTo>
                  <a:cubicBezTo>
                    <a:pt x="435" y="510"/>
                    <a:pt x="548" y="218"/>
                    <a:pt x="648" y="1"/>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5"/>
            <p:cNvSpPr/>
            <p:nvPr/>
          </p:nvSpPr>
          <p:spPr>
            <a:xfrm>
              <a:off x="4321875" y="2059525"/>
              <a:ext cx="8900" cy="3900"/>
            </a:xfrm>
            <a:custGeom>
              <a:avLst/>
              <a:gdLst/>
              <a:ahLst/>
              <a:cxnLst/>
              <a:rect l="l" t="t" r="r" b="b"/>
              <a:pathLst>
                <a:path w="356" h="156" extrusionOk="0">
                  <a:moveTo>
                    <a:pt x="356" y="0"/>
                  </a:moveTo>
                  <a:lnTo>
                    <a:pt x="1" y="155"/>
                  </a:lnTo>
                  <a:cubicBezTo>
                    <a:pt x="122" y="138"/>
                    <a:pt x="356" y="1"/>
                    <a:pt x="356"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5"/>
            <p:cNvSpPr/>
            <p:nvPr/>
          </p:nvSpPr>
          <p:spPr>
            <a:xfrm>
              <a:off x="4323450" y="2063500"/>
              <a:ext cx="5875" cy="2950"/>
            </a:xfrm>
            <a:custGeom>
              <a:avLst/>
              <a:gdLst/>
              <a:ahLst/>
              <a:cxnLst/>
              <a:rect l="l" t="t" r="r" b="b"/>
              <a:pathLst>
                <a:path w="235" h="118" extrusionOk="0">
                  <a:moveTo>
                    <a:pt x="234" y="0"/>
                  </a:moveTo>
                  <a:lnTo>
                    <a:pt x="0" y="117"/>
                  </a:lnTo>
                  <a:cubicBezTo>
                    <a:pt x="180" y="71"/>
                    <a:pt x="234" y="0"/>
                    <a:pt x="234" y="0"/>
                  </a:cubicBez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5"/>
            <p:cNvSpPr/>
            <p:nvPr/>
          </p:nvSpPr>
          <p:spPr>
            <a:xfrm>
              <a:off x="4323450" y="2045525"/>
              <a:ext cx="7325" cy="4425"/>
            </a:xfrm>
            <a:custGeom>
              <a:avLst/>
              <a:gdLst/>
              <a:ahLst/>
              <a:cxnLst/>
              <a:rect l="l" t="t" r="r" b="b"/>
              <a:pathLst>
                <a:path w="293" h="177" extrusionOk="0">
                  <a:moveTo>
                    <a:pt x="0" y="1"/>
                  </a:moveTo>
                  <a:lnTo>
                    <a:pt x="0" y="1"/>
                  </a:lnTo>
                  <a:cubicBezTo>
                    <a:pt x="55" y="63"/>
                    <a:pt x="117" y="126"/>
                    <a:pt x="184" y="176"/>
                  </a:cubicBezTo>
                  <a:cubicBezTo>
                    <a:pt x="193" y="159"/>
                    <a:pt x="201" y="143"/>
                    <a:pt x="218" y="126"/>
                  </a:cubicBezTo>
                  <a:cubicBezTo>
                    <a:pt x="239" y="101"/>
                    <a:pt x="264" y="76"/>
                    <a:pt x="293" y="59"/>
                  </a:cubicBezTo>
                  <a:cubicBezTo>
                    <a:pt x="197" y="30"/>
                    <a:pt x="101" y="9"/>
                    <a:pt x="0" y="1"/>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5"/>
            <p:cNvSpPr/>
            <p:nvPr/>
          </p:nvSpPr>
          <p:spPr>
            <a:xfrm>
              <a:off x="4328050" y="2047000"/>
              <a:ext cx="19325" cy="11725"/>
            </a:xfrm>
            <a:custGeom>
              <a:avLst/>
              <a:gdLst/>
              <a:ahLst/>
              <a:cxnLst/>
              <a:rect l="l" t="t" r="r" b="b"/>
              <a:pathLst>
                <a:path w="773" h="469" extrusionOk="0">
                  <a:moveTo>
                    <a:pt x="109" y="0"/>
                  </a:moveTo>
                  <a:cubicBezTo>
                    <a:pt x="80" y="21"/>
                    <a:pt x="55" y="42"/>
                    <a:pt x="34" y="67"/>
                  </a:cubicBezTo>
                  <a:cubicBezTo>
                    <a:pt x="17" y="84"/>
                    <a:pt x="9" y="100"/>
                    <a:pt x="0" y="121"/>
                  </a:cubicBezTo>
                  <a:cubicBezTo>
                    <a:pt x="226" y="297"/>
                    <a:pt x="493" y="414"/>
                    <a:pt x="773" y="468"/>
                  </a:cubicBezTo>
                  <a:cubicBezTo>
                    <a:pt x="602" y="251"/>
                    <a:pt x="372" y="88"/>
                    <a:pt x="109" y="0"/>
                  </a:cubicBezTo>
                  <a:close/>
                </a:path>
              </a:pathLst>
            </a:custGeom>
            <a:solidFill>
              <a:srgbClr val="FFC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5"/>
            <p:cNvSpPr/>
            <p:nvPr/>
          </p:nvSpPr>
          <p:spPr>
            <a:xfrm>
              <a:off x="4339325" y="2035125"/>
              <a:ext cx="38750" cy="22325"/>
            </a:xfrm>
            <a:custGeom>
              <a:avLst/>
              <a:gdLst/>
              <a:ahLst/>
              <a:cxnLst/>
              <a:rect l="l" t="t" r="r" b="b"/>
              <a:pathLst>
                <a:path w="1550" h="893" extrusionOk="0">
                  <a:moveTo>
                    <a:pt x="1418" y="1"/>
                  </a:moveTo>
                  <a:cubicBezTo>
                    <a:pt x="1266" y="1"/>
                    <a:pt x="0" y="847"/>
                    <a:pt x="0" y="847"/>
                  </a:cubicBezTo>
                  <a:lnTo>
                    <a:pt x="117" y="893"/>
                  </a:lnTo>
                  <a:cubicBezTo>
                    <a:pt x="117" y="893"/>
                    <a:pt x="1550" y="87"/>
                    <a:pt x="1429" y="3"/>
                  </a:cubicBezTo>
                  <a:cubicBezTo>
                    <a:pt x="1426" y="1"/>
                    <a:pt x="1423" y="1"/>
                    <a:pt x="141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5"/>
            <p:cNvSpPr/>
            <p:nvPr/>
          </p:nvSpPr>
          <p:spPr>
            <a:xfrm>
              <a:off x="4353525" y="2047400"/>
              <a:ext cx="47225" cy="33025"/>
            </a:xfrm>
            <a:custGeom>
              <a:avLst/>
              <a:gdLst/>
              <a:ahLst/>
              <a:cxnLst/>
              <a:rect l="l" t="t" r="r" b="b"/>
              <a:pathLst>
                <a:path w="1889" h="1321" extrusionOk="0">
                  <a:moveTo>
                    <a:pt x="414" y="1"/>
                  </a:moveTo>
                  <a:lnTo>
                    <a:pt x="0" y="435"/>
                  </a:lnTo>
                  <a:cubicBezTo>
                    <a:pt x="0" y="435"/>
                    <a:pt x="581" y="1321"/>
                    <a:pt x="1053" y="1321"/>
                  </a:cubicBezTo>
                  <a:cubicBezTo>
                    <a:pt x="1525" y="1321"/>
                    <a:pt x="1888" y="561"/>
                    <a:pt x="1888" y="561"/>
                  </a:cubicBezTo>
                  <a:lnTo>
                    <a:pt x="1170" y="235"/>
                  </a:lnTo>
                  <a:lnTo>
                    <a:pt x="1015" y="427"/>
                  </a:lnTo>
                  <a:lnTo>
                    <a:pt x="414" y="1"/>
                  </a:ln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5"/>
            <p:cNvSpPr/>
            <p:nvPr/>
          </p:nvSpPr>
          <p:spPr>
            <a:xfrm>
              <a:off x="4344125" y="2036350"/>
              <a:ext cx="19750" cy="24800"/>
            </a:xfrm>
            <a:custGeom>
              <a:avLst/>
              <a:gdLst/>
              <a:ahLst/>
              <a:cxnLst/>
              <a:rect l="l" t="t" r="r" b="b"/>
              <a:pathLst>
                <a:path w="790" h="992" extrusionOk="0">
                  <a:moveTo>
                    <a:pt x="529" y="0"/>
                  </a:moveTo>
                  <a:cubicBezTo>
                    <a:pt x="457" y="0"/>
                    <a:pt x="514" y="188"/>
                    <a:pt x="506" y="188"/>
                  </a:cubicBezTo>
                  <a:cubicBezTo>
                    <a:pt x="494" y="188"/>
                    <a:pt x="463" y="96"/>
                    <a:pt x="405" y="96"/>
                  </a:cubicBezTo>
                  <a:cubicBezTo>
                    <a:pt x="402" y="96"/>
                    <a:pt x="400" y="96"/>
                    <a:pt x="397" y="96"/>
                  </a:cubicBezTo>
                  <a:cubicBezTo>
                    <a:pt x="335" y="105"/>
                    <a:pt x="0" y="464"/>
                    <a:pt x="376" y="877"/>
                  </a:cubicBezTo>
                  <a:cubicBezTo>
                    <a:pt x="450" y="958"/>
                    <a:pt x="511" y="991"/>
                    <a:pt x="561" y="991"/>
                  </a:cubicBezTo>
                  <a:cubicBezTo>
                    <a:pt x="766" y="991"/>
                    <a:pt x="790" y="443"/>
                    <a:pt x="790" y="443"/>
                  </a:cubicBezTo>
                  <a:cubicBezTo>
                    <a:pt x="790" y="443"/>
                    <a:pt x="602" y="9"/>
                    <a:pt x="531" y="0"/>
                  </a:cubicBezTo>
                  <a:cubicBezTo>
                    <a:pt x="530" y="0"/>
                    <a:pt x="529" y="0"/>
                    <a:pt x="529"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5"/>
            <p:cNvSpPr/>
            <p:nvPr/>
          </p:nvSpPr>
          <p:spPr>
            <a:xfrm>
              <a:off x="4352175" y="2039475"/>
              <a:ext cx="1375" cy="7950"/>
            </a:xfrm>
            <a:custGeom>
              <a:avLst/>
              <a:gdLst/>
              <a:ahLst/>
              <a:cxnLst/>
              <a:rect l="l" t="t" r="r" b="b"/>
              <a:pathLst>
                <a:path w="55" h="318" extrusionOk="0">
                  <a:moveTo>
                    <a:pt x="34" y="1"/>
                  </a:moveTo>
                  <a:cubicBezTo>
                    <a:pt x="0" y="105"/>
                    <a:pt x="8" y="218"/>
                    <a:pt x="54" y="318"/>
                  </a:cubicBezTo>
                  <a:lnTo>
                    <a:pt x="34" y="1"/>
                  </a:lnTo>
                  <a:close/>
                </a:path>
              </a:pathLst>
            </a:custGeom>
            <a:solidFill>
              <a:srgbClr val="BB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5"/>
            <p:cNvSpPr/>
            <p:nvPr/>
          </p:nvSpPr>
          <p:spPr>
            <a:xfrm>
              <a:off x="4345825" y="2042075"/>
              <a:ext cx="8550" cy="9750"/>
            </a:xfrm>
            <a:custGeom>
              <a:avLst/>
              <a:gdLst/>
              <a:ahLst/>
              <a:cxnLst/>
              <a:rect l="l" t="t" r="r" b="b"/>
              <a:pathLst>
                <a:path w="342" h="390" extrusionOk="0">
                  <a:moveTo>
                    <a:pt x="26" y="0"/>
                  </a:moveTo>
                  <a:cubicBezTo>
                    <a:pt x="1" y="0"/>
                    <a:pt x="24" y="197"/>
                    <a:pt x="24" y="197"/>
                  </a:cubicBezTo>
                  <a:cubicBezTo>
                    <a:pt x="24" y="197"/>
                    <a:pt x="180" y="389"/>
                    <a:pt x="260" y="389"/>
                  </a:cubicBezTo>
                  <a:cubicBezTo>
                    <a:pt x="261" y="389"/>
                    <a:pt x="262" y="389"/>
                    <a:pt x="262" y="389"/>
                  </a:cubicBezTo>
                  <a:cubicBezTo>
                    <a:pt x="342" y="389"/>
                    <a:pt x="212" y="252"/>
                    <a:pt x="212" y="252"/>
                  </a:cubicBezTo>
                  <a:cubicBezTo>
                    <a:pt x="212" y="252"/>
                    <a:pt x="145" y="139"/>
                    <a:pt x="100" y="122"/>
                  </a:cubicBezTo>
                  <a:cubicBezTo>
                    <a:pt x="108" y="68"/>
                    <a:pt x="79" y="18"/>
                    <a:pt x="29" y="1"/>
                  </a:cubicBezTo>
                  <a:cubicBezTo>
                    <a:pt x="28" y="1"/>
                    <a:pt x="27" y="0"/>
                    <a:pt x="26" y="0"/>
                  </a:cubicBezTo>
                  <a:close/>
                </a:path>
              </a:pathLst>
            </a:custGeom>
            <a:solidFill>
              <a:srgbClr val="D47A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5"/>
            <p:cNvSpPr/>
            <p:nvPr/>
          </p:nvSpPr>
          <p:spPr>
            <a:xfrm>
              <a:off x="4343800" y="2067000"/>
              <a:ext cx="17525" cy="14200"/>
            </a:xfrm>
            <a:custGeom>
              <a:avLst/>
              <a:gdLst/>
              <a:ahLst/>
              <a:cxnLst/>
              <a:rect l="l" t="t" r="r" b="b"/>
              <a:pathLst>
                <a:path w="701" h="568" extrusionOk="0">
                  <a:moveTo>
                    <a:pt x="379" y="1"/>
                  </a:moveTo>
                  <a:cubicBezTo>
                    <a:pt x="357" y="1"/>
                    <a:pt x="343" y="2"/>
                    <a:pt x="343" y="2"/>
                  </a:cubicBezTo>
                  <a:lnTo>
                    <a:pt x="247" y="107"/>
                  </a:lnTo>
                  <a:cubicBezTo>
                    <a:pt x="327" y="128"/>
                    <a:pt x="481" y="186"/>
                    <a:pt x="465" y="299"/>
                  </a:cubicBezTo>
                  <a:cubicBezTo>
                    <a:pt x="455" y="362"/>
                    <a:pt x="389" y="393"/>
                    <a:pt x="314" y="393"/>
                  </a:cubicBezTo>
                  <a:cubicBezTo>
                    <a:pt x="230" y="393"/>
                    <a:pt x="135" y="355"/>
                    <a:pt x="93" y="282"/>
                  </a:cubicBezTo>
                  <a:lnTo>
                    <a:pt x="1" y="382"/>
                  </a:lnTo>
                  <a:cubicBezTo>
                    <a:pt x="108" y="511"/>
                    <a:pt x="232" y="568"/>
                    <a:pt x="343" y="568"/>
                  </a:cubicBezTo>
                  <a:cubicBezTo>
                    <a:pt x="496" y="568"/>
                    <a:pt x="625" y="459"/>
                    <a:pt x="657" y="278"/>
                  </a:cubicBezTo>
                  <a:cubicBezTo>
                    <a:pt x="701" y="25"/>
                    <a:pt x="470" y="1"/>
                    <a:pt x="379"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5"/>
            <p:cNvSpPr/>
            <p:nvPr/>
          </p:nvSpPr>
          <p:spPr>
            <a:xfrm>
              <a:off x="4438634" y="1929044"/>
              <a:ext cx="16759" cy="5892"/>
            </a:xfrm>
            <a:custGeom>
              <a:avLst/>
              <a:gdLst/>
              <a:ahLst/>
              <a:cxnLst/>
              <a:rect l="l" t="t" r="r" b="b"/>
              <a:pathLst>
                <a:path w="822" h="289" extrusionOk="0">
                  <a:moveTo>
                    <a:pt x="59" y="0"/>
                  </a:moveTo>
                  <a:cubicBezTo>
                    <a:pt x="28" y="0"/>
                    <a:pt x="1" y="40"/>
                    <a:pt x="27" y="69"/>
                  </a:cubicBezTo>
                  <a:lnTo>
                    <a:pt x="31" y="69"/>
                  </a:lnTo>
                  <a:cubicBezTo>
                    <a:pt x="102" y="140"/>
                    <a:pt x="186" y="203"/>
                    <a:pt x="282" y="240"/>
                  </a:cubicBezTo>
                  <a:cubicBezTo>
                    <a:pt x="344" y="272"/>
                    <a:pt x="413" y="289"/>
                    <a:pt x="482" y="289"/>
                  </a:cubicBezTo>
                  <a:cubicBezTo>
                    <a:pt x="496" y="289"/>
                    <a:pt x="510" y="288"/>
                    <a:pt x="524" y="286"/>
                  </a:cubicBezTo>
                  <a:cubicBezTo>
                    <a:pt x="624" y="278"/>
                    <a:pt x="716" y="236"/>
                    <a:pt x="791" y="165"/>
                  </a:cubicBezTo>
                  <a:cubicBezTo>
                    <a:pt x="821" y="142"/>
                    <a:pt x="791" y="101"/>
                    <a:pt x="758" y="101"/>
                  </a:cubicBezTo>
                  <a:cubicBezTo>
                    <a:pt x="750" y="101"/>
                    <a:pt x="741" y="104"/>
                    <a:pt x="733" y="111"/>
                  </a:cubicBezTo>
                  <a:cubicBezTo>
                    <a:pt x="670" y="174"/>
                    <a:pt x="587" y="207"/>
                    <a:pt x="499" y="211"/>
                  </a:cubicBezTo>
                  <a:cubicBezTo>
                    <a:pt x="428" y="211"/>
                    <a:pt x="357" y="195"/>
                    <a:pt x="294" y="161"/>
                  </a:cubicBezTo>
                  <a:cubicBezTo>
                    <a:pt x="215" y="124"/>
                    <a:pt x="144" y="73"/>
                    <a:pt x="85" y="11"/>
                  </a:cubicBezTo>
                  <a:cubicBezTo>
                    <a:pt x="77" y="3"/>
                    <a:pt x="68" y="0"/>
                    <a:pt x="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 name="Google Shape;935;p45"/>
          <p:cNvSpPr/>
          <p:nvPr/>
        </p:nvSpPr>
        <p:spPr>
          <a:xfrm>
            <a:off x="8423100" y="3434700"/>
            <a:ext cx="1092588" cy="63455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5"/>
          <p:cNvSpPr/>
          <p:nvPr/>
        </p:nvSpPr>
        <p:spPr>
          <a:xfrm>
            <a:off x="318098" y="1833151"/>
            <a:ext cx="1268709" cy="1012700"/>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5"/>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If your answer is correct, you win 10 Points!</a:t>
            </a:r>
            <a:endParaRPr/>
          </a:p>
        </p:txBody>
      </p:sp>
      <p:sp>
        <p:nvSpPr>
          <p:cNvPr id="938" name="Google Shape;938;p45">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39" name="Google Shape;939;p45">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43"/>
        <p:cNvGrpSpPr/>
        <p:nvPr/>
      </p:nvGrpSpPr>
      <p:grpSpPr>
        <a:xfrm>
          <a:off x="0" y="0"/>
          <a:ext cx="0" cy="0"/>
          <a:chOff x="0" y="0"/>
          <a:chExt cx="0" cy="0"/>
        </a:xfrm>
      </p:grpSpPr>
      <p:sp>
        <p:nvSpPr>
          <p:cNvPr id="944" name="Google Shape;944;p46"/>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 WHERE IS SHE?</a:t>
            </a:r>
            <a:endParaRPr/>
          </a:p>
        </p:txBody>
      </p:sp>
      <p:sp>
        <p:nvSpPr>
          <p:cNvPr id="945" name="Google Shape;945;p46"/>
          <p:cNvSpPr txBox="1">
            <a:spLocks noGrp="1"/>
          </p:cNvSpPr>
          <p:nvPr>
            <p:ph type="title" idx="2"/>
          </p:nvPr>
        </p:nvSpPr>
        <p:spPr>
          <a:xfrm>
            <a:off x="1448975" y="1873750"/>
            <a:ext cx="6246300" cy="212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She went to a </a:t>
            </a:r>
            <a:r>
              <a:rPr lang="en" b="1"/>
              <a:t>place</a:t>
            </a:r>
            <a:r>
              <a:rPr lang="en"/>
              <a:t> to have fun with her friends. It had plenty of </a:t>
            </a:r>
            <a:r>
              <a:rPr lang="en" b="1"/>
              <a:t>lights, songs, games</a:t>
            </a:r>
            <a:r>
              <a:rPr lang="en"/>
              <a:t> and people having </a:t>
            </a:r>
            <a:r>
              <a:rPr lang="en" b="1"/>
              <a:t>fun</a:t>
            </a:r>
            <a:r>
              <a:rPr lang="en"/>
              <a:t>. There were bumper cars, donuts and cotton candy.</a:t>
            </a:r>
            <a:endParaRPr/>
          </a:p>
        </p:txBody>
      </p:sp>
      <p:grpSp>
        <p:nvGrpSpPr>
          <p:cNvPr id="946" name="Google Shape;946;p46"/>
          <p:cNvGrpSpPr/>
          <p:nvPr/>
        </p:nvGrpSpPr>
        <p:grpSpPr>
          <a:xfrm>
            <a:off x="7958584" y="1855438"/>
            <a:ext cx="1256736" cy="2160625"/>
            <a:chOff x="8034784" y="1751150"/>
            <a:chExt cx="1256736" cy="2160625"/>
          </a:xfrm>
        </p:grpSpPr>
        <p:sp>
          <p:nvSpPr>
            <p:cNvPr id="947" name="Google Shape;947;p46"/>
            <p:cNvSpPr/>
            <p:nvPr/>
          </p:nvSpPr>
          <p:spPr>
            <a:xfrm rot="9109998" flipH="1">
              <a:off x="8825625" y="3282101"/>
              <a:ext cx="418375" cy="306299"/>
            </a:xfrm>
            <a:custGeom>
              <a:avLst/>
              <a:gdLst/>
              <a:ahLst/>
              <a:cxnLst/>
              <a:rect l="l" t="t" r="r" b="b"/>
              <a:pathLst>
                <a:path w="469" h="616" extrusionOk="0">
                  <a:moveTo>
                    <a:pt x="289" y="0"/>
                  </a:moveTo>
                  <a:cubicBezTo>
                    <a:pt x="239" y="0"/>
                    <a:pt x="182" y="5"/>
                    <a:pt x="130" y="18"/>
                  </a:cubicBezTo>
                  <a:cubicBezTo>
                    <a:pt x="1" y="56"/>
                    <a:pt x="256" y="616"/>
                    <a:pt x="256" y="616"/>
                  </a:cubicBezTo>
                  <a:lnTo>
                    <a:pt x="469" y="378"/>
                  </a:lnTo>
                  <a:cubicBezTo>
                    <a:pt x="469" y="378"/>
                    <a:pt x="452" y="35"/>
                    <a:pt x="435" y="18"/>
                  </a:cubicBezTo>
                  <a:cubicBezTo>
                    <a:pt x="425" y="11"/>
                    <a:pt x="364"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6"/>
            <p:cNvSpPr/>
            <p:nvPr/>
          </p:nvSpPr>
          <p:spPr>
            <a:xfrm>
              <a:off x="8034784" y="1751150"/>
              <a:ext cx="898675" cy="1339766"/>
            </a:xfrm>
            <a:custGeom>
              <a:avLst/>
              <a:gdLst/>
              <a:ahLst/>
              <a:cxnLst/>
              <a:rect l="l" t="t" r="r" b="b"/>
              <a:pathLst>
                <a:path w="1960" h="2922" extrusionOk="0">
                  <a:moveTo>
                    <a:pt x="898" y="0"/>
                  </a:moveTo>
                  <a:cubicBezTo>
                    <a:pt x="884" y="0"/>
                    <a:pt x="870" y="6"/>
                    <a:pt x="857" y="16"/>
                  </a:cubicBezTo>
                  <a:cubicBezTo>
                    <a:pt x="849" y="28"/>
                    <a:pt x="840" y="45"/>
                    <a:pt x="845" y="62"/>
                  </a:cubicBezTo>
                  <a:cubicBezTo>
                    <a:pt x="836" y="187"/>
                    <a:pt x="828" y="312"/>
                    <a:pt x="765" y="417"/>
                  </a:cubicBezTo>
                  <a:cubicBezTo>
                    <a:pt x="644" y="613"/>
                    <a:pt x="356" y="667"/>
                    <a:pt x="268" y="881"/>
                  </a:cubicBezTo>
                  <a:cubicBezTo>
                    <a:pt x="222" y="1006"/>
                    <a:pt x="260" y="1152"/>
                    <a:pt x="368" y="1236"/>
                  </a:cubicBezTo>
                  <a:cubicBezTo>
                    <a:pt x="381" y="1244"/>
                    <a:pt x="398" y="1261"/>
                    <a:pt x="398" y="1277"/>
                  </a:cubicBezTo>
                  <a:cubicBezTo>
                    <a:pt x="394" y="1286"/>
                    <a:pt x="389" y="1294"/>
                    <a:pt x="381" y="1298"/>
                  </a:cubicBezTo>
                  <a:cubicBezTo>
                    <a:pt x="335" y="1336"/>
                    <a:pt x="277" y="1361"/>
                    <a:pt x="226" y="1394"/>
                  </a:cubicBezTo>
                  <a:cubicBezTo>
                    <a:pt x="176" y="1424"/>
                    <a:pt x="147" y="1482"/>
                    <a:pt x="147" y="1540"/>
                  </a:cubicBezTo>
                  <a:cubicBezTo>
                    <a:pt x="155" y="1624"/>
                    <a:pt x="252" y="1662"/>
                    <a:pt x="335" y="1687"/>
                  </a:cubicBezTo>
                  <a:cubicBezTo>
                    <a:pt x="235" y="1770"/>
                    <a:pt x="72" y="1799"/>
                    <a:pt x="22" y="1921"/>
                  </a:cubicBezTo>
                  <a:cubicBezTo>
                    <a:pt x="5" y="1958"/>
                    <a:pt x="1" y="2000"/>
                    <a:pt x="1" y="2042"/>
                  </a:cubicBezTo>
                  <a:cubicBezTo>
                    <a:pt x="13" y="2342"/>
                    <a:pt x="264" y="2581"/>
                    <a:pt x="527" y="2718"/>
                  </a:cubicBezTo>
                  <a:cubicBezTo>
                    <a:pt x="751" y="2830"/>
                    <a:pt x="1030" y="2922"/>
                    <a:pt x="1296" y="2922"/>
                  </a:cubicBezTo>
                  <a:cubicBezTo>
                    <a:pt x="1348" y="2922"/>
                    <a:pt x="1400" y="2918"/>
                    <a:pt x="1450" y="2911"/>
                  </a:cubicBezTo>
                  <a:cubicBezTo>
                    <a:pt x="1492" y="2902"/>
                    <a:pt x="1538" y="2898"/>
                    <a:pt x="1584" y="2894"/>
                  </a:cubicBezTo>
                  <a:lnTo>
                    <a:pt x="1592" y="2890"/>
                  </a:lnTo>
                  <a:cubicBezTo>
                    <a:pt x="1663" y="2848"/>
                    <a:pt x="1730" y="2794"/>
                    <a:pt x="1789" y="2739"/>
                  </a:cubicBezTo>
                  <a:cubicBezTo>
                    <a:pt x="1826" y="2706"/>
                    <a:pt x="1860" y="2668"/>
                    <a:pt x="1885" y="2622"/>
                  </a:cubicBezTo>
                  <a:cubicBezTo>
                    <a:pt x="1960" y="2489"/>
                    <a:pt x="1918" y="2305"/>
                    <a:pt x="1814" y="2188"/>
                  </a:cubicBezTo>
                  <a:cubicBezTo>
                    <a:pt x="1705" y="2075"/>
                    <a:pt x="1559" y="2004"/>
                    <a:pt x="1404" y="1979"/>
                  </a:cubicBezTo>
                  <a:cubicBezTo>
                    <a:pt x="1287" y="1958"/>
                    <a:pt x="1170" y="1946"/>
                    <a:pt x="1062" y="1896"/>
                  </a:cubicBezTo>
                  <a:cubicBezTo>
                    <a:pt x="957" y="1850"/>
                    <a:pt x="866" y="1745"/>
                    <a:pt x="874" y="1628"/>
                  </a:cubicBezTo>
                  <a:cubicBezTo>
                    <a:pt x="886" y="1540"/>
                    <a:pt x="937" y="1461"/>
                    <a:pt x="1012" y="1415"/>
                  </a:cubicBezTo>
                  <a:cubicBezTo>
                    <a:pt x="916" y="1382"/>
                    <a:pt x="811" y="1340"/>
                    <a:pt x="778" y="1248"/>
                  </a:cubicBezTo>
                  <a:cubicBezTo>
                    <a:pt x="761" y="1181"/>
                    <a:pt x="769" y="1114"/>
                    <a:pt x="807" y="1060"/>
                  </a:cubicBezTo>
                  <a:cubicBezTo>
                    <a:pt x="845" y="1006"/>
                    <a:pt x="882" y="956"/>
                    <a:pt x="928" y="910"/>
                  </a:cubicBezTo>
                  <a:cubicBezTo>
                    <a:pt x="1062" y="764"/>
                    <a:pt x="1162" y="571"/>
                    <a:pt x="1154" y="375"/>
                  </a:cubicBezTo>
                  <a:cubicBezTo>
                    <a:pt x="1145" y="225"/>
                    <a:pt x="1066" y="87"/>
                    <a:pt x="941" y="8"/>
                  </a:cubicBezTo>
                  <a:lnTo>
                    <a:pt x="924" y="8"/>
                  </a:lnTo>
                  <a:cubicBezTo>
                    <a:pt x="916" y="3"/>
                    <a:pt x="907" y="0"/>
                    <a:pt x="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6"/>
            <p:cNvSpPr/>
            <p:nvPr/>
          </p:nvSpPr>
          <p:spPr>
            <a:xfrm>
              <a:off x="8381500" y="1754360"/>
              <a:ext cx="733612" cy="1323718"/>
            </a:xfrm>
            <a:custGeom>
              <a:avLst/>
              <a:gdLst/>
              <a:ahLst/>
              <a:cxnLst/>
              <a:rect l="l" t="t" r="r" b="b"/>
              <a:pathLst>
                <a:path w="1600" h="2887" extrusionOk="0">
                  <a:moveTo>
                    <a:pt x="180" y="1"/>
                  </a:moveTo>
                  <a:cubicBezTo>
                    <a:pt x="305" y="80"/>
                    <a:pt x="384" y="218"/>
                    <a:pt x="393" y="368"/>
                  </a:cubicBezTo>
                  <a:cubicBezTo>
                    <a:pt x="401" y="564"/>
                    <a:pt x="301" y="752"/>
                    <a:pt x="167" y="903"/>
                  </a:cubicBezTo>
                  <a:cubicBezTo>
                    <a:pt x="125" y="949"/>
                    <a:pt x="84" y="999"/>
                    <a:pt x="46" y="1053"/>
                  </a:cubicBezTo>
                  <a:cubicBezTo>
                    <a:pt x="13" y="1107"/>
                    <a:pt x="0" y="1174"/>
                    <a:pt x="17" y="1241"/>
                  </a:cubicBezTo>
                  <a:cubicBezTo>
                    <a:pt x="50" y="1333"/>
                    <a:pt x="159" y="1375"/>
                    <a:pt x="251" y="1408"/>
                  </a:cubicBezTo>
                  <a:cubicBezTo>
                    <a:pt x="176" y="1454"/>
                    <a:pt x="125" y="1533"/>
                    <a:pt x="113" y="1621"/>
                  </a:cubicBezTo>
                  <a:cubicBezTo>
                    <a:pt x="105" y="1738"/>
                    <a:pt x="196" y="1838"/>
                    <a:pt x="305" y="1889"/>
                  </a:cubicBezTo>
                  <a:cubicBezTo>
                    <a:pt x="409" y="1939"/>
                    <a:pt x="531" y="1947"/>
                    <a:pt x="643" y="1972"/>
                  </a:cubicBezTo>
                  <a:cubicBezTo>
                    <a:pt x="798" y="1997"/>
                    <a:pt x="944" y="2068"/>
                    <a:pt x="1057" y="2181"/>
                  </a:cubicBezTo>
                  <a:cubicBezTo>
                    <a:pt x="1161" y="2298"/>
                    <a:pt x="1203" y="2477"/>
                    <a:pt x="1124" y="2615"/>
                  </a:cubicBezTo>
                  <a:cubicBezTo>
                    <a:pt x="1099" y="2657"/>
                    <a:pt x="1065" y="2699"/>
                    <a:pt x="1028" y="2732"/>
                  </a:cubicBezTo>
                  <a:cubicBezTo>
                    <a:pt x="969" y="2787"/>
                    <a:pt x="902" y="2837"/>
                    <a:pt x="836" y="2883"/>
                  </a:cubicBezTo>
                  <a:lnTo>
                    <a:pt x="823" y="2887"/>
                  </a:lnTo>
                  <a:cubicBezTo>
                    <a:pt x="927" y="2887"/>
                    <a:pt x="1032" y="2870"/>
                    <a:pt x="1128" y="2841"/>
                  </a:cubicBezTo>
                  <a:cubicBezTo>
                    <a:pt x="1266" y="2778"/>
                    <a:pt x="1383" y="2678"/>
                    <a:pt x="1462" y="2553"/>
                  </a:cubicBezTo>
                  <a:cubicBezTo>
                    <a:pt x="1512" y="2486"/>
                    <a:pt x="1546" y="2411"/>
                    <a:pt x="1562" y="2331"/>
                  </a:cubicBezTo>
                  <a:cubicBezTo>
                    <a:pt x="1600" y="2160"/>
                    <a:pt x="1533" y="1976"/>
                    <a:pt x="1416" y="1843"/>
                  </a:cubicBezTo>
                  <a:cubicBezTo>
                    <a:pt x="1299" y="1713"/>
                    <a:pt x="1153" y="1604"/>
                    <a:pt x="994" y="1529"/>
                  </a:cubicBezTo>
                  <a:cubicBezTo>
                    <a:pt x="973" y="1517"/>
                    <a:pt x="948" y="1504"/>
                    <a:pt x="940" y="1479"/>
                  </a:cubicBezTo>
                  <a:cubicBezTo>
                    <a:pt x="936" y="1450"/>
                    <a:pt x="948" y="1437"/>
                    <a:pt x="973" y="1429"/>
                  </a:cubicBezTo>
                  <a:cubicBezTo>
                    <a:pt x="1149" y="1371"/>
                    <a:pt x="1170" y="1141"/>
                    <a:pt x="1136" y="986"/>
                  </a:cubicBezTo>
                  <a:cubicBezTo>
                    <a:pt x="1090" y="757"/>
                    <a:pt x="890" y="611"/>
                    <a:pt x="677" y="611"/>
                  </a:cubicBezTo>
                  <a:cubicBezTo>
                    <a:pt x="598" y="611"/>
                    <a:pt x="518" y="630"/>
                    <a:pt x="443" y="673"/>
                  </a:cubicBezTo>
                  <a:cubicBezTo>
                    <a:pt x="518" y="552"/>
                    <a:pt x="593" y="406"/>
                    <a:pt x="543" y="272"/>
                  </a:cubicBezTo>
                  <a:cubicBezTo>
                    <a:pt x="522" y="222"/>
                    <a:pt x="489" y="180"/>
                    <a:pt x="451" y="147"/>
                  </a:cubicBezTo>
                  <a:cubicBezTo>
                    <a:pt x="376" y="76"/>
                    <a:pt x="280" y="26"/>
                    <a:pt x="180" y="1"/>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6"/>
            <p:cNvSpPr/>
            <p:nvPr/>
          </p:nvSpPr>
          <p:spPr>
            <a:xfrm>
              <a:off x="8668527" y="3215167"/>
              <a:ext cx="391107" cy="481436"/>
            </a:xfrm>
            <a:custGeom>
              <a:avLst/>
              <a:gdLst/>
              <a:ahLst/>
              <a:cxnLst/>
              <a:rect l="l" t="t" r="r" b="b"/>
              <a:pathLst>
                <a:path w="853" h="1050" extrusionOk="0">
                  <a:moveTo>
                    <a:pt x="75" y="0"/>
                  </a:moveTo>
                  <a:cubicBezTo>
                    <a:pt x="29" y="0"/>
                    <a:pt x="14" y="44"/>
                    <a:pt x="51" y="102"/>
                  </a:cubicBezTo>
                  <a:cubicBezTo>
                    <a:pt x="118" y="206"/>
                    <a:pt x="197" y="352"/>
                    <a:pt x="335" y="361"/>
                  </a:cubicBezTo>
                  <a:cubicBezTo>
                    <a:pt x="318" y="375"/>
                    <a:pt x="293" y="378"/>
                    <a:pt x="265" y="378"/>
                  </a:cubicBezTo>
                  <a:cubicBezTo>
                    <a:pt x="231" y="378"/>
                    <a:pt x="192" y="373"/>
                    <a:pt x="155" y="373"/>
                  </a:cubicBezTo>
                  <a:cubicBezTo>
                    <a:pt x="105" y="373"/>
                    <a:pt x="60" y="384"/>
                    <a:pt x="42" y="436"/>
                  </a:cubicBezTo>
                  <a:cubicBezTo>
                    <a:pt x="1" y="557"/>
                    <a:pt x="97" y="833"/>
                    <a:pt x="189" y="987"/>
                  </a:cubicBezTo>
                  <a:cubicBezTo>
                    <a:pt x="209" y="1025"/>
                    <a:pt x="250" y="1049"/>
                    <a:pt x="292" y="1049"/>
                  </a:cubicBezTo>
                  <a:cubicBezTo>
                    <a:pt x="301" y="1049"/>
                    <a:pt x="309" y="1048"/>
                    <a:pt x="318" y="1046"/>
                  </a:cubicBezTo>
                  <a:cubicBezTo>
                    <a:pt x="489" y="1012"/>
                    <a:pt x="853" y="891"/>
                    <a:pt x="790" y="461"/>
                  </a:cubicBezTo>
                  <a:cubicBezTo>
                    <a:pt x="748" y="184"/>
                    <a:pt x="646" y="136"/>
                    <a:pt x="536" y="136"/>
                  </a:cubicBezTo>
                  <a:cubicBezTo>
                    <a:pt x="477" y="136"/>
                    <a:pt x="416" y="149"/>
                    <a:pt x="361" y="149"/>
                  </a:cubicBezTo>
                  <a:cubicBezTo>
                    <a:pt x="313" y="149"/>
                    <a:pt x="269" y="139"/>
                    <a:pt x="235" y="102"/>
                  </a:cubicBezTo>
                  <a:cubicBezTo>
                    <a:pt x="169" y="29"/>
                    <a:pt x="112" y="0"/>
                    <a:pt x="75"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6"/>
            <p:cNvSpPr/>
            <p:nvPr/>
          </p:nvSpPr>
          <p:spPr>
            <a:xfrm rot="388916">
              <a:off x="8633374" y="2979025"/>
              <a:ext cx="241325" cy="922076"/>
            </a:xfrm>
            <a:custGeom>
              <a:avLst/>
              <a:gdLst/>
              <a:ahLst/>
              <a:cxnLst/>
              <a:rect l="l" t="t" r="r" b="b"/>
              <a:pathLst>
                <a:path w="327" h="2011" extrusionOk="0">
                  <a:moveTo>
                    <a:pt x="23" y="0"/>
                  </a:moveTo>
                  <a:cubicBezTo>
                    <a:pt x="12" y="0"/>
                    <a:pt x="0" y="9"/>
                    <a:pt x="3" y="24"/>
                  </a:cubicBezTo>
                  <a:lnTo>
                    <a:pt x="249" y="1749"/>
                  </a:lnTo>
                  <a:lnTo>
                    <a:pt x="287" y="1995"/>
                  </a:lnTo>
                  <a:cubicBezTo>
                    <a:pt x="289" y="2006"/>
                    <a:pt x="296" y="2010"/>
                    <a:pt x="304" y="2010"/>
                  </a:cubicBezTo>
                  <a:cubicBezTo>
                    <a:pt x="315" y="2010"/>
                    <a:pt x="327" y="2001"/>
                    <a:pt x="324" y="1987"/>
                  </a:cubicBezTo>
                  <a:lnTo>
                    <a:pt x="74" y="262"/>
                  </a:lnTo>
                  <a:lnTo>
                    <a:pt x="40" y="15"/>
                  </a:lnTo>
                  <a:cubicBezTo>
                    <a:pt x="39" y="5"/>
                    <a:pt x="31" y="0"/>
                    <a:pt x="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6"/>
            <p:cNvSpPr/>
            <p:nvPr/>
          </p:nvSpPr>
          <p:spPr>
            <a:xfrm>
              <a:off x="8591956" y="3361432"/>
              <a:ext cx="272353" cy="306285"/>
            </a:xfrm>
            <a:custGeom>
              <a:avLst/>
              <a:gdLst/>
              <a:ahLst/>
              <a:cxnLst/>
              <a:rect l="l" t="t" r="r" b="b"/>
              <a:pathLst>
                <a:path w="594" h="668" extrusionOk="0">
                  <a:moveTo>
                    <a:pt x="151" y="0"/>
                  </a:moveTo>
                  <a:cubicBezTo>
                    <a:pt x="151" y="0"/>
                    <a:pt x="21" y="326"/>
                    <a:pt x="218" y="401"/>
                  </a:cubicBezTo>
                  <a:cubicBezTo>
                    <a:pt x="1" y="430"/>
                    <a:pt x="113" y="622"/>
                    <a:pt x="243" y="656"/>
                  </a:cubicBezTo>
                  <a:cubicBezTo>
                    <a:pt x="262" y="664"/>
                    <a:pt x="282" y="667"/>
                    <a:pt x="302" y="667"/>
                  </a:cubicBezTo>
                  <a:cubicBezTo>
                    <a:pt x="366" y="667"/>
                    <a:pt x="426" y="628"/>
                    <a:pt x="452" y="564"/>
                  </a:cubicBezTo>
                  <a:cubicBezTo>
                    <a:pt x="460" y="530"/>
                    <a:pt x="385" y="472"/>
                    <a:pt x="385" y="472"/>
                  </a:cubicBezTo>
                  <a:cubicBezTo>
                    <a:pt x="439" y="472"/>
                    <a:pt x="493" y="455"/>
                    <a:pt x="544" y="430"/>
                  </a:cubicBezTo>
                  <a:cubicBezTo>
                    <a:pt x="594" y="393"/>
                    <a:pt x="289" y="42"/>
                    <a:pt x="151"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6"/>
            <p:cNvSpPr/>
            <p:nvPr/>
          </p:nvSpPr>
          <p:spPr>
            <a:xfrm>
              <a:off x="8590122" y="3226172"/>
              <a:ext cx="218708" cy="191199"/>
            </a:xfrm>
            <a:custGeom>
              <a:avLst/>
              <a:gdLst/>
              <a:ahLst/>
              <a:cxnLst/>
              <a:rect l="l" t="t" r="r" b="b"/>
              <a:pathLst>
                <a:path w="477" h="417" extrusionOk="0">
                  <a:moveTo>
                    <a:pt x="103" y="1"/>
                  </a:moveTo>
                  <a:cubicBezTo>
                    <a:pt x="85" y="1"/>
                    <a:pt x="68" y="7"/>
                    <a:pt x="55" y="24"/>
                  </a:cubicBezTo>
                  <a:cubicBezTo>
                    <a:pt x="1" y="98"/>
                    <a:pt x="174" y="416"/>
                    <a:pt x="323" y="416"/>
                  </a:cubicBezTo>
                  <a:cubicBezTo>
                    <a:pt x="324" y="416"/>
                    <a:pt x="325" y="416"/>
                    <a:pt x="326" y="416"/>
                  </a:cubicBezTo>
                  <a:cubicBezTo>
                    <a:pt x="477" y="408"/>
                    <a:pt x="259" y="82"/>
                    <a:pt x="259" y="82"/>
                  </a:cubicBezTo>
                  <a:cubicBezTo>
                    <a:pt x="259" y="82"/>
                    <a:pt x="170" y="1"/>
                    <a:pt x="103"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6"/>
            <p:cNvSpPr/>
            <p:nvPr/>
          </p:nvSpPr>
          <p:spPr>
            <a:xfrm>
              <a:off x="8626344" y="3272939"/>
              <a:ext cx="151766" cy="151767"/>
            </a:xfrm>
            <a:custGeom>
              <a:avLst/>
              <a:gdLst/>
              <a:ahLst/>
              <a:cxnLst/>
              <a:rect l="l" t="t" r="r" b="b"/>
              <a:pathLst>
                <a:path w="331" h="331" extrusionOk="0">
                  <a:moveTo>
                    <a:pt x="155" y="1"/>
                  </a:moveTo>
                  <a:cubicBezTo>
                    <a:pt x="189" y="47"/>
                    <a:pt x="222" y="97"/>
                    <a:pt x="251" y="151"/>
                  </a:cubicBezTo>
                  <a:cubicBezTo>
                    <a:pt x="264" y="176"/>
                    <a:pt x="272" y="201"/>
                    <a:pt x="276" y="226"/>
                  </a:cubicBezTo>
                  <a:cubicBezTo>
                    <a:pt x="285" y="247"/>
                    <a:pt x="272" y="268"/>
                    <a:pt x="256" y="277"/>
                  </a:cubicBezTo>
                  <a:cubicBezTo>
                    <a:pt x="248" y="280"/>
                    <a:pt x="240" y="281"/>
                    <a:pt x="232" y="281"/>
                  </a:cubicBezTo>
                  <a:cubicBezTo>
                    <a:pt x="218" y="281"/>
                    <a:pt x="204" y="276"/>
                    <a:pt x="193" y="268"/>
                  </a:cubicBezTo>
                  <a:cubicBezTo>
                    <a:pt x="168" y="251"/>
                    <a:pt x="147" y="235"/>
                    <a:pt x="126" y="214"/>
                  </a:cubicBezTo>
                  <a:cubicBezTo>
                    <a:pt x="84" y="176"/>
                    <a:pt x="43" y="130"/>
                    <a:pt x="1" y="84"/>
                  </a:cubicBezTo>
                  <a:lnTo>
                    <a:pt x="1" y="84"/>
                  </a:lnTo>
                  <a:cubicBezTo>
                    <a:pt x="26" y="143"/>
                    <a:pt x="59" y="197"/>
                    <a:pt x="97" y="243"/>
                  </a:cubicBezTo>
                  <a:cubicBezTo>
                    <a:pt x="118" y="268"/>
                    <a:pt x="143" y="293"/>
                    <a:pt x="168" y="310"/>
                  </a:cubicBezTo>
                  <a:cubicBezTo>
                    <a:pt x="176" y="314"/>
                    <a:pt x="185" y="318"/>
                    <a:pt x="193" y="323"/>
                  </a:cubicBezTo>
                  <a:cubicBezTo>
                    <a:pt x="201" y="327"/>
                    <a:pt x="210" y="327"/>
                    <a:pt x="218" y="327"/>
                  </a:cubicBezTo>
                  <a:lnTo>
                    <a:pt x="235" y="331"/>
                  </a:lnTo>
                  <a:lnTo>
                    <a:pt x="247" y="331"/>
                  </a:lnTo>
                  <a:cubicBezTo>
                    <a:pt x="260" y="331"/>
                    <a:pt x="268" y="327"/>
                    <a:pt x="281" y="323"/>
                  </a:cubicBezTo>
                  <a:cubicBezTo>
                    <a:pt x="289" y="318"/>
                    <a:pt x="297" y="314"/>
                    <a:pt x="302" y="306"/>
                  </a:cubicBezTo>
                  <a:cubicBezTo>
                    <a:pt x="310" y="297"/>
                    <a:pt x="318" y="289"/>
                    <a:pt x="322" y="277"/>
                  </a:cubicBezTo>
                  <a:cubicBezTo>
                    <a:pt x="331" y="260"/>
                    <a:pt x="331" y="239"/>
                    <a:pt x="327" y="218"/>
                  </a:cubicBezTo>
                  <a:cubicBezTo>
                    <a:pt x="318" y="189"/>
                    <a:pt x="306" y="155"/>
                    <a:pt x="285" y="130"/>
                  </a:cubicBezTo>
                  <a:cubicBezTo>
                    <a:pt x="251" y="80"/>
                    <a:pt x="205" y="34"/>
                    <a:pt x="155"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6"/>
            <p:cNvSpPr/>
            <p:nvPr/>
          </p:nvSpPr>
          <p:spPr>
            <a:xfrm>
              <a:off x="8653771" y="3430208"/>
              <a:ext cx="205411" cy="158186"/>
            </a:xfrm>
            <a:custGeom>
              <a:avLst/>
              <a:gdLst/>
              <a:ahLst/>
              <a:cxnLst/>
              <a:rect l="l" t="t" r="r" b="b"/>
              <a:pathLst>
                <a:path w="448" h="345" extrusionOk="0">
                  <a:moveTo>
                    <a:pt x="217" y="0"/>
                  </a:moveTo>
                  <a:lnTo>
                    <a:pt x="217" y="0"/>
                  </a:lnTo>
                  <a:cubicBezTo>
                    <a:pt x="267" y="46"/>
                    <a:pt x="313" y="96"/>
                    <a:pt x="355" y="147"/>
                  </a:cubicBezTo>
                  <a:cubicBezTo>
                    <a:pt x="376" y="172"/>
                    <a:pt x="389" y="197"/>
                    <a:pt x="393" y="226"/>
                  </a:cubicBezTo>
                  <a:cubicBezTo>
                    <a:pt x="397" y="247"/>
                    <a:pt x="384" y="268"/>
                    <a:pt x="355" y="280"/>
                  </a:cubicBezTo>
                  <a:cubicBezTo>
                    <a:pt x="332" y="289"/>
                    <a:pt x="306" y="294"/>
                    <a:pt x="280" y="294"/>
                  </a:cubicBezTo>
                  <a:cubicBezTo>
                    <a:pt x="245" y="294"/>
                    <a:pt x="211" y="286"/>
                    <a:pt x="180" y="272"/>
                  </a:cubicBezTo>
                  <a:cubicBezTo>
                    <a:pt x="117" y="247"/>
                    <a:pt x="59" y="218"/>
                    <a:pt x="0" y="184"/>
                  </a:cubicBezTo>
                  <a:lnTo>
                    <a:pt x="0" y="184"/>
                  </a:lnTo>
                  <a:cubicBezTo>
                    <a:pt x="46" y="234"/>
                    <a:pt x="100" y="276"/>
                    <a:pt x="159" y="309"/>
                  </a:cubicBezTo>
                  <a:cubicBezTo>
                    <a:pt x="192" y="326"/>
                    <a:pt x="230" y="335"/>
                    <a:pt x="263" y="343"/>
                  </a:cubicBezTo>
                  <a:cubicBezTo>
                    <a:pt x="273" y="344"/>
                    <a:pt x="283" y="344"/>
                    <a:pt x="292" y="344"/>
                  </a:cubicBezTo>
                  <a:cubicBezTo>
                    <a:pt x="323" y="344"/>
                    <a:pt x="351" y="339"/>
                    <a:pt x="380" y="326"/>
                  </a:cubicBezTo>
                  <a:cubicBezTo>
                    <a:pt x="397" y="318"/>
                    <a:pt x="414" y="301"/>
                    <a:pt x="426" y="284"/>
                  </a:cubicBezTo>
                  <a:cubicBezTo>
                    <a:pt x="439" y="268"/>
                    <a:pt x="447" y="243"/>
                    <a:pt x="443" y="222"/>
                  </a:cubicBezTo>
                  <a:cubicBezTo>
                    <a:pt x="434" y="180"/>
                    <a:pt x="414" y="147"/>
                    <a:pt x="384" y="122"/>
                  </a:cubicBezTo>
                  <a:cubicBezTo>
                    <a:pt x="338" y="71"/>
                    <a:pt x="280" y="30"/>
                    <a:pt x="217"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6"/>
            <p:cNvSpPr/>
            <p:nvPr/>
          </p:nvSpPr>
          <p:spPr>
            <a:xfrm>
              <a:off x="8605252" y="2806636"/>
              <a:ext cx="148098" cy="193033"/>
            </a:xfrm>
            <a:custGeom>
              <a:avLst/>
              <a:gdLst/>
              <a:ahLst/>
              <a:cxnLst/>
              <a:rect l="l" t="t" r="r" b="b"/>
              <a:pathLst>
                <a:path w="323" h="421" extrusionOk="0">
                  <a:moveTo>
                    <a:pt x="287" y="1"/>
                  </a:moveTo>
                  <a:cubicBezTo>
                    <a:pt x="277" y="1"/>
                    <a:pt x="266" y="3"/>
                    <a:pt x="256" y="7"/>
                  </a:cubicBezTo>
                  <a:cubicBezTo>
                    <a:pt x="231" y="15"/>
                    <a:pt x="210" y="32"/>
                    <a:pt x="197" y="53"/>
                  </a:cubicBezTo>
                  <a:cubicBezTo>
                    <a:pt x="185" y="74"/>
                    <a:pt x="176" y="99"/>
                    <a:pt x="176" y="120"/>
                  </a:cubicBezTo>
                  <a:cubicBezTo>
                    <a:pt x="173" y="137"/>
                    <a:pt x="173" y="152"/>
                    <a:pt x="174" y="167"/>
                  </a:cubicBezTo>
                  <a:lnTo>
                    <a:pt x="174" y="167"/>
                  </a:lnTo>
                  <a:cubicBezTo>
                    <a:pt x="152" y="174"/>
                    <a:pt x="133" y="182"/>
                    <a:pt x="114" y="195"/>
                  </a:cubicBezTo>
                  <a:cubicBezTo>
                    <a:pt x="84" y="212"/>
                    <a:pt x="63" y="233"/>
                    <a:pt x="47" y="258"/>
                  </a:cubicBezTo>
                  <a:cubicBezTo>
                    <a:pt x="13" y="304"/>
                    <a:pt x="1" y="366"/>
                    <a:pt x="13" y="421"/>
                  </a:cubicBezTo>
                  <a:cubicBezTo>
                    <a:pt x="22" y="370"/>
                    <a:pt x="47" y="324"/>
                    <a:pt x="80" y="283"/>
                  </a:cubicBezTo>
                  <a:cubicBezTo>
                    <a:pt x="97" y="266"/>
                    <a:pt x="114" y="249"/>
                    <a:pt x="135" y="237"/>
                  </a:cubicBezTo>
                  <a:cubicBezTo>
                    <a:pt x="155" y="228"/>
                    <a:pt x="180" y="216"/>
                    <a:pt x="206" y="212"/>
                  </a:cubicBezTo>
                  <a:lnTo>
                    <a:pt x="226" y="203"/>
                  </a:lnTo>
                  <a:lnTo>
                    <a:pt x="222" y="182"/>
                  </a:lnTo>
                  <a:cubicBezTo>
                    <a:pt x="222" y="166"/>
                    <a:pt x="218" y="145"/>
                    <a:pt x="222" y="124"/>
                  </a:cubicBezTo>
                  <a:cubicBezTo>
                    <a:pt x="222" y="107"/>
                    <a:pt x="226" y="86"/>
                    <a:pt x="231" y="70"/>
                  </a:cubicBezTo>
                  <a:cubicBezTo>
                    <a:pt x="239" y="53"/>
                    <a:pt x="247" y="40"/>
                    <a:pt x="264" y="28"/>
                  </a:cubicBezTo>
                  <a:cubicBezTo>
                    <a:pt x="281" y="15"/>
                    <a:pt x="302" y="11"/>
                    <a:pt x="322" y="7"/>
                  </a:cubicBezTo>
                  <a:cubicBezTo>
                    <a:pt x="310" y="3"/>
                    <a:pt x="298"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6"/>
            <p:cNvSpPr/>
            <p:nvPr/>
          </p:nvSpPr>
          <p:spPr>
            <a:xfrm>
              <a:off x="8105478" y="2525571"/>
              <a:ext cx="197617" cy="181111"/>
            </a:xfrm>
            <a:custGeom>
              <a:avLst/>
              <a:gdLst/>
              <a:ahLst/>
              <a:cxnLst/>
              <a:rect l="l" t="t" r="r" b="b"/>
              <a:pathLst>
                <a:path w="431" h="395" extrusionOk="0">
                  <a:moveTo>
                    <a:pt x="349" y="0"/>
                  </a:moveTo>
                  <a:cubicBezTo>
                    <a:pt x="340" y="0"/>
                    <a:pt x="331" y="1"/>
                    <a:pt x="322" y="2"/>
                  </a:cubicBezTo>
                  <a:cubicBezTo>
                    <a:pt x="280" y="14"/>
                    <a:pt x="247" y="39"/>
                    <a:pt x="226" y="77"/>
                  </a:cubicBezTo>
                  <a:cubicBezTo>
                    <a:pt x="209" y="110"/>
                    <a:pt x="197" y="148"/>
                    <a:pt x="193" y="186"/>
                  </a:cubicBezTo>
                  <a:cubicBezTo>
                    <a:pt x="186" y="211"/>
                    <a:pt x="183" y="238"/>
                    <a:pt x="181" y="266"/>
                  </a:cubicBezTo>
                  <a:lnTo>
                    <a:pt x="181" y="266"/>
                  </a:lnTo>
                  <a:cubicBezTo>
                    <a:pt x="167" y="265"/>
                    <a:pt x="154" y="265"/>
                    <a:pt x="143" y="265"/>
                  </a:cubicBezTo>
                  <a:cubicBezTo>
                    <a:pt x="118" y="269"/>
                    <a:pt x="97" y="273"/>
                    <a:pt x="76" y="290"/>
                  </a:cubicBezTo>
                  <a:cubicBezTo>
                    <a:pt x="38" y="311"/>
                    <a:pt x="13" y="349"/>
                    <a:pt x="1" y="394"/>
                  </a:cubicBezTo>
                  <a:cubicBezTo>
                    <a:pt x="22" y="361"/>
                    <a:pt x="55" y="336"/>
                    <a:pt x="93" y="319"/>
                  </a:cubicBezTo>
                  <a:cubicBezTo>
                    <a:pt x="109" y="313"/>
                    <a:pt x="127" y="310"/>
                    <a:pt x="145" y="310"/>
                  </a:cubicBezTo>
                  <a:cubicBezTo>
                    <a:pt x="162" y="310"/>
                    <a:pt x="180" y="313"/>
                    <a:pt x="197" y="319"/>
                  </a:cubicBezTo>
                  <a:lnTo>
                    <a:pt x="226" y="328"/>
                  </a:lnTo>
                  <a:lnTo>
                    <a:pt x="230" y="298"/>
                  </a:lnTo>
                  <a:cubicBezTo>
                    <a:pt x="230" y="227"/>
                    <a:pt x="247" y="161"/>
                    <a:pt x="268" y="98"/>
                  </a:cubicBezTo>
                  <a:cubicBezTo>
                    <a:pt x="280" y="69"/>
                    <a:pt x="301" y="44"/>
                    <a:pt x="331" y="31"/>
                  </a:cubicBezTo>
                  <a:cubicBezTo>
                    <a:pt x="356" y="22"/>
                    <a:pt x="381" y="17"/>
                    <a:pt x="406" y="17"/>
                  </a:cubicBezTo>
                  <a:cubicBezTo>
                    <a:pt x="414" y="17"/>
                    <a:pt x="423" y="18"/>
                    <a:pt x="431" y="19"/>
                  </a:cubicBezTo>
                  <a:cubicBezTo>
                    <a:pt x="405" y="6"/>
                    <a:pt x="377"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6"/>
            <p:cNvSpPr/>
            <p:nvPr/>
          </p:nvSpPr>
          <p:spPr>
            <a:xfrm>
              <a:off x="8553899" y="2254134"/>
              <a:ext cx="199451" cy="52270"/>
            </a:xfrm>
            <a:custGeom>
              <a:avLst/>
              <a:gdLst/>
              <a:ahLst/>
              <a:cxnLst/>
              <a:rect l="l" t="t" r="r" b="b"/>
              <a:pathLst>
                <a:path w="435" h="114" extrusionOk="0">
                  <a:moveTo>
                    <a:pt x="125" y="1"/>
                  </a:moveTo>
                  <a:cubicBezTo>
                    <a:pt x="79" y="1"/>
                    <a:pt x="38" y="13"/>
                    <a:pt x="0" y="38"/>
                  </a:cubicBezTo>
                  <a:cubicBezTo>
                    <a:pt x="42" y="38"/>
                    <a:pt x="84" y="38"/>
                    <a:pt x="121" y="47"/>
                  </a:cubicBezTo>
                  <a:cubicBezTo>
                    <a:pt x="138" y="47"/>
                    <a:pt x="159" y="51"/>
                    <a:pt x="175" y="59"/>
                  </a:cubicBezTo>
                  <a:cubicBezTo>
                    <a:pt x="188" y="68"/>
                    <a:pt x="201" y="76"/>
                    <a:pt x="213" y="93"/>
                  </a:cubicBezTo>
                  <a:lnTo>
                    <a:pt x="234" y="113"/>
                  </a:lnTo>
                  <a:lnTo>
                    <a:pt x="255" y="93"/>
                  </a:lnTo>
                  <a:cubicBezTo>
                    <a:pt x="276" y="63"/>
                    <a:pt x="305" y="51"/>
                    <a:pt x="338" y="51"/>
                  </a:cubicBezTo>
                  <a:cubicBezTo>
                    <a:pt x="376" y="55"/>
                    <a:pt x="414" y="76"/>
                    <a:pt x="434" y="105"/>
                  </a:cubicBezTo>
                  <a:cubicBezTo>
                    <a:pt x="430" y="84"/>
                    <a:pt x="422" y="63"/>
                    <a:pt x="405" y="47"/>
                  </a:cubicBezTo>
                  <a:cubicBezTo>
                    <a:pt x="389" y="30"/>
                    <a:pt x="368" y="17"/>
                    <a:pt x="347" y="13"/>
                  </a:cubicBezTo>
                  <a:cubicBezTo>
                    <a:pt x="334" y="9"/>
                    <a:pt x="322" y="7"/>
                    <a:pt x="310" y="7"/>
                  </a:cubicBezTo>
                  <a:cubicBezTo>
                    <a:pt x="298" y="7"/>
                    <a:pt x="286" y="9"/>
                    <a:pt x="276" y="13"/>
                  </a:cubicBezTo>
                  <a:cubicBezTo>
                    <a:pt x="260" y="18"/>
                    <a:pt x="246" y="25"/>
                    <a:pt x="234" y="34"/>
                  </a:cubicBezTo>
                  <a:lnTo>
                    <a:pt x="234" y="34"/>
                  </a:lnTo>
                  <a:cubicBezTo>
                    <a:pt x="222" y="25"/>
                    <a:pt x="208" y="17"/>
                    <a:pt x="192" y="9"/>
                  </a:cubicBezTo>
                  <a:cubicBezTo>
                    <a:pt x="171" y="5"/>
                    <a:pt x="146" y="1"/>
                    <a:pt x="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6"/>
            <p:cNvSpPr/>
            <p:nvPr/>
          </p:nvSpPr>
          <p:spPr>
            <a:xfrm>
              <a:off x="8648300" y="3565475"/>
              <a:ext cx="157224" cy="108775"/>
            </a:xfrm>
            <a:custGeom>
              <a:avLst/>
              <a:gdLst/>
              <a:ahLst/>
              <a:cxnLst/>
              <a:rect l="l" t="t" r="r" b="b"/>
              <a:pathLst>
                <a:path w="448" h="345" extrusionOk="0">
                  <a:moveTo>
                    <a:pt x="217" y="0"/>
                  </a:moveTo>
                  <a:lnTo>
                    <a:pt x="217" y="0"/>
                  </a:lnTo>
                  <a:cubicBezTo>
                    <a:pt x="267" y="46"/>
                    <a:pt x="313" y="96"/>
                    <a:pt x="355" y="147"/>
                  </a:cubicBezTo>
                  <a:cubicBezTo>
                    <a:pt x="376" y="172"/>
                    <a:pt x="389" y="197"/>
                    <a:pt x="393" y="226"/>
                  </a:cubicBezTo>
                  <a:cubicBezTo>
                    <a:pt x="397" y="247"/>
                    <a:pt x="384" y="268"/>
                    <a:pt x="355" y="280"/>
                  </a:cubicBezTo>
                  <a:cubicBezTo>
                    <a:pt x="332" y="289"/>
                    <a:pt x="306" y="294"/>
                    <a:pt x="280" y="294"/>
                  </a:cubicBezTo>
                  <a:cubicBezTo>
                    <a:pt x="245" y="294"/>
                    <a:pt x="211" y="286"/>
                    <a:pt x="180" y="272"/>
                  </a:cubicBezTo>
                  <a:cubicBezTo>
                    <a:pt x="117" y="247"/>
                    <a:pt x="59" y="218"/>
                    <a:pt x="0" y="184"/>
                  </a:cubicBezTo>
                  <a:lnTo>
                    <a:pt x="0" y="184"/>
                  </a:lnTo>
                  <a:cubicBezTo>
                    <a:pt x="46" y="234"/>
                    <a:pt x="100" y="276"/>
                    <a:pt x="159" y="309"/>
                  </a:cubicBezTo>
                  <a:cubicBezTo>
                    <a:pt x="192" y="326"/>
                    <a:pt x="230" y="335"/>
                    <a:pt x="263" y="343"/>
                  </a:cubicBezTo>
                  <a:cubicBezTo>
                    <a:pt x="273" y="344"/>
                    <a:pt x="283" y="344"/>
                    <a:pt x="292" y="344"/>
                  </a:cubicBezTo>
                  <a:cubicBezTo>
                    <a:pt x="323" y="344"/>
                    <a:pt x="351" y="339"/>
                    <a:pt x="380" y="326"/>
                  </a:cubicBezTo>
                  <a:cubicBezTo>
                    <a:pt x="397" y="318"/>
                    <a:pt x="414" y="301"/>
                    <a:pt x="426" y="284"/>
                  </a:cubicBezTo>
                  <a:cubicBezTo>
                    <a:pt x="439" y="268"/>
                    <a:pt x="447" y="243"/>
                    <a:pt x="443" y="222"/>
                  </a:cubicBezTo>
                  <a:cubicBezTo>
                    <a:pt x="434" y="180"/>
                    <a:pt x="414" y="147"/>
                    <a:pt x="384" y="122"/>
                  </a:cubicBezTo>
                  <a:cubicBezTo>
                    <a:pt x="338" y="71"/>
                    <a:pt x="280" y="30"/>
                    <a:pt x="217" y="0"/>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 name="Google Shape;960;p46">
            <a:hlinkClick r:id="rId3"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6">
            <a:hlinkClick r:id="rId4"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62" name="Google Shape;962;p46">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66"/>
        <p:cNvGrpSpPr/>
        <p:nvPr/>
      </p:nvGrpSpPr>
      <p:grpSpPr>
        <a:xfrm>
          <a:off x="0" y="0"/>
          <a:ext cx="0" cy="0"/>
          <a:chOff x="0" y="0"/>
          <a:chExt cx="0" cy="0"/>
        </a:xfrm>
      </p:grpSpPr>
      <p:sp>
        <p:nvSpPr>
          <p:cNvPr id="967" name="Google Shape;967;p47"/>
          <p:cNvSpPr/>
          <p:nvPr/>
        </p:nvSpPr>
        <p:spPr>
          <a:xfrm>
            <a:off x="4806684" y="1865038"/>
            <a:ext cx="2761200" cy="1840800"/>
          </a:xfrm>
          <a:prstGeom prst="wedgeEllipseCallout">
            <a:avLst>
              <a:gd name="adj1" fmla="val -58700"/>
              <a:gd name="adj2" fmla="val 2758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7"/>
          <p:cNvSpPr txBox="1">
            <a:spLocks noGrp="1"/>
          </p:cNvSpPr>
          <p:nvPr>
            <p:ph type="title"/>
          </p:nvPr>
        </p:nvSpPr>
        <p:spPr>
          <a:xfrm>
            <a:off x="5104875" y="2218200"/>
            <a:ext cx="2164800" cy="11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At the fairground</a:t>
            </a:r>
            <a:endParaRPr/>
          </a:p>
        </p:txBody>
      </p:sp>
      <p:sp>
        <p:nvSpPr>
          <p:cNvPr id="969" name="Google Shape;969;p47">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7"/>
          <p:cNvSpPr/>
          <p:nvPr/>
        </p:nvSpPr>
        <p:spPr>
          <a:xfrm>
            <a:off x="-226074" y="1603524"/>
            <a:ext cx="951175" cy="552509"/>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7"/>
          <p:cNvSpPr/>
          <p:nvPr/>
        </p:nvSpPr>
        <p:spPr>
          <a:xfrm>
            <a:off x="7887876" y="3180500"/>
            <a:ext cx="960943" cy="767037"/>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7"/>
          <p:cNvSpPr txBox="1">
            <a:spLocks noGrp="1"/>
          </p:cNvSpPr>
          <p:nvPr>
            <p:ph type="subTitle" idx="1"/>
          </p:nvPr>
        </p:nvSpPr>
        <p:spPr>
          <a:xfrm>
            <a:off x="1586850" y="640375"/>
            <a:ext cx="5970300" cy="54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If your answer is correct, you win 20 Points!</a:t>
            </a:r>
            <a:endParaRPr/>
          </a:p>
        </p:txBody>
      </p:sp>
      <p:sp>
        <p:nvSpPr>
          <p:cNvPr id="973" name="Google Shape;973;p47">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 name="Google Shape;974;p47"/>
          <p:cNvGrpSpPr/>
          <p:nvPr/>
        </p:nvGrpSpPr>
        <p:grpSpPr>
          <a:xfrm>
            <a:off x="858648" y="1583388"/>
            <a:ext cx="3710047" cy="3888226"/>
            <a:chOff x="858648" y="1583388"/>
            <a:chExt cx="3710047" cy="3888226"/>
          </a:xfrm>
        </p:grpSpPr>
        <p:grpSp>
          <p:nvGrpSpPr>
            <p:cNvPr id="975" name="Google Shape;975;p47"/>
            <p:cNvGrpSpPr/>
            <p:nvPr/>
          </p:nvGrpSpPr>
          <p:grpSpPr>
            <a:xfrm>
              <a:off x="858648" y="1583388"/>
              <a:ext cx="3710047" cy="3888226"/>
              <a:chOff x="858648" y="1583388"/>
              <a:chExt cx="3710047" cy="3888226"/>
            </a:xfrm>
          </p:grpSpPr>
          <p:sp>
            <p:nvSpPr>
              <p:cNvPr id="976" name="Google Shape;976;p47"/>
              <p:cNvSpPr/>
              <p:nvPr/>
            </p:nvSpPr>
            <p:spPr>
              <a:xfrm>
                <a:off x="3787624" y="2377250"/>
                <a:ext cx="781071" cy="880689"/>
              </a:xfrm>
              <a:custGeom>
                <a:avLst/>
                <a:gdLst/>
                <a:ahLst/>
                <a:cxnLst/>
                <a:rect l="l" t="t" r="r" b="b"/>
                <a:pathLst>
                  <a:path w="17996" h="20371" extrusionOk="0">
                    <a:moveTo>
                      <a:pt x="1145" y="0"/>
                    </a:moveTo>
                    <a:cubicBezTo>
                      <a:pt x="1119" y="0"/>
                      <a:pt x="1092" y="4"/>
                      <a:pt x="1065" y="10"/>
                    </a:cubicBezTo>
                    <a:cubicBezTo>
                      <a:pt x="1" y="314"/>
                      <a:pt x="1430" y="5664"/>
                      <a:pt x="1430" y="5664"/>
                    </a:cubicBezTo>
                    <a:cubicBezTo>
                      <a:pt x="1430" y="5664"/>
                      <a:pt x="3618" y="7549"/>
                      <a:pt x="3983" y="11682"/>
                    </a:cubicBezTo>
                    <a:cubicBezTo>
                      <a:pt x="4253" y="14513"/>
                      <a:pt x="5821" y="14835"/>
                      <a:pt x="7436" y="14835"/>
                    </a:cubicBezTo>
                    <a:cubicBezTo>
                      <a:pt x="7912" y="14835"/>
                      <a:pt x="8393" y="14807"/>
                      <a:pt x="8846" y="14807"/>
                    </a:cubicBezTo>
                    <a:cubicBezTo>
                      <a:pt x="9100" y="14807"/>
                      <a:pt x="9345" y="14816"/>
                      <a:pt x="9576" y="14844"/>
                    </a:cubicBezTo>
                    <a:cubicBezTo>
                      <a:pt x="11582" y="15056"/>
                      <a:pt x="11582" y="17306"/>
                      <a:pt x="11886" y="18673"/>
                    </a:cubicBezTo>
                    <a:cubicBezTo>
                      <a:pt x="12143" y="19805"/>
                      <a:pt x="12835" y="20371"/>
                      <a:pt x="14037" y="20371"/>
                    </a:cubicBezTo>
                    <a:cubicBezTo>
                      <a:pt x="14255" y="20371"/>
                      <a:pt x="14490" y="20352"/>
                      <a:pt x="14743" y="20315"/>
                    </a:cubicBezTo>
                    <a:cubicBezTo>
                      <a:pt x="16415" y="20102"/>
                      <a:pt x="17995" y="16941"/>
                      <a:pt x="17235" y="16333"/>
                    </a:cubicBezTo>
                    <a:cubicBezTo>
                      <a:pt x="17008" y="16151"/>
                      <a:pt x="16843" y="16113"/>
                      <a:pt x="16697" y="16113"/>
                    </a:cubicBezTo>
                    <a:cubicBezTo>
                      <a:pt x="16595" y="16113"/>
                      <a:pt x="16503" y="16132"/>
                      <a:pt x="16405" y="16132"/>
                    </a:cubicBezTo>
                    <a:cubicBezTo>
                      <a:pt x="16177" y="16132"/>
                      <a:pt x="15919" y="16031"/>
                      <a:pt x="15442" y="15360"/>
                    </a:cubicBezTo>
                    <a:cubicBezTo>
                      <a:pt x="8725" y="5451"/>
                      <a:pt x="4682" y="5299"/>
                      <a:pt x="4682" y="5299"/>
                    </a:cubicBezTo>
                    <a:cubicBezTo>
                      <a:pt x="4682" y="5299"/>
                      <a:pt x="6323" y="862"/>
                      <a:pt x="5503" y="618"/>
                    </a:cubicBezTo>
                    <a:cubicBezTo>
                      <a:pt x="5484" y="614"/>
                      <a:pt x="5465" y="611"/>
                      <a:pt x="5445" y="611"/>
                    </a:cubicBezTo>
                    <a:cubicBezTo>
                      <a:pt x="4604" y="611"/>
                      <a:pt x="2949" y="4995"/>
                      <a:pt x="2949" y="4995"/>
                    </a:cubicBezTo>
                    <a:cubicBezTo>
                      <a:pt x="2949" y="4995"/>
                      <a:pt x="2170" y="0"/>
                      <a:pt x="1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7"/>
              <p:cNvSpPr/>
              <p:nvPr/>
            </p:nvSpPr>
            <p:spPr>
              <a:xfrm>
                <a:off x="3132447" y="3283875"/>
                <a:ext cx="91829" cy="214210"/>
              </a:xfrm>
              <a:custGeom>
                <a:avLst/>
                <a:gdLst/>
                <a:ahLst/>
                <a:cxnLst/>
                <a:rect l="l" t="t" r="r" b="b"/>
                <a:pathLst>
                  <a:path w="2098" h="4894" extrusionOk="0">
                    <a:moveTo>
                      <a:pt x="2097" y="0"/>
                    </a:moveTo>
                    <a:lnTo>
                      <a:pt x="0" y="2098"/>
                    </a:lnTo>
                    <a:lnTo>
                      <a:pt x="0" y="4894"/>
                    </a:lnTo>
                    <a:lnTo>
                      <a:pt x="2097" y="2766"/>
                    </a:lnTo>
                    <a:lnTo>
                      <a:pt x="2097"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7"/>
              <p:cNvSpPr/>
              <p:nvPr/>
            </p:nvSpPr>
            <p:spPr>
              <a:xfrm>
                <a:off x="1392240" y="3120683"/>
                <a:ext cx="308710" cy="364648"/>
              </a:xfrm>
              <a:custGeom>
                <a:avLst/>
                <a:gdLst/>
                <a:ahLst/>
                <a:cxnLst/>
                <a:rect l="l" t="t" r="r" b="b"/>
                <a:pathLst>
                  <a:path w="7053" h="8331" extrusionOk="0">
                    <a:moveTo>
                      <a:pt x="2214" y="0"/>
                    </a:moveTo>
                    <a:cubicBezTo>
                      <a:pt x="1355" y="0"/>
                      <a:pt x="566" y="364"/>
                      <a:pt x="0" y="731"/>
                    </a:cubicBezTo>
                    <a:cubicBezTo>
                      <a:pt x="92" y="1187"/>
                      <a:pt x="183" y="1583"/>
                      <a:pt x="274" y="1917"/>
                    </a:cubicBezTo>
                    <a:cubicBezTo>
                      <a:pt x="411" y="1890"/>
                      <a:pt x="547" y="1877"/>
                      <a:pt x="683" y="1877"/>
                    </a:cubicBezTo>
                    <a:cubicBezTo>
                      <a:pt x="3141" y="1877"/>
                      <a:pt x="5401" y="6141"/>
                      <a:pt x="6323" y="8330"/>
                    </a:cubicBezTo>
                    <a:lnTo>
                      <a:pt x="7052" y="7814"/>
                    </a:lnTo>
                    <a:cubicBezTo>
                      <a:pt x="6049" y="1549"/>
                      <a:pt x="3984" y="0"/>
                      <a:pt x="2214"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7"/>
              <p:cNvSpPr/>
              <p:nvPr/>
            </p:nvSpPr>
            <p:spPr>
              <a:xfrm>
                <a:off x="1381603" y="3018962"/>
                <a:ext cx="356594" cy="443740"/>
              </a:xfrm>
              <a:custGeom>
                <a:avLst/>
                <a:gdLst/>
                <a:ahLst/>
                <a:cxnLst/>
                <a:rect l="l" t="t" r="r" b="b"/>
                <a:pathLst>
                  <a:path w="8147" h="10138" extrusionOk="0">
                    <a:moveTo>
                      <a:pt x="1078" y="1"/>
                    </a:moveTo>
                    <a:cubicBezTo>
                      <a:pt x="704" y="1"/>
                      <a:pt x="379" y="49"/>
                      <a:pt x="122" y="107"/>
                    </a:cubicBezTo>
                    <a:cubicBezTo>
                      <a:pt x="0" y="1080"/>
                      <a:pt x="91" y="2144"/>
                      <a:pt x="243" y="3055"/>
                    </a:cubicBezTo>
                    <a:cubicBezTo>
                      <a:pt x="809" y="2688"/>
                      <a:pt x="1598" y="2324"/>
                      <a:pt x="2456" y="2324"/>
                    </a:cubicBezTo>
                    <a:cubicBezTo>
                      <a:pt x="4224" y="2324"/>
                      <a:pt x="6282" y="3873"/>
                      <a:pt x="7265" y="10138"/>
                    </a:cubicBezTo>
                    <a:lnTo>
                      <a:pt x="8146" y="9560"/>
                    </a:lnTo>
                    <a:cubicBezTo>
                      <a:pt x="6358" y="1335"/>
                      <a:pt x="3046" y="1"/>
                      <a:pt x="1078"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7"/>
              <p:cNvSpPr/>
              <p:nvPr/>
            </p:nvSpPr>
            <p:spPr>
              <a:xfrm>
                <a:off x="1386900" y="2935799"/>
                <a:ext cx="367230" cy="501648"/>
              </a:xfrm>
              <a:custGeom>
                <a:avLst/>
                <a:gdLst/>
                <a:ahLst/>
                <a:cxnLst/>
                <a:rect l="l" t="t" r="r" b="b"/>
                <a:pathLst>
                  <a:path w="8390" h="11461" extrusionOk="0">
                    <a:moveTo>
                      <a:pt x="8390" y="11187"/>
                    </a:moveTo>
                    <a:lnTo>
                      <a:pt x="8390" y="11187"/>
                    </a:lnTo>
                    <a:lnTo>
                      <a:pt x="8390" y="11187"/>
                    </a:lnTo>
                    <a:cubicBezTo>
                      <a:pt x="8390" y="11187"/>
                      <a:pt x="8390" y="11187"/>
                      <a:pt x="8390" y="11187"/>
                    </a:cubicBezTo>
                    <a:cubicBezTo>
                      <a:pt x="8390" y="11187"/>
                      <a:pt x="8390" y="11187"/>
                      <a:pt x="8390" y="11187"/>
                    </a:cubicBezTo>
                    <a:close/>
                    <a:moveTo>
                      <a:pt x="791" y="1"/>
                    </a:moveTo>
                    <a:cubicBezTo>
                      <a:pt x="335" y="518"/>
                      <a:pt x="92" y="1247"/>
                      <a:pt x="1" y="2007"/>
                    </a:cubicBezTo>
                    <a:cubicBezTo>
                      <a:pt x="258" y="1949"/>
                      <a:pt x="583" y="1901"/>
                      <a:pt x="957" y="1901"/>
                    </a:cubicBezTo>
                    <a:cubicBezTo>
                      <a:pt x="2925" y="1901"/>
                      <a:pt x="6237" y="3235"/>
                      <a:pt x="8025" y="11460"/>
                    </a:cubicBezTo>
                    <a:lnTo>
                      <a:pt x="8390" y="11187"/>
                    </a:lnTo>
                    <a:lnTo>
                      <a:pt x="8390" y="11187"/>
                    </a:lnTo>
                    <a:cubicBezTo>
                      <a:pt x="8381" y="11164"/>
                      <a:pt x="6492" y="304"/>
                      <a:pt x="85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7"/>
              <p:cNvSpPr/>
              <p:nvPr/>
            </p:nvSpPr>
            <p:spPr>
              <a:xfrm>
                <a:off x="3324312" y="2359131"/>
                <a:ext cx="453720" cy="389816"/>
              </a:xfrm>
              <a:custGeom>
                <a:avLst/>
                <a:gdLst/>
                <a:ahLst/>
                <a:cxnLst/>
                <a:rect l="l" t="t" r="r" b="b"/>
                <a:pathLst>
                  <a:path w="10366" h="8906" extrusionOk="0">
                    <a:moveTo>
                      <a:pt x="3557" y="0"/>
                    </a:moveTo>
                    <a:cubicBezTo>
                      <a:pt x="3040" y="608"/>
                      <a:pt x="2493" y="1155"/>
                      <a:pt x="1885" y="1581"/>
                    </a:cubicBezTo>
                    <a:cubicBezTo>
                      <a:pt x="1429" y="1885"/>
                      <a:pt x="761" y="2310"/>
                      <a:pt x="1" y="2857"/>
                    </a:cubicBezTo>
                    <a:cubicBezTo>
                      <a:pt x="396" y="2827"/>
                      <a:pt x="791" y="2804"/>
                      <a:pt x="1186" y="2804"/>
                    </a:cubicBezTo>
                    <a:cubicBezTo>
                      <a:pt x="1581" y="2804"/>
                      <a:pt x="1977" y="2827"/>
                      <a:pt x="2372" y="2888"/>
                    </a:cubicBezTo>
                    <a:cubicBezTo>
                      <a:pt x="3709" y="3070"/>
                      <a:pt x="5077" y="3678"/>
                      <a:pt x="5867" y="4803"/>
                    </a:cubicBezTo>
                    <a:cubicBezTo>
                      <a:pt x="6414" y="5593"/>
                      <a:pt x="6688" y="6596"/>
                      <a:pt x="7265" y="7356"/>
                    </a:cubicBezTo>
                    <a:cubicBezTo>
                      <a:pt x="7843" y="8146"/>
                      <a:pt x="8724" y="8632"/>
                      <a:pt x="9667" y="8906"/>
                    </a:cubicBezTo>
                    <a:lnTo>
                      <a:pt x="10366" y="8328"/>
                    </a:lnTo>
                    <a:cubicBezTo>
                      <a:pt x="9454" y="8025"/>
                      <a:pt x="8694" y="7295"/>
                      <a:pt x="8329" y="6414"/>
                    </a:cubicBezTo>
                    <a:cubicBezTo>
                      <a:pt x="8056" y="5836"/>
                      <a:pt x="7965" y="5167"/>
                      <a:pt x="7873" y="4499"/>
                    </a:cubicBezTo>
                    <a:cubicBezTo>
                      <a:pt x="7661" y="3131"/>
                      <a:pt x="7326" y="1641"/>
                      <a:pt x="6202" y="760"/>
                    </a:cubicBezTo>
                    <a:cubicBezTo>
                      <a:pt x="5472" y="182"/>
                      <a:pt x="4530" y="0"/>
                      <a:pt x="3557" y="0"/>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7"/>
              <p:cNvSpPr/>
              <p:nvPr/>
            </p:nvSpPr>
            <p:spPr>
              <a:xfrm>
                <a:off x="3480002" y="2165799"/>
                <a:ext cx="411132" cy="557892"/>
              </a:xfrm>
              <a:custGeom>
                <a:avLst/>
                <a:gdLst/>
                <a:ahLst/>
                <a:cxnLst/>
                <a:rect l="l" t="t" r="r" b="b"/>
                <a:pathLst>
                  <a:path w="9393" h="12746" extrusionOk="0">
                    <a:moveTo>
                      <a:pt x="2304" y="1"/>
                    </a:moveTo>
                    <a:cubicBezTo>
                      <a:pt x="2207" y="1"/>
                      <a:pt x="2108" y="4"/>
                      <a:pt x="2006" y="10"/>
                    </a:cubicBezTo>
                    <a:cubicBezTo>
                      <a:pt x="1824" y="1438"/>
                      <a:pt x="1064" y="3080"/>
                      <a:pt x="0" y="4417"/>
                    </a:cubicBezTo>
                    <a:cubicBezTo>
                      <a:pt x="973" y="4417"/>
                      <a:pt x="1915" y="4599"/>
                      <a:pt x="2645" y="5177"/>
                    </a:cubicBezTo>
                    <a:cubicBezTo>
                      <a:pt x="3769" y="6058"/>
                      <a:pt x="4104" y="7548"/>
                      <a:pt x="4316" y="8916"/>
                    </a:cubicBezTo>
                    <a:cubicBezTo>
                      <a:pt x="4408" y="9584"/>
                      <a:pt x="4499" y="10253"/>
                      <a:pt x="4772" y="10831"/>
                    </a:cubicBezTo>
                    <a:cubicBezTo>
                      <a:pt x="5137" y="11712"/>
                      <a:pt x="5897" y="12442"/>
                      <a:pt x="6809" y="12745"/>
                    </a:cubicBezTo>
                    <a:lnTo>
                      <a:pt x="9392" y="10587"/>
                    </a:lnTo>
                    <a:cubicBezTo>
                      <a:pt x="9392" y="10587"/>
                      <a:pt x="6018" y="9280"/>
                      <a:pt x="6079" y="5846"/>
                    </a:cubicBezTo>
                    <a:cubicBezTo>
                      <a:pt x="6138" y="2554"/>
                      <a:pt x="5145" y="1"/>
                      <a:pt x="2304"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7"/>
              <p:cNvSpPr/>
              <p:nvPr/>
            </p:nvSpPr>
            <p:spPr>
              <a:xfrm>
                <a:off x="3126078" y="2573035"/>
                <a:ext cx="586781" cy="274394"/>
              </a:xfrm>
              <a:custGeom>
                <a:avLst/>
                <a:gdLst/>
                <a:ahLst/>
                <a:cxnLst/>
                <a:rect l="l" t="t" r="r" b="b"/>
                <a:pathLst>
                  <a:path w="13406" h="6269" extrusionOk="0">
                    <a:moveTo>
                      <a:pt x="4109" y="1"/>
                    </a:moveTo>
                    <a:cubicBezTo>
                      <a:pt x="3449" y="1"/>
                      <a:pt x="2793" y="84"/>
                      <a:pt x="2159" y="189"/>
                    </a:cubicBezTo>
                    <a:cubicBezTo>
                      <a:pt x="1490" y="949"/>
                      <a:pt x="852" y="1861"/>
                      <a:pt x="335" y="2925"/>
                    </a:cubicBezTo>
                    <a:cubicBezTo>
                      <a:pt x="944" y="2833"/>
                      <a:pt x="1652" y="2763"/>
                      <a:pt x="2387" y="2763"/>
                    </a:cubicBezTo>
                    <a:cubicBezTo>
                      <a:pt x="2864" y="2763"/>
                      <a:pt x="3352" y="2792"/>
                      <a:pt x="3831" y="2864"/>
                    </a:cubicBezTo>
                    <a:cubicBezTo>
                      <a:pt x="2493" y="3472"/>
                      <a:pt x="1034" y="4171"/>
                      <a:pt x="1" y="4688"/>
                    </a:cubicBezTo>
                    <a:cubicBezTo>
                      <a:pt x="1095" y="4414"/>
                      <a:pt x="2250" y="4262"/>
                      <a:pt x="3405" y="4201"/>
                    </a:cubicBezTo>
                    <a:cubicBezTo>
                      <a:pt x="3623" y="4195"/>
                      <a:pt x="3841" y="4192"/>
                      <a:pt x="4059" y="4192"/>
                    </a:cubicBezTo>
                    <a:cubicBezTo>
                      <a:pt x="4964" y="4192"/>
                      <a:pt x="5866" y="4254"/>
                      <a:pt x="6749" y="4475"/>
                    </a:cubicBezTo>
                    <a:cubicBezTo>
                      <a:pt x="7904" y="4779"/>
                      <a:pt x="8937" y="5356"/>
                      <a:pt x="10062" y="5782"/>
                    </a:cubicBezTo>
                    <a:cubicBezTo>
                      <a:pt x="10548" y="5995"/>
                      <a:pt x="11035" y="6147"/>
                      <a:pt x="11551" y="6268"/>
                    </a:cubicBezTo>
                    <a:lnTo>
                      <a:pt x="11551" y="6238"/>
                    </a:lnTo>
                    <a:lnTo>
                      <a:pt x="13405" y="4688"/>
                    </a:lnTo>
                    <a:cubicBezTo>
                      <a:pt x="13132" y="4627"/>
                      <a:pt x="12889" y="4536"/>
                      <a:pt x="12615" y="4445"/>
                    </a:cubicBezTo>
                    <a:cubicBezTo>
                      <a:pt x="11035" y="3745"/>
                      <a:pt x="10031" y="2195"/>
                      <a:pt x="8633" y="1223"/>
                    </a:cubicBezTo>
                    <a:cubicBezTo>
                      <a:pt x="7417" y="402"/>
                      <a:pt x="5898" y="37"/>
                      <a:pt x="4408" y="7"/>
                    </a:cubicBezTo>
                    <a:cubicBezTo>
                      <a:pt x="4308" y="3"/>
                      <a:pt x="4208" y="1"/>
                      <a:pt x="4109"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7"/>
              <p:cNvSpPr/>
              <p:nvPr/>
            </p:nvSpPr>
            <p:spPr>
              <a:xfrm>
                <a:off x="3074210" y="2755880"/>
                <a:ext cx="557498" cy="291815"/>
              </a:xfrm>
              <a:custGeom>
                <a:avLst/>
                <a:gdLst/>
                <a:ahLst/>
                <a:cxnLst/>
                <a:rect l="l" t="t" r="r" b="b"/>
                <a:pathLst>
                  <a:path w="12737" h="6667" extrusionOk="0">
                    <a:moveTo>
                      <a:pt x="9929" y="3918"/>
                    </a:moveTo>
                    <a:cubicBezTo>
                      <a:pt x="9784" y="4037"/>
                      <a:pt x="9632" y="4147"/>
                      <a:pt x="9473" y="4247"/>
                    </a:cubicBezTo>
                    <a:lnTo>
                      <a:pt x="9473" y="4247"/>
                    </a:lnTo>
                    <a:cubicBezTo>
                      <a:pt x="9549" y="4195"/>
                      <a:pt x="9624" y="4141"/>
                      <a:pt x="9697" y="4083"/>
                    </a:cubicBezTo>
                    <a:cubicBezTo>
                      <a:pt x="9774" y="4026"/>
                      <a:pt x="9851" y="3971"/>
                      <a:pt x="9929" y="3918"/>
                    </a:cubicBezTo>
                    <a:close/>
                    <a:moveTo>
                      <a:pt x="5232" y="1"/>
                    </a:moveTo>
                    <a:cubicBezTo>
                      <a:pt x="5016" y="1"/>
                      <a:pt x="4802" y="4"/>
                      <a:pt x="4590" y="10"/>
                    </a:cubicBezTo>
                    <a:cubicBezTo>
                      <a:pt x="3435" y="71"/>
                      <a:pt x="2280" y="193"/>
                      <a:pt x="1155" y="497"/>
                    </a:cubicBezTo>
                    <a:cubicBezTo>
                      <a:pt x="1004" y="557"/>
                      <a:pt x="852" y="618"/>
                      <a:pt x="730" y="709"/>
                    </a:cubicBezTo>
                    <a:cubicBezTo>
                      <a:pt x="396" y="1773"/>
                      <a:pt x="183" y="2959"/>
                      <a:pt x="92" y="4296"/>
                    </a:cubicBezTo>
                    <a:cubicBezTo>
                      <a:pt x="92" y="4570"/>
                      <a:pt x="92" y="4843"/>
                      <a:pt x="61" y="5086"/>
                    </a:cubicBezTo>
                    <a:lnTo>
                      <a:pt x="3222" y="4083"/>
                    </a:lnTo>
                    <a:lnTo>
                      <a:pt x="31" y="6059"/>
                    </a:lnTo>
                    <a:cubicBezTo>
                      <a:pt x="31" y="6272"/>
                      <a:pt x="0" y="6485"/>
                      <a:pt x="0" y="6667"/>
                    </a:cubicBezTo>
                    <a:cubicBezTo>
                      <a:pt x="578" y="6333"/>
                      <a:pt x="1216" y="6029"/>
                      <a:pt x="1855" y="5846"/>
                    </a:cubicBezTo>
                    <a:cubicBezTo>
                      <a:pt x="2037" y="5816"/>
                      <a:pt x="2219" y="5755"/>
                      <a:pt x="2371" y="5725"/>
                    </a:cubicBezTo>
                    <a:cubicBezTo>
                      <a:pt x="2736" y="5634"/>
                      <a:pt x="3101" y="5573"/>
                      <a:pt x="3435" y="5542"/>
                    </a:cubicBezTo>
                    <a:cubicBezTo>
                      <a:pt x="4347" y="5421"/>
                      <a:pt x="5259" y="5390"/>
                      <a:pt x="6140" y="5269"/>
                    </a:cubicBezTo>
                    <a:cubicBezTo>
                      <a:pt x="6323" y="5238"/>
                      <a:pt x="6505" y="5238"/>
                      <a:pt x="6688" y="5208"/>
                    </a:cubicBezTo>
                    <a:cubicBezTo>
                      <a:pt x="6706" y="5205"/>
                      <a:pt x="6725" y="5202"/>
                      <a:pt x="6743" y="5198"/>
                    </a:cubicBezTo>
                    <a:lnTo>
                      <a:pt x="6743" y="5198"/>
                    </a:lnTo>
                    <a:cubicBezTo>
                      <a:pt x="6725" y="5202"/>
                      <a:pt x="6706" y="5205"/>
                      <a:pt x="6688" y="5208"/>
                    </a:cubicBezTo>
                    <a:cubicBezTo>
                      <a:pt x="6828" y="5185"/>
                      <a:pt x="6968" y="5159"/>
                      <a:pt x="7107" y="5131"/>
                    </a:cubicBezTo>
                    <a:lnTo>
                      <a:pt x="7107" y="5131"/>
                    </a:lnTo>
                    <a:cubicBezTo>
                      <a:pt x="7921" y="4970"/>
                      <a:pt x="8732" y="4732"/>
                      <a:pt x="9418" y="4283"/>
                    </a:cubicBezTo>
                    <a:lnTo>
                      <a:pt x="9418" y="4283"/>
                    </a:lnTo>
                    <a:cubicBezTo>
                      <a:pt x="9597" y="4173"/>
                      <a:pt x="9769" y="4051"/>
                      <a:pt x="9931" y="3917"/>
                    </a:cubicBezTo>
                    <a:lnTo>
                      <a:pt x="9931" y="3917"/>
                    </a:lnTo>
                    <a:cubicBezTo>
                      <a:pt x="10680" y="3407"/>
                      <a:pt x="11461" y="3088"/>
                      <a:pt x="12341" y="2868"/>
                    </a:cubicBezTo>
                    <a:lnTo>
                      <a:pt x="12736" y="2077"/>
                    </a:lnTo>
                    <a:cubicBezTo>
                      <a:pt x="12220" y="1956"/>
                      <a:pt x="11733" y="1804"/>
                      <a:pt x="11247" y="1591"/>
                    </a:cubicBezTo>
                    <a:cubicBezTo>
                      <a:pt x="10122" y="1165"/>
                      <a:pt x="9058" y="588"/>
                      <a:pt x="7903" y="284"/>
                    </a:cubicBezTo>
                    <a:cubicBezTo>
                      <a:pt x="7046" y="63"/>
                      <a:pt x="6129" y="1"/>
                      <a:pt x="5232"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7"/>
              <p:cNvSpPr/>
              <p:nvPr/>
            </p:nvSpPr>
            <p:spPr>
              <a:xfrm>
                <a:off x="3075523" y="3084348"/>
                <a:ext cx="436431" cy="299387"/>
              </a:xfrm>
              <a:custGeom>
                <a:avLst/>
                <a:gdLst/>
                <a:ahLst/>
                <a:cxnLst/>
                <a:rect l="l" t="t" r="r" b="b"/>
                <a:pathLst>
                  <a:path w="9971" h="6840" extrusionOk="0">
                    <a:moveTo>
                      <a:pt x="9971" y="0"/>
                    </a:moveTo>
                    <a:lnTo>
                      <a:pt x="9971" y="0"/>
                    </a:lnTo>
                    <a:cubicBezTo>
                      <a:pt x="8572" y="851"/>
                      <a:pt x="7083" y="1581"/>
                      <a:pt x="5502" y="2037"/>
                    </a:cubicBezTo>
                    <a:cubicBezTo>
                      <a:pt x="3679" y="2523"/>
                      <a:pt x="1733" y="2644"/>
                      <a:pt x="1" y="3252"/>
                    </a:cubicBezTo>
                    <a:cubicBezTo>
                      <a:pt x="1" y="3404"/>
                      <a:pt x="1" y="3526"/>
                      <a:pt x="1" y="3648"/>
                    </a:cubicBezTo>
                    <a:cubicBezTo>
                      <a:pt x="122" y="5958"/>
                      <a:pt x="366" y="6839"/>
                      <a:pt x="366" y="6839"/>
                    </a:cubicBezTo>
                    <a:lnTo>
                      <a:pt x="7357" y="5289"/>
                    </a:lnTo>
                    <a:lnTo>
                      <a:pt x="9332" y="1307"/>
                    </a:lnTo>
                    <a:lnTo>
                      <a:pt x="9971" y="0"/>
                    </a:ln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7"/>
              <p:cNvSpPr/>
              <p:nvPr/>
            </p:nvSpPr>
            <p:spPr>
              <a:xfrm>
                <a:off x="3072897" y="2881369"/>
                <a:ext cx="541479" cy="345958"/>
              </a:xfrm>
              <a:custGeom>
                <a:avLst/>
                <a:gdLst/>
                <a:ahLst/>
                <a:cxnLst/>
                <a:rect l="l" t="t" r="r" b="b"/>
                <a:pathLst>
                  <a:path w="12371" h="7904" extrusionOk="0">
                    <a:moveTo>
                      <a:pt x="12371" y="1"/>
                    </a:moveTo>
                    <a:cubicBezTo>
                      <a:pt x="11429" y="244"/>
                      <a:pt x="10547" y="608"/>
                      <a:pt x="9757" y="1216"/>
                    </a:cubicBezTo>
                    <a:cubicBezTo>
                      <a:pt x="8876" y="1885"/>
                      <a:pt x="7781" y="2159"/>
                      <a:pt x="6718" y="2341"/>
                    </a:cubicBezTo>
                    <a:cubicBezTo>
                      <a:pt x="6535" y="2371"/>
                      <a:pt x="6353" y="2371"/>
                      <a:pt x="6201" y="2402"/>
                    </a:cubicBezTo>
                    <a:cubicBezTo>
                      <a:pt x="5289" y="2523"/>
                      <a:pt x="4377" y="2554"/>
                      <a:pt x="3496" y="2675"/>
                    </a:cubicBezTo>
                    <a:cubicBezTo>
                      <a:pt x="3131" y="2706"/>
                      <a:pt x="2766" y="2767"/>
                      <a:pt x="2432" y="2858"/>
                    </a:cubicBezTo>
                    <a:cubicBezTo>
                      <a:pt x="2249" y="2888"/>
                      <a:pt x="2067" y="2919"/>
                      <a:pt x="1885" y="2979"/>
                    </a:cubicBezTo>
                    <a:cubicBezTo>
                      <a:pt x="1246" y="3162"/>
                      <a:pt x="638" y="3466"/>
                      <a:pt x="61" y="3800"/>
                    </a:cubicBezTo>
                    <a:cubicBezTo>
                      <a:pt x="0" y="5472"/>
                      <a:pt x="0" y="6840"/>
                      <a:pt x="61" y="7903"/>
                    </a:cubicBezTo>
                    <a:cubicBezTo>
                      <a:pt x="1793" y="7265"/>
                      <a:pt x="3769" y="7174"/>
                      <a:pt x="5562" y="6657"/>
                    </a:cubicBezTo>
                    <a:cubicBezTo>
                      <a:pt x="7173" y="6232"/>
                      <a:pt x="8632" y="5502"/>
                      <a:pt x="10061" y="4651"/>
                    </a:cubicBezTo>
                    <a:lnTo>
                      <a:pt x="12371" y="1"/>
                    </a:ln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7"/>
              <p:cNvSpPr/>
              <p:nvPr/>
            </p:nvSpPr>
            <p:spPr>
              <a:xfrm>
                <a:off x="3213924" y="2479849"/>
                <a:ext cx="533513" cy="297286"/>
              </a:xfrm>
              <a:custGeom>
                <a:avLst/>
                <a:gdLst/>
                <a:ahLst/>
                <a:cxnLst/>
                <a:rect l="l" t="t" r="r" b="b"/>
                <a:pathLst>
                  <a:path w="12189" h="6792" extrusionOk="0">
                    <a:moveTo>
                      <a:pt x="3708" y="0"/>
                    </a:moveTo>
                    <a:cubicBezTo>
                      <a:pt x="3313" y="0"/>
                      <a:pt x="2918" y="23"/>
                      <a:pt x="2523" y="69"/>
                    </a:cubicBezTo>
                    <a:cubicBezTo>
                      <a:pt x="1763" y="646"/>
                      <a:pt x="790" y="1558"/>
                      <a:pt x="0" y="2470"/>
                    </a:cubicBezTo>
                    <a:cubicBezTo>
                      <a:pt x="760" y="2349"/>
                      <a:pt x="1489" y="2197"/>
                      <a:pt x="2249" y="2197"/>
                    </a:cubicBezTo>
                    <a:cubicBezTo>
                      <a:pt x="3739" y="2227"/>
                      <a:pt x="5258" y="2561"/>
                      <a:pt x="6505" y="3412"/>
                    </a:cubicBezTo>
                    <a:cubicBezTo>
                      <a:pt x="7903" y="4355"/>
                      <a:pt x="8845" y="6057"/>
                      <a:pt x="10426" y="6756"/>
                    </a:cubicBezTo>
                    <a:cubicBezTo>
                      <a:pt x="10506" y="6783"/>
                      <a:pt x="10603" y="6791"/>
                      <a:pt x="10706" y="6791"/>
                    </a:cubicBezTo>
                    <a:cubicBezTo>
                      <a:pt x="10876" y="6791"/>
                      <a:pt x="11064" y="6768"/>
                      <a:pt x="11227" y="6768"/>
                    </a:cubicBezTo>
                    <a:cubicBezTo>
                      <a:pt x="11301" y="6768"/>
                      <a:pt x="11369" y="6773"/>
                      <a:pt x="11429" y="6786"/>
                    </a:cubicBezTo>
                    <a:lnTo>
                      <a:pt x="12189" y="6118"/>
                    </a:lnTo>
                    <a:cubicBezTo>
                      <a:pt x="11277" y="5844"/>
                      <a:pt x="10395" y="5327"/>
                      <a:pt x="9787" y="4567"/>
                    </a:cubicBezTo>
                    <a:cubicBezTo>
                      <a:pt x="9210" y="3777"/>
                      <a:pt x="8967" y="2804"/>
                      <a:pt x="8389" y="2014"/>
                    </a:cubicBezTo>
                    <a:cubicBezTo>
                      <a:pt x="7599" y="890"/>
                      <a:pt x="6262" y="282"/>
                      <a:pt x="4894" y="69"/>
                    </a:cubicBezTo>
                    <a:cubicBezTo>
                      <a:pt x="4499" y="23"/>
                      <a:pt x="4103" y="0"/>
                      <a:pt x="3708"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7"/>
              <p:cNvSpPr/>
              <p:nvPr/>
            </p:nvSpPr>
            <p:spPr>
              <a:xfrm>
                <a:off x="1273842" y="2597107"/>
                <a:ext cx="2847107" cy="2746830"/>
              </a:xfrm>
              <a:custGeom>
                <a:avLst/>
                <a:gdLst/>
                <a:ahLst/>
                <a:cxnLst/>
                <a:rect l="l" t="t" r="r" b="b"/>
                <a:pathLst>
                  <a:path w="65047" h="62756" extrusionOk="0">
                    <a:moveTo>
                      <a:pt x="58686" y="0"/>
                    </a:moveTo>
                    <a:cubicBezTo>
                      <a:pt x="58605" y="0"/>
                      <a:pt x="58627" y="135"/>
                      <a:pt x="58786" y="444"/>
                    </a:cubicBezTo>
                    <a:cubicBezTo>
                      <a:pt x="46323" y="2633"/>
                      <a:pt x="43618" y="18712"/>
                      <a:pt x="43618" y="18712"/>
                    </a:cubicBezTo>
                    <a:lnTo>
                      <a:pt x="43618" y="18773"/>
                    </a:lnTo>
                    <a:cubicBezTo>
                      <a:pt x="42776" y="19362"/>
                      <a:pt x="41061" y="20271"/>
                      <a:pt x="38320" y="20271"/>
                    </a:cubicBezTo>
                    <a:cubicBezTo>
                      <a:pt x="37102" y="20271"/>
                      <a:pt x="35681" y="20091"/>
                      <a:pt x="34043" y="19624"/>
                    </a:cubicBezTo>
                    <a:cubicBezTo>
                      <a:pt x="29519" y="18317"/>
                      <a:pt x="24957" y="15596"/>
                      <a:pt x="19643" y="15596"/>
                    </a:cubicBezTo>
                    <a:cubicBezTo>
                      <a:pt x="16675" y="15596"/>
                      <a:pt x="13471" y="16445"/>
                      <a:pt x="9909" y="18864"/>
                    </a:cubicBezTo>
                    <a:cubicBezTo>
                      <a:pt x="0" y="25642"/>
                      <a:pt x="11733" y="37132"/>
                      <a:pt x="4347" y="43454"/>
                    </a:cubicBezTo>
                    <a:cubicBezTo>
                      <a:pt x="5259" y="44578"/>
                      <a:pt x="16171" y="51813"/>
                      <a:pt x="15867" y="61296"/>
                    </a:cubicBezTo>
                    <a:cubicBezTo>
                      <a:pt x="16385" y="62571"/>
                      <a:pt x="16535" y="62755"/>
                      <a:pt x="16579" y="62755"/>
                    </a:cubicBezTo>
                    <a:cubicBezTo>
                      <a:pt x="16596" y="62755"/>
                      <a:pt x="16596" y="62725"/>
                      <a:pt x="16596" y="62725"/>
                    </a:cubicBezTo>
                    <a:cubicBezTo>
                      <a:pt x="16596" y="62725"/>
                      <a:pt x="17356" y="49168"/>
                      <a:pt x="10882" y="44578"/>
                    </a:cubicBezTo>
                    <a:cubicBezTo>
                      <a:pt x="11356" y="43515"/>
                      <a:pt x="12978" y="43369"/>
                      <a:pt x="14868" y="43369"/>
                    </a:cubicBezTo>
                    <a:cubicBezTo>
                      <a:pt x="15586" y="43369"/>
                      <a:pt x="16343" y="43390"/>
                      <a:pt x="17091" y="43390"/>
                    </a:cubicBezTo>
                    <a:cubicBezTo>
                      <a:pt x="18538" y="43390"/>
                      <a:pt x="19948" y="43311"/>
                      <a:pt x="20973" y="42846"/>
                    </a:cubicBezTo>
                    <a:cubicBezTo>
                      <a:pt x="22280" y="42268"/>
                      <a:pt x="23375" y="41235"/>
                      <a:pt x="24195" y="40080"/>
                    </a:cubicBezTo>
                    <a:cubicBezTo>
                      <a:pt x="28655" y="42761"/>
                      <a:pt x="32620" y="43853"/>
                      <a:pt x="36491" y="43853"/>
                    </a:cubicBezTo>
                    <a:cubicBezTo>
                      <a:pt x="40825" y="43853"/>
                      <a:pt x="45041" y="42484"/>
                      <a:pt x="49697" y="40445"/>
                    </a:cubicBezTo>
                    <a:cubicBezTo>
                      <a:pt x="58786" y="36463"/>
                      <a:pt x="58938" y="22238"/>
                      <a:pt x="60305" y="15399"/>
                    </a:cubicBezTo>
                    <a:cubicBezTo>
                      <a:pt x="61643" y="8560"/>
                      <a:pt x="65047" y="6766"/>
                      <a:pt x="65047" y="6766"/>
                    </a:cubicBezTo>
                    <a:cubicBezTo>
                      <a:pt x="65047" y="6766"/>
                      <a:pt x="59261" y="0"/>
                      <a:pt x="586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7"/>
              <p:cNvSpPr/>
              <p:nvPr/>
            </p:nvSpPr>
            <p:spPr>
              <a:xfrm>
                <a:off x="2163905" y="3291036"/>
                <a:ext cx="947270" cy="546862"/>
              </a:xfrm>
              <a:custGeom>
                <a:avLst/>
                <a:gdLst/>
                <a:ahLst/>
                <a:cxnLst/>
                <a:rect l="l" t="t" r="r" b="b"/>
                <a:pathLst>
                  <a:path w="21642" h="12494" extrusionOk="0">
                    <a:moveTo>
                      <a:pt x="2280" y="1"/>
                    </a:moveTo>
                    <a:cubicBezTo>
                      <a:pt x="2280" y="1"/>
                      <a:pt x="0" y="12372"/>
                      <a:pt x="10882" y="12493"/>
                    </a:cubicBezTo>
                    <a:cubicBezTo>
                      <a:pt x="10933" y="12494"/>
                      <a:pt x="10985" y="12494"/>
                      <a:pt x="11036" y="12494"/>
                    </a:cubicBezTo>
                    <a:cubicBezTo>
                      <a:pt x="20919" y="12494"/>
                      <a:pt x="21642" y="3770"/>
                      <a:pt x="21642" y="3770"/>
                    </a:cubicBezTo>
                    <a:lnTo>
                      <a:pt x="21642" y="3770"/>
                    </a:lnTo>
                    <a:cubicBezTo>
                      <a:pt x="21641" y="3770"/>
                      <a:pt x="20031" y="4321"/>
                      <a:pt x="17571" y="4321"/>
                    </a:cubicBezTo>
                    <a:cubicBezTo>
                      <a:pt x="15990" y="4321"/>
                      <a:pt x="14057" y="4093"/>
                      <a:pt x="11976" y="3344"/>
                    </a:cubicBezTo>
                    <a:cubicBezTo>
                      <a:pt x="6657" y="1429"/>
                      <a:pt x="3556" y="183"/>
                      <a:pt x="2280"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7"/>
              <p:cNvSpPr/>
              <p:nvPr/>
            </p:nvSpPr>
            <p:spPr>
              <a:xfrm>
                <a:off x="2227721" y="3187258"/>
                <a:ext cx="818280" cy="617376"/>
              </a:xfrm>
              <a:custGeom>
                <a:avLst/>
                <a:gdLst/>
                <a:ahLst/>
                <a:cxnLst/>
                <a:rect l="l" t="t" r="r" b="b"/>
                <a:pathLst>
                  <a:path w="18695" h="14105" extrusionOk="0">
                    <a:moveTo>
                      <a:pt x="4682" y="1"/>
                    </a:moveTo>
                    <a:cubicBezTo>
                      <a:pt x="4591" y="1"/>
                      <a:pt x="1" y="3162"/>
                      <a:pt x="123" y="6749"/>
                    </a:cubicBezTo>
                    <a:cubicBezTo>
                      <a:pt x="244" y="10335"/>
                      <a:pt x="1977" y="13436"/>
                      <a:pt x="7174" y="13679"/>
                    </a:cubicBezTo>
                    <a:cubicBezTo>
                      <a:pt x="8694" y="13740"/>
                      <a:pt x="9758" y="13922"/>
                      <a:pt x="10548" y="14104"/>
                    </a:cubicBezTo>
                    <a:cubicBezTo>
                      <a:pt x="11004" y="13071"/>
                      <a:pt x="12676" y="10396"/>
                      <a:pt x="15807" y="9302"/>
                    </a:cubicBezTo>
                    <a:cubicBezTo>
                      <a:pt x="14287" y="8360"/>
                      <a:pt x="12737" y="7478"/>
                      <a:pt x="12737" y="7478"/>
                    </a:cubicBezTo>
                    <a:lnTo>
                      <a:pt x="13436" y="6505"/>
                    </a:lnTo>
                    <a:lnTo>
                      <a:pt x="16323" y="6779"/>
                    </a:lnTo>
                    <a:cubicBezTo>
                      <a:pt x="16475" y="6779"/>
                      <a:pt x="16597" y="6779"/>
                      <a:pt x="16719" y="6749"/>
                    </a:cubicBezTo>
                    <a:lnTo>
                      <a:pt x="18694" y="6475"/>
                    </a:lnTo>
                    <a:cubicBezTo>
                      <a:pt x="18694" y="6475"/>
                      <a:pt x="16779" y="3496"/>
                      <a:pt x="13254" y="2159"/>
                    </a:cubicBezTo>
                    <a:cubicBezTo>
                      <a:pt x="9728" y="821"/>
                      <a:pt x="4682" y="1"/>
                      <a:pt x="4682"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7"/>
              <p:cNvSpPr/>
              <p:nvPr/>
            </p:nvSpPr>
            <p:spPr>
              <a:xfrm>
                <a:off x="2290269" y="2682327"/>
                <a:ext cx="666792" cy="711481"/>
              </a:xfrm>
              <a:custGeom>
                <a:avLst/>
                <a:gdLst/>
                <a:ahLst/>
                <a:cxnLst/>
                <a:rect l="l" t="t" r="r" b="b"/>
                <a:pathLst>
                  <a:path w="15234" h="16255" extrusionOk="0">
                    <a:moveTo>
                      <a:pt x="8423" y="0"/>
                    </a:moveTo>
                    <a:cubicBezTo>
                      <a:pt x="6727" y="0"/>
                      <a:pt x="6292" y="534"/>
                      <a:pt x="6292" y="534"/>
                    </a:cubicBezTo>
                    <a:cubicBezTo>
                      <a:pt x="6292" y="534"/>
                      <a:pt x="2250" y="1020"/>
                      <a:pt x="1125" y="3604"/>
                    </a:cubicBezTo>
                    <a:cubicBezTo>
                      <a:pt x="1" y="6157"/>
                      <a:pt x="2189" y="15549"/>
                      <a:pt x="7995" y="16218"/>
                    </a:cubicBezTo>
                    <a:cubicBezTo>
                      <a:pt x="8219" y="16242"/>
                      <a:pt x="8436" y="16254"/>
                      <a:pt x="8648" y="16254"/>
                    </a:cubicBezTo>
                    <a:cubicBezTo>
                      <a:pt x="13882" y="16254"/>
                      <a:pt x="15233" y="8888"/>
                      <a:pt x="14591" y="5762"/>
                    </a:cubicBezTo>
                    <a:cubicBezTo>
                      <a:pt x="14074" y="3087"/>
                      <a:pt x="13192" y="1263"/>
                      <a:pt x="11277" y="473"/>
                    </a:cubicBezTo>
                    <a:lnTo>
                      <a:pt x="11247" y="382"/>
                    </a:lnTo>
                    <a:lnTo>
                      <a:pt x="11125" y="351"/>
                    </a:lnTo>
                    <a:cubicBezTo>
                      <a:pt x="11125" y="382"/>
                      <a:pt x="11125" y="412"/>
                      <a:pt x="11125" y="412"/>
                    </a:cubicBezTo>
                    <a:cubicBezTo>
                      <a:pt x="10761" y="290"/>
                      <a:pt x="10335" y="169"/>
                      <a:pt x="9879" y="108"/>
                    </a:cubicBezTo>
                    <a:cubicBezTo>
                      <a:pt x="9313" y="31"/>
                      <a:pt x="8832" y="0"/>
                      <a:pt x="8423" y="0"/>
                    </a:cubicBezTo>
                    <a:close/>
                  </a:path>
                </a:pathLst>
              </a:custGeom>
              <a:solidFill>
                <a:srgbClr val="98D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7"/>
              <p:cNvSpPr/>
              <p:nvPr/>
            </p:nvSpPr>
            <p:spPr>
              <a:xfrm>
                <a:off x="1638358" y="1748581"/>
                <a:ext cx="1387684" cy="1071227"/>
              </a:xfrm>
              <a:custGeom>
                <a:avLst/>
                <a:gdLst/>
                <a:ahLst/>
                <a:cxnLst/>
                <a:rect l="l" t="t" r="r" b="b"/>
                <a:pathLst>
                  <a:path w="31704" h="24474" extrusionOk="0">
                    <a:moveTo>
                      <a:pt x="24227" y="1"/>
                    </a:moveTo>
                    <a:cubicBezTo>
                      <a:pt x="23355" y="1"/>
                      <a:pt x="22469" y="166"/>
                      <a:pt x="21673" y="377"/>
                    </a:cubicBezTo>
                    <a:cubicBezTo>
                      <a:pt x="19940" y="833"/>
                      <a:pt x="18299" y="1714"/>
                      <a:pt x="16961" y="2900"/>
                    </a:cubicBezTo>
                    <a:cubicBezTo>
                      <a:pt x="15290" y="4389"/>
                      <a:pt x="14074" y="6365"/>
                      <a:pt x="12189" y="7581"/>
                    </a:cubicBezTo>
                    <a:cubicBezTo>
                      <a:pt x="9332" y="9496"/>
                      <a:pt x="5320" y="9374"/>
                      <a:pt x="2827" y="11775"/>
                    </a:cubicBezTo>
                    <a:cubicBezTo>
                      <a:pt x="1" y="14511"/>
                      <a:pt x="92" y="20316"/>
                      <a:pt x="3344" y="22718"/>
                    </a:cubicBezTo>
                    <a:cubicBezTo>
                      <a:pt x="4378" y="23478"/>
                      <a:pt x="5654" y="23933"/>
                      <a:pt x="6931" y="24207"/>
                    </a:cubicBezTo>
                    <a:cubicBezTo>
                      <a:pt x="7688" y="24365"/>
                      <a:pt x="8495" y="24473"/>
                      <a:pt x="9295" y="24473"/>
                    </a:cubicBezTo>
                    <a:cubicBezTo>
                      <a:pt x="10036" y="24473"/>
                      <a:pt x="10773" y="24380"/>
                      <a:pt x="11460" y="24146"/>
                    </a:cubicBezTo>
                    <a:cubicBezTo>
                      <a:pt x="12858" y="23690"/>
                      <a:pt x="13952" y="22626"/>
                      <a:pt x="15229" y="21958"/>
                    </a:cubicBezTo>
                    <a:cubicBezTo>
                      <a:pt x="16428" y="21313"/>
                      <a:pt x="17554" y="21196"/>
                      <a:pt x="18723" y="21196"/>
                    </a:cubicBezTo>
                    <a:cubicBezTo>
                      <a:pt x="19393" y="21196"/>
                      <a:pt x="20078" y="21235"/>
                      <a:pt x="20799" y="21235"/>
                    </a:cubicBezTo>
                    <a:cubicBezTo>
                      <a:pt x="20957" y="21235"/>
                      <a:pt x="21116" y="21233"/>
                      <a:pt x="21278" y="21228"/>
                    </a:cubicBezTo>
                    <a:cubicBezTo>
                      <a:pt x="23162" y="21167"/>
                      <a:pt x="24956" y="19982"/>
                      <a:pt x="25746" y="18310"/>
                    </a:cubicBezTo>
                    <a:cubicBezTo>
                      <a:pt x="25989" y="17854"/>
                      <a:pt x="26141" y="17368"/>
                      <a:pt x="26384" y="16942"/>
                    </a:cubicBezTo>
                    <a:cubicBezTo>
                      <a:pt x="27083" y="15696"/>
                      <a:pt x="28481" y="15028"/>
                      <a:pt x="29515" y="14085"/>
                    </a:cubicBezTo>
                    <a:cubicBezTo>
                      <a:pt x="30883" y="12809"/>
                      <a:pt x="31673" y="10985"/>
                      <a:pt x="31703" y="9131"/>
                    </a:cubicBezTo>
                    <a:cubicBezTo>
                      <a:pt x="31703" y="7277"/>
                      <a:pt x="31247" y="4602"/>
                      <a:pt x="29910" y="3234"/>
                    </a:cubicBezTo>
                    <a:cubicBezTo>
                      <a:pt x="29393" y="2687"/>
                      <a:pt x="28755" y="2292"/>
                      <a:pt x="28177" y="1836"/>
                    </a:cubicBezTo>
                    <a:cubicBezTo>
                      <a:pt x="27722" y="1410"/>
                      <a:pt x="27296" y="954"/>
                      <a:pt x="26749" y="650"/>
                    </a:cubicBezTo>
                    <a:cubicBezTo>
                      <a:pt x="25996" y="174"/>
                      <a:pt x="25119" y="1"/>
                      <a:pt x="24227"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7"/>
              <p:cNvSpPr/>
              <p:nvPr/>
            </p:nvSpPr>
            <p:spPr>
              <a:xfrm>
                <a:off x="2404683" y="1759743"/>
                <a:ext cx="375240" cy="966923"/>
              </a:xfrm>
              <a:custGeom>
                <a:avLst/>
                <a:gdLst/>
                <a:ahLst/>
                <a:cxnLst/>
                <a:rect l="l" t="t" r="r" b="b"/>
                <a:pathLst>
                  <a:path w="8573" h="22091" extrusionOk="0">
                    <a:moveTo>
                      <a:pt x="8025" y="0"/>
                    </a:moveTo>
                    <a:cubicBezTo>
                      <a:pt x="7356" y="4134"/>
                      <a:pt x="2068" y="7447"/>
                      <a:pt x="1" y="8602"/>
                    </a:cubicBezTo>
                    <a:lnTo>
                      <a:pt x="1" y="12371"/>
                    </a:lnTo>
                    <a:cubicBezTo>
                      <a:pt x="1" y="14651"/>
                      <a:pt x="1520" y="16809"/>
                      <a:pt x="3223" y="18025"/>
                    </a:cubicBezTo>
                    <a:lnTo>
                      <a:pt x="2280" y="21916"/>
                    </a:lnTo>
                    <a:cubicBezTo>
                      <a:pt x="2720" y="22036"/>
                      <a:pt x="3114" y="22090"/>
                      <a:pt x="3467" y="22090"/>
                    </a:cubicBezTo>
                    <a:cubicBezTo>
                      <a:pt x="6585" y="22090"/>
                      <a:pt x="6536" y="17873"/>
                      <a:pt x="6536" y="17873"/>
                    </a:cubicBezTo>
                    <a:cubicBezTo>
                      <a:pt x="3283" y="17204"/>
                      <a:pt x="2767" y="12159"/>
                      <a:pt x="2979" y="9393"/>
                    </a:cubicBezTo>
                    <a:cubicBezTo>
                      <a:pt x="6475" y="8177"/>
                      <a:pt x="8055" y="2432"/>
                      <a:pt x="8572" y="0"/>
                    </a:cubicBezTo>
                    <a:close/>
                  </a:path>
                </a:pathLst>
              </a:custGeom>
              <a:solidFill>
                <a:srgbClr val="FFB89E"/>
              </a:solidFill>
              <a:ln w="9525" cap="flat" cmpd="sng">
                <a:solidFill>
                  <a:srgbClr val="FFB89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7"/>
              <p:cNvSpPr/>
              <p:nvPr/>
            </p:nvSpPr>
            <p:spPr>
              <a:xfrm>
                <a:off x="2448147" y="1759743"/>
                <a:ext cx="688327" cy="1131630"/>
              </a:xfrm>
              <a:custGeom>
                <a:avLst/>
                <a:gdLst/>
                <a:ahLst/>
                <a:cxnLst/>
                <a:rect l="l" t="t" r="r" b="b"/>
                <a:pathLst>
                  <a:path w="15726" h="25854" extrusionOk="0">
                    <a:moveTo>
                      <a:pt x="7579" y="0"/>
                    </a:moveTo>
                    <a:cubicBezTo>
                      <a:pt x="7062" y="2432"/>
                      <a:pt x="5482" y="8177"/>
                      <a:pt x="1986" y="9393"/>
                    </a:cubicBezTo>
                    <a:cubicBezTo>
                      <a:pt x="1774" y="12159"/>
                      <a:pt x="2290" y="17204"/>
                      <a:pt x="5543" y="17873"/>
                    </a:cubicBezTo>
                    <a:cubicBezTo>
                      <a:pt x="5543" y="17873"/>
                      <a:pt x="5938" y="20760"/>
                      <a:pt x="1287" y="21916"/>
                    </a:cubicBezTo>
                    <a:cubicBezTo>
                      <a:pt x="0" y="22237"/>
                      <a:pt x="3246" y="25853"/>
                      <a:pt x="5795" y="25853"/>
                    </a:cubicBezTo>
                    <a:cubicBezTo>
                      <a:pt x="5894" y="25853"/>
                      <a:pt x="5993" y="25848"/>
                      <a:pt x="6090" y="25837"/>
                    </a:cubicBezTo>
                    <a:cubicBezTo>
                      <a:pt x="8400" y="25563"/>
                      <a:pt x="9312" y="24378"/>
                      <a:pt x="9038" y="22432"/>
                    </a:cubicBezTo>
                    <a:lnTo>
                      <a:pt x="7792" y="21064"/>
                    </a:lnTo>
                    <a:lnTo>
                      <a:pt x="7792" y="19119"/>
                    </a:lnTo>
                    <a:lnTo>
                      <a:pt x="8977" y="19119"/>
                    </a:lnTo>
                    <a:cubicBezTo>
                      <a:pt x="12686" y="19119"/>
                      <a:pt x="15725" y="16080"/>
                      <a:pt x="15725" y="12371"/>
                    </a:cubicBezTo>
                    <a:lnTo>
                      <a:pt x="15725" y="6748"/>
                    </a:lnTo>
                    <a:cubicBezTo>
                      <a:pt x="15725" y="6231"/>
                      <a:pt x="15634" y="5715"/>
                      <a:pt x="15543" y="5228"/>
                    </a:cubicBezTo>
                    <a:cubicBezTo>
                      <a:pt x="11774" y="4408"/>
                      <a:pt x="9616" y="1095"/>
                      <a:pt x="8977"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7"/>
              <p:cNvSpPr/>
              <p:nvPr/>
            </p:nvSpPr>
            <p:spPr>
              <a:xfrm>
                <a:off x="4019796" y="2802782"/>
                <a:ext cx="93843" cy="72177"/>
              </a:xfrm>
              <a:custGeom>
                <a:avLst/>
                <a:gdLst/>
                <a:ahLst/>
                <a:cxnLst/>
                <a:rect l="l" t="t" r="r" b="b"/>
                <a:pathLst>
                  <a:path w="2144" h="1649" extrusionOk="0">
                    <a:moveTo>
                      <a:pt x="304" y="1"/>
                    </a:moveTo>
                    <a:cubicBezTo>
                      <a:pt x="240" y="1"/>
                      <a:pt x="177" y="37"/>
                      <a:pt x="153" y="122"/>
                    </a:cubicBezTo>
                    <a:cubicBezTo>
                      <a:pt x="1" y="760"/>
                      <a:pt x="305" y="1551"/>
                      <a:pt x="1034" y="1642"/>
                    </a:cubicBezTo>
                    <a:cubicBezTo>
                      <a:pt x="1071" y="1646"/>
                      <a:pt x="1107" y="1648"/>
                      <a:pt x="1142" y="1648"/>
                    </a:cubicBezTo>
                    <a:cubicBezTo>
                      <a:pt x="1847" y="1648"/>
                      <a:pt x="2071" y="793"/>
                      <a:pt x="2129" y="213"/>
                    </a:cubicBezTo>
                    <a:cubicBezTo>
                      <a:pt x="2144" y="107"/>
                      <a:pt x="2068" y="54"/>
                      <a:pt x="1984" y="54"/>
                    </a:cubicBezTo>
                    <a:cubicBezTo>
                      <a:pt x="1901" y="54"/>
                      <a:pt x="1810" y="107"/>
                      <a:pt x="1794" y="213"/>
                    </a:cubicBezTo>
                    <a:cubicBezTo>
                      <a:pt x="1765" y="593"/>
                      <a:pt x="1651" y="1311"/>
                      <a:pt x="1129" y="1311"/>
                    </a:cubicBezTo>
                    <a:cubicBezTo>
                      <a:pt x="1108" y="1311"/>
                      <a:pt x="1087" y="1310"/>
                      <a:pt x="1065" y="1307"/>
                    </a:cubicBezTo>
                    <a:cubicBezTo>
                      <a:pt x="579" y="1247"/>
                      <a:pt x="366" y="669"/>
                      <a:pt x="487" y="213"/>
                    </a:cubicBezTo>
                    <a:cubicBezTo>
                      <a:pt x="506" y="85"/>
                      <a:pt x="403" y="1"/>
                      <a:pt x="304"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7"/>
              <p:cNvSpPr/>
              <p:nvPr/>
            </p:nvSpPr>
            <p:spPr>
              <a:xfrm>
                <a:off x="3961845" y="2574040"/>
                <a:ext cx="450218" cy="303414"/>
              </a:xfrm>
              <a:custGeom>
                <a:avLst/>
                <a:gdLst/>
                <a:ahLst/>
                <a:cxnLst/>
                <a:rect l="l" t="t" r="r" b="b"/>
                <a:pathLst>
                  <a:path w="10286" h="6932" extrusionOk="0">
                    <a:moveTo>
                      <a:pt x="2587" y="1"/>
                    </a:moveTo>
                    <a:cubicBezTo>
                      <a:pt x="1097" y="1"/>
                      <a:pt x="1" y="948"/>
                      <a:pt x="8" y="948"/>
                    </a:cubicBezTo>
                    <a:cubicBezTo>
                      <a:pt x="8" y="948"/>
                      <a:pt x="12" y="946"/>
                      <a:pt x="18" y="941"/>
                    </a:cubicBezTo>
                    <a:cubicBezTo>
                      <a:pt x="18" y="941"/>
                      <a:pt x="4851" y="6169"/>
                      <a:pt x="6918" y="6868"/>
                    </a:cubicBezTo>
                    <a:cubicBezTo>
                      <a:pt x="7052" y="6911"/>
                      <a:pt x="7185" y="6931"/>
                      <a:pt x="7314" y="6931"/>
                    </a:cubicBezTo>
                    <a:cubicBezTo>
                      <a:pt x="9049" y="6931"/>
                      <a:pt x="10285" y="3309"/>
                      <a:pt x="8961" y="3309"/>
                    </a:cubicBezTo>
                    <a:cubicBezTo>
                      <a:pt x="8862" y="3309"/>
                      <a:pt x="8748" y="3329"/>
                      <a:pt x="8620" y="3372"/>
                    </a:cubicBezTo>
                    <a:cubicBezTo>
                      <a:pt x="8318" y="3471"/>
                      <a:pt x="8077" y="3517"/>
                      <a:pt x="7876" y="3517"/>
                    </a:cubicBezTo>
                    <a:cubicBezTo>
                      <a:pt x="6778" y="3517"/>
                      <a:pt x="6856" y="2161"/>
                      <a:pt x="4699" y="697"/>
                    </a:cubicBezTo>
                    <a:cubicBezTo>
                      <a:pt x="3960" y="181"/>
                      <a:pt x="3236" y="1"/>
                      <a:pt x="2587"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7"/>
              <p:cNvSpPr/>
              <p:nvPr/>
            </p:nvSpPr>
            <p:spPr>
              <a:xfrm>
                <a:off x="981161" y="2935580"/>
                <a:ext cx="441596" cy="791318"/>
              </a:xfrm>
              <a:custGeom>
                <a:avLst/>
                <a:gdLst/>
                <a:ahLst/>
                <a:cxnLst/>
                <a:rect l="l" t="t" r="r" b="b"/>
                <a:pathLst>
                  <a:path w="10089" h="18079" extrusionOk="0">
                    <a:moveTo>
                      <a:pt x="9842" y="1"/>
                    </a:moveTo>
                    <a:cubicBezTo>
                      <a:pt x="4582" y="1"/>
                      <a:pt x="6414" y="7732"/>
                      <a:pt x="6623" y="10067"/>
                    </a:cubicBezTo>
                    <a:cubicBezTo>
                      <a:pt x="6861" y="12445"/>
                      <a:pt x="6721" y="15725"/>
                      <a:pt x="4097" y="15725"/>
                    </a:cubicBezTo>
                    <a:cubicBezTo>
                      <a:pt x="4039" y="15725"/>
                      <a:pt x="3979" y="15724"/>
                      <a:pt x="3918" y="15721"/>
                    </a:cubicBezTo>
                    <a:cubicBezTo>
                      <a:pt x="1122" y="15569"/>
                      <a:pt x="2580" y="9915"/>
                      <a:pt x="2580" y="9915"/>
                    </a:cubicBezTo>
                    <a:lnTo>
                      <a:pt x="2580" y="9915"/>
                    </a:lnTo>
                    <a:lnTo>
                      <a:pt x="696" y="10189"/>
                    </a:lnTo>
                    <a:cubicBezTo>
                      <a:pt x="578" y="11222"/>
                      <a:pt x="1" y="18079"/>
                      <a:pt x="3953" y="18079"/>
                    </a:cubicBezTo>
                    <a:cubicBezTo>
                      <a:pt x="4069" y="18079"/>
                      <a:pt x="4189" y="18073"/>
                      <a:pt x="4313" y="18061"/>
                    </a:cubicBezTo>
                    <a:cubicBezTo>
                      <a:pt x="8994" y="17605"/>
                      <a:pt x="8204" y="10584"/>
                      <a:pt x="7809" y="7453"/>
                    </a:cubicBezTo>
                    <a:cubicBezTo>
                      <a:pt x="7505" y="4991"/>
                      <a:pt x="7809" y="2863"/>
                      <a:pt x="9298" y="1860"/>
                    </a:cubicBezTo>
                    <a:cubicBezTo>
                      <a:pt x="9419" y="1161"/>
                      <a:pt x="9663" y="492"/>
                      <a:pt x="10088" y="6"/>
                    </a:cubicBezTo>
                    <a:cubicBezTo>
                      <a:pt x="10004" y="2"/>
                      <a:pt x="9922" y="1"/>
                      <a:pt x="9842" y="1"/>
                    </a:cubicBezTo>
                    <a:close/>
                  </a:path>
                </a:pathLst>
              </a:custGeom>
              <a:solidFill>
                <a:srgbClr val="C2B9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7"/>
              <p:cNvSpPr/>
              <p:nvPr/>
            </p:nvSpPr>
            <p:spPr>
              <a:xfrm>
                <a:off x="858648" y="3016992"/>
                <a:ext cx="653223" cy="821169"/>
              </a:xfrm>
              <a:custGeom>
                <a:avLst/>
                <a:gdLst/>
                <a:ahLst/>
                <a:cxnLst/>
                <a:rect l="l" t="t" r="r" b="b"/>
                <a:pathLst>
                  <a:path w="14924" h="18761" extrusionOk="0">
                    <a:moveTo>
                      <a:pt x="12097" y="0"/>
                    </a:moveTo>
                    <a:lnTo>
                      <a:pt x="12097" y="0"/>
                    </a:lnTo>
                    <a:cubicBezTo>
                      <a:pt x="10608" y="1003"/>
                      <a:pt x="10304" y="3131"/>
                      <a:pt x="10608" y="5593"/>
                    </a:cubicBezTo>
                    <a:cubicBezTo>
                      <a:pt x="11003" y="8693"/>
                      <a:pt x="11793" y="15745"/>
                      <a:pt x="7112" y="16201"/>
                    </a:cubicBezTo>
                    <a:cubicBezTo>
                      <a:pt x="6989" y="16213"/>
                      <a:pt x="6869" y="16219"/>
                      <a:pt x="6754" y="16219"/>
                    </a:cubicBezTo>
                    <a:cubicBezTo>
                      <a:pt x="2800" y="16219"/>
                      <a:pt x="3377" y="9333"/>
                      <a:pt x="3495" y="8329"/>
                    </a:cubicBezTo>
                    <a:lnTo>
                      <a:pt x="3495" y="8329"/>
                    </a:lnTo>
                    <a:lnTo>
                      <a:pt x="2127" y="8511"/>
                    </a:lnTo>
                    <a:cubicBezTo>
                      <a:pt x="2127" y="8511"/>
                      <a:pt x="0" y="18761"/>
                      <a:pt x="5647" y="18761"/>
                    </a:cubicBezTo>
                    <a:cubicBezTo>
                      <a:pt x="5729" y="18761"/>
                      <a:pt x="5812" y="18759"/>
                      <a:pt x="5896" y="18754"/>
                    </a:cubicBezTo>
                    <a:cubicBezTo>
                      <a:pt x="11823" y="18450"/>
                      <a:pt x="14924" y="11216"/>
                      <a:pt x="12431" y="4316"/>
                    </a:cubicBezTo>
                    <a:cubicBezTo>
                      <a:pt x="12462" y="4316"/>
                      <a:pt x="12462" y="4316"/>
                      <a:pt x="12492" y="4286"/>
                    </a:cubicBezTo>
                    <a:cubicBezTo>
                      <a:pt x="12218" y="3252"/>
                      <a:pt x="11884" y="1520"/>
                      <a:pt x="12097"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7"/>
              <p:cNvSpPr/>
              <p:nvPr/>
            </p:nvSpPr>
            <p:spPr>
              <a:xfrm>
                <a:off x="3846861" y="4863605"/>
                <a:ext cx="196921" cy="232856"/>
              </a:xfrm>
              <a:custGeom>
                <a:avLst/>
                <a:gdLst/>
                <a:ahLst/>
                <a:cxnLst/>
                <a:rect l="l" t="t" r="r" b="b"/>
                <a:pathLst>
                  <a:path w="4499" h="5320" extrusionOk="0">
                    <a:moveTo>
                      <a:pt x="1" y="0"/>
                    </a:moveTo>
                    <a:lnTo>
                      <a:pt x="396" y="5319"/>
                    </a:lnTo>
                    <a:lnTo>
                      <a:pt x="2280" y="3404"/>
                    </a:lnTo>
                    <a:lnTo>
                      <a:pt x="3071" y="2493"/>
                    </a:lnTo>
                    <a:cubicBezTo>
                      <a:pt x="3283" y="2280"/>
                      <a:pt x="3526" y="1976"/>
                      <a:pt x="3678" y="1702"/>
                    </a:cubicBezTo>
                    <a:lnTo>
                      <a:pt x="4499" y="39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7"/>
              <p:cNvSpPr/>
              <p:nvPr/>
            </p:nvSpPr>
            <p:spPr>
              <a:xfrm>
                <a:off x="1968297" y="5278676"/>
                <a:ext cx="236883" cy="192938"/>
              </a:xfrm>
              <a:custGeom>
                <a:avLst/>
                <a:gdLst/>
                <a:ahLst/>
                <a:cxnLst/>
                <a:rect l="l" t="t" r="r" b="b"/>
                <a:pathLst>
                  <a:path w="5412" h="4408" extrusionOk="0">
                    <a:moveTo>
                      <a:pt x="1" y="1"/>
                    </a:moveTo>
                    <a:lnTo>
                      <a:pt x="1764" y="4408"/>
                    </a:lnTo>
                    <a:lnTo>
                      <a:pt x="5411" y="4286"/>
                    </a:lnTo>
                    <a:cubicBezTo>
                      <a:pt x="5411" y="4286"/>
                      <a:pt x="2584" y="3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7"/>
              <p:cNvSpPr/>
              <p:nvPr/>
            </p:nvSpPr>
            <p:spPr>
              <a:xfrm>
                <a:off x="1825957" y="3500913"/>
                <a:ext cx="207601" cy="158710"/>
              </a:xfrm>
              <a:custGeom>
                <a:avLst/>
                <a:gdLst/>
                <a:ahLst/>
                <a:cxnLst/>
                <a:rect l="l" t="t" r="r" b="b"/>
                <a:pathLst>
                  <a:path w="4743" h="3626" extrusionOk="0">
                    <a:moveTo>
                      <a:pt x="3706" y="0"/>
                    </a:moveTo>
                    <a:cubicBezTo>
                      <a:pt x="3289" y="0"/>
                      <a:pt x="2860" y="243"/>
                      <a:pt x="2736" y="738"/>
                    </a:cubicBezTo>
                    <a:cubicBezTo>
                      <a:pt x="2736" y="738"/>
                      <a:pt x="1885" y="21"/>
                      <a:pt x="1198" y="21"/>
                    </a:cubicBezTo>
                    <a:cubicBezTo>
                      <a:pt x="905" y="21"/>
                      <a:pt x="641" y="152"/>
                      <a:pt x="487" y="525"/>
                    </a:cubicBezTo>
                    <a:cubicBezTo>
                      <a:pt x="0" y="1741"/>
                      <a:pt x="1520" y="2774"/>
                      <a:pt x="2523" y="3625"/>
                    </a:cubicBezTo>
                    <a:cubicBezTo>
                      <a:pt x="3466" y="3048"/>
                      <a:pt x="4742" y="1589"/>
                      <a:pt x="4590" y="677"/>
                    </a:cubicBezTo>
                    <a:cubicBezTo>
                      <a:pt x="4501" y="228"/>
                      <a:pt x="4109" y="0"/>
                      <a:pt x="3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7"/>
              <p:cNvSpPr/>
              <p:nvPr/>
            </p:nvSpPr>
            <p:spPr>
              <a:xfrm>
                <a:off x="2653472" y="2114893"/>
                <a:ext cx="46615" cy="78874"/>
              </a:xfrm>
              <a:custGeom>
                <a:avLst/>
                <a:gdLst/>
                <a:ahLst/>
                <a:cxnLst/>
                <a:rect l="l" t="t" r="r" b="b"/>
                <a:pathLst>
                  <a:path w="1065" h="1802" extrusionOk="0">
                    <a:moveTo>
                      <a:pt x="612" y="0"/>
                    </a:moveTo>
                    <a:cubicBezTo>
                      <a:pt x="376" y="0"/>
                      <a:pt x="120" y="384"/>
                      <a:pt x="61" y="853"/>
                    </a:cubicBezTo>
                    <a:cubicBezTo>
                      <a:pt x="1" y="1339"/>
                      <a:pt x="153" y="1765"/>
                      <a:pt x="426" y="1795"/>
                    </a:cubicBezTo>
                    <a:cubicBezTo>
                      <a:pt x="443" y="1799"/>
                      <a:pt x="460" y="1801"/>
                      <a:pt x="476" y="1801"/>
                    </a:cubicBezTo>
                    <a:cubicBezTo>
                      <a:pt x="706" y="1801"/>
                      <a:pt x="947" y="1428"/>
                      <a:pt x="1004" y="975"/>
                    </a:cubicBezTo>
                    <a:cubicBezTo>
                      <a:pt x="1064" y="488"/>
                      <a:pt x="912" y="63"/>
                      <a:pt x="639" y="2"/>
                    </a:cubicBezTo>
                    <a:cubicBezTo>
                      <a:pt x="630" y="1"/>
                      <a:pt x="621" y="0"/>
                      <a:pt x="612"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7"/>
              <p:cNvSpPr/>
              <p:nvPr/>
            </p:nvSpPr>
            <p:spPr>
              <a:xfrm>
                <a:off x="3023329" y="2154811"/>
                <a:ext cx="47928" cy="78655"/>
              </a:xfrm>
              <a:custGeom>
                <a:avLst/>
                <a:gdLst/>
                <a:ahLst/>
                <a:cxnLst/>
                <a:rect l="l" t="t" r="r" b="b"/>
                <a:pathLst>
                  <a:path w="1095" h="1797" extrusionOk="0">
                    <a:moveTo>
                      <a:pt x="638" y="0"/>
                    </a:moveTo>
                    <a:cubicBezTo>
                      <a:pt x="377" y="0"/>
                      <a:pt x="149" y="356"/>
                      <a:pt x="61" y="853"/>
                    </a:cubicBezTo>
                    <a:cubicBezTo>
                      <a:pt x="1" y="1339"/>
                      <a:pt x="183" y="1765"/>
                      <a:pt x="426" y="1795"/>
                    </a:cubicBezTo>
                    <a:cubicBezTo>
                      <a:pt x="437" y="1796"/>
                      <a:pt x="447" y="1797"/>
                      <a:pt x="458" y="1797"/>
                    </a:cubicBezTo>
                    <a:cubicBezTo>
                      <a:pt x="721" y="1797"/>
                      <a:pt x="976" y="1442"/>
                      <a:pt x="1034" y="974"/>
                    </a:cubicBezTo>
                    <a:cubicBezTo>
                      <a:pt x="1095" y="458"/>
                      <a:pt x="943" y="32"/>
                      <a:pt x="669" y="2"/>
                    </a:cubicBezTo>
                    <a:cubicBezTo>
                      <a:pt x="659" y="1"/>
                      <a:pt x="648" y="0"/>
                      <a:pt x="63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7"/>
              <p:cNvSpPr/>
              <p:nvPr/>
            </p:nvSpPr>
            <p:spPr>
              <a:xfrm>
                <a:off x="2849036" y="2154723"/>
                <a:ext cx="113145" cy="149212"/>
              </a:xfrm>
              <a:custGeom>
                <a:avLst/>
                <a:gdLst/>
                <a:ahLst/>
                <a:cxnLst/>
                <a:rect l="l" t="t" r="r" b="b"/>
                <a:pathLst>
                  <a:path w="2585" h="3409" extrusionOk="0">
                    <a:moveTo>
                      <a:pt x="2218" y="1"/>
                    </a:moveTo>
                    <a:cubicBezTo>
                      <a:pt x="2107" y="1"/>
                      <a:pt x="1990" y="80"/>
                      <a:pt x="2007" y="217"/>
                    </a:cubicBezTo>
                    <a:cubicBezTo>
                      <a:pt x="2063" y="1145"/>
                      <a:pt x="2119" y="2074"/>
                      <a:pt x="2176" y="3003"/>
                    </a:cubicBezTo>
                    <a:lnTo>
                      <a:pt x="2176" y="3003"/>
                    </a:lnTo>
                    <a:cubicBezTo>
                      <a:pt x="1552" y="2976"/>
                      <a:pt x="928" y="2949"/>
                      <a:pt x="305" y="2922"/>
                    </a:cubicBezTo>
                    <a:cubicBezTo>
                      <a:pt x="62" y="2922"/>
                      <a:pt x="1" y="3317"/>
                      <a:pt x="244" y="3317"/>
                    </a:cubicBezTo>
                    <a:cubicBezTo>
                      <a:pt x="943" y="3347"/>
                      <a:pt x="1642" y="3378"/>
                      <a:pt x="2341" y="3408"/>
                    </a:cubicBezTo>
                    <a:cubicBezTo>
                      <a:pt x="2493" y="3408"/>
                      <a:pt x="2584" y="3317"/>
                      <a:pt x="2554" y="3165"/>
                    </a:cubicBezTo>
                    <a:cubicBezTo>
                      <a:pt x="2493" y="2162"/>
                      <a:pt x="2432" y="1159"/>
                      <a:pt x="2402" y="156"/>
                    </a:cubicBezTo>
                    <a:cubicBezTo>
                      <a:pt x="2389" y="49"/>
                      <a:pt x="2305" y="1"/>
                      <a:pt x="2218"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7"/>
              <p:cNvSpPr/>
              <p:nvPr/>
            </p:nvSpPr>
            <p:spPr>
              <a:xfrm>
                <a:off x="2485833" y="2216570"/>
                <a:ext cx="187642" cy="177312"/>
              </a:xfrm>
              <a:custGeom>
                <a:avLst/>
                <a:gdLst/>
                <a:ahLst/>
                <a:cxnLst/>
                <a:rect l="l" t="t" r="r" b="b"/>
                <a:pathLst>
                  <a:path w="4287" h="4051" extrusionOk="0">
                    <a:moveTo>
                      <a:pt x="2132" y="1"/>
                    </a:moveTo>
                    <a:cubicBezTo>
                      <a:pt x="1143" y="1"/>
                      <a:pt x="262" y="751"/>
                      <a:pt x="122" y="1782"/>
                    </a:cubicBezTo>
                    <a:cubicBezTo>
                      <a:pt x="1" y="2877"/>
                      <a:pt x="761" y="3910"/>
                      <a:pt x="1885" y="4032"/>
                    </a:cubicBezTo>
                    <a:cubicBezTo>
                      <a:pt x="1979" y="4045"/>
                      <a:pt x="2072" y="4051"/>
                      <a:pt x="2164" y="4051"/>
                    </a:cubicBezTo>
                    <a:cubicBezTo>
                      <a:pt x="3150" y="4051"/>
                      <a:pt x="4026" y="3327"/>
                      <a:pt x="4165" y="2299"/>
                    </a:cubicBezTo>
                    <a:cubicBezTo>
                      <a:pt x="4287" y="1205"/>
                      <a:pt x="3527" y="171"/>
                      <a:pt x="2402" y="19"/>
                    </a:cubicBezTo>
                    <a:cubicBezTo>
                      <a:pt x="2311" y="7"/>
                      <a:pt x="2221" y="1"/>
                      <a:pt x="2132"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7"/>
              <p:cNvSpPr/>
              <p:nvPr/>
            </p:nvSpPr>
            <p:spPr>
              <a:xfrm>
                <a:off x="2976757" y="2249835"/>
                <a:ext cx="188955" cy="177312"/>
              </a:xfrm>
              <a:custGeom>
                <a:avLst/>
                <a:gdLst/>
                <a:ahLst/>
                <a:cxnLst/>
                <a:rect l="l" t="t" r="r" b="b"/>
                <a:pathLst>
                  <a:path w="4317" h="4051" extrusionOk="0">
                    <a:moveTo>
                      <a:pt x="2132" y="1"/>
                    </a:moveTo>
                    <a:cubicBezTo>
                      <a:pt x="1143" y="1"/>
                      <a:pt x="262" y="751"/>
                      <a:pt x="122" y="1782"/>
                    </a:cubicBezTo>
                    <a:cubicBezTo>
                      <a:pt x="1" y="2876"/>
                      <a:pt x="761" y="3910"/>
                      <a:pt x="1885" y="4031"/>
                    </a:cubicBezTo>
                    <a:cubicBezTo>
                      <a:pt x="1979" y="4044"/>
                      <a:pt x="2072" y="4051"/>
                      <a:pt x="2164" y="4051"/>
                    </a:cubicBezTo>
                    <a:cubicBezTo>
                      <a:pt x="3150" y="4051"/>
                      <a:pt x="4026" y="3327"/>
                      <a:pt x="4165" y="2299"/>
                    </a:cubicBezTo>
                    <a:cubicBezTo>
                      <a:pt x="4317" y="1174"/>
                      <a:pt x="3527" y="171"/>
                      <a:pt x="2402" y="19"/>
                    </a:cubicBezTo>
                    <a:cubicBezTo>
                      <a:pt x="2311" y="7"/>
                      <a:pt x="2221" y="1"/>
                      <a:pt x="2132" y="1"/>
                    </a:cubicBezTo>
                    <a:close/>
                  </a:path>
                </a:pathLst>
              </a:custGeom>
              <a:solidFill>
                <a:srgbClr val="E2A6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7"/>
              <p:cNvSpPr/>
              <p:nvPr/>
            </p:nvSpPr>
            <p:spPr>
              <a:xfrm>
                <a:off x="2706696" y="2383422"/>
                <a:ext cx="101152" cy="57514"/>
              </a:xfrm>
              <a:custGeom>
                <a:avLst/>
                <a:gdLst/>
                <a:ahLst/>
                <a:cxnLst/>
                <a:rect l="l" t="t" r="r" b="b"/>
                <a:pathLst>
                  <a:path w="2311" h="1314" extrusionOk="0">
                    <a:moveTo>
                      <a:pt x="704" y="1"/>
                    </a:moveTo>
                    <a:cubicBezTo>
                      <a:pt x="497" y="1"/>
                      <a:pt x="264" y="22"/>
                      <a:pt x="0" y="68"/>
                    </a:cubicBezTo>
                    <a:cubicBezTo>
                      <a:pt x="335" y="463"/>
                      <a:pt x="821" y="828"/>
                      <a:pt x="1551" y="1131"/>
                    </a:cubicBezTo>
                    <a:cubicBezTo>
                      <a:pt x="1824" y="1223"/>
                      <a:pt x="2098" y="1283"/>
                      <a:pt x="2311" y="1314"/>
                    </a:cubicBezTo>
                    <a:cubicBezTo>
                      <a:pt x="2258" y="816"/>
                      <a:pt x="2002" y="1"/>
                      <a:pt x="704"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7"/>
              <p:cNvSpPr/>
              <p:nvPr/>
            </p:nvSpPr>
            <p:spPr>
              <a:xfrm>
                <a:off x="2678771" y="2292380"/>
                <a:ext cx="228129" cy="149037"/>
              </a:xfrm>
              <a:custGeom>
                <a:avLst/>
                <a:gdLst/>
                <a:ahLst/>
                <a:cxnLst/>
                <a:rect l="l" t="t" r="r" b="b"/>
                <a:pathLst>
                  <a:path w="5212" h="3405" extrusionOk="0">
                    <a:moveTo>
                      <a:pt x="909" y="0"/>
                    </a:moveTo>
                    <a:cubicBezTo>
                      <a:pt x="504" y="0"/>
                      <a:pt x="195" y="164"/>
                      <a:pt x="122" y="385"/>
                    </a:cubicBezTo>
                    <a:cubicBezTo>
                      <a:pt x="0" y="719"/>
                      <a:pt x="31" y="1449"/>
                      <a:pt x="669" y="2148"/>
                    </a:cubicBezTo>
                    <a:cubicBezTo>
                      <a:pt x="932" y="2102"/>
                      <a:pt x="1165" y="2081"/>
                      <a:pt x="1371" y="2081"/>
                    </a:cubicBezTo>
                    <a:cubicBezTo>
                      <a:pt x="2663" y="2081"/>
                      <a:pt x="2900" y="2896"/>
                      <a:pt x="2979" y="3394"/>
                    </a:cubicBezTo>
                    <a:cubicBezTo>
                      <a:pt x="3053" y="3401"/>
                      <a:pt x="3126" y="3405"/>
                      <a:pt x="3196" y="3405"/>
                    </a:cubicBezTo>
                    <a:cubicBezTo>
                      <a:pt x="4568" y="3405"/>
                      <a:pt x="5212" y="2054"/>
                      <a:pt x="4894" y="1418"/>
                    </a:cubicBezTo>
                    <a:cubicBezTo>
                      <a:pt x="4823" y="1286"/>
                      <a:pt x="4627" y="1270"/>
                      <a:pt x="4361" y="1270"/>
                    </a:cubicBezTo>
                    <a:cubicBezTo>
                      <a:pt x="4270" y="1270"/>
                      <a:pt x="4170" y="1272"/>
                      <a:pt x="4064" y="1272"/>
                    </a:cubicBezTo>
                    <a:cubicBezTo>
                      <a:pt x="3555" y="1272"/>
                      <a:pt x="2908" y="1225"/>
                      <a:pt x="2371" y="689"/>
                    </a:cubicBezTo>
                    <a:cubicBezTo>
                      <a:pt x="1885" y="187"/>
                      <a:pt x="1342" y="0"/>
                      <a:pt x="90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7"/>
              <p:cNvSpPr/>
              <p:nvPr/>
            </p:nvSpPr>
            <p:spPr>
              <a:xfrm>
                <a:off x="2403370" y="1759743"/>
                <a:ext cx="351254" cy="376553"/>
              </a:xfrm>
              <a:custGeom>
                <a:avLst/>
                <a:gdLst/>
                <a:ahLst/>
                <a:cxnLst/>
                <a:rect l="l" t="t" r="r" b="b"/>
                <a:pathLst>
                  <a:path w="8025" h="8603" extrusionOk="0">
                    <a:moveTo>
                      <a:pt x="6748" y="0"/>
                    </a:moveTo>
                    <a:cubicBezTo>
                      <a:pt x="3040" y="0"/>
                      <a:pt x="0" y="3040"/>
                      <a:pt x="0" y="6748"/>
                    </a:cubicBezTo>
                    <a:lnTo>
                      <a:pt x="0" y="8602"/>
                    </a:lnTo>
                    <a:cubicBezTo>
                      <a:pt x="2098" y="7447"/>
                      <a:pt x="7386" y="4134"/>
                      <a:pt x="8025"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7"/>
              <p:cNvSpPr/>
              <p:nvPr/>
            </p:nvSpPr>
            <p:spPr>
              <a:xfrm>
                <a:off x="2742976" y="1583388"/>
                <a:ext cx="174336" cy="192938"/>
              </a:xfrm>
              <a:custGeom>
                <a:avLst/>
                <a:gdLst/>
                <a:ahLst/>
                <a:cxnLst/>
                <a:rect l="l" t="t" r="r" b="b"/>
                <a:pathLst>
                  <a:path w="3983" h="4408" extrusionOk="0">
                    <a:moveTo>
                      <a:pt x="1216" y="0"/>
                    </a:moveTo>
                    <a:cubicBezTo>
                      <a:pt x="153" y="0"/>
                      <a:pt x="1" y="4407"/>
                      <a:pt x="1" y="4407"/>
                    </a:cubicBezTo>
                    <a:cubicBezTo>
                      <a:pt x="1520" y="4407"/>
                      <a:pt x="3982" y="2310"/>
                      <a:pt x="3466" y="1733"/>
                    </a:cubicBezTo>
                    <a:cubicBezTo>
                      <a:pt x="3423" y="1685"/>
                      <a:pt x="3364" y="1663"/>
                      <a:pt x="3292" y="1663"/>
                    </a:cubicBezTo>
                    <a:cubicBezTo>
                      <a:pt x="2537" y="1663"/>
                      <a:pt x="335" y="4043"/>
                      <a:pt x="335" y="4043"/>
                    </a:cubicBezTo>
                    <a:cubicBezTo>
                      <a:pt x="335" y="4043"/>
                      <a:pt x="2280" y="0"/>
                      <a:pt x="1216"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7"/>
              <p:cNvSpPr/>
              <p:nvPr/>
            </p:nvSpPr>
            <p:spPr>
              <a:xfrm>
                <a:off x="2754625" y="1751919"/>
                <a:ext cx="411130" cy="327414"/>
              </a:xfrm>
              <a:custGeom>
                <a:avLst/>
                <a:gdLst/>
                <a:ahLst/>
                <a:cxnLst/>
                <a:rect l="l" t="t" r="r" b="b"/>
                <a:pathLst>
                  <a:path w="6566" h="5229" extrusionOk="0">
                    <a:moveTo>
                      <a:pt x="0" y="0"/>
                    </a:moveTo>
                    <a:cubicBezTo>
                      <a:pt x="639" y="1095"/>
                      <a:pt x="2797" y="4408"/>
                      <a:pt x="6566" y="5228"/>
                    </a:cubicBezTo>
                    <a:cubicBezTo>
                      <a:pt x="5867" y="2250"/>
                      <a:pt x="3192" y="0"/>
                      <a:pt x="0" y="0"/>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7"/>
              <p:cNvSpPr/>
              <p:nvPr/>
            </p:nvSpPr>
            <p:spPr>
              <a:xfrm>
                <a:off x="2159633" y="2122377"/>
                <a:ext cx="249795" cy="216837"/>
              </a:xfrm>
              <a:custGeom>
                <a:avLst/>
                <a:gdLst/>
                <a:ahLst/>
                <a:cxnLst/>
                <a:rect l="l" t="t" r="r" b="b"/>
                <a:pathLst>
                  <a:path w="5707" h="4954" extrusionOk="0">
                    <a:moveTo>
                      <a:pt x="3577" y="1"/>
                    </a:moveTo>
                    <a:cubicBezTo>
                      <a:pt x="3168" y="1"/>
                      <a:pt x="2703" y="88"/>
                      <a:pt x="2188" y="317"/>
                    </a:cubicBezTo>
                    <a:cubicBezTo>
                      <a:pt x="0" y="1290"/>
                      <a:pt x="1216" y="4785"/>
                      <a:pt x="3465" y="4937"/>
                    </a:cubicBezTo>
                    <a:cubicBezTo>
                      <a:pt x="3624" y="4948"/>
                      <a:pt x="3770" y="4953"/>
                      <a:pt x="3907" y="4953"/>
                    </a:cubicBezTo>
                    <a:cubicBezTo>
                      <a:pt x="5706" y="4953"/>
                      <a:pt x="5654" y="4086"/>
                      <a:pt x="5654" y="4086"/>
                    </a:cubicBezTo>
                    <a:lnTo>
                      <a:pt x="5654" y="925"/>
                    </a:lnTo>
                    <a:cubicBezTo>
                      <a:pt x="5654" y="925"/>
                      <a:pt x="4907" y="1"/>
                      <a:pt x="3577"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7"/>
              <p:cNvSpPr/>
              <p:nvPr/>
            </p:nvSpPr>
            <p:spPr>
              <a:xfrm>
                <a:off x="2256960" y="2170743"/>
                <a:ext cx="116122" cy="110519"/>
              </a:xfrm>
              <a:custGeom>
                <a:avLst/>
                <a:gdLst/>
                <a:ahLst/>
                <a:cxnLst/>
                <a:rect l="l" t="t" r="r" b="b"/>
                <a:pathLst>
                  <a:path w="2653" h="2525" extrusionOk="0">
                    <a:moveTo>
                      <a:pt x="220" y="1"/>
                    </a:moveTo>
                    <a:lnTo>
                      <a:pt x="220" y="1"/>
                    </a:lnTo>
                    <a:cubicBezTo>
                      <a:pt x="32" y="1"/>
                      <a:pt x="41" y="337"/>
                      <a:pt x="245" y="337"/>
                    </a:cubicBezTo>
                    <a:cubicBezTo>
                      <a:pt x="822" y="367"/>
                      <a:pt x="1278" y="702"/>
                      <a:pt x="1643" y="1158"/>
                    </a:cubicBezTo>
                    <a:cubicBezTo>
                      <a:pt x="1546" y="1152"/>
                      <a:pt x="1447" y="1148"/>
                      <a:pt x="1347" y="1148"/>
                    </a:cubicBezTo>
                    <a:cubicBezTo>
                      <a:pt x="916" y="1148"/>
                      <a:pt x="474" y="1215"/>
                      <a:pt x="154" y="1462"/>
                    </a:cubicBezTo>
                    <a:cubicBezTo>
                      <a:pt x="1" y="1563"/>
                      <a:pt x="104" y="1794"/>
                      <a:pt x="249" y="1794"/>
                    </a:cubicBezTo>
                    <a:cubicBezTo>
                      <a:pt x="277" y="1794"/>
                      <a:pt x="307" y="1785"/>
                      <a:pt x="336" y="1765"/>
                    </a:cubicBezTo>
                    <a:cubicBezTo>
                      <a:pt x="633" y="1553"/>
                      <a:pt x="1019" y="1504"/>
                      <a:pt x="1401" y="1504"/>
                    </a:cubicBezTo>
                    <a:cubicBezTo>
                      <a:pt x="1566" y="1504"/>
                      <a:pt x="1730" y="1513"/>
                      <a:pt x="1886" y="1522"/>
                    </a:cubicBezTo>
                    <a:cubicBezTo>
                      <a:pt x="2069" y="1826"/>
                      <a:pt x="2190" y="2130"/>
                      <a:pt x="2281" y="2404"/>
                    </a:cubicBezTo>
                    <a:cubicBezTo>
                      <a:pt x="2306" y="2488"/>
                      <a:pt x="2373" y="2525"/>
                      <a:pt x="2441" y="2525"/>
                    </a:cubicBezTo>
                    <a:cubicBezTo>
                      <a:pt x="2545" y="2525"/>
                      <a:pt x="2652" y="2441"/>
                      <a:pt x="2616" y="2313"/>
                    </a:cubicBezTo>
                    <a:cubicBezTo>
                      <a:pt x="2281" y="1249"/>
                      <a:pt x="1491" y="33"/>
                      <a:pt x="245" y="3"/>
                    </a:cubicBezTo>
                    <a:cubicBezTo>
                      <a:pt x="236" y="1"/>
                      <a:pt x="228" y="1"/>
                      <a:pt x="220" y="1"/>
                    </a:cubicBezTo>
                    <a:close/>
                  </a:path>
                </a:pathLst>
              </a:custGeom>
              <a:solidFill>
                <a:srgbClr val="795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7"/>
              <p:cNvSpPr/>
              <p:nvPr/>
            </p:nvSpPr>
            <p:spPr>
              <a:xfrm>
                <a:off x="2851724" y="4696506"/>
                <a:ext cx="145131" cy="105173"/>
              </a:xfrm>
              <a:custGeom>
                <a:avLst/>
                <a:gdLst/>
                <a:ahLst/>
                <a:cxnLst/>
                <a:rect l="l" t="t" r="r" b="b"/>
                <a:pathLst>
                  <a:path w="3345" h="2403" extrusionOk="0">
                    <a:moveTo>
                      <a:pt x="153" y="1"/>
                    </a:moveTo>
                    <a:cubicBezTo>
                      <a:pt x="62" y="609"/>
                      <a:pt x="1" y="1460"/>
                      <a:pt x="62" y="2402"/>
                    </a:cubicBezTo>
                    <a:lnTo>
                      <a:pt x="3344" y="2341"/>
                    </a:lnTo>
                    <a:cubicBezTo>
                      <a:pt x="3314" y="1521"/>
                      <a:pt x="3010" y="487"/>
                      <a:pt x="1885" y="335"/>
                    </a:cubicBezTo>
                    <a:cubicBezTo>
                      <a:pt x="1399" y="274"/>
                      <a:pt x="791" y="153"/>
                      <a:pt x="153" y="1"/>
                    </a:cubicBezTo>
                    <a:close/>
                  </a:path>
                </a:pathLst>
              </a:custGeom>
              <a:solidFill>
                <a:srgbClr val="ECEF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7"/>
              <p:cNvSpPr/>
              <p:nvPr/>
            </p:nvSpPr>
            <p:spPr>
              <a:xfrm>
                <a:off x="3132447" y="2555306"/>
                <a:ext cx="91829" cy="214254"/>
              </a:xfrm>
              <a:custGeom>
                <a:avLst/>
                <a:gdLst/>
                <a:ahLst/>
                <a:cxnLst/>
                <a:rect l="l" t="t" r="r" b="b"/>
                <a:pathLst>
                  <a:path w="2098" h="4895" fill="none" extrusionOk="0">
                    <a:moveTo>
                      <a:pt x="0" y="4895"/>
                    </a:moveTo>
                    <a:lnTo>
                      <a:pt x="2097" y="2797"/>
                    </a:lnTo>
                    <a:lnTo>
                      <a:pt x="2097" y="1"/>
                    </a:lnTo>
                    <a:lnTo>
                      <a:pt x="0" y="2098"/>
                    </a:lnTo>
                    <a:close/>
                  </a:path>
                </a:pathLst>
              </a:custGeom>
              <a:noFill/>
              <a:ln w="9875" cap="flat" cmpd="sng">
                <a:solidFill>
                  <a:srgbClr val="79567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7"/>
              <p:cNvSpPr/>
              <p:nvPr/>
            </p:nvSpPr>
            <p:spPr>
              <a:xfrm>
                <a:off x="3132447" y="2677731"/>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7"/>
              <p:cNvSpPr/>
              <p:nvPr/>
            </p:nvSpPr>
            <p:spPr>
              <a:xfrm>
                <a:off x="3132447" y="2919867"/>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7"/>
              <p:cNvSpPr/>
              <p:nvPr/>
            </p:nvSpPr>
            <p:spPr>
              <a:xfrm>
                <a:off x="3132447" y="2798799"/>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7"/>
              <p:cNvSpPr/>
              <p:nvPr/>
            </p:nvSpPr>
            <p:spPr>
              <a:xfrm>
                <a:off x="3132447" y="3040934"/>
                <a:ext cx="91829" cy="214210"/>
              </a:xfrm>
              <a:custGeom>
                <a:avLst/>
                <a:gdLst/>
                <a:ahLst/>
                <a:cxnLst/>
                <a:rect l="l" t="t" r="r" b="b"/>
                <a:pathLst>
                  <a:path w="2098" h="4894" extrusionOk="0">
                    <a:moveTo>
                      <a:pt x="2097" y="0"/>
                    </a:moveTo>
                    <a:lnTo>
                      <a:pt x="0" y="2098"/>
                    </a:lnTo>
                    <a:lnTo>
                      <a:pt x="0" y="4894"/>
                    </a:lnTo>
                    <a:lnTo>
                      <a:pt x="2097" y="2766"/>
                    </a:lnTo>
                    <a:lnTo>
                      <a:pt x="2097"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7"/>
              <p:cNvSpPr/>
              <p:nvPr/>
            </p:nvSpPr>
            <p:spPr>
              <a:xfrm>
                <a:off x="3132447" y="1655964"/>
                <a:ext cx="91829" cy="142384"/>
              </a:xfrm>
              <a:custGeom>
                <a:avLst/>
                <a:gdLst/>
                <a:ahLst/>
                <a:cxnLst/>
                <a:rect l="l" t="t" r="r" b="b"/>
                <a:pathLst>
                  <a:path w="2098" h="3253" extrusionOk="0">
                    <a:moveTo>
                      <a:pt x="0" y="0"/>
                    </a:moveTo>
                    <a:lnTo>
                      <a:pt x="0" y="3253"/>
                    </a:lnTo>
                    <a:lnTo>
                      <a:pt x="2097" y="1155"/>
                    </a:lnTo>
                    <a:lnTo>
                      <a:pt x="2097"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7"/>
              <p:cNvSpPr/>
              <p:nvPr/>
            </p:nvSpPr>
            <p:spPr>
              <a:xfrm>
                <a:off x="3132447" y="1706518"/>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7"/>
              <p:cNvSpPr/>
              <p:nvPr/>
            </p:nvSpPr>
            <p:spPr>
              <a:xfrm>
                <a:off x="3132447" y="1827586"/>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7"/>
              <p:cNvSpPr/>
              <p:nvPr/>
            </p:nvSpPr>
            <p:spPr>
              <a:xfrm>
                <a:off x="3132447" y="1948654"/>
                <a:ext cx="91829" cy="214254"/>
              </a:xfrm>
              <a:custGeom>
                <a:avLst/>
                <a:gdLst/>
                <a:ahLst/>
                <a:cxnLst/>
                <a:rect l="l" t="t" r="r" b="b"/>
                <a:pathLst>
                  <a:path w="2098" h="4895" extrusionOk="0">
                    <a:moveTo>
                      <a:pt x="2097" y="0"/>
                    </a:moveTo>
                    <a:lnTo>
                      <a:pt x="0" y="2098"/>
                    </a:lnTo>
                    <a:lnTo>
                      <a:pt x="0" y="4894"/>
                    </a:lnTo>
                    <a:lnTo>
                      <a:pt x="2097" y="2797"/>
                    </a:lnTo>
                    <a:lnTo>
                      <a:pt x="2097" y="0"/>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7"/>
              <p:cNvSpPr/>
              <p:nvPr/>
            </p:nvSpPr>
            <p:spPr>
              <a:xfrm>
                <a:off x="3132447" y="2313171"/>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7"/>
              <p:cNvSpPr/>
              <p:nvPr/>
            </p:nvSpPr>
            <p:spPr>
              <a:xfrm>
                <a:off x="3132447" y="2434239"/>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7"/>
              <p:cNvSpPr/>
              <p:nvPr/>
            </p:nvSpPr>
            <p:spPr>
              <a:xfrm>
                <a:off x="3132447" y="2192103"/>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7"/>
              <p:cNvSpPr/>
              <p:nvPr/>
            </p:nvSpPr>
            <p:spPr>
              <a:xfrm>
                <a:off x="3132447" y="2071035"/>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7"/>
              <p:cNvSpPr/>
              <p:nvPr/>
            </p:nvSpPr>
            <p:spPr>
              <a:xfrm>
                <a:off x="2326204" y="2718962"/>
                <a:ext cx="874131" cy="575400"/>
              </a:xfrm>
              <a:custGeom>
                <a:avLst/>
                <a:gdLst/>
                <a:ahLst/>
                <a:cxnLst/>
                <a:rect l="l" t="t" r="r" b="b"/>
                <a:pathLst>
                  <a:path w="19971" h="13146" extrusionOk="0">
                    <a:moveTo>
                      <a:pt x="16444" y="1"/>
                    </a:moveTo>
                    <a:lnTo>
                      <a:pt x="9058" y="7295"/>
                    </a:lnTo>
                    <a:cubicBezTo>
                      <a:pt x="9058" y="7295"/>
                      <a:pt x="4804" y="1978"/>
                      <a:pt x="2499" y="1978"/>
                    </a:cubicBezTo>
                    <a:cubicBezTo>
                      <a:pt x="2402" y="1978"/>
                      <a:pt x="2309" y="1987"/>
                      <a:pt x="2219" y="2007"/>
                    </a:cubicBezTo>
                    <a:cubicBezTo>
                      <a:pt x="0" y="2493"/>
                      <a:pt x="274" y="5533"/>
                      <a:pt x="912" y="7022"/>
                    </a:cubicBezTo>
                    <a:cubicBezTo>
                      <a:pt x="1517" y="8405"/>
                      <a:pt x="5699" y="13146"/>
                      <a:pt x="8592" y="13146"/>
                    </a:cubicBezTo>
                    <a:cubicBezTo>
                      <a:pt x="8752" y="13146"/>
                      <a:pt x="8907" y="13131"/>
                      <a:pt x="9058" y="13101"/>
                    </a:cubicBezTo>
                    <a:cubicBezTo>
                      <a:pt x="11915" y="12523"/>
                      <a:pt x="19970" y="2493"/>
                      <a:pt x="19970" y="2493"/>
                    </a:cubicBezTo>
                    <a:lnTo>
                      <a:pt x="16444" y="1"/>
                    </a:ln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7"/>
              <p:cNvSpPr/>
              <p:nvPr/>
            </p:nvSpPr>
            <p:spPr>
              <a:xfrm>
                <a:off x="2346163" y="2640133"/>
                <a:ext cx="2209860" cy="2253148"/>
              </a:xfrm>
              <a:custGeom>
                <a:avLst/>
                <a:gdLst/>
                <a:ahLst/>
                <a:cxnLst/>
                <a:rect l="l" t="t" r="r" b="b"/>
                <a:pathLst>
                  <a:path w="50488" h="51477" extrusionOk="0">
                    <a:moveTo>
                      <a:pt x="38423" y="0"/>
                    </a:moveTo>
                    <a:cubicBezTo>
                      <a:pt x="26837" y="0"/>
                      <a:pt x="26398" y="30301"/>
                      <a:pt x="22675" y="35419"/>
                    </a:cubicBezTo>
                    <a:cubicBezTo>
                      <a:pt x="20593" y="38265"/>
                      <a:pt x="15291" y="38596"/>
                      <a:pt x="10252" y="38596"/>
                    </a:cubicBezTo>
                    <a:cubicBezTo>
                      <a:pt x="8725" y="38596"/>
                      <a:pt x="7222" y="38566"/>
                      <a:pt x="5841" y="38566"/>
                    </a:cubicBezTo>
                    <a:cubicBezTo>
                      <a:pt x="3261" y="38566"/>
                      <a:pt x="1104" y="38672"/>
                      <a:pt x="0" y="39279"/>
                    </a:cubicBezTo>
                    <a:cubicBezTo>
                      <a:pt x="3864" y="42037"/>
                      <a:pt x="8031" y="42888"/>
                      <a:pt x="11702" y="42888"/>
                    </a:cubicBezTo>
                    <a:cubicBezTo>
                      <a:pt x="17619" y="42888"/>
                      <a:pt x="22250" y="40677"/>
                      <a:pt x="22250" y="40677"/>
                    </a:cubicBezTo>
                    <a:cubicBezTo>
                      <a:pt x="22250" y="40677"/>
                      <a:pt x="22888" y="43048"/>
                      <a:pt x="24408" y="43048"/>
                    </a:cubicBezTo>
                    <a:cubicBezTo>
                      <a:pt x="24486" y="43062"/>
                      <a:pt x="24572" y="43068"/>
                      <a:pt x="24667" y="43068"/>
                    </a:cubicBezTo>
                    <a:cubicBezTo>
                      <a:pt x="27092" y="43068"/>
                      <a:pt x="34807" y="38845"/>
                      <a:pt x="37883" y="38845"/>
                    </a:cubicBezTo>
                    <a:cubicBezTo>
                      <a:pt x="37964" y="38845"/>
                      <a:pt x="38042" y="38848"/>
                      <a:pt x="38116" y="38854"/>
                    </a:cubicBezTo>
                    <a:cubicBezTo>
                      <a:pt x="40183" y="43231"/>
                      <a:pt x="38268" y="51134"/>
                      <a:pt x="38268" y="51134"/>
                    </a:cubicBezTo>
                    <a:cubicBezTo>
                      <a:pt x="38268" y="51134"/>
                      <a:pt x="38297" y="51477"/>
                      <a:pt x="38452" y="51477"/>
                    </a:cubicBezTo>
                    <a:cubicBezTo>
                      <a:pt x="38523" y="51477"/>
                      <a:pt x="38621" y="51404"/>
                      <a:pt x="38755" y="51194"/>
                    </a:cubicBezTo>
                    <a:cubicBezTo>
                      <a:pt x="43132" y="43930"/>
                      <a:pt x="41673" y="37060"/>
                      <a:pt x="39180" y="34720"/>
                    </a:cubicBezTo>
                    <a:cubicBezTo>
                      <a:pt x="38061" y="34553"/>
                      <a:pt x="37253" y="34466"/>
                      <a:pt x="36550" y="34466"/>
                    </a:cubicBezTo>
                    <a:cubicBezTo>
                      <a:pt x="34695" y="34466"/>
                      <a:pt x="33564" y="35069"/>
                      <a:pt x="29332" y="36392"/>
                    </a:cubicBezTo>
                    <a:cubicBezTo>
                      <a:pt x="32797" y="33960"/>
                      <a:pt x="34591" y="22410"/>
                      <a:pt x="35350" y="17212"/>
                    </a:cubicBezTo>
                    <a:cubicBezTo>
                      <a:pt x="36110" y="12014"/>
                      <a:pt x="37660" y="8671"/>
                      <a:pt x="38208" y="8215"/>
                    </a:cubicBezTo>
                    <a:cubicBezTo>
                      <a:pt x="38631" y="8622"/>
                      <a:pt x="39315" y="8706"/>
                      <a:pt x="40182" y="8706"/>
                    </a:cubicBezTo>
                    <a:cubicBezTo>
                      <a:pt x="40797" y="8706"/>
                      <a:pt x="41504" y="8664"/>
                      <a:pt x="42275" y="8664"/>
                    </a:cubicBezTo>
                    <a:cubicBezTo>
                      <a:pt x="42446" y="8664"/>
                      <a:pt x="42620" y="8666"/>
                      <a:pt x="42797" y="8671"/>
                    </a:cubicBezTo>
                    <a:cubicBezTo>
                      <a:pt x="45320" y="9735"/>
                      <a:pt x="43892" y="13625"/>
                      <a:pt x="46019" y="14051"/>
                    </a:cubicBezTo>
                    <a:cubicBezTo>
                      <a:pt x="46352" y="14171"/>
                      <a:pt x="46665" y="14222"/>
                      <a:pt x="46956" y="14222"/>
                    </a:cubicBezTo>
                    <a:cubicBezTo>
                      <a:pt x="48661" y="14222"/>
                      <a:pt x="49636" y="12470"/>
                      <a:pt x="49636" y="12470"/>
                    </a:cubicBezTo>
                    <a:cubicBezTo>
                      <a:pt x="49636" y="12470"/>
                      <a:pt x="50487" y="11255"/>
                      <a:pt x="50275" y="10373"/>
                    </a:cubicBezTo>
                    <a:cubicBezTo>
                      <a:pt x="50224" y="10144"/>
                      <a:pt x="49896" y="9851"/>
                      <a:pt x="49326" y="9851"/>
                    </a:cubicBezTo>
                    <a:cubicBezTo>
                      <a:pt x="49216" y="9851"/>
                      <a:pt x="49096" y="9862"/>
                      <a:pt x="48968" y="9887"/>
                    </a:cubicBezTo>
                    <a:cubicBezTo>
                      <a:pt x="48086" y="9644"/>
                      <a:pt x="45563" y="3868"/>
                      <a:pt x="40062" y="191"/>
                    </a:cubicBezTo>
                    <a:cubicBezTo>
                      <a:pt x="39492" y="62"/>
                      <a:pt x="38946" y="0"/>
                      <a:pt x="38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7"/>
              <p:cNvSpPr/>
              <p:nvPr/>
            </p:nvSpPr>
            <p:spPr>
              <a:xfrm>
                <a:off x="4019796" y="2802782"/>
                <a:ext cx="93843" cy="72177"/>
              </a:xfrm>
              <a:custGeom>
                <a:avLst/>
                <a:gdLst/>
                <a:ahLst/>
                <a:cxnLst/>
                <a:rect l="l" t="t" r="r" b="b"/>
                <a:pathLst>
                  <a:path w="2144" h="1649" extrusionOk="0">
                    <a:moveTo>
                      <a:pt x="304" y="1"/>
                    </a:moveTo>
                    <a:cubicBezTo>
                      <a:pt x="240" y="1"/>
                      <a:pt x="177" y="37"/>
                      <a:pt x="153" y="122"/>
                    </a:cubicBezTo>
                    <a:cubicBezTo>
                      <a:pt x="1" y="760"/>
                      <a:pt x="305" y="1551"/>
                      <a:pt x="1034" y="1642"/>
                    </a:cubicBezTo>
                    <a:cubicBezTo>
                      <a:pt x="1071" y="1646"/>
                      <a:pt x="1107" y="1648"/>
                      <a:pt x="1142" y="1648"/>
                    </a:cubicBezTo>
                    <a:cubicBezTo>
                      <a:pt x="1847" y="1648"/>
                      <a:pt x="2071" y="793"/>
                      <a:pt x="2129" y="213"/>
                    </a:cubicBezTo>
                    <a:cubicBezTo>
                      <a:pt x="2144" y="107"/>
                      <a:pt x="2068" y="54"/>
                      <a:pt x="1984" y="54"/>
                    </a:cubicBezTo>
                    <a:cubicBezTo>
                      <a:pt x="1901" y="54"/>
                      <a:pt x="1810" y="107"/>
                      <a:pt x="1794" y="213"/>
                    </a:cubicBezTo>
                    <a:cubicBezTo>
                      <a:pt x="1765" y="593"/>
                      <a:pt x="1651" y="1311"/>
                      <a:pt x="1129" y="1311"/>
                    </a:cubicBezTo>
                    <a:cubicBezTo>
                      <a:pt x="1108" y="1311"/>
                      <a:pt x="1087" y="1310"/>
                      <a:pt x="1065" y="1307"/>
                    </a:cubicBezTo>
                    <a:cubicBezTo>
                      <a:pt x="579" y="1247"/>
                      <a:pt x="366" y="669"/>
                      <a:pt x="487" y="213"/>
                    </a:cubicBezTo>
                    <a:cubicBezTo>
                      <a:pt x="506" y="85"/>
                      <a:pt x="403"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7"/>
              <p:cNvSpPr/>
              <p:nvPr/>
            </p:nvSpPr>
            <p:spPr>
              <a:xfrm>
                <a:off x="2603811" y="4798370"/>
                <a:ext cx="394349" cy="61231"/>
              </a:xfrm>
              <a:custGeom>
                <a:avLst/>
                <a:gdLst/>
                <a:ahLst/>
                <a:cxnLst/>
                <a:rect l="l" t="t" r="r" b="b"/>
                <a:pathLst>
                  <a:path w="9089" h="1399" extrusionOk="0">
                    <a:moveTo>
                      <a:pt x="9058" y="0"/>
                    </a:moveTo>
                    <a:lnTo>
                      <a:pt x="1" y="152"/>
                    </a:lnTo>
                    <a:cubicBezTo>
                      <a:pt x="396" y="943"/>
                      <a:pt x="639" y="1399"/>
                      <a:pt x="639" y="1399"/>
                    </a:cubicBezTo>
                    <a:lnTo>
                      <a:pt x="8998" y="1095"/>
                    </a:lnTo>
                    <a:cubicBezTo>
                      <a:pt x="8998" y="1095"/>
                      <a:pt x="9089" y="608"/>
                      <a:pt x="9058" y="0"/>
                    </a:cubicBezTo>
                    <a:close/>
                  </a:path>
                </a:pathLst>
              </a:custGeom>
              <a:solidFill>
                <a:srgbClr val="DE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7"/>
              <p:cNvSpPr/>
              <p:nvPr/>
            </p:nvSpPr>
            <p:spPr>
              <a:xfrm>
                <a:off x="2547105" y="4632650"/>
                <a:ext cx="311262" cy="173013"/>
              </a:xfrm>
              <a:custGeom>
                <a:avLst/>
                <a:gdLst/>
                <a:ahLst/>
                <a:cxnLst/>
                <a:rect l="l" t="t" r="r" b="b"/>
                <a:pathLst>
                  <a:path w="7174" h="3953" extrusionOk="0">
                    <a:moveTo>
                      <a:pt x="3891" y="1"/>
                    </a:moveTo>
                    <a:cubicBezTo>
                      <a:pt x="3210" y="917"/>
                      <a:pt x="2140" y="1176"/>
                      <a:pt x="1164" y="1176"/>
                    </a:cubicBezTo>
                    <a:cubicBezTo>
                      <a:pt x="747" y="1176"/>
                      <a:pt x="346" y="1128"/>
                      <a:pt x="1" y="1065"/>
                    </a:cubicBezTo>
                    <a:lnTo>
                      <a:pt x="1" y="1065"/>
                    </a:lnTo>
                    <a:cubicBezTo>
                      <a:pt x="487" y="2250"/>
                      <a:pt x="943" y="3253"/>
                      <a:pt x="1308" y="3952"/>
                    </a:cubicBezTo>
                    <a:lnTo>
                      <a:pt x="7083" y="3861"/>
                    </a:lnTo>
                    <a:cubicBezTo>
                      <a:pt x="7022" y="2919"/>
                      <a:pt x="7083" y="2068"/>
                      <a:pt x="7174" y="1460"/>
                    </a:cubicBezTo>
                    <a:cubicBezTo>
                      <a:pt x="5989" y="1156"/>
                      <a:pt x="4712" y="670"/>
                      <a:pt x="3891" y="1"/>
                    </a:cubicBezTo>
                    <a:close/>
                  </a:path>
                </a:pathLst>
              </a:custGeom>
              <a:solidFill>
                <a:srgbClr val="61D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7"/>
              <p:cNvSpPr/>
              <p:nvPr/>
            </p:nvSpPr>
            <p:spPr>
              <a:xfrm>
                <a:off x="2507572" y="4571923"/>
                <a:ext cx="210271" cy="113977"/>
              </a:xfrm>
              <a:custGeom>
                <a:avLst/>
                <a:gdLst/>
                <a:ahLst/>
                <a:cxnLst/>
                <a:rect l="l" t="t" r="r" b="b"/>
                <a:pathLst>
                  <a:path w="4804" h="2604" extrusionOk="0">
                    <a:moveTo>
                      <a:pt x="1" y="0"/>
                    </a:moveTo>
                    <a:lnTo>
                      <a:pt x="1" y="0"/>
                    </a:lnTo>
                    <a:cubicBezTo>
                      <a:pt x="305" y="882"/>
                      <a:pt x="609" y="1733"/>
                      <a:pt x="913" y="2493"/>
                    </a:cubicBezTo>
                    <a:cubicBezTo>
                      <a:pt x="1258" y="2556"/>
                      <a:pt x="1659" y="2604"/>
                      <a:pt x="2076" y="2604"/>
                    </a:cubicBezTo>
                    <a:cubicBezTo>
                      <a:pt x="3052" y="2604"/>
                      <a:pt x="4122" y="2345"/>
                      <a:pt x="4803" y="1429"/>
                    </a:cubicBezTo>
                    <a:cubicBezTo>
                      <a:pt x="4347" y="1064"/>
                      <a:pt x="4043" y="669"/>
                      <a:pt x="3983" y="183"/>
                    </a:cubicBezTo>
                    <a:cubicBezTo>
                      <a:pt x="3983" y="152"/>
                      <a:pt x="3983" y="92"/>
                      <a:pt x="3952" y="61"/>
                    </a:cubicBezTo>
                    <a:cubicBezTo>
                      <a:pt x="3400" y="199"/>
                      <a:pt x="2821" y="254"/>
                      <a:pt x="2253" y="254"/>
                    </a:cubicBezTo>
                    <a:cubicBezTo>
                      <a:pt x="1447" y="254"/>
                      <a:pt x="661" y="143"/>
                      <a:pt x="1" y="0"/>
                    </a:cubicBezTo>
                    <a:close/>
                  </a:path>
                </a:pathLst>
              </a:custGeom>
              <a:solidFill>
                <a:srgbClr val="FFE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7"/>
              <p:cNvSpPr/>
              <p:nvPr/>
            </p:nvSpPr>
            <p:spPr>
              <a:xfrm>
                <a:off x="2419043" y="3594362"/>
                <a:ext cx="822219" cy="991303"/>
              </a:xfrm>
              <a:custGeom>
                <a:avLst/>
                <a:gdLst/>
                <a:ahLst/>
                <a:cxnLst/>
                <a:rect l="l" t="t" r="r" b="b"/>
                <a:pathLst>
                  <a:path w="18785" h="22648" extrusionOk="0">
                    <a:moveTo>
                      <a:pt x="11490" y="1"/>
                    </a:moveTo>
                    <a:cubicBezTo>
                      <a:pt x="8359" y="1095"/>
                      <a:pt x="6687" y="3770"/>
                      <a:pt x="6201" y="4803"/>
                    </a:cubicBezTo>
                    <a:cubicBezTo>
                      <a:pt x="8085" y="5259"/>
                      <a:pt x="8146" y="5928"/>
                      <a:pt x="8146" y="5928"/>
                    </a:cubicBezTo>
                    <a:cubicBezTo>
                      <a:pt x="8146" y="5928"/>
                      <a:pt x="0" y="10882"/>
                      <a:pt x="760" y="16962"/>
                    </a:cubicBezTo>
                    <a:cubicBezTo>
                      <a:pt x="973" y="18816"/>
                      <a:pt x="1459" y="20700"/>
                      <a:pt x="2037" y="22402"/>
                    </a:cubicBezTo>
                    <a:cubicBezTo>
                      <a:pt x="2714" y="22530"/>
                      <a:pt x="3523" y="22647"/>
                      <a:pt x="4358" y="22647"/>
                    </a:cubicBezTo>
                    <a:cubicBezTo>
                      <a:pt x="4910" y="22647"/>
                      <a:pt x="5474" y="22596"/>
                      <a:pt x="6019" y="22463"/>
                    </a:cubicBezTo>
                    <a:cubicBezTo>
                      <a:pt x="5867" y="20487"/>
                      <a:pt x="8025" y="14196"/>
                      <a:pt x="13313" y="10761"/>
                    </a:cubicBezTo>
                    <a:cubicBezTo>
                      <a:pt x="18785" y="7235"/>
                      <a:pt x="15684" y="2767"/>
                      <a:pt x="13344" y="1156"/>
                    </a:cubicBezTo>
                    <a:cubicBezTo>
                      <a:pt x="12827" y="821"/>
                      <a:pt x="12158" y="396"/>
                      <a:pt x="11490" y="1"/>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7"/>
              <p:cNvSpPr/>
              <p:nvPr/>
            </p:nvSpPr>
            <p:spPr>
              <a:xfrm>
                <a:off x="2708547" y="4654927"/>
                <a:ext cx="58833" cy="99659"/>
              </a:xfrm>
              <a:custGeom>
                <a:avLst/>
                <a:gdLst/>
                <a:ahLst/>
                <a:cxnLst/>
                <a:rect l="l" t="t" r="r" b="b"/>
                <a:pathLst>
                  <a:path w="1356" h="2277" extrusionOk="0">
                    <a:moveTo>
                      <a:pt x="1170" y="1"/>
                    </a:moveTo>
                    <a:cubicBezTo>
                      <a:pt x="1070" y="1"/>
                      <a:pt x="975" y="55"/>
                      <a:pt x="900" y="130"/>
                    </a:cubicBezTo>
                    <a:cubicBezTo>
                      <a:pt x="657" y="343"/>
                      <a:pt x="505" y="677"/>
                      <a:pt x="383" y="981"/>
                    </a:cubicBezTo>
                    <a:cubicBezTo>
                      <a:pt x="231" y="1346"/>
                      <a:pt x="109" y="1711"/>
                      <a:pt x="18" y="2106"/>
                    </a:cubicBezTo>
                    <a:cubicBezTo>
                      <a:pt x="1" y="2212"/>
                      <a:pt x="86" y="2277"/>
                      <a:pt x="166" y="2277"/>
                    </a:cubicBezTo>
                    <a:cubicBezTo>
                      <a:pt x="224" y="2277"/>
                      <a:pt x="279" y="2243"/>
                      <a:pt x="292" y="2167"/>
                    </a:cubicBezTo>
                    <a:cubicBezTo>
                      <a:pt x="444" y="1650"/>
                      <a:pt x="565" y="1103"/>
                      <a:pt x="839" y="647"/>
                    </a:cubicBezTo>
                    <a:cubicBezTo>
                      <a:pt x="900" y="586"/>
                      <a:pt x="930" y="525"/>
                      <a:pt x="960" y="465"/>
                    </a:cubicBezTo>
                    <a:cubicBezTo>
                      <a:pt x="960" y="471"/>
                      <a:pt x="962" y="473"/>
                      <a:pt x="964" y="473"/>
                    </a:cubicBezTo>
                    <a:cubicBezTo>
                      <a:pt x="971" y="473"/>
                      <a:pt x="991" y="434"/>
                      <a:pt x="991" y="434"/>
                    </a:cubicBezTo>
                    <a:cubicBezTo>
                      <a:pt x="1021" y="404"/>
                      <a:pt x="1052" y="373"/>
                      <a:pt x="1052" y="373"/>
                    </a:cubicBezTo>
                    <a:cubicBezTo>
                      <a:pt x="1082" y="343"/>
                      <a:pt x="1082" y="343"/>
                      <a:pt x="1112" y="313"/>
                    </a:cubicBezTo>
                    <a:cubicBezTo>
                      <a:pt x="1143" y="313"/>
                      <a:pt x="1143" y="313"/>
                      <a:pt x="1173" y="282"/>
                    </a:cubicBezTo>
                    <a:lnTo>
                      <a:pt x="1204" y="282"/>
                    </a:lnTo>
                    <a:cubicBezTo>
                      <a:pt x="1205" y="281"/>
                      <a:pt x="1205" y="280"/>
                      <a:pt x="1206" y="280"/>
                    </a:cubicBezTo>
                    <a:lnTo>
                      <a:pt x="1206" y="280"/>
                    </a:lnTo>
                    <a:cubicBezTo>
                      <a:pt x="1262" y="271"/>
                      <a:pt x="1325" y="242"/>
                      <a:pt x="1325" y="191"/>
                    </a:cubicBezTo>
                    <a:cubicBezTo>
                      <a:pt x="1356" y="130"/>
                      <a:pt x="1325" y="9"/>
                      <a:pt x="1234" y="9"/>
                    </a:cubicBezTo>
                    <a:cubicBezTo>
                      <a:pt x="1213" y="3"/>
                      <a:pt x="1191" y="1"/>
                      <a:pt x="11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7"/>
              <p:cNvSpPr/>
              <p:nvPr/>
            </p:nvSpPr>
            <p:spPr>
              <a:xfrm>
                <a:off x="2777663" y="4669589"/>
                <a:ext cx="58313" cy="99659"/>
              </a:xfrm>
              <a:custGeom>
                <a:avLst/>
                <a:gdLst/>
                <a:ahLst/>
                <a:cxnLst/>
                <a:rect l="l" t="t" r="r" b="b"/>
                <a:pathLst>
                  <a:path w="1344" h="2277" extrusionOk="0">
                    <a:moveTo>
                      <a:pt x="1160" y="0"/>
                    </a:moveTo>
                    <a:cubicBezTo>
                      <a:pt x="1067" y="0"/>
                      <a:pt x="987" y="55"/>
                      <a:pt x="887" y="130"/>
                    </a:cubicBezTo>
                    <a:cubicBezTo>
                      <a:pt x="644" y="342"/>
                      <a:pt x="492" y="677"/>
                      <a:pt x="371" y="981"/>
                    </a:cubicBezTo>
                    <a:cubicBezTo>
                      <a:pt x="219" y="1345"/>
                      <a:pt x="127" y="1710"/>
                      <a:pt x="36" y="2105"/>
                    </a:cubicBezTo>
                    <a:cubicBezTo>
                      <a:pt x="1" y="2211"/>
                      <a:pt x="78" y="2276"/>
                      <a:pt x="162" y="2276"/>
                    </a:cubicBezTo>
                    <a:cubicBezTo>
                      <a:pt x="221" y="2276"/>
                      <a:pt x="284" y="2242"/>
                      <a:pt x="310" y="2166"/>
                    </a:cubicBezTo>
                    <a:cubicBezTo>
                      <a:pt x="431" y="1649"/>
                      <a:pt x="583" y="1102"/>
                      <a:pt x="857" y="646"/>
                    </a:cubicBezTo>
                    <a:cubicBezTo>
                      <a:pt x="887" y="586"/>
                      <a:pt x="918" y="525"/>
                      <a:pt x="978" y="464"/>
                    </a:cubicBezTo>
                    <a:lnTo>
                      <a:pt x="978" y="464"/>
                    </a:lnTo>
                    <a:cubicBezTo>
                      <a:pt x="972" y="470"/>
                      <a:pt x="969" y="472"/>
                      <a:pt x="967" y="472"/>
                    </a:cubicBezTo>
                    <a:cubicBezTo>
                      <a:pt x="960" y="472"/>
                      <a:pt x="985" y="434"/>
                      <a:pt x="1009" y="434"/>
                    </a:cubicBezTo>
                    <a:cubicBezTo>
                      <a:pt x="1009" y="403"/>
                      <a:pt x="1039" y="373"/>
                      <a:pt x="1039" y="373"/>
                    </a:cubicBezTo>
                    <a:cubicBezTo>
                      <a:pt x="1069" y="343"/>
                      <a:pt x="1070" y="342"/>
                      <a:pt x="1099" y="313"/>
                    </a:cubicBezTo>
                    <a:lnTo>
                      <a:pt x="1099" y="313"/>
                    </a:lnTo>
                    <a:cubicBezTo>
                      <a:pt x="1090" y="322"/>
                      <a:pt x="1087" y="325"/>
                      <a:pt x="1088" y="325"/>
                    </a:cubicBezTo>
                    <a:cubicBezTo>
                      <a:pt x="1090" y="325"/>
                      <a:pt x="1110" y="312"/>
                      <a:pt x="1130" y="312"/>
                    </a:cubicBezTo>
                    <a:cubicBezTo>
                      <a:pt x="1130" y="312"/>
                      <a:pt x="1130" y="282"/>
                      <a:pt x="1161" y="282"/>
                    </a:cubicBezTo>
                    <a:lnTo>
                      <a:pt x="1191" y="282"/>
                    </a:lnTo>
                    <a:cubicBezTo>
                      <a:pt x="1192" y="281"/>
                      <a:pt x="1193" y="280"/>
                      <a:pt x="1194" y="279"/>
                    </a:cubicBezTo>
                    <a:lnTo>
                      <a:pt x="1194" y="279"/>
                    </a:lnTo>
                    <a:cubicBezTo>
                      <a:pt x="1251" y="270"/>
                      <a:pt x="1318" y="236"/>
                      <a:pt x="1343" y="160"/>
                    </a:cubicBezTo>
                    <a:cubicBezTo>
                      <a:pt x="1343" y="99"/>
                      <a:pt x="1313" y="8"/>
                      <a:pt x="1222" y="8"/>
                    </a:cubicBezTo>
                    <a:cubicBezTo>
                      <a:pt x="1200" y="3"/>
                      <a:pt x="1180" y="0"/>
                      <a:pt x="1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7"/>
              <p:cNvSpPr/>
              <p:nvPr/>
            </p:nvSpPr>
            <p:spPr>
              <a:xfrm>
                <a:off x="2673431" y="3558471"/>
                <a:ext cx="349941" cy="279865"/>
              </a:xfrm>
              <a:custGeom>
                <a:avLst/>
                <a:gdLst/>
                <a:ahLst/>
                <a:cxnLst/>
                <a:rect l="l" t="t" r="r" b="b"/>
                <a:pathLst>
                  <a:path w="7995" h="6394" extrusionOk="0">
                    <a:moveTo>
                      <a:pt x="7083" y="0"/>
                    </a:moveTo>
                    <a:cubicBezTo>
                      <a:pt x="7083" y="0"/>
                      <a:pt x="1399" y="1034"/>
                      <a:pt x="1" y="6110"/>
                    </a:cubicBezTo>
                    <a:cubicBezTo>
                      <a:pt x="477" y="6322"/>
                      <a:pt x="818" y="6393"/>
                      <a:pt x="1061" y="6393"/>
                    </a:cubicBezTo>
                    <a:cubicBezTo>
                      <a:pt x="1547" y="6393"/>
                      <a:pt x="1642" y="6110"/>
                      <a:pt x="1642" y="6110"/>
                    </a:cubicBezTo>
                    <a:cubicBezTo>
                      <a:pt x="1642" y="6110"/>
                      <a:pt x="5745" y="1945"/>
                      <a:pt x="7265" y="1854"/>
                    </a:cubicBezTo>
                    <a:cubicBezTo>
                      <a:pt x="7995" y="821"/>
                      <a:pt x="7083" y="0"/>
                      <a:pt x="7083" y="0"/>
                    </a:cubicBezTo>
                    <a:close/>
                  </a:path>
                </a:pathLst>
              </a:custGeom>
              <a:solidFill>
                <a:srgbClr val="93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7"/>
              <p:cNvSpPr/>
              <p:nvPr/>
            </p:nvSpPr>
            <p:spPr>
              <a:xfrm>
                <a:off x="3132447" y="3284383"/>
                <a:ext cx="91829" cy="195608"/>
              </a:xfrm>
              <a:custGeom>
                <a:avLst/>
                <a:gdLst/>
                <a:ahLst/>
                <a:cxnLst/>
                <a:rect l="l" t="t" r="r" b="b"/>
                <a:pathLst>
                  <a:path w="2098" h="4469" extrusionOk="0">
                    <a:moveTo>
                      <a:pt x="2097" y="1"/>
                    </a:moveTo>
                    <a:lnTo>
                      <a:pt x="0" y="2098"/>
                    </a:lnTo>
                    <a:lnTo>
                      <a:pt x="0" y="4469"/>
                    </a:lnTo>
                    <a:lnTo>
                      <a:pt x="395" y="4469"/>
                    </a:lnTo>
                    <a:lnTo>
                      <a:pt x="2097" y="2767"/>
                    </a:lnTo>
                    <a:lnTo>
                      <a:pt x="2097" y="1"/>
                    </a:lnTo>
                    <a:close/>
                  </a:path>
                </a:pathLst>
              </a:custGeom>
              <a:solidFill>
                <a:srgbClr val="FFD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7"/>
              <p:cNvSpPr/>
              <p:nvPr/>
            </p:nvSpPr>
            <p:spPr>
              <a:xfrm>
                <a:off x="3132447" y="3162002"/>
                <a:ext cx="91829" cy="214210"/>
              </a:xfrm>
              <a:custGeom>
                <a:avLst/>
                <a:gdLst/>
                <a:ahLst/>
                <a:cxnLst/>
                <a:rect l="l" t="t" r="r" b="b"/>
                <a:pathLst>
                  <a:path w="2098" h="4894" extrusionOk="0">
                    <a:moveTo>
                      <a:pt x="2097" y="0"/>
                    </a:moveTo>
                    <a:lnTo>
                      <a:pt x="0" y="2128"/>
                    </a:lnTo>
                    <a:lnTo>
                      <a:pt x="0" y="4894"/>
                    </a:lnTo>
                    <a:lnTo>
                      <a:pt x="2097" y="2797"/>
                    </a:lnTo>
                    <a:lnTo>
                      <a:pt x="2097" y="0"/>
                    </a:lnTo>
                    <a:close/>
                  </a:path>
                </a:pathLst>
              </a:custGeom>
              <a:solidFill>
                <a:srgbClr val="FFAB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7"/>
              <p:cNvSpPr/>
              <p:nvPr/>
            </p:nvSpPr>
            <p:spPr>
              <a:xfrm>
                <a:off x="2596265" y="1996539"/>
                <a:ext cx="118442" cy="34622"/>
              </a:xfrm>
              <a:custGeom>
                <a:avLst/>
                <a:gdLst/>
                <a:ahLst/>
                <a:cxnLst/>
                <a:rect l="l" t="t" r="r" b="b"/>
                <a:pathLst>
                  <a:path w="2706" h="791" extrusionOk="0">
                    <a:moveTo>
                      <a:pt x="1308" y="1"/>
                    </a:moveTo>
                    <a:cubicBezTo>
                      <a:pt x="1034" y="31"/>
                      <a:pt x="760" y="92"/>
                      <a:pt x="548" y="244"/>
                    </a:cubicBezTo>
                    <a:cubicBezTo>
                      <a:pt x="305" y="365"/>
                      <a:pt x="122" y="548"/>
                      <a:pt x="1" y="791"/>
                    </a:cubicBezTo>
                    <a:cubicBezTo>
                      <a:pt x="244" y="730"/>
                      <a:pt x="487" y="639"/>
                      <a:pt x="700" y="609"/>
                    </a:cubicBezTo>
                    <a:cubicBezTo>
                      <a:pt x="912" y="548"/>
                      <a:pt x="1125" y="548"/>
                      <a:pt x="1338" y="517"/>
                    </a:cubicBezTo>
                    <a:cubicBezTo>
                      <a:pt x="1413" y="512"/>
                      <a:pt x="1489" y="510"/>
                      <a:pt x="1565" y="510"/>
                    </a:cubicBezTo>
                    <a:cubicBezTo>
                      <a:pt x="1917" y="510"/>
                      <a:pt x="2281" y="564"/>
                      <a:pt x="2706" y="639"/>
                    </a:cubicBezTo>
                    <a:cubicBezTo>
                      <a:pt x="2554" y="426"/>
                      <a:pt x="2341" y="244"/>
                      <a:pt x="2098" y="153"/>
                    </a:cubicBezTo>
                    <a:cubicBezTo>
                      <a:pt x="1855" y="31"/>
                      <a:pt x="1581" y="1"/>
                      <a:pt x="1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7"/>
              <p:cNvSpPr/>
              <p:nvPr/>
            </p:nvSpPr>
            <p:spPr>
              <a:xfrm>
                <a:off x="3022016" y="2013828"/>
                <a:ext cx="94499" cy="37292"/>
              </a:xfrm>
              <a:custGeom>
                <a:avLst/>
                <a:gdLst/>
                <a:ahLst/>
                <a:cxnLst/>
                <a:rect l="l" t="t" r="r" b="b"/>
                <a:pathLst>
                  <a:path w="2159" h="852" extrusionOk="0">
                    <a:moveTo>
                      <a:pt x="1064" y="1"/>
                    </a:moveTo>
                    <a:cubicBezTo>
                      <a:pt x="821" y="1"/>
                      <a:pt x="547" y="92"/>
                      <a:pt x="365" y="244"/>
                    </a:cubicBezTo>
                    <a:cubicBezTo>
                      <a:pt x="183" y="396"/>
                      <a:pt x="31" y="609"/>
                      <a:pt x="0" y="822"/>
                    </a:cubicBezTo>
                    <a:cubicBezTo>
                      <a:pt x="426" y="639"/>
                      <a:pt x="760" y="518"/>
                      <a:pt x="1064" y="518"/>
                    </a:cubicBezTo>
                    <a:cubicBezTo>
                      <a:pt x="1216" y="548"/>
                      <a:pt x="1368" y="578"/>
                      <a:pt x="1550" y="639"/>
                    </a:cubicBezTo>
                    <a:cubicBezTo>
                      <a:pt x="1642" y="639"/>
                      <a:pt x="1733" y="700"/>
                      <a:pt x="1824" y="730"/>
                    </a:cubicBezTo>
                    <a:cubicBezTo>
                      <a:pt x="1946" y="761"/>
                      <a:pt x="2037" y="822"/>
                      <a:pt x="2158" y="852"/>
                    </a:cubicBezTo>
                    <a:cubicBezTo>
                      <a:pt x="2067" y="609"/>
                      <a:pt x="1946" y="426"/>
                      <a:pt x="1763" y="274"/>
                    </a:cubicBezTo>
                    <a:cubicBezTo>
                      <a:pt x="1581" y="122"/>
                      <a:pt x="1338" y="31"/>
                      <a:pt x="1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47"/>
            <p:cNvGrpSpPr/>
            <p:nvPr/>
          </p:nvGrpSpPr>
          <p:grpSpPr>
            <a:xfrm rot="-3603725">
              <a:off x="2997366" y="2565535"/>
              <a:ext cx="341241" cy="212691"/>
              <a:chOff x="3047905" y="3434276"/>
              <a:chExt cx="372241" cy="270262"/>
            </a:xfrm>
          </p:grpSpPr>
          <p:sp>
            <p:nvSpPr>
              <p:cNvPr id="1043" name="Google Shape;1043;p47"/>
              <p:cNvSpPr/>
              <p:nvPr/>
            </p:nvSpPr>
            <p:spPr>
              <a:xfrm>
                <a:off x="3047905" y="3434276"/>
                <a:ext cx="372241" cy="270262"/>
              </a:xfrm>
              <a:custGeom>
                <a:avLst/>
                <a:gdLst/>
                <a:ahLst/>
                <a:cxnLst/>
                <a:rect l="l" t="t" r="r" b="b"/>
                <a:pathLst>
                  <a:path w="8786" h="6379" extrusionOk="0">
                    <a:moveTo>
                      <a:pt x="4822" y="0"/>
                    </a:moveTo>
                    <a:cubicBezTo>
                      <a:pt x="3056" y="0"/>
                      <a:pt x="822" y="847"/>
                      <a:pt x="822" y="847"/>
                    </a:cubicBezTo>
                    <a:cubicBezTo>
                      <a:pt x="1" y="2974"/>
                      <a:pt x="1338" y="6379"/>
                      <a:pt x="1338" y="6379"/>
                    </a:cubicBezTo>
                    <a:cubicBezTo>
                      <a:pt x="1338" y="6379"/>
                      <a:pt x="3223" y="6288"/>
                      <a:pt x="3952" y="6136"/>
                    </a:cubicBezTo>
                    <a:cubicBezTo>
                      <a:pt x="4088" y="6102"/>
                      <a:pt x="4281" y="6089"/>
                      <a:pt x="4505" y="6089"/>
                    </a:cubicBezTo>
                    <a:cubicBezTo>
                      <a:pt x="5202" y="6089"/>
                      <a:pt x="6212" y="6213"/>
                      <a:pt x="6825" y="6213"/>
                    </a:cubicBezTo>
                    <a:cubicBezTo>
                      <a:pt x="7072" y="6213"/>
                      <a:pt x="7255" y="6193"/>
                      <a:pt x="7326" y="6136"/>
                    </a:cubicBezTo>
                    <a:cubicBezTo>
                      <a:pt x="7630" y="5862"/>
                      <a:pt x="6901" y="4981"/>
                      <a:pt x="6901" y="4981"/>
                    </a:cubicBezTo>
                    <a:lnTo>
                      <a:pt x="6901" y="4981"/>
                    </a:lnTo>
                    <a:cubicBezTo>
                      <a:pt x="6901" y="4981"/>
                      <a:pt x="6963" y="4985"/>
                      <a:pt x="7055" y="4985"/>
                    </a:cubicBezTo>
                    <a:cubicBezTo>
                      <a:pt x="7308" y="4985"/>
                      <a:pt x="7782" y="4952"/>
                      <a:pt x="7782" y="4707"/>
                    </a:cubicBezTo>
                    <a:cubicBezTo>
                      <a:pt x="7813" y="4373"/>
                      <a:pt x="6901" y="3674"/>
                      <a:pt x="6901" y="3674"/>
                    </a:cubicBezTo>
                    <a:lnTo>
                      <a:pt x="6901" y="3674"/>
                    </a:lnTo>
                    <a:cubicBezTo>
                      <a:pt x="6901" y="3674"/>
                      <a:pt x="7482" y="3849"/>
                      <a:pt x="7959" y="3849"/>
                    </a:cubicBezTo>
                    <a:cubicBezTo>
                      <a:pt x="8198" y="3849"/>
                      <a:pt x="8410" y="3805"/>
                      <a:pt x="8512" y="3674"/>
                    </a:cubicBezTo>
                    <a:cubicBezTo>
                      <a:pt x="8785" y="3309"/>
                      <a:pt x="7873" y="1394"/>
                      <a:pt x="6354" y="360"/>
                    </a:cubicBezTo>
                    <a:cubicBezTo>
                      <a:pt x="5968" y="98"/>
                      <a:pt x="5422" y="0"/>
                      <a:pt x="4822" y="0"/>
                    </a:cubicBezTo>
                    <a:close/>
                  </a:path>
                </a:pathLst>
              </a:custGeom>
              <a:solidFill>
                <a:srgbClr val="FFB8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7"/>
              <p:cNvSpPr/>
              <p:nvPr/>
            </p:nvSpPr>
            <p:spPr>
              <a:xfrm>
                <a:off x="3221787" y="3631757"/>
                <a:ext cx="118502" cy="13558"/>
              </a:xfrm>
              <a:custGeom>
                <a:avLst/>
                <a:gdLst/>
                <a:ahLst/>
                <a:cxnLst/>
                <a:rect l="l" t="t" r="r" b="b"/>
                <a:pathLst>
                  <a:path w="2797" h="320" extrusionOk="0">
                    <a:moveTo>
                      <a:pt x="1429" y="1"/>
                    </a:moveTo>
                    <a:cubicBezTo>
                      <a:pt x="714" y="1"/>
                      <a:pt x="113" y="198"/>
                      <a:pt x="0" y="198"/>
                    </a:cubicBezTo>
                    <a:lnTo>
                      <a:pt x="2797" y="320"/>
                    </a:lnTo>
                    <a:cubicBezTo>
                      <a:pt x="2356" y="76"/>
                      <a:pt x="1870" y="1"/>
                      <a:pt x="1429" y="1"/>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7"/>
              <p:cNvSpPr/>
              <p:nvPr/>
            </p:nvSpPr>
            <p:spPr>
              <a:xfrm>
                <a:off x="3264282" y="3534224"/>
                <a:ext cx="76007" cy="55713"/>
              </a:xfrm>
              <a:custGeom>
                <a:avLst/>
                <a:gdLst/>
                <a:ahLst/>
                <a:cxnLst/>
                <a:rect l="l" t="t" r="r" b="b"/>
                <a:pathLst>
                  <a:path w="1794" h="1315" extrusionOk="0">
                    <a:moveTo>
                      <a:pt x="74" y="0"/>
                    </a:moveTo>
                    <a:cubicBezTo>
                      <a:pt x="25" y="0"/>
                      <a:pt x="0" y="8"/>
                      <a:pt x="0" y="8"/>
                    </a:cubicBezTo>
                    <a:lnTo>
                      <a:pt x="1794" y="1315"/>
                    </a:lnTo>
                    <a:cubicBezTo>
                      <a:pt x="866" y="118"/>
                      <a:pt x="271" y="0"/>
                      <a:pt x="74" y="0"/>
                    </a:cubicBezTo>
                    <a:close/>
                  </a:path>
                </a:pathLst>
              </a:custGeom>
              <a:solidFill>
                <a:srgbClr val="FB8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046" name="Google Shape;1046;p47">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50"/>
        <p:cNvGrpSpPr/>
        <p:nvPr/>
      </p:nvGrpSpPr>
      <p:grpSpPr>
        <a:xfrm>
          <a:off x="0" y="0"/>
          <a:ext cx="0" cy="0"/>
          <a:chOff x="0" y="0"/>
          <a:chExt cx="0" cy="0"/>
        </a:xfrm>
      </p:grpSpPr>
      <p:sp>
        <p:nvSpPr>
          <p:cNvPr id="1051" name="Google Shape;1051;p48"/>
          <p:cNvSpPr txBox="1">
            <a:spLocks noGrp="1"/>
          </p:cNvSpPr>
          <p:nvPr>
            <p:ph type="title"/>
          </p:nvPr>
        </p:nvSpPr>
        <p:spPr>
          <a:xfrm>
            <a:off x="720900" y="609759"/>
            <a:ext cx="7713600" cy="57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 WHAT IS THIS?</a:t>
            </a:r>
            <a:endParaRPr/>
          </a:p>
        </p:txBody>
      </p:sp>
      <p:sp>
        <p:nvSpPr>
          <p:cNvPr id="1052" name="Google Shape;1052;p48"/>
          <p:cNvSpPr txBox="1">
            <a:spLocks noGrp="1"/>
          </p:cNvSpPr>
          <p:nvPr>
            <p:ph type="title" idx="2"/>
          </p:nvPr>
        </p:nvSpPr>
        <p:spPr>
          <a:xfrm>
            <a:off x="611025" y="2335750"/>
            <a:ext cx="2609400" cy="120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piece of </a:t>
            </a:r>
            <a:r>
              <a:rPr lang="en" b="1"/>
              <a:t>short fiction</a:t>
            </a:r>
            <a:r>
              <a:rPr lang="en"/>
              <a:t> with different characters. Its plot is simple and entertaining.</a:t>
            </a:r>
            <a:endParaRPr/>
          </a:p>
        </p:txBody>
      </p:sp>
      <p:sp>
        <p:nvSpPr>
          <p:cNvPr id="1053" name="Google Shape;1053;p48"/>
          <p:cNvSpPr txBox="1">
            <a:spLocks noGrp="1"/>
          </p:cNvSpPr>
          <p:nvPr>
            <p:ph type="title" idx="3"/>
          </p:nvPr>
        </p:nvSpPr>
        <p:spPr>
          <a:xfrm>
            <a:off x="4739550" y="1893275"/>
            <a:ext cx="14184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Novel</a:t>
            </a:r>
            <a:endParaRPr/>
          </a:p>
        </p:txBody>
      </p:sp>
      <p:sp>
        <p:nvSpPr>
          <p:cNvPr id="1054" name="Google Shape;1054;p48"/>
          <p:cNvSpPr txBox="1">
            <a:spLocks noGrp="1"/>
          </p:cNvSpPr>
          <p:nvPr>
            <p:ph type="title" idx="4"/>
          </p:nvPr>
        </p:nvSpPr>
        <p:spPr>
          <a:xfrm>
            <a:off x="4739550" y="2632450"/>
            <a:ext cx="14184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Tale</a:t>
            </a:r>
            <a:endParaRPr/>
          </a:p>
        </p:txBody>
      </p:sp>
      <p:sp>
        <p:nvSpPr>
          <p:cNvPr id="1055" name="Google Shape;1055;p48"/>
          <p:cNvSpPr txBox="1">
            <a:spLocks noGrp="1"/>
          </p:cNvSpPr>
          <p:nvPr>
            <p:ph type="title" idx="5"/>
          </p:nvPr>
        </p:nvSpPr>
        <p:spPr>
          <a:xfrm>
            <a:off x="4739550" y="3371625"/>
            <a:ext cx="1418400" cy="61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Poem</a:t>
            </a:r>
            <a:endParaRPr/>
          </a:p>
        </p:txBody>
      </p:sp>
      <p:grpSp>
        <p:nvGrpSpPr>
          <p:cNvPr id="1056" name="Google Shape;1056;p48"/>
          <p:cNvGrpSpPr/>
          <p:nvPr/>
        </p:nvGrpSpPr>
        <p:grpSpPr>
          <a:xfrm>
            <a:off x="6860401" y="1964343"/>
            <a:ext cx="1558378" cy="515762"/>
            <a:chOff x="6596075" y="4968675"/>
            <a:chExt cx="1067675" cy="369325"/>
          </a:xfrm>
        </p:grpSpPr>
        <p:sp>
          <p:nvSpPr>
            <p:cNvPr id="1057" name="Google Shape;1057;p48"/>
            <p:cNvSpPr/>
            <p:nvPr/>
          </p:nvSpPr>
          <p:spPr>
            <a:xfrm>
              <a:off x="7324800" y="5125975"/>
              <a:ext cx="253075" cy="185425"/>
            </a:xfrm>
            <a:custGeom>
              <a:avLst/>
              <a:gdLst/>
              <a:ahLst/>
              <a:cxnLst/>
              <a:rect l="l" t="t" r="r" b="b"/>
              <a:pathLst>
                <a:path w="10123" h="7417" extrusionOk="0">
                  <a:moveTo>
                    <a:pt x="3071" y="0"/>
                  </a:moveTo>
                  <a:lnTo>
                    <a:pt x="1551" y="426"/>
                  </a:lnTo>
                  <a:cubicBezTo>
                    <a:pt x="1" y="3465"/>
                    <a:pt x="1095" y="7417"/>
                    <a:pt x="1095" y="7417"/>
                  </a:cubicBezTo>
                  <a:lnTo>
                    <a:pt x="10122" y="4590"/>
                  </a:lnTo>
                  <a:cubicBezTo>
                    <a:pt x="7417" y="3587"/>
                    <a:pt x="4985" y="2037"/>
                    <a:pt x="3071" y="0"/>
                  </a:cubicBezTo>
                  <a:close/>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8"/>
            <p:cNvSpPr/>
            <p:nvPr/>
          </p:nvSpPr>
          <p:spPr>
            <a:xfrm>
              <a:off x="7401550" y="5060600"/>
              <a:ext cx="228000" cy="180125"/>
            </a:xfrm>
            <a:custGeom>
              <a:avLst/>
              <a:gdLst/>
              <a:ahLst/>
              <a:cxnLst/>
              <a:rect l="l" t="t" r="r" b="b"/>
              <a:pathLst>
                <a:path w="9120" h="7205" extrusionOk="0">
                  <a:moveTo>
                    <a:pt x="9119" y="1"/>
                  </a:moveTo>
                  <a:lnTo>
                    <a:pt x="1" y="2615"/>
                  </a:lnTo>
                  <a:cubicBezTo>
                    <a:pt x="1915" y="4652"/>
                    <a:pt x="4378" y="6202"/>
                    <a:pt x="7052" y="7205"/>
                  </a:cubicBezTo>
                  <a:lnTo>
                    <a:pt x="8937" y="6627"/>
                  </a:lnTo>
                  <a:cubicBezTo>
                    <a:pt x="7751" y="4652"/>
                    <a:pt x="9119" y="1"/>
                    <a:pt x="9119"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8"/>
            <p:cNvSpPr/>
            <p:nvPr/>
          </p:nvSpPr>
          <p:spPr>
            <a:xfrm>
              <a:off x="6596075" y="5064400"/>
              <a:ext cx="129200" cy="237875"/>
            </a:xfrm>
            <a:custGeom>
              <a:avLst/>
              <a:gdLst/>
              <a:ahLst/>
              <a:cxnLst/>
              <a:rect l="l" t="t" r="r" b="b"/>
              <a:pathLst>
                <a:path w="5168" h="9515" extrusionOk="0">
                  <a:moveTo>
                    <a:pt x="3040" y="1"/>
                  </a:moveTo>
                  <a:cubicBezTo>
                    <a:pt x="0" y="4500"/>
                    <a:pt x="2067" y="9302"/>
                    <a:pt x="2067" y="9302"/>
                  </a:cubicBezTo>
                  <a:lnTo>
                    <a:pt x="4620" y="9515"/>
                  </a:lnTo>
                  <a:cubicBezTo>
                    <a:pt x="3830" y="6597"/>
                    <a:pt x="3952" y="3101"/>
                    <a:pt x="5167" y="183"/>
                  </a:cubicBezTo>
                  <a:lnTo>
                    <a:pt x="30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8"/>
            <p:cNvSpPr/>
            <p:nvPr/>
          </p:nvSpPr>
          <p:spPr>
            <a:xfrm>
              <a:off x="6691800" y="5068975"/>
              <a:ext cx="87425" cy="238625"/>
            </a:xfrm>
            <a:custGeom>
              <a:avLst/>
              <a:gdLst/>
              <a:ahLst/>
              <a:cxnLst/>
              <a:rect l="l" t="t" r="r" b="b"/>
              <a:pathLst>
                <a:path w="3497" h="9545" extrusionOk="0">
                  <a:moveTo>
                    <a:pt x="1338" y="0"/>
                  </a:moveTo>
                  <a:cubicBezTo>
                    <a:pt x="123" y="2918"/>
                    <a:pt x="1" y="6414"/>
                    <a:pt x="791" y="9362"/>
                  </a:cubicBezTo>
                  <a:lnTo>
                    <a:pt x="3041" y="9545"/>
                  </a:lnTo>
                  <a:cubicBezTo>
                    <a:pt x="2585" y="6414"/>
                    <a:pt x="2524" y="3131"/>
                    <a:pt x="3496" y="183"/>
                  </a:cubicBezTo>
                  <a:lnTo>
                    <a:pt x="1338" y="0"/>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8"/>
            <p:cNvSpPr/>
            <p:nvPr/>
          </p:nvSpPr>
          <p:spPr>
            <a:xfrm>
              <a:off x="7153075" y="5088725"/>
              <a:ext cx="83600" cy="237125"/>
            </a:xfrm>
            <a:custGeom>
              <a:avLst/>
              <a:gdLst/>
              <a:ahLst/>
              <a:cxnLst/>
              <a:rect l="l" t="t" r="r" b="b"/>
              <a:pathLst>
                <a:path w="3344" h="9485" extrusionOk="0">
                  <a:moveTo>
                    <a:pt x="1490" y="1"/>
                  </a:moveTo>
                  <a:cubicBezTo>
                    <a:pt x="395" y="3010"/>
                    <a:pt x="0" y="6232"/>
                    <a:pt x="426" y="9332"/>
                  </a:cubicBezTo>
                  <a:lnTo>
                    <a:pt x="2341" y="9484"/>
                  </a:lnTo>
                  <a:cubicBezTo>
                    <a:pt x="2371" y="6384"/>
                    <a:pt x="2614" y="3223"/>
                    <a:pt x="3344" y="153"/>
                  </a:cubicBezTo>
                  <a:lnTo>
                    <a:pt x="1490" y="1"/>
                  </a:lnTo>
                  <a:close/>
                </a:path>
              </a:pathLst>
            </a:custGeom>
            <a:solidFill>
              <a:srgbClr val="FFC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8"/>
            <p:cNvSpPr/>
            <p:nvPr/>
          </p:nvSpPr>
          <p:spPr>
            <a:xfrm>
              <a:off x="7211575" y="5021850"/>
              <a:ext cx="452175" cy="316150"/>
            </a:xfrm>
            <a:custGeom>
              <a:avLst/>
              <a:gdLst/>
              <a:ahLst/>
              <a:cxnLst/>
              <a:rect l="l" t="t" r="r" b="b"/>
              <a:pathLst>
                <a:path w="18087" h="12646" extrusionOk="0">
                  <a:moveTo>
                    <a:pt x="17843" y="1"/>
                  </a:moveTo>
                  <a:lnTo>
                    <a:pt x="6748" y="3314"/>
                  </a:lnTo>
                  <a:lnTo>
                    <a:pt x="1004" y="2828"/>
                  </a:lnTo>
                  <a:cubicBezTo>
                    <a:pt x="274" y="5867"/>
                    <a:pt x="31" y="9059"/>
                    <a:pt x="1" y="12159"/>
                  </a:cubicBezTo>
                  <a:lnTo>
                    <a:pt x="5776" y="12645"/>
                  </a:lnTo>
                  <a:lnTo>
                    <a:pt x="17387" y="9119"/>
                  </a:lnTo>
                  <a:cubicBezTo>
                    <a:pt x="17752" y="8633"/>
                    <a:pt x="17509" y="7873"/>
                    <a:pt x="17509" y="7873"/>
                  </a:cubicBezTo>
                  <a:lnTo>
                    <a:pt x="17509" y="7873"/>
                  </a:lnTo>
                  <a:lnTo>
                    <a:pt x="5624" y="11582"/>
                  </a:lnTo>
                  <a:cubicBezTo>
                    <a:pt x="5198" y="8025"/>
                    <a:pt x="5624" y="5837"/>
                    <a:pt x="6080" y="4591"/>
                  </a:cubicBezTo>
                  <a:lnTo>
                    <a:pt x="17691" y="1247"/>
                  </a:lnTo>
                  <a:cubicBezTo>
                    <a:pt x="18086" y="761"/>
                    <a:pt x="17843" y="1"/>
                    <a:pt x="178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8"/>
            <p:cNvSpPr/>
            <p:nvPr/>
          </p:nvSpPr>
          <p:spPr>
            <a:xfrm>
              <a:off x="6754875" y="5059850"/>
              <a:ext cx="435450" cy="261425"/>
            </a:xfrm>
            <a:custGeom>
              <a:avLst/>
              <a:gdLst/>
              <a:ahLst/>
              <a:cxnLst/>
              <a:rect l="l" t="t" r="r" b="b"/>
              <a:pathLst>
                <a:path w="17418" h="10457" extrusionOk="0">
                  <a:moveTo>
                    <a:pt x="3648" y="1"/>
                  </a:moveTo>
                  <a:lnTo>
                    <a:pt x="973" y="548"/>
                  </a:lnTo>
                  <a:cubicBezTo>
                    <a:pt x="1" y="3496"/>
                    <a:pt x="62" y="6779"/>
                    <a:pt x="518" y="9910"/>
                  </a:cubicBezTo>
                  <a:lnTo>
                    <a:pt x="16354" y="10457"/>
                  </a:lnTo>
                  <a:cubicBezTo>
                    <a:pt x="15928" y="7387"/>
                    <a:pt x="16323" y="4165"/>
                    <a:pt x="17418" y="1156"/>
                  </a:cubicBezTo>
                  <a:lnTo>
                    <a:pt x="7995" y="365"/>
                  </a:lnTo>
                  <a:lnTo>
                    <a:pt x="36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8"/>
            <p:cNvSpPr/>
            <p:nvPr/>
          </p:nvSpPr>
          <p:spPr>
            <a:xfrm>
              <a:off x="6672050" y="4968675"/>
              <a:ext cx="984850" cy="136025"/>
            </a:xfrm>
            <a:custGeom>
              <a:avLst/>
              <a:gdLst/>
              <a:ahLst/>
              <a:cxnLst/>
              <a:rect l="l" t="t" r="r" b="b"/>
              <a:pathLst>
                <a:path w="39394" h="5441" extrusionOk="0">
                  <a:moveTo>
                    <a:pt x="13983" y="0"/>
                  </a:moveTo>
                  <a:lnTo>
                    <a:pt x="1" y="3830"/>
                  </a:lnTo>
                  <a:lnTo>
                    <a:pt x="28299" y="5441"/>
                  </a:lnTo>
                  <a:lnTo>
                    <a:pt x="39394" y="2128"/>
                  </a:lnTo>
                  <a:lnTo>
                    <a:pt x="139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 name="Google Shape;1065;p48"/>
          <p:cNvGrpSpPr/>
          <p:nvPr/>
        </p:nvGrpSpPr>
        <p:grpSpPr>
          <a:xfrm>
            <a:off x="6877056" y="2937947"/>
            <a:ext cx="1541834" cy="303883"/>
            <a:chOff x="4258625" y="5368350"/>
            <a:chExt cx="886825" cy="155280"/>
          </a:xfrm>
        </p:grpSpPr>
        <p:sp>
          <p:nvSpPr>
            <p:cNvPr id="1066" name="Google Shape;1066;p48"/>
            <p:cNvSpPr/>
            <p:nvPr/>
          </p:nvSpPr>
          <p:spPr>
            <a:xfrm>
              <a:off x="4867300" y="5432916"/>
              <a:ext cx="211275" cy="79145"/>
            </a:xfrm>
            <a:custGeom>
              <a:avLst/>
              <a:gdLst/>
              <a:ahLst/>
              <a:cxnLst/>
              <a:rect l="l" t="t" r="r" b="b"/>
              <a:pathLst>
                <a:path w="8451" h="6445" extrusionOk="0">
                  <a:moveTo>
                    <a:pt x="2462" y="1"/>
                  </a:moveTo>
                  <a:lnTo>
                    <a:pt x="1216" y="396"/>
                  </a:lnTo>
                  <a:cubicBezTo>
                    <a:pt x="0" y="3040"/>
                    <a:pt x="1003" y="6445"/>
                    <a:pt x="1003" y="6445"/>
                  </a:cubicBezTo>
                  <a:lnTo>
                    <a:pt x="8450" y="3922"/>
                  </a:lnTo>
                  <a:cubicBezTo>
                    <a:pt x="6201" y="3071"/>
                    <a:pt x="4134" y="1733"/>
                    <a:pt x="2462" y="1"/>
                  </a:cubicBezTo>
                  <a:close/>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8"/>
            <p:cNvSpPr/>
            <p:nvPr/>
          </p:nvSpPr>
          <p:spPr>
            <a:xfrm>
              <a:off x="4928850" y="5403801"/>
              <a:ext cx="189225" cy="77278"/>
            </a:xfrm>
            <a:custGeom>
              <a:avLst/>
              <a:gdLst/>
              <a:ahLst/>
              <a:cxnLst/>
              <a:rect l="l" t="t" r="r" b="b"/>
              <a:pathLst>
                <a:path w="7569" h="6293" extrusionOk="0">
                  <a:moveTo>
                    <a:pt x="7569" y="1"/>
                  </a:moveTo>
                  <a:lnTo>
                    <a:pt x="0" y="2372"/>
                  </a:lnTo>
                  <a:cubicBezTo>
                    <a:pt x="1672" y="4104"/>
                    <a:pt x="3739" y="5442"/>
                    <a:pt x="5988" y="6293"/>
                  </a:cubicBezTo>
                  <a:lnTo>
                    <a:pt x="7569" y="5746"/>
                  </a:lnTo>
                  <a:cubicBezTo>
                    <a:pt x="6536" y="4044"/>
                    <a:pt x="7569" y="1"/>
                    <a:pt x="7569"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8"/>
            <p:cNvSpPr/>
            <p:nvPr/>
          </p:nvSpPr>
          <p:spPr>
            <a:xfrm>
              <a:off x="4319425" y="5368350"/>
              <a:ext cx="820700" cy="55997"/>
            </a:xfrm>
            <a:custGeom>
              <a:avLst/>
              <a:gdLst/>
              <a:ahLst/>
              <a:cxnLst/>
              <a:rect l="l" t="t" r="r" b="b"/>
              <a:pathLst>
                <a:path w="32828" h="4560" extrusionOk="0">
                  <a:moveTo>
                    <a:pt x="11611" y="0"/>
                  </a:moveTo>
                  <a:lnTo>
                    <a:pt x="0" y="2827"/>
                  </a:lnTo>
                  <a:lnTo>
                    <a:pt x="23648" y="4560"/>
                  </a:lnTo>
                  <a:lnTo>
                    <a:pt x="32827" y="1550"/>
                  </a:lnTo>
                  <a:lnTo>
                    <a:pt x="116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8"/>
            <p:cNvSpPr/>
            <p:nvPr/>
          </p:nvSpPr>
          <p:spPr>
            <a:xfrm>
              <a:off x="4258625" y="5387383"/>
              <a:ext cx="886825" cy="136247"/>
            </a:xfrm>
            <a:custGeom>
              <a:avLst/>
              <a:gdLst/>
              <a:ahLst/>
              <a:cxnLst/>
              <a:rect l="l" t="t" r="r" b="b"/>
              <a:pathLst>
                <a:path w="35473" h="11095" extrusionOk="0">
                  <a:moveTo>
                    <a:pt x="35259" y="0"/>
                  </a:moveTo>
                  <a:lnTo>
                    <a:pt x="26080" y="3010"/>
                  </a:lnTo>
                  <a:lnTo>
                    <a:pt x="11885" y="1976"/>
                  </a:lnTo>
                  <a:lnTo>
                    <a:pt x="8268" y="1703"/>
                  </a:lnTo>
                  <a:lnTo>
                    <a:pt x="6019" y="1551"/>
                  </a:lnTo>
                  <a:lnTo>
                    <a:pt x="4225" y="1399"/>
                  </a:lnTo>
                  <a:lnTo>
                    <a:pt x="2432" y="1277"/>
                  </a:lnTo>
                  <a:cubicBezTo>
                    <a:pt x="0" y="5229"/>
                    <a:pt x="1855" y="9362"/>
                    <a:pt x="1855" y="9362"/>
                  </a:cubicBezTo>
                  <a:lnTo>
                    <a:pt x="3982" y="9514"/>
                  </a:lnTo>
                  <a:lnTo>
                    <a:pt x="5867" y="9666"/>
                  </a:lnTo>
                  <a:lnTo>
                    <a:pt x="8329" y="9849"/>
                  </a:lnTo>
                  <a:lnTo>
                    <a:pt x="11399" y="10061"/>
                  </a:lnTo>
                  <a:lnTo>
                    <a:pt x="25502" y="11095"/>
                  </a:lnTo>
                  <a:lnTo>
                    <a:pt x="35077" y="7903"/>
                  </a:lnTo>
                  <a:cubicBezTo>
                    <a:pt x="35381" y="7447"/>
                    <a:pt x="35168" y="6840"/>
                    <a:pt x="35168" y="6839"/>
                  </a:cubicBezTo>
                  <a:lnTo>
                    <a:pt x="35168" y="6839"/>
                  </a:lnTo>
                  <a:lnTo>
                    <a:pt x="25350" y="10153"/>
                  </a:lnTo>
                  <a:cubicBezTo>
                    <a:pt x="24925" y="7083"/>
                    <a:pt x="25229" y="5198"/>
                    <a:pt x="25563" y="4104"/>
                  </a:cubicBezTo>
                  <a:lnTo>
                    <a:pt x="35168" y="1064"/>
                  </a:lnTo>
                  <a:cubicBezTo>
                    <a:pt x="35472" y="639"/>
                    <a:pt x="35259" y="1"/>
                    <a:pt x="35259" y="0"/>
                  </a:cubicBezTo>
                  <a:close/>
                </a:path>
              </a:pathLst>
            </a:custGeom>
            <a:solidFill>
              <a:srgbClr val="62CF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 name="Google Shape;1070;p48"/>
          <p:cNvGrpSpPr/>
          <p:nvPr/>
        </p:nvGrpSpPr>
        <p:grpSpPr>
          <a:xfrm>
            <a:off x="6877068" y="3702792"/>
            <a:ext cx="1541834" cy="100236"/>
            <a:chOff x="4258625" y="5368346"/>
            <a:chExt cx="886825" cy="155284"/>
          </a:xfrm>
        </p:grpSpPr>
        <p:sp>
          <p:nvSpPr>
            <p:cNvPr id="1071" name="Google Shape;1071;p48"/>
            <p:cNvSpPr/>
            <p:nvPr/>
          </p:nvSpPr>
          <p:spPr>
            <a:xfrm>
              <a:off x="4867300" y="5432916"/>
              <a:ext cx="211275" cy="79145"/>
            </a:xfrm>
            <a:custGeom>
              <a:avLst/>
              <a:gdLst/>
              <a:ahLst/>
              <a:cxnLst/>
              <a:rect l="l" t="t" r="r" b="b"/>
              <a:pathLst>
                <a:path w="8451" h="6445" extrusionOk="0">
                  <a:moveTo>
                    <a:pt x="2462" y="1"/>
                  </a:moveTo>
                  <a:lnTo>
                    <a:pt x="1216" y="396"/>
                  </a:lnTo>
                  <a:cubicBezTo>
                    <a:pt x="0" y="3040"/>
                    <a:pt x="1003" y="6445"/>
                    <a:pt x="1003" y="6445"/>
                  </a:cubicBezTo>
                  <a:lnTo>
                    <a:pt x="8450" y="3922"/>
                  </a:lnTo>
                  <a:cubicBezTo>
                    <a:pt x="6201" y="3071"/>
                    <a:pt x="4134" y="1733"/>
                    <a:pt x="2462" y="1"/>
                  </a:cubicBezTo>
                  <a:close/>
                </a:path>
              </a:pathLst>
            </a:custGeom>
            <a:solidFill>
              <a:srgbClr val="DCD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8"/>
            <p:cNvSpPr/>
            <p:nvPr/>
          </p:nvSpPr>
          <p:spPr>
            <a:xfrm>
              <a:off x="4928850" y="5403801"/>
              <a:ext cx="189225" cy="77278"/>
            </a:xfrm>
            <a:custGeom>
              <a:avLst/>
              <a:gdLst/>
              <a:ahLst/>
              <a:cxnLst/>
              <a:rect l="l" t="t" r="r" b="b"/>
              <a:pathLst>
                <a:path w="7569" h="6293" extrusionOk="0">
                  <a:moveTo>
                    <a:pt x="7569" y="1"/>
                  </a:moveTo>
                  <a:lnTo>
                    <a:pt x="0" y="2372"/>
                  </a:lnTo>
                  <a:cubicBezTo>
                    <a:pt x="1672" y="4104"/>
                    <a:pt x="3739" y="5442"/>
                    <a:pt x="5988" y="6293"/>
                  </a:cubicBezTo>
                  <a:lnTo>
                    <a:pt x="7569" y="5746"/>
                  </a:lnTo>
                  <a:cubicBezTo>
                    <a:pt x="6536" y="4044"/>
                    <a:pt x="7569" y="1"/>
                    <a:pt x="7569" y="1"/>
                  </a:cubicBezTo>
                  <a:close/>
                </a:path>
              </a:pathLst>
            </a:custGeom>
            <a:solidFill>
              <a:srgbClr val="EBE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8"/>
            <p:cNvSpPr/>
            <p:nvPr/>
          </p:nvSpPr>
          <p:spPr>
            <a:xfrm>
              <a:off x="4319422" y="5368346"/>
              <a:ext cx="820700" cy="64570"/>
            </a:xfrm>
            <a:custGeom>
              <a:avLst/>
              <a:gdLst/>
              <a:ahLst/>
              <a:cxnLst/>
              <a:rect l="l" t="t" r="r" b="b"/>
              <a:pathLst>
                <a:path w="32828" h="4560" extrusionOk="0">
                  <a:moveTo>
                    <a:pt x="11611" y="0"/>
                  </a:moveTo>
                  <a:lnTo>
                    <a:pt x="0" y="2827"/>
                  </a:lnTo>
                  <a:lnTo>
                    <a:pt x="23648" y="4560"/>
                  </a:lnTo>
                  <a:lnTo>
                    <a:pt x="32827" y="1550"/>
                  </a:lnTo>
                  <a:lnTo>
                    <a:pt x="116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8"/>
            <p:cNvSpPr/>
            <p:nvPr/>
          </p:nvSpPr>
          <p:spPr>
            <a:xfrm>
              <a:off x="4258625" y="5387383"/>
              <a:ext cx="886825" cy="136247"/>
            </a:xfrm>
            <a:custGeom>
              <a:avLst/>
              <a:gdLst/>
              <a:ahLst/>
              <a:cxnLst/>
              <a:rect l="l" t="t" r="r" b="b"/>
              <a:pathLst>
                <a:path w="35473" h="11095" extrusionOk="0">
                  <a:moveTo>
                    <a:pt x="35259" y="0"/>
                  </a:moveTo>
                  <a:lnTo>
                    <a:pt x="26080" y="3010"/>
                  </a:lnTo>
                  <a:lnTo>
                    <a:pt x="11885" y="1976"/>
                  </a:lnTo>
                  <a:lnTo>
                    <a:pt x="8268" y="1703"/>
                  </a:lnTo>
                  <a:lnTo>
                    <a:pt x="6019" y="1551"/>
                  </a:lnTo>
                  <a:lnTo>
                    <a:pt x="4225" y="1399"/>
                  </a:lnTo>
                  <a:lnTo>
                    <a:pt x="2432" y="1277"/>
                  </a:lnTo>
                  <a:cubicBezTo>
                    <a:pt x="0" y="5229"/>
                    <a:pt x="1855" y="9362"/>
                    <a:pt x="1855" y="9362"/>
                  </a:cubicBezTo>
                  <a:lnTo>
                    <a:pt x="3982" y="9514"/>
                  </a:lnTo>
                  <a:lnTo>
                    <a:pt x="5867" y="9666"/>
                  </a:lnTo>
                  <a:lnTo>
                    <a:pt x="8329" y="9849"/>
                  </a:lnTo>
                  <a:lnTo>
                    <a:pt x="11399" y="10061"/>
                  </a:lnTo>
                  <a:lnTo>
                    <a:pt x="25502" y="11095"/>
                  </a:lnTo>
                  <a:lnTo>
                    <a:pt x="35077" y="7903"/>
                  </a:lnTo>
                  <a:cubicBezTo>
                    <a:pt x="35381" y="7447"/>
                    <a:pt x="35168" y="6840"/>
                    <a:pt x="35168" y="6839"/>
                  </a:cubicBezTo>
                  <a:lnTo>
                    <a:pt x="35168" y="6839"/>
                  </a:lnTo>
                  <a:lnTo>
                    <a:pt x="25350" y="10153"/>
                  </a:lnTo>
                  <a:cubicBezTo>
                    <a:pt x="24925" y="7083"/>
                    <a:pt x="25229" y="5198"/>
                    <a:pt x="25563" y="4104"/>
                  </a:cubicBezTo>
                  <a:lnTo>
                    <a:pt x="35168" y="1064"/>
                  </a:lnTo>
                  <a:cubicBezTo>
                    <a:pt x="35472" y="639"/>
                    <a:pt x="35259" y="1"/>
                    <a:pt x="35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 name="Google Shape;1075;p48">
            <a:hlinkClick r:id="rId3" action="ppaction://hlinksldjump"/>
          </p:cNvPr>
          <p:cNvSpPr/>
          <p:nvPr/>
        </p:nvSpPr>
        <p:spPr>
          <a:xfrm>
            <a:off x="4044888" y="1948325"/>
            <a:ext cx="525000" cy="5001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A</a:t>
            </a:r>
            <a:endParaRPr sz="2500" b="1">
              <a:latin typeface="Lato"/>
              <a:ea typeface="Lato"/>
              <a:cs typeface="Lato"/>
              <a:sym typeface="Lato"/>
            </a:endParaRPr>
          </a:p>
        </p:txBody>
      </p:sp>
      <p:sp>
        <p:nvSpPr>
          <p:cNvPr id="1076" name="Google Shape;1076;p48">
            <a:hlinkClick r:id="rId3" action="ppaction://hlinksldjump"/>
          </p:cNvPr>
          <p:cNvSpPr/>
          <p:nvPr/>
        </p:nvSpPr>
        <p:spPr>
          <a:xfrm>
            <a:off x="4044888" y="2687500"/>
            <a:ext cx="525000" cy="5001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B</a:t>
            </a:r>
            <a:endParaRPr sz="2500" b="1">
              <a:latin typeface="Lato"/>
              <a:ea typeface="Lato"/>
              <a:cs typeface="Lato"/>
              <a:sym typeface="Lato"/>
            </a:endParaRPr>
          </a:p>
        </p:txBody>
      </p:sp>
      <p:sp>
        <p:nvSpPr>
          <p:cNvPr id="1077" name="Google Shape;1077;p48">
            <a:hlinkClick r:id="rId3" action="ppaction://hlinksldjump"/>
          </p:cNvPr>
          <p:cNvSpPr/>
          <p:nvPr/>
        </p:nvSpPr>
        <p:spPr>
          <a:xfrm>
            <a:off x="4044888" y="3426675"/>
            <a:ext cx="525000" cy="500100"/>
          </a:xfrm>
          <a:prstGeom prst="roundRect">
            <a:avLst>
              <a:gd name="adj" fmla="val 30219"/>
            </a:avLst>
          </a:prstGeom>
          <a:solidFill>
            <a:schemeClr val="accent2"/>
          </a:solidFill>
          <a:ln>
            <a:noFill/>
          </a:ln>
          <a:effectLst>
            <a:outerShdw blurRad="57150" dist="28575" dir="762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500" b="1">
                <a:latin typeface="Lato"/>
                <a:ea typeface="Lato"/>
                <a:cs typeface="Lato"/>
                <a:sym typeface="Lato"/>
              </a:rPr>
              <a:t>C</a:t>
            </a:r>
            <a:endParaRPr sz="2500" b="1">
              <a:latin typeface="Lato"/>
              <a:ea typeface="Lato"/>
              <a:cs typeface="Lato"/>
              <a:sym typeface="Lato"/>
            </a:endParaRPr>
          </a:p>
        </p:txBody>
      </p:sp>
      <p:sp>
        <p:nvSpPr>
          <p:cNvPr id="1078" name="Google Shape;1078;p48">
            <a:hlinkClick r:id="rId3" action="ppaction://hlinksldjump"/>
          </p:cNvPr>
          <p:cNvSpPr/>
          <p:nvPr/>
        </p:nvSpPr>
        <p:spPr>
          <a:xfrm>
            <a:off x="8171299" y="782150"/>
            <a:ext cx="503605" cy="262426"/>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8">
            <a:hlinkClick r:id="rId4" action="ppaction://hlinksldjump"/>
          </p:cNvPr>
          <p:cNvSpPr/>
          <p:nvPr/>
        </p:nvSpPr>
        <p:spPr>
          <a:xfrm>
            <a:off x="547400" y="742674"/>
            <a:ext cx="347003" cy="341411"/>
          </a:xfrm>
          <a:custGeom>
            <a:avLst/>
            <a:gdLst/>
            <a:ahLst/>
            <a:cxnLst/>
            <a:rect l="l" t="t" r="r" b="b"/>
            <a:pathLst>
              <a:path w="212885" h="209134" extrusionOk="0">
                <a:moveTo>
                  <a:pt x="106442" y="0"/>
                </a:moveTo>
                <a:cubicBezTo>
                  <a:pt x="101296" y="0"/>
                  <a:pt x="96467" y="2010"/>
                  <a:pt x="92840" y="5637"/>
                </a:cubicBezTo>
                <a:lnTo>
                  <a:pt x="7574" y="90903"/>
                </a:lnTo>
                <a:cubicBezTo>
                  <a:pt x="7525" y="90928"/>
                  <a:pt x="7501" y="90977"/>
                  <a:pt x="7476" y="91001"/>
                </a:cubicBezTo>
                <a:cubicBezTo>
                  <a:pt x="1" y="98501"/>
                  <a:pt x="25" y="110682"/>
                  <a:pt x="7525" y="118181"/>
                </a:cubicBezTo>
                <a:cubicBezTo>
                  <a:pt x="10932" y="121613"/>
                  <a:pt x="15466" y="123598"/>
                  <a:pt x="20294" y="123794"/>
                </a:cubicBezTo>
                <a:cubicBezTo>
                  <a:pt x="20490" y="123818"/>
                  <a:pt x="20686" y="123818"/>
                  <a:pt x="20882" y="123818"/>
                </a:cubicBezTo>
                <a:lnTo>
                  <a:pt x="24289" y="123818"/>
                </a:lnTo>
                <a:lnTo>
                  <a:pt x="24289" y="186610"/>
                </a:lnTo>
                <a:cubicBezTo>
                  <a:pt x="24289" y="199036"/>
                  <a:pt x="34387" y="209133"/>
                  <a:pt x="46813" y="209133"/>
                </a:cubicBezTo>
                <a:lnTo>
                  <a:pt x="80194" y="209133"/>
                </a:lnTo>
                <a:cubicBezTo>
                  <a:pt x="83576" y="209133"/>
                  <a:pt x="86321" y="206388"/>
                  <a:pt x="86321" y="203006"/>
                </a:cubicBezTo>
                <a:lnTo>
                  <a:pt x="86321" y="153793"/>
                </a:lnTo>
                <a:cubicBezTo>
                  <a:pt x="86321" y="148131"/>
                  <a:pt x="90928" y="143523"/>
                  <a:pt x="96614" y="143523"/>
                </a:cubicBezTo>
                <a:lnTo>
                  <a:pt x="116295" y="143523"/>
                </a:lnTo>
                <a:cubicBezTo>
                  <a:pt x="121956" y="143523"/>
                  <a:pt x="126564" y="148131"/>
                  <a:pt x="126564" y="153793"/>
                </a:cubicBezTo>
                <a:lnTo>
                  <a:pt x="126564" y="203006"/>
                </a:lnTo>
                <a:cubicBezTo>
                  <a:pt x="126564" y="206388"/>
                  <a:pt x="129309" y="209133"/>
                  <a:pt x="132691" y="209133"/>
                </a:cubicBezTo>
                <a:lnTo>
                  <a:pt x="166072" y="209133"/>
                </a:lnTo>
                <a:cubicBezTo>
                  <a:pt x="178498" y="209133"/>
                  <a:pt x="188620" y="199036"/>
                  <a:pt x="188620" y="186610"/>
                </a:cubicBezTo>
                <a:lnTo>
                  <a:pt x="188620" y="123818"/>
                </a:lnTo>
                <a:lnTo>
                  <a:pt x="191757" y="123818"/>
                </a:lnTo>
                <a:cubicBezTo>
                  <a:pt x="196904" y="123818"/>
                  <a:pt x="201733" y="121833"/>
                  <a:pt x="205384" y="118181"/>
                </a:cubicBezTo>
                <a:cubicBezTo>
                  <a:pt x="212884" y="110682"/>
                  <a:pt x="212884" y="98476"/>
                  <a:pt x="205384" y="90977"/>
                </a:cubicBezTo>
                <a:lnTo>
                  <a:pt x="205384" y="90952"/>
                </a:lnTo>
                <a:lnTo>
                  <a:pt x="120069" y="5637"/>
                </a:lnTo>
                <a:cubicBezTo>
                  <a:pt x="116417" y="2010"/>
                  <a:pt x="111589" y="0"/>
                  <a:pt x="106442" y="0"/>
                </a:cubicBezTo>
                <a:close/>
              </a:path>
            </a:pathLst>
          </a:cu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80" name="Google Shape;1080;p48">
            <a:hlinkClick r:id="rId5" action="ppaction://hlinksldjump"/>
          </p:cNvPr>
          <p:cNvPicPr preferRelativeResize="0"/>
          <p:nvPr/>
        </p:nvPicPr>
        <p:blipFill>
          <a:blip r:embed="rId6">
            <a:alphaModFix/>
          </a:blip>
          <a:stretch>
            <a:fillRect/>
          </a:stretch>
        </p:blipFill>
        <p:spPr>
          <a:xfrm>
            <a:off x="8226666" y="4538775"/>
            <a:ext cx="392872" cy="392882"/>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theme/theme1.xml><?xml version="1.0" encoding="utf-8"?>
<a:theme xmlns:a="http://schemas.openxmlformats.org/drawingml/2006/main" name="End of Course Jeopardy by Slidesgo">
  <a:themeElements>
    <a:clrScheme name="Simple Light">
      <a:dk1>
        <a:srgbClr val="000000"/>
      </a:dk1>
      <a:lt1>
        <a:srgbClr val="FFFFFF"/>
      </a:lt1>
      <a:dk2>
        <a:srgbClr val="61D8C4"/>
      </a:dk2>
      <a:lt2>
        <a:srgbClr val="98DAED"/>
      </a:lt2>
      <a:accent1>
        <a:srgbClr val="FFB757"/>
      </a:accent1>
      <a:accent2>
        <a:srgbClr val="F27FB2"/>
      </a:accent2>
      <a:accent3>
        <a:srgbClr val="C2B9DB"/>
      </a:accent3>
      <a:accent4>
        <a:srgbClr val="F16790"/>
      </a:accent4>
      <a:accent5>
        <a:srgbClr val="B3AAD3"/>
      </a:accent5>
      <a:accent6>
        <a:srgbClr val="51C0B1"/>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162">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1193</Words>
  <Application>Microsoft Office PowerPoint</Application>
  <PresentationFormat>Presentación en pantalla (16:9)</PresentationFormat>
  <Paragraphs>239</Paragraphs>
  <Slides>58</Slides>
  <Notes>58</Notes>
  <HiddenSlides>0</HiddenSlides>
  <MMClips>0</MMClips>
  <ScaleCrop>false</ScaleCrop>
  <HeadingPairs>
    <vt:vector size="6" baseType="variant">
      <vt:variant>
        <vt:lpstr>Fuentes usadas</vt:lpstr>
      </vt:variant>
      <vt:variant>
        <vt:i4>9</vt:i4>
      </vt:variant>
      <vt:variant>
        <vt:lpstr>Tema</vt:lpstr>
      </vt:variant>
      <vt:variant>
        <vt:i4>2</vt:i4>
      </vt:variant>
      <vt:variant>
        <vt:lpstr>Títulos de diapositiva</vt:lpstr>
      </vt:variant>
      <vt:variant>
        <vt:i4>58</vt:i4>
      </vt:variant>
    </vt:vector>
  </HeadingPairs>
  <TitlesOfParts>
    <vt:vector size="69" baseType="lpstr">
      <vt:lpstr>Amatic SC</vt:lpstr>
      <vt:lpstr>Arial</vt:lpstr>
      <vt:lpstr>Calibri</vt:lpstr>
      <vt:lpstr>Lato</vt:lpstr>
      <vt:lpstr>Patrick Hand</vt:lpstr>
      <vt:lpstr>Proxima Nova</vt:lpstr>
      <vt:lpstr>Proxima Nova Semibold</vt:lpstr>
      <vt:lpstr>Roboto Condensed Light</vt:lpstr>
      <vt:lpstr>Roboto Medium</vt:lpstr>
      <vt:lpstr>End of Course Jeopardy by Slidesgo</vt:lpstr>
      <vt:lpstr>Slidesgo Final Pages</vt:lpstr>
      <vt:lpstr>END OF COURSE JEOPARDY</vt:lpstr>
      <vt:lpstr>CONTENTS OF THIS TEMPLATE</vt:lpstr>
      <vt:lpstr>REVIEW GAMES</vt:lpstr>
      <vt:lpstr>ENGLISH</vt:lpstr>
      <vt:lpstr>1. COMPLETE THE SENTENCE</vt:lpstr>
      <vt:lpstr>cooking</vt:lpstr>
      <vt:lpstr>2. WHERE IS SHE?</vt:lpstr>
      <vt:lpstr>At the fairground</vt:lpstr>
      <vt:lpstr>3. WHAT IS THIS?</vt:lpstr>
      <vt:lpstr>It’s a tale!!!</vt:lpstr>
      <vt:lpstr>4. WHO IS THE WRITER?</vt:lpstr>
      <vt:lpstr>William Shakespeare</vt:lpstr>
      <vt:lpstr>MATH</vt:lpstr>
      <vt:lpstr>1. CHOOSE THE CORRECT ONE</vt:lpstr>
      <vt:lpstr>Division (:) or (/)</vt:lpstr>
      <vt:lpstr>2. CAN YOU SOLVE THIS?</vt:lpstr>
      <vt:lpstr>100!</vt:lpstr>
      <vt:lpstr>914</vt:lpstr>
      <vt:lpstr>Nine Hundred Fourteen</vt:lpstr>
      <vt:lpstr>4. WHICH HOBBY IS MORE POPULAR?</vt:lpstr>
      <vt:lpstr>Games!</vt:lpstr>
      <vt:lpstr>SCIENCE</vt:lpstr>
      <vt:lpstr>1. WHAT ARE THEY DOING?</vt:lpstr>
      <vt:lpstr>A campfire </vt:lpstr>
      <vt:lpstr>2. WHAT DO YOU NEED?</vt:lpstr>
      <vt:lpstr>I need a map</vt:lpstr>
      <vt:lpstr>3. WHERE DO GIRAFFES LIVE?</vt:lpstr>
      <vt:lpstr>We live in Africa</vt:lpstr>
      <vt:lpstr>4. WHAT IS THIS?</vt:lpstr>
      <vt:lpstr>Photo- synthesis</vt:lpstr>
      <vt:lpstr>ARTS</vt:lpstr>
      <vt:lpstr>1. WHAT OBJECT DOES SHE USE? </vt:lpstr>
      <vt:lpstr>A photo camera</vt:lpstr>
      <vt:lpstr>2. WHICH TYPE OF INSTRUMENT IS IT?</vt:lpstr>
      <vt:lpstr>String instrument</vt:lpstr>
      <vt:lpstr>3. TRUE OR FALSE?</vt:lpstr>
      <vt:lpstr>True!</vt:lpstr>
      <vt:lpstr>4. WHO IS THE PAINTER?</vt:lpstr>
      <vt:lpstr>Leonardo Da Vinci!</vt:lpstr>
      <vt:lpstr>THANK YOU!</vt:lpstr>
      <vt:lpstr>ALTERNATIVE RESOURCES</vt:lpstr>
      <vt:lpstr>ALTERNATIVE RESOURCES</vt:lpstr>
      <vt:lpstr>RESOURCES</vt:lpstr>
      <vt:lpstr>Fonts &amp; colors used</vt:lpstr>
      <vt:lpstr>Stories by Freepik</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END OF COURSE JEOPARDY</dc:title>
  <cp:lastModifiedBy>eduardo</cp:lastModifiedBy>
  <cp:revision>2</cp:revision>
  <dcterms:modified xsi:type="dcterms:W3CDTF">2023-11-23T04:42:38Z</dcterms:modified>
</cp:coreProperties>
</file>