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notesSlides/notesSlide4.xml" ContentType="application/vnd.openxmlformats-officedocument.presentationml.notesSlide+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98"/>
  </p:notesMasterIdLst>
  <p:sldIdLst>
    <p:sldId id="257" r:id="rId4"/>
    <p:sldId id="2134804810" r:id="rId5"/>
    <p:sldId id="2134807763" r:id="rId6"/>
    <p:sldId id="2134805474" r:id="rId7"/>
    <p:sldId id="2134804730" r:id="rId8"/>
    <p:sldId id="2134807525" r:id="rId9"/>
    <p:sldId id="2134805978" r:id="rId10"/>
    <p:sldId id="2134807743" r:id="rId11"/>
    <p:sldId id="2134806261" r:id="rId12"/>
    <p:sldId id="2134807098" r:id="rId13"/>
    <p:sldId id="2134807299" r:id="rId14"/>
    <p:sldId id="2134807380" r:id="rId15"/>
    <p:sldId id="2134807744" r:id="rId16"/>
    <p:sldId id="2134806092" r:id="rId17"/>
    <p:sldId id="2134807247" r:id="rId18"/>
    <p:sldId id="2134807483" r:id="rId19"/>
    <p:sldId id="2134807895" r:id="rId20"/>
    <p:sldId id="2134807896" r:id="rId21"/>
    <p:sldId id="2134807770" r:id="rId22"/>
    <p:sldId id="2134807771" r:id="rId23"/>
    <p:sldId id="2134807912" r:id="rId24"/>
    <p:sldId id="2134807913" r:id="rId25"/>
    <p:sldId id="2134806920" r:id="rId26"/>
    <p:sldId id="2134806921" r:id="rId27"/>
    <p:sldId id="2134807772" r:id="rId28"/>
    <p:sldId id="2134807773" r:id="rId29"/>
    <p:sldId id="2134807972" r:id="rId30"/>
    <p:sldId id="2134807973" r:id="rId31"/>
    <p:sldId id="2134807381" r:id="rId32"/>
    <p:sldId id="2134804919" r:id="rId33"/>
    <p:sldId id="2134807372" r:id="rId34"/>
    <p:sldId id="2134807373" r:id="rId35"/>
    <p:sldId id="2134807382" r:id="rId36"/>
    <p:sldId id="2134807383" r:id="rId37"/>
    <p:sldId id="2134807384" r:id="rId38"/>
    <p:sldId id="2134807385" r:id="rId39"/>
    <p:sldId id="2134807479" r:id="rId40"/>
    <p:sldId id="2134805383" r:id="rId41"/>
    <p:sldId id="2134807375" r:id="rId42"/>
    <p:sldId id="2134805384" r:id="rId43"/>
    <p:sldId id="2134807376" r:id="rId44"/>
    <p:sldId id="2134807377" r:id="rId45"/>
    <p:sldId id="2134807745" r:id="rId46"/>
    <p:sldId id="2134807309" r:id="rId47"/>
    <p:sldId id="2134807243" r:id="rId48"/>
    <p:sldId id="2134807959" r:id="rId49"/>
    <p:sldId id="2134807960" r:id="rId50"/>
    <p:sldId id="2134807974" r:id="rId51"/>
    <p:sldId id="2134807986" r:id="rId52"/>
    <p:sldId id="2134807987" r:id="rId53"/>
    <p:sldId id="2134807988" r:id="rId54"/>
    <p:sldId id="2134807989" r:id="rId55"/>
    <p:sldId id="2134807990" r:id="rId56"/>
    <p:sldId id="2134807991" r:id="rId57"/>
    <p:sldId id="2134807977" r:id="rId58"/>
    <p:sldId id="2134807978" r:id="rId59"/>
    <p:sldId id="2134807979" r:id="rId60"/>
    <p:sldId id="2134807980" r:id="rId61"/>
    <p:sldId id="2134807981" r:id="rId62"/>
    <p:sldId id="2134807982" r:id="rId63"/>
    <p:sldId id="2134807322" r:id="rId64"/>
    <p:sldId id="2134807591" r:id="rId65"/>
    <p:sldId id="2134807750" r:id="rId66"/>
    <p:sldId id="2134807329" r:id="rId67"/>
    <p:sldId id="2134807593" r:id="rId68"/>
    <p:sldId id="2134807996" r:id="rId69"/>
    <p:sldId id="2134807612" r:id="rId70"/>
    <p:sldId id="2134807995" r:id="rId71"/>
    <p:sldId id="2134807992" r:id="rId72"/>
    <p:sldId id="2134807993" r:id="rId73"/>
    <p:sldId id="2134807994" r:id="rId74"/>
    <p:sldId id="2134807611" r:id="rId75"/>
    <p:sldId id="2134807737" r:id="rId76"/>
    <p:sldId id="2134807970" r:id="rId77"/>
    <p:sldId id="2134807614" r:id="rId78"/>
    <p:sldId id="2134807751" r:id="rId79"/>
    <p:sldId id="2134807463" r:id="rId80"/>
    <p:sldId id="2134807739" r:id="rId81"/>
    <p:sldId id="2134807796" r:id="rId82"/>
    <p:sldId id="2134807493" r:id="rId83"/>
    <p:sldId id="2134807971" r:id="rId84"/>
    <p:sldId id="2134807722" r:id="rId85"/>
    <p:sldId id="2134807757" r:id="rId86"/>
    <p:sldId id="2134807728" r:id="rId87"/>
    <p:sldId id="2134807821" r:id="rId88"/>
    <p:sldId id="2134807822" r:id="rId89"/>
    <p:sldId id="2134807824" r:id="rId90"/>
    <p:sldId id="2134807524" r:id="rId91"/>
    <p:sldId id="2134807341" r:id="rId92"/>
    <p:sldId id="2134807758" r:id="rId93"/>
    <p:sldId id="2134807355" r:id="rId94"/>
    <p:sldId id="2134807344" r:id="rId95"/>
    <p:sldId id="2134807347" r:id="rId96"/>
    <p:sldId id="2134805888" r:id="rId97"/>
  </p:sldIdLst>
  <p:sldSz cx="9144000" cy="6858000" type="screen4x3"/>
  <p:notesSz cx="6858000" cy="9144000"/>
  <p:embeddedFontLst>
    <p:embeddedFont>
      <p:font typeface="Cambria" panose="02040503050406030204" pitchFamily="18" charset="0"/>
      <p:regular r:id="rId99"/>
      <p:bold r:id="rId100"/>
      <p:italic r:id="rId101"/>
      <p:boldItalic r:id="rId102"/>
    </p:embeddedFont>
    <p:embeddedFont>
      <p:font typeface="Carelia" panose="020B0604020202020204" charset="0"/>
      <p:regular r:id="rId103"/>
    </p:embeddedFont>
    <p:embeddedFont>
      <p:font typeface="Dosis" pitchFamily="2" charset="0"/>
      <p:regular r:id="rId104"/>
      <p:bold r:id="rId105"/>
    </p:embeddedFont>
    <p:embeddedFont>
      <p:font typeface="Dosis Bold" pitchFamily="2" charset="0"/>
      <p:regular r:id="rId106"/>
      <p:bold r:id="rId10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225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0" autoAdjust="0"/>
    <p:restoredTop sz="93969" autoAdjust="0"/>
  </p:normalViewPr>
  <p:slideViewPr>
    <p:cSldViewPr snapToGrid="0">
      <p:cViewPr varScale="1">
        <p:scale>
          <a:sx n="90" d="100"/>
          <a:sy n="90" d="100"/>
        </p:scale>
        <p:origin x="1066" y="53"/>
      </p:cViewPr>
      <p:guideLst/>
    </p:cSldViewPr>
  </p:slideViewPr>
  <p:notesTextViewPr>
    <p:cViewPr>
      <p:scale>
        <a:sx n="1" d="1"/>
        <a:sy n="1" d="1"/>
      </p:scale>
      <p:origin x="0" y="0"/>
    </p:cViewPr>
  </p:notesTextViewPr>
  <p:sorterViewPr>
    <p:cViewPr>
      <p:scale>
        <a:sx n="130" d="100"/>
        <a:sy n="130" d="100"/>
      </p:scale>
      <p:origin x="0" y="-2417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07" Type="http://schemas.openxmlformats.org/officeDocument/2006/relationships/font" Target="fonts/font9.fntdata"/><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font" Target="fonts/font4.fntdata"/><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font" Target="fonts/font5.fntdata"/><Relationship Id="rId108" Type="http://schemas.openxmlformats.org/officeDocument/2006/relationships/presProps" Target="presProps.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font" Target="fonts/font8.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font" Target="fonts/font1.fntdata"/><Relationship Id="rId101" Type="http://schemas.openxmlformats.org/officeDocument/2006/relationships/font" Target="fonts/font3.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viewProps" Target="viewProps.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font" Target="fonts/font6.fntdata"/><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font" Target="fonts/font2.fntdata"/><Relationship Id="rId105" Type="http://schemas.openxmlformats.org/officeDocument/2006/relationships/font" Target="fonts/font7.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notesMaster" Target="notesMasters/notesMaster1.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13/08/2025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59B66871-77D9-49DE-9CAB-18052DDDC244}" type="slidenum">
              <a:rPr lang="fr-FR" smtClean="0"/>
              <a:t>3</a:t>
            </a:fld>
            <a:endParaRPr lang="fr-FR" dirty="0"/>
          </a:p>
        </p:txBody>
      </p:sp>
    </p:spTree>
    <p:extLst>
      <p:ext uri="{BB962C8B-B14F-4D97-AF65-F5344CB8AC3E}">
        <p14:creationId xmlns:p14="http://schemas.microsoft.com/office/powerpoint/2010/main" val="382556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B66871-77D9-49DE-9CAB-18052DDDC244}" type="slidenum">
              <a:rPr lang="fr-FR" smtClean="0"/>
              <a:t>16</a:t>
            </a:fld>
            <a:endParaRPr lang="fr-FR" dirty="0"/>
          </a:p>
        </p:txBody>
      </p:sp>
    </p:spTree>
    <p:extLst>
      <p:ext uri="{BB962C8B-B14F-4D97-AF65-F5344CB8AC3E}">
        <p14:creationId xmlns:p14="http://schemas.microsoft.com/office/powerpoint/2010/main" val="1395313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59B66871-77D9-49DE-9CAB-18052DDDC244}" type="slidenum">
              <a:rPr lang="fr-FR" smtClean="0"/>
              <a:t>72</a:t>
            </a:fld>
            <a:endParaRPr lang="fr-FR" dirty="0"/>
          </a:p>
        </p:txBody>
      </p:sp>
    </p:spTree>
    <p:extLst>
      <p:ext uri="{BB962C8B-B14F-4D97-AF65-F5344CB8AC3E}">
        <p14:creationId xmlns:p14="http://schemas.microsoft.com/office/powerpoint/2010/main" val="2896453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17" Type="http://schemas.openxmlformats.org/officeDocument/2006/relationships/image" Target="../media/image6.sv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sv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84.xml"/><Relationship Id="rId7" Type="http://schemas.openxmlformats.org/officeDocument/2006/relationships/image" Target="../media/image23.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7.xml"/><Relationship Id="rId5" Type="http://schemas.openxmlformats.org/officeDocument/2006/relationships/tags" Target="../tags/tag86.xml"/><Relationship Id="rId4" Type="http://schemas.openxmlformats.org/officeDocument/2006/relationships/tags" Target="../tags/tag85.xml"/><Relationship Id="rId9" Type="http://schemas.openxmlformats.org/officeDocument/2006/relationships/image" Target="../media/image30.jp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89.xml"/><Relationship Id="rId7" Type="http://schemas.openxmlformats.org/officeDocument/2006/relationships/image" Target="../media/image31.pn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92.xml"/><Relationship Id="rId7" Type="http://schemas.openxmlformats.org/officeDocument/2006/relationships/image" Target="../media/image31.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95.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image" Target="../media/image5.png"/><Relationship Id="rId5" Type="http://schemas.openxmlformats.org/officeDocument/2006/relationships/tags" Target="../tags/tag97.xml"/><Relationship Id="rId10" Type="http://schemas.openxmlformats.org/officeDocument/2006/relationships/image" Target="../media/image26.svg"/><Relationship Id="rId4" Type="http://schemas.openxmlformats.org/officeDocument/2006/relationships/tags" Target="../tags/tag96.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13.sv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29.png"/><Relationship Id="rId17" Type="http://schemas.openxmlformats.org/officeDocument/2006/relationships/image" Target="../media/image17.png"/><Relationship Id="rId2" Type="http://schemas.openxmlformats.org/officeDocument/2006/relationships/tags" Target="../tags/tag100.xml"/><Relationship Id="rId16" Type="http://schemas.openxmlformats.org/officeDocument/2006/relationships/image" Target="../media/image16.svg"/><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10.jpeg"/><Relationship Id="rId5" Type="http://schemas.openxmlformats.org/officeDocument/2006/relationships/tags" Target="../tags/tag103.xml"/><Relationship Id="rId15" Type="http://schemas.openxmlformats.org/officeDocument/2006/relationships/image" Target="../media/image34.svg"/><Relationship Id="rId10" Type="http://schemas.openxmlformats.org/officeDocument/2006/relationships/slideLayout" Target="../slideLayouts/slideLayout29.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tags" Target="../tags/tag110.xml"/><Relationship Id="rId7" Type="http://schemas.openxmlformats.org/officeDocument/2006/relationships/image" Target="../media/image24.svg"/><Relationship Id="rId12" Type="http://schemas.openxmlformats.org/officeDocument/2006/relationships/image" Target="../media/image40.pn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23.png"/><Relationship Id="rId11" Type="http://schemas.openxmlformats.org/officeDocument/2006/relationships/image" Target="../media/image39.png"/><Relationship Id="rId5" Type="http://schemas.openxmlformats.org/officeDocument/2006/relationships/image" Target="../media/image35.jpg"/><Relationship Id="rId10" Type="http://schemas.openxmlformats.org/officeDocument/2006/relationships/image" Target="../media/image38.png"/><Relationship Id="rId4" Type="http://schemas.openxmlformats.org/officeDocument/2006/relationships/slideLayout" Target="../slideLayouts/slideLayout7.xml"/><Relationship Id="rId9"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slideLayout" Target="../slideLayouts/slideLayout7.xml"/><Relationship Id="rId7" Type="http://schemas.openxmlformats.org/officeDocument/2006/relationships/image" Target="../media/image24.svg"/><Relationship Id="rId12" Type="http://schemas.openxmlformats.org/officeDocument/2006/relationships/image" Target="../media/image46.pn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23.png"/><Relationship Id="rId11" Type="http://schemas.openxmlformats.org/officeDocument/2006/relationships/image" Target="../media/image45.png"/><Relationship Id="rId5" Type="http://schemas.openxmlformats.org/officeDocument/2006/relationships/image" Target="../media/image35.jpg"/><Relationship Id="rId10" Type="http://schemas.openxmlformats.org/officeDocument/2006/relationships/image" Target="../media/image44.png"/><Relationship Id="rId4" Type="http://schemas.openxmlformats.org/officeDocument/2006/relationships/notesSlide" Target="../notesSlides/notesSlide3.xml"/><Relationship Id="rId9"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3.pn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117.xml"/><Relationship Id="rId7" Type="http://schemas.openxmlformats.org/officeDocument/2006/relationships/image" Target="../media/image24.sv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1.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0.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7.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122.xml"/><Relationship Id="rId7" Type="http://schemas.openxmlformats.org/officeDocument/2006/relationships/image" Target="../media/image24.svg"/><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127.xml"/><Relationship Id="rId7" Type="http://schemas.openxmlformats.org/officeDocument/2006/relationships/image" Target="../media/image24.svg"/><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5.png"/><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132.xml"/><Relationship Id="rId7" Type="http://schemas.openxmlformats.org/officeDocument/2006/relationships/image" Target="../media/image24.sv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7.pn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37.xml"/><Relationship Id="rId7" Type="http://schemas.openxmlformats.org/officeDocument/2006/relationships/image" Target="../media/image24.sv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6.png"/><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5.jpg"/></Relationships>
</file>

<file path=ppt/slides/_rels/slide2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142.xml"/><Relationship Id="rId7" Type="http://schemas.openxmlformats.org/officeDocument/2006/relationships/image" Target="../media/image24.svg"/><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7.xml"/><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image" Target="../media/image24.svg"/><Relationship Id="rId11" Type="http://schemas.openxmlformats.org/officeDocument/2006/relationships/image" Target="../media/image46.png"/><Relationship Id="rId5" Type="http://schemas.openxmlformats.org/officeDocument/2006/relationships/image" Target="../media/image23.png"/><Relationship Id="rId10" Type="http://schemas.openxmlformats.org/officeDocument/2006/relationships/image" Target="../media/image45.png"/><Relationship Id="rId4" Type="http://schemas.openxmlformats.org/officeDocument/2006/relationships/image" Target="../media/image35.jpg"/><Relationship Id="rId9"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tags" Target="../tags/tag24.xml"/><Relationship Id="rId7" Type="http://schemas.openxmlformats.org/officeDocument/2006/relationships/notesSlide" Target="../notesSlides/notesSlide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7.xml"/><Relationship Id="rId11" Type="http://schemas.openxmlformats.org/officeDocument/2006/relationships/image" Target="../media/image14.png"/><Relationship Id="rId5" Type="http://schemas.openxmlformats.org/officeDocument/2006/relationships/tags" Target="../tags/tag26.xml"/><Relationship Id="rId10" Type="http://schemas.openxmlformats.org/officeDocument/2006/relationships/image" Target="../media/image13.svg"/><Relationship Id="rId4" Type="http://schemas.openxmlformats.org/officeDocument/2006/relationships/tags" Target="../tags/tag25.xml"/><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47.xml"/><Relationship Id="rId7" Type="http://schemas.openxmlformats.org/officeDocument/2006/relationships/image" Target="../media/image10.jpeg"/><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49.xml"/><Relationship Id="rId10" Type="http://schemas.openxmlformats.org/officeDocument/2006/relationships/image" Target="../media/image5.png"/><Relationship Id="rId4" Type="http://schemas.openxmlformats.org/officeDocument/2006/relationships/tags" Target="../tags/tag148.xml"/><Relationship Id="rId9" Type="http://schemas.openxmlformats.org/officeDocument/2006/relationships/image" Target="../media/image4.svg"/></Relationships>
</file>

<file path=ppt/slides/_rels/slide3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152.xml"/><Relationship Id="rId7" Type="http://schemas.openxmlformats.org/officeDocument/2006/relationships/image" Target="../media/image24.sv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23.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6.png"/><Relationship Id="rId3" Type="http://schemas.openxmlformats.org/officeDocument/2006/relationships/tags" Target="../tags/tag155.xml"/><Relationship Id="rId7" Type="http://schemas.openxmlformats.org/officeDocument/2006/relationships/slideLayout" Target="../slideLayouts/slideLayout7.xml"/><Relationship Id="rId12" Type="http://schemas.openxmlformats.org/officeDocument/2006/relationships/image" Target="../media/image42.png"/><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tags" Target="../tags/tag158.xml"/><Relationship Id="rId11" Type="http://schemas.openxmlformats.org/officeDocument/2006/relationships/image" Target="../media/image49.jpeg"/><Relationship Id="rId5" Type="http://schemas.openxmlformats.org/officeDocument/2006/relationships/tags" Target="../tags/tag157.xml"/><Relationship Id="rId10" Type="http://schemas.openxmlformats.org/officeDocument/2006/relationships/image" Target="../media/image24.svg"/><Relationship Id="rId4" Type="http://schemas.openxmlformats.org/officeDocument/2006/relationships/tags" Target="../tags/tag156.xml"/><Relationship Id="rId9" Type="http://schemas.openxmlformats.org/officeDocument/2006/relationships/image" Target="../media/image23.png"/><Relationship Id="rId14" Type="http://schemas.openxmlformats.org/officeDocument/2006/relationships/image" Target="../media/image47.png"/></Relationships>
</file>

<file path=ppt/slides/_rels/slide33.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7.png"/><Relationship Id="rId3" Type="http://schemas.openxmlformats.org/officeDocument/2006/relationships/tags" Target="../tags/tag161.xml"/><Relationship Id="rId7" Type="http://schemas.openxmlformats.org/officeDocument/2006/relationships/slideLayout" Target="../slideLayouts/slideLayout7.xml"/><Relationship Id="rId12" Type="http://schemas.openxmlformats.org/officeDocument/2006/relationships/image" Target="../media/image46.png"/><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image" Target="../media/image49.jpeg"/><Relationship Id="rId5" Type="http://schemas.openxmlformats.org/officeDocument/2006/relationships/tags" Target="../tags/tag163.xml"/><Relationship Id="rId10" Type="http://schemas.openxmlformats.org/officeDocument/2006/relationships/image" Target="../media/image24.svg"/><Relationship Id="rId4" Type="http://schemas.openxmlformats.org/officeDocument/2006/relationships/tags" Target="../tags/tag162.xml"/><Relationship Id="rId9" Type="http://schemas.openxmlformats.org/officeDocument/2006/relationships/image" Target="../media/image23.png"/><Relationship Id="rId14" Type="http://schemas.openxmlformats.org/officeDocument/2006/relationships/image" Target="../media/image45.png"/></Relationships>
</file>

<file path=ppt/slides/_rels/slide34.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5.png"/><Relationship Id="rId3" Type="http://schemas.openxmlformats.org/officeDocument/2006/relationships/tags" Target="../tags/tag167.xml"/><Relationship Id="rId7" Type="http://schemas.openxmlformats.org/officeDocument/2006/relationships/slideLayout" Target="../slideLayouts/slideLayout7.xml"/><Relationship Id="rId12" Type="http://schemas.openxmlformats.org/officeDocument/2006/relationships/image" Target="../media/image46.png"/><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image" Target="../media/image24.svg"/><Relationship Id="rId5" Type="http://schemas.openxmlformats.org/officeDocument/2006/relationships/tags" Target="../tags/tag169.xml"/><Relationship Id="rId10" Type="http://schemas.openxmlformats.org/officeDocument/2006/relationships/image" Target="../media/image23.png"/><Relationship Id="rId4" Type="http://schemas.openxmlformats.org/officeDocument/2006/relationships/tags" Target="../tags/tag168.xml"/><Relationship Id="rId9" Type="http://schemas.openxmlformats.org/officeDocument/2006/relationships/image" Target="../media/image49.jpeg"/><Relationship Id="rId14" Type="http://schemas.openxmlformats.org/officeDocument/2006/relationships/image" Target="../media/image44.png"/></Relationships>
</file>

<file path=ppt/slides/_rels/slide35.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4.png"/><Relationship Id="rId3" Type="http://schemas.openxmlformats.org/officeDocument/2006/relationships/tags" Target="../tags/tag173.xml"/><Relationship Id="rId7" Type="http://schemas.openxmlformats.org/officeDocument/2006/relationships/slideLayout" Target="../slideLayouts/slideLayout7.xml"/><Relationship Id="rId12" Type="http://schemas.openxmlformats.org/officeDocument/2006/relationships/image" Target="../media/image45.png"/><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image" Target="../media/image24.svg"/><Relationship Id="rId5" Type="http://schemas.openxmlformats.org/officeDocument/2006/relationships/tags" Target="../tags/tag175.xml"/><Relationship Id="rId10" Type="http://schemas.openxmlformats.org/officeDocument/2006/relationships/image" Target="../media/image23.png"/><Relationship Id="rId4" Type="http://schemas.openxmlformats.org/officeDocument/2006/relationships/tags" Target="../tags/tag174.xml"/><Relationship Id="rId9" Type="http://schemas.openxmlformats.org/officeDocument/2006/relationships/image" Target="../media/image49.jpeg"/><Relationship Id="rId14" Type="http://schemas.openxmlformats.org/officeDocument/2006/relationships/image" Target="../media/image43.png"/></Relationships>
</file>

<file path=ppt/slides/_rels/slide36.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3.png"/><Relationship Id="rId3" Type="http://schemas.openxmlformats.org/officeDocument/2006/relationships/tags" Target="../tags/tag179.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image" Target="../media/image24.svg"/><Relationship Id="rId5" Type="http://schemas.openxmlformats.org/officeDocument/2006/relationships/tags" Target="../tags/tag181.xml"/><Relationship Id="rId10" Type="http://schemas.openxmlformats.org/officeDocument/2006/relationships/image" Target="../media/image23.png"/><Relationship Id="rId4" Type="http://schemas.openxmlformats.org/officeDocument/2006/relationships/tags" Target="../tags/tag180.xml"/><Relationship Id="rId9" Type="http://schemas.openxmlformats.org/officeDocument/2006/relationships/image" Target="../media/image49.jpeg"/><Relationship Id="rId14" Type="http://schemas.openxmlformats.org/officeDocument/2006/relationships/image" Target="../media/image50.png"/></Relationships>
</file>

<file path=ppt/slides/_rels/slide37.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51.png"/><Relationship Id="rId3" Type="http://schemas.openxmlformats.org/officeDocument/2006/relationships/tags" Target="../tags/tag185.xml"/><Relationship Id="rId7" Type="http://schemas.openxmlformats.org/officeDocument/2006/relationships/slideLayout" Target="../slideLayouts/slideLayout7.xml"/><Relationship Id="rId12" Type="http://schemas.openxmlformats.org/officeDocument/2006/relationships/image" Target="../media/image43.png"/><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11" Type="http://schemas.openxmlformats.org/officeDocument/2006/relationships/image" Target="../media/image24.svg"/><Relationship Id="rId5" Type="http://schemas.openxmlformats.org/officeDocument/2006/relationships/tags" Target="../tags/tag187.xml"/><Relationship Id="rId10" Type="http://schemas.openxmlformats.org/officeDocument/2006/relationships/image" Target="../media/image23.png"/><Relationship Id="rId4" Type="http://schemas.openxmlformats.org/officeDocument/2006/relationships/tags" Target="../tags/tag186.xml"/><Relationship Id="rId9" Type="http://schemas.openxmlformats.org/officeDocument/2006/relationships/image" Target="../media/image49.jpeg"/><Relationship Id="rId14" Type="http://schemas.openxmlformats.org/officeDocument/2006/relationships/image" Target="../media/image52.png"/></Relationships>
</file>

<file path=ppt/slides/_rels/slide3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1.xml"/><Relationship Id="rId7" Type="http://schemas.openxmlformats.org/officeDocument/2006/relationships/image" Target="../media/image10.jpeg"/><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slideLayout" Target="../slideLayouts/slideLayout7.xml"/><Relationship Id="rId11" Type="http://schemas.openxmlformats.org/officeDocument/2006/relationships/image" Target="../media/image27.svg"/><Relationship Id="rId5" Type="http://schemas.openxmlformats.org/officeDocument/2006/relationships/tags" Target="../tags/tag193.xml"/><Relationship Id="rId10" Type="http://schemas.openxmlformats.org/officeDocument/2006/relationships/image" Target="../media/image5.png"/><Relationship Id="rId4" Type="http://schemas.openxmlformats.org/officeDocument/2006/relationships/tags" Target="../tags/tag192.xml"/><Relationship Id="rId9" Type="http://schemas.openxmlformats.org/officeDocument/2006/relationships/image" Target="../media/image26.svg"/></Relationships>
</file>

<file path=ppt/slides/_rels/slide39.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tags" Target="../tags/tag196.xml"/><Relationship Id="rId7" Type="http://schemas.openxmlformats.org/officeDocument/2006/relationships/image" Target="../media/image24.svg"/><Relationship Id="rId12" Type="http://schemas.openxmlformats.org/officeDocument/2006/relationships/image" Target="../media/image46.png"/><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image" Target="../media/image23.png"/><Relationship Id="rId11" Type="http://schemas.openxmlformats.org/officeDocument/2006/relationships/image" Target="../media/image45.png"/><Relationship Id="rId5" Type="http://schemas.openxmlformats.org/officeDocument/2006/relationships/image" Target="../media/image35.jpg"/><Relationship Id="rId10" Type="http://schemas.openxmlformats.org/officeDocument/2006/relationships/image" Target="../media/image44.png"/><Relationship Id="rId4" Type="http://schemas.openxmlformats.org/officeDocument/2006/relationships/slideLayout" Target="../slideLayouts/slideLayout7.xml"/><Relationship Id="rId9" Type="http://schemas.openxmlformats.org/officeDocument/2006/relationships/image" Target="../media/image43.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6.svg"/><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image" Target="../media/image15.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13.svg"/><Relationship Id="rId5" Type="http://schemas.openxmlformats.org/officeDocument/2006/relationships/tags" Target="../tags/tag31.xml"/><Relationship Id="rId10" Type="http://schemas.openxmlformats.org/officeDocument/2006/relationships/image" Target="../media/image11.png"/><Relationship Id="rId4" Type="http://schemas.openxmlformats.org/officeDocument/2006/relationships/tags" Target="../tags/tag30.xml"/><Relationship Id="rId9" Type="http://schemas.openxmlformats.org/officeDocument/2006/relationships/image" Target="../media/image10.jpeg"/><Relationship Id="rId14"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9.xml"/><Relationship Id="rId7" Type="http://schemas.openxmlformats.org/officeDocument/2006/relationships/image" Target="../media/image10.jpeg"/><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201.xml"/><Relationship Id="rId10" Type="http://schemas.openxmlformats.org/officeDocument/2006/relationships/image" Target="../media/image5.png"/><Relationship Id="rId4" Type="http://schemas.openxmlformats.org/officeDocument/2006/relationships/tags" Target="../tags/tag200.xml"/><Relationship Id="rId9" Type="http://schemas.openxmlformats.org/officeDocument/2006/relationships/image" Target="../media/image4.svg"/></Relationships>
</file>

<file path=ppt/slides/_rels/slide41.xml.rels><?xml version="1.0" encoding="UTF-8" standalone="yes"?>
<Relationships xmlns="http://schemas.openxmlformats.org/package/2006/relationships"><Relationship Id="rId8" Type="http://schemas.openxmlformats.org/officeDocument/2006/relationships/image" Target="../media/image35.jpg"/><Relationship Id="rId13" Type="http://schemas.openxmlformats.org/officeDocument/2006/relationships/image" Target="../media/image45.png"/><Relationship Id="rId3" Type="http://schemas.openxmlformats.org/officeDocument/2006/relationships/tags" Target="../tags/tag204.xml"/><Relationship Id="rId7" Type="http://schemas.openxmlformats.org/officeDocument/2006/relationships/slideLayout" Target="../slideLayouts/slideLayout7.xml"/><Relationship Id="rId12" Type="http://schemas.openxmlformats.org/officeDocument/2006/relationships/image" Target="../media/image43.png"/><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tags" Target="../tags/tag207.xml"/><Relationship Id="rId11" Type="http://schemas.openxmlformats.org/officeDocument/2006/relationships/image" Target="../media/image42.png"/><Relationship Id="rId5" Type="http://schemas.openxmlformats.org/officeDocument/2006/relationships/tags" Target="../tags/tag206.xml"/><Relationship Id="rId10" Type="http://schemas.openxmlformats.org/officeDocument/2006/relationships/image" Target="../media/image24.svg"/><Relationship Id="rId4" Type="http://schemas.openxmlformats.org/officeDocument/2006/relationships/tags" Target="../tags/tag205.xml"/><Relationship Id="rId9" Type="http://schemas.openxmlformats.org/officeDocument/2006/relationships/image" Target="../media/image23.png"/><Relationship Id="rId14" Type="http://schemas.openxmlformats.org/officeDocument/2006/relationships/image" Target="../media/image46.png"/></Relationships>
</file>

<file path=ppt/slides/_rels/slide42.xml.rels><?xml version="1.0" encoding="UTF-8" standalone="yes"?>
<Relationships xmlns="http://schemas.openxmlformats.org/package/2006/relationships"><Relationship Id="rId8" Type="http://schemas.openxmlformats.org/officeDocument/2006/relationships/tags" Target="../tags/tag215.xml"/><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tags" Target="../tags/tag210.xml"/><Relationship Id="rId7" Type="http://schemas.openxmlformats.org/officeDocument/2006/relationships/tags" Target="../tags/tag214.xml"/><Relationship Id="rId12" Type="http://schemas.openxmlformats.org/officeDocument/2006/relationships/image" Target="../media/image24.svg"/><Relationship Id="rId17" Type="http://schemas.openxmlformats.org/officeDocument/2006/relationships/image" Target="../media/image46.png"/><Relationship Id="rId2" Type="http://schemas.openxmlformats.org/officeDocument/2006/relationships/tags" Target="../tags/tag209.xml"/><Relationship Id="rId16" Type="http://schemas.openxmlformats.org/officeDocument/2006/relationships/image" Target="../media/image45.png"/><Relationship Id="rId1" Type="http://schemas.openxmlformats.org/officeDocument/2006/relationships/tags" Target="../tags/tag208.xml"/><Relationship Id="rId6" Type="http://schemas.openxmlformats.org/officeDocument/2006/relationships/tags" Target="../tags/tag213.xml"/><Relationship Id="rId11" Type="http://schemas.openxmlformats.org/officeDocument/2006/relationships/image" Target="../media/image23.png"/><Relationship Id="rId5" Type="http://schemas.openxmlformats.org/officeDocument/2006/relationships/tags" Target="../tags/tag212.xml"/><Relationship Id="rId15" Type="http://schemas.openxmlformats.org/officeDocument/2006/relationships/image" Target="../media/image44.png"/><Relationship Id="rId10" Type="http://schemas.openxmlformats.org/officeDocument/2006/relationships/image" Target="../media/image35.jpg"/><Relationship Id="rId4" Type="http://schemas.openxmlformats.org/officeDocument/2006/relationships/tags" Target="../tags/tag211.xml"/><Relationship Id="rId9" Type="http://schemas.openxmlformats.org/officeDocument/2006/relationships/slideLayout" Target="../slideLayouts/slideLayout7.xml"/><Relationship Id="rId14" Type="http://schemas.openxmlformats.org/officeDocument/2006/relationships/image" Target="../media/image43.png"/></Relationships>
</file>

<file path=ppt/slides/_rels/slide4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218.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tags" Target="../tags/tag221.xml"/><Relationship Id="rId11" Type="http://schemas.openxmlformats.org/officeDocument/2006/relationships/image" Target="../media/image5.png"/><Relationship Id="rId5" Type="http://schemas.openxmlformats.org/officeDocument/2006/relationships/tags" Target="../tags/tag220.xml"/><Relationship Id="rId10" Type="http://schemas.openxmlformats.org/officeDocument/2006/relationships/image" Target="../media/image26.svg"/><Relationship Id="rId4" Type="http://schemas.openxmlformats.org/officeDocument/2006/relationships/tags" Target="../tags/tag219.xml"/><Relationship Id="rId9"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tags" Target="../tags/tag229.xml"/><Relationship Id="rId13" Type="http://schemas.openxmlformats.org/officeDocument/2006/relationships/image" Target="../media/image13.svg"/><Relationship Id="rId3" Type="http://schemas.openxmlformats.org/officeDocument/2006/relationships/tags" Target="../tags/tag224.xml"/><Relationship Id="rId7" Type="http://schemas.openxmlformats.org/officeDocument/2006/relationships/tags" Target="../tags/tag228.xml"/><Relationship Id="rId12" Type="http://schemas.openxmlformats.org/officeDocument/2006/relationships/image" Target="../media/image29.png"/><Relationship Id="rId2" Type="http://schemas.openxmlformats.org/officeDocument/2006/relationships/tags" Target="../tags/tag223.xml"/><Relationship Id="rId16" Type="http://schemas.openxmlformats.org/officeDocument/2006/relationships/image" Target="../media/image17.png"/><Relationship Id="rId1" Type="http://schemas.openxmlformats.org/officeDocument/2006/relationships/tags" Target="../tags/tag222.xml"/><Relationship Id="rId6" Type="http://schemas.openxmlformats.org/officeDocument/2006/relationships/tags" Target="../tags/tag227.xml"/><Relationship Id="rId11" Type="http://schemas.openxmlformats.org/officeDocument/2006/relationships/image" Target="../media/image10.jpeg"/><Relationship Id="rId5" Type="http://schemas.openxmlformats.org/officeDocument/2006/relationships/tags" Target="../tags/tag226.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225.xml"/><Relationship Id="rId9" Type="http://schemas.openxmlformats.org/officeDocument/2006/relationships/tags" Target="../tags/tag230.xml"/><Relationship Id="rId14" Type="http://schemas.openxmlformats.org/officeDocument/2006/relationships/image" Target="../media/image15.png"/></Relationships>
</file>

<file path=ppt/slides/_rels/slide4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233.xml"/><Relationship Id="rId7" Type="http://schemas.openxmlformats.org/officeDocument/2006/relationships/image" Target="../media/image23.png"/><Relationship Id="rId2" Type="http://schemas.openxmlformats.org/officeDocument/2006/relationships/tags" Target="../tags/tag232.xml"/><Relationship Id="rId1" Type="http://schemas.openxmlformats.org/officeDocument/2006/relationships/tags" Target="../tags/tag231.xml"/><Relationship Id="rId6" Type="http://schemas.openxmlformats.org/officeDocument/2006/relationships/slideLayout" Target="../slideLayouts/slideLayout7.xml"/><Relationship Id="rId5" Type="http://schemas.openxmlformats.org/officeDocument/2006/relationships/tags" Target="../tags/tag235.xml"/><Relationship Id="rId4" Type="http://schemas.openxmlformats.org/officeDocument/2006/relationships/tags" Target="../tags/tag234.xml"/></Relationships>
</file>

<file path=ppt/slides/_rels/slide46.xml.rels><?xml version="1.0" encoding="UTF-8" standalone="yes"?>
<Relationships xmlns="http://schemas.openxmlformats.org/package/2006/relationships"><Relationship Id="rId8" Type="http://schemas.openxmlformats.org/officeDocument/2006/relationships/tags" Target="../tags/tag243.xml"/><Relationship Id="rId13" Type="http://schemas.openxmlformats.org/officeDocument/2006/relationships/slideLayout" Target="../slideLayouts/slideLayout7.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tags" Target="../tags/tag247.xml"/><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tags" Target="../tags/tag246.xml"/><Relationship Id="rId5" Type="http://schemas.openxmlformats.org/officeDocument/2006/relationships/tags" Target="../tags/tag240.xml"/><Relationship Id="rId15" Type="http://schemas.openxmlformats.org/officeDocument/2006/relationships/image" Target="../media/image24.svg"/><Relationship Id="rId10" Type="http://schemas.openxmlformats.org/officeDocument/2006/relationships/tags" Target="../tags/tag245.xml"/><Relationship Id="rId4" Type="http://schemas.openxmlformats.org/officeDocument/2006/relationships/tags" Target="../tags/tag239.xml"/><Relationship Id="rId9" Type="http://schemas.openxmlformats.org/officeDocument/2006/relationships/tags" Target="../tags/tag244.xml"/><Relationship Id="rId14" Type="http://schemas.openxmlformats.org/officeDocument/2006/relationships/image" Target="../media/image23.png"/></Relationships>
</file>

<file path=ppt/slides/_rels/slide47.xml.rels><?xml version="1.0" encoding="UTF-8" standalone="yes"?>
<Relationships xmlns="http://schemas.openxmlformats.org/package/2006/relationships"><Relationship Id="rId8" Type="http://schemas.openxmlformats.org/officeDocument/2006/relationships/tags" Target="../tags/tag255.xml"/><Relationship Id="rId13" Type="http://schemas.openxmlformats.org/officeDocument/2006/relationships/tags" Target="../tags/tag260.xml"/><Relationship Id="rId3" Type="http://schemas.openxmlformats.org/officeDocument/2006/relationships/tags" Target="../tags/tag250.xml"/><Relationship Id="rId7" Type="http://schemas.openxmlformats.org/officeDocument/2006/relationships/tags" Target="../tags/tag254.xml"/><Relationship Id="rId12" Type="http://schemas.openxmlformats.org/officeDocument/2006/relationships/tags" Target="../tags/tag259.xml"/><Relationship Id="rId2" Type="http://schemas.openxmlformats.org/officeDocument/2006/relationships/tags" Target="../tags/tag249.xml"/><Relationship Id="rId16" Type="http://schemas.openxmlformats.org/officeDocument/2006/relationships/image" Target="../media/image24.svg"/><Relationship Id="rId1" Type="http://schemas.openxmlformats.org/officeDocument/2006/relationships/tags" Target="../tags/tag248.xml"/><Relationship Id="rId6" Type="http://schemas.openxmlformats.org/officeDocument/2006/relationships/tags" Target="../tags/tag253.xml"/><Relationship Id="rId11" Type="http://schemas.openxmlformats.org/officeDocument/2006/relationships/tags" Target="../tags/tag258.xml"/><Relationship Id="rId5" Type="http://schemas.openxmlformats.org/officeDocument/2006/relationships/tags" Target="../tags/tag252.xml"/><Relationship Id="rId15" Type="http://schemas.openxmlformats.org/officeDocument/2006/relationships/image" Target="../media/image23.png"/><Relationship Id="rId10" Type="http://schemas.openxmlformats.org/officeDocument/2006/relationships/tags" Target="../tags/tag257.xml"/><Relationship Id="rId4" Type="http://schemas.openxmlformats.org/officeDocument/2006/relationships/tags" Target="../tags/tag251.xml"/><Relationship Id="rId9" Type="http://schemas.openxmlformats.org/officeDocument/2006/relationships/tags" Target="../tags/tag256.xml"/><Relationship Id="rId14"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tags" Target="../tags/tag268.xml"/><Relationship Id="rId13" Type="http://schemas.openxmlformats.org/officeDocument/2006/relationships/slideLayout" Target="../slideLayouts/slideLayout7.xml"/><Relationship Id="rId3" Type="http://schemas.openxmlformats.org/officeDocument/2006/relationships/tags" Target="../tags/tag263.xml"/><Relationship Id="rId7" Type="http://schemas.openxmlformats.org/officeDocument/2006/relationships/tags" Target="../tags/tag267.xml"/><Relationship Id="rId12" Type="http://schemas.openxmlformats.org/officeDocument/2006/relationships/tags" Target="../tags/tag272.xml"/><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tags" Target="../tags/tag271.xml"/><Relationship Id="rId5" Type="http://schemas.openxmlformats.org/officeDocument/2006/relationships/tags" Target="../tags/tag265.xml"/><Relationship Id="rId15" Type="http://schemas.openxmlformats.org/officeDocument/2006/relationships/image" Target="../media/image24.svg"/><Relationship Id="rId10" Type="http://schemas.openxmlformats.org/officeDocument/2006/relationships/tags" Target="../tags/tag270.xml"/><Relationship Id="rId4" Type="http://schemas.openxmlformats.org/officeDocument/2006/relationships/tags" Target="../tags/tag264.xml"/><Relationship Id="rId9" Type="http://schemas.openxmlformats.org/officeDocument/2006/relationships/tags" Target="../tags/tag269.xml"/><Relationship Id="rId14" Type="http://schemas.openxmlformats.org/officeDocument/2006/relationships/image" Target="../media/image23.png"/></Relationships>
</file>

<file path=ppt/slides/_rels/slide49.xml.rels><?xml version="1.0" encoding="UTF-8" standalone="yes"?>
<Relationships xmlns="http://schemas.openxmlformats.org/package/2006/relationships"><Relationship Id="rId8" Type="http://schemas.openxmlformats.org/officeDocument/2006/relationships/tags" Target="../tags/tag280.xml"/><Relationship Id="rId13" Type="http://schemas.openxmlformats.org/officeDocument/2006/relationships/tags" Target="../tags/tag285.xml"/><Relationship Id="rId3" Type="http://schemas.openxmlformats.org/officeDocument/2006/relationships/tags" Target="../tags/tag275.xml"/><Relationship Id="rId7" Type="http://schemas.openxmlformats.org/officeDocument/2006/relationships/tags" Target="../tags/tag279.xml"/><Relationship Id="rId12" Type="http://schemas.openxmlformats.org/officeDocument/2006/relationships/tags" Target="../tags/tag284.xml"/><Relationship Id="rId2" Type="http://schemas.openxmlformats.org/officeDocument/2006/relationships/tags" Target="../tags/tag274.xml"/><Relationship Id="rId16" Type="http://schemas.openxmlformats.org/officeDocument/2006/relationships/image" Target="../media/image24.svg"/><Relationship Id="rId1" Type="http://schemas.openxmlformats.org/officeDocument/2006/relationships/tags" Target="../tags/tag273.xml"/><Relationship Id="rId6" Type="http://schemas.openxmlformats.org/officeDocument/2006/relationships/tags" Target="../tags/tag278.xml"/><Relationship Id="rId11" Type="http://schemas.openxmlformats.org/officeDocument/2006/relationships/tags" Target="../tags/tag283.xml"/><Relationship Id="rId5" Type="http://schemas.openxmlformats.org/officeDocument/2006/relationships/tags" Target="../tags/tag277.xml"/><Relationship Id="rId15" Type="http://schemas.openxmlformats.org/officeDocument/2006/relationships/image" Target="../media/image23.png"/><Relationship Id="rId10" Type="http://schemas.openxmlformats.org/officeDocument/2006/relationships/tags" Target="../tags/tag282.xml"/><Relationship Id="rId4" Type="http://schemas.openxmlformats.org/officeDocument/2006/relationships/tags" Target="../tags/tag276.xml"/><Relationship Id="rId9" Type="http://schemas.openxmlformats.org/officeDocument/2006/relationships/tags" Target="../tags/tag281.xml"/><Relationship Id="rId1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image" Target="../media/image11.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image" Target="../media/image10.jpeg"/><Relationship Id="rId2" Type="http://schemas.openxmlformats.org/officeDocument/2006/relationships/tags" Target="../tags/tag35.xml"/><Relationship Id="rId16"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5" Type="http://schemas.openxmlformats.org/officeDocument/2006/relationships/tags" Target="../tags/tag38.xml"/><Relationship Id="rId15" Type="http://schemas.openxmlformats.org/officeDocument/2006/relationships/tags" Target="../tags/tag48.xml"/><Relationship Id="rId10" Type="http://schemas.openxmlformats.org/officeDocument/2006/relationships/tags" Target="../tags/tag43.xml"/><Relationship Id="rId19" Type="http://schemas.openxmlformats.org/officeDocument/2006/relationships/image" Target="../media/image12.svg"/><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s>
</file>

<file path=ppt/slides/_rels/slide50.xml.rels><?xml version="1.0" encoding="UTF-8" standalone="yes"?>
<Relationships xmlns="http://schemas.openxmlformats.org/package/2006/relationships"><Relationship Id="rId8" Type="http://schemas.openxmlformats.org/officeDocument/2006/relationships/tags" Target="../tags/tag293.xml"/><Relationship Id="rId13" Type="http://schemas.openxmlformats.org/officeDocument/2006/relationships/slideLayout" Target="../slideLayouts/slideLayout7.xml"/><Relationship Id="rId3" Type="http://schemas.openxmlformats.org/officeDocument/2006/relationships/tags" Target="../tags/tag288.xml"/><Relationship Id="rId7" Type="http://schemas.openxmlformats.org/officeDocument/2006/relationships/tags" Target="../tags/tag292.xml"/><Relationship Id="rId12" Type="http://schemas.openxmlformats.org/officeDocument/2006/relationships/tags" Target="../tags/tag297.xml"/><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tags" Target="../tags/tag291.xml"/><Relationship Id="rId11" Type="http://schemas.openxmlformats.org/officeDocument/2006/relationships/tags" Target="../tags/tag296.xml"/><Relationship Id="rId5" Type="http://schemas.openxmlformats.org/officeDocument/2006/relationships/tags" Target="../tags/tag290.xml"/><Relationship Id="rId15" Type="http://schemas.openxmlformats.org/officeDocument/2006/relationships/image" Target="../media/image24.svg"/><Relationship Id="rId10" Type="http://schemas.openxmlformats.org/officeDocument/2006/relationships/tags" Target="../tags/tag295.xml"/><Relationship Id="rId4" Type="http://schemas.openxmlformats.org/officeDocument/2006/relationships/tags" Target="../tags/tag289.xml"/><Relationship Id="rId9" Type="http://schemas.openxmlformats.org/officeDocument/2006/relationships/tags" Target="../tags/tag294.xml"/><Relationship Id="rId14" Type="http://schemas.openxmlformats.org/officeDocument/2006/relationships/image" Target="../media/image23.png"/></Relationships>
</file>

<file path=ppt/slides/_rels/slide51.xml.rels><?xml version="1.0" encoding="UTF-8" standalone="yes"?>
<Relationships xmlns="http://schemas.openxmlformats.org/package/2006/relationships"><Relationship Id="rId8" Type="http://schemas.openxmlformats.org/officeDocument/2006/relationships/tags" Target="../tags/tag305.xml"/><Relationship Id="rId13" Type="http://schemas.openxmlformats.org/officeDocument/2006/relationships/tags" Target="../tags/tag310.xml"/><Relationship Id="rId3" Type="http://schemas.openxmlformats.org/officeDocument/2006/relationships/tags" Target="../tags/tag300.xml"/><Relationship Id="rId7" Type="http://schemas.openxmlformats.org/officeDocument/2006/relationships/tags" Target="../tags/tag304.xml"/><Relationship Id="rId12" Type="http://schemas.openxmlformats.org/officeDocument/2006/relationships/tags" Target="../tags/tag309.xml"/><Relationship Id="rId2" Type="http://schemas.openxmlformats.org/officeDocument/2006/relationships/tags" Target="../tags/tag299.xml"/><Relationship Id="rId16" Type="http://schemas.openxmlformats.org/officeDocument/2006/relationships/image" Target="../media/image24.svg"/><Relationship Id="rId1" Type="http://schemas.openxmlformats.org/officeDocument/2006/relationships/tags" Target="../tags/tag298.xml"/><Relationship Id="rId6" Type="http://schemas.openxmlformats.org/officeDocument/2006/relationships/tags" Target="../tags/tag303.xml"/><Relationship Id="rId11" Type="http://schemas.openxmlformats.org/officeDocument/2006/relationships/tags" Target="../tags/tag308.xml"/><Relationship Id="rId5" Type="http://schemas.openxmlformats.org/officeDocument/2006/relationships/tags" Target="../tags/tag302.xml"/><Relationship Id="rId15" Type="http://schemas.openxmlformats.org/officeDocument/2006/relationships/image" Target="../media/image23.png"/><Relationship Id="rId10" Type="http://schemas.openxmlformats.org/officeDocument/2006/relationships/tags" Target="../tags/tag307.xml"/><Relationship Id="rId4" Type="http://schemas.openxmlformats.org/officeDocument/2006/relationships/tags" Target="../tags/tag301.xml"/><Relationship Id="rId9" Type="http://schemas.openxmlformats.org/officeDocument/2006/relationships/tags" Target="../tags/tag306.xml"/><Relationship Id="rId1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tags" Target="../tags/tag318.xml"/><Relationship Id="rId13" Type="http://schemas.openxmlformats.org/officeDocument/2006/relationships/slideLayout" Target="../slideLayouts/slideLayout7.xml"/><Relationship Id="rId3" Type="http://schemas.openxmlformats.org/officeDocument/2006/relationships/tags" Target="../tags/tag313.xml"/><Relationship Id="rId7" Type="http://schemas.openxmlformats.org/officeDocument/2006/relationships/tags" Target="../tags/tag317.xml"/><Relationship Id="rId12" Type="http://schemas.openxmlformats.org/officeDocument/2006/relationships/tags" Target="../tags/tag322.xml"/><Relationship Id="rId2" Type="http://schemas.openxmlformats.org/officeDocument/2006/relationships/tags" Target="../tags/tag312.xml"/><Relationship Id="rId1" Type="http://schemas.openxmlformats.org/officeDocument/2006/relationships/tags" Target="../tags/tag311.xml"/><Relationship Id="rId6" Type="http://schemas.openxmlformats.org/officeDocument/2006/relationships/tags" Target="../tags/tag316.xml"/><Relationship Id="rId11" Type="http://schemas.openxmlformats.org/officeDocument/2006/relationships/tags" Target="../tags/tag321.xml"/><Relationship Id="rId5" Type="http://schemas.openxmlformats.org/officeDocument/2006/relationships/tags" Target="../tags/tag315.xml"/><Relationship Id="rId15" Type="http://schemas.openxmlformats.org/officeDocument/2006/relationships/image" Target="../media/image24.svg"/><Relationship Id="rId10" Type="http://schemas.openxmlformats.org/officeDocument/2006/relationships/tags" Target="../tags/tag320.xml"/><Relationship Id="rId4" Type="http://schemas.openxmlformats.org/officeDocument/2006/relationships/tags" Target="../tags/tag314.xml"/><Relationship Id="rId9" Type="http://schemas.openxmlformats.org/officeDocument/2006/relationships/tags" Target="../tags/tag319.xml"/><Relationship Id="rId14" Type="http://schemas.openxmlformats.org/officeDocument/2006/relationships/image" Target="../media/image23.png"/></Relationships>
</file>

<file path=ppt/slides/_rels/slide53.xml.rels><?xml version="1.0" encoding="UTF-8" standalone="yes"?>
<Relationships xmlns="http://schemas.openxmlformats.org/package/2006/relationships"><Relationship Id="rId8" Type="http://schemas.openxmlformats.org/officeDocument/2006/relationships/tags" Target="../tags/tag330.xml"/><Relationship Id="rId13" Type="http://schemas.openxmlformats.org/officeDocument/2006/relationships/tags" Target="../tags/tag335.xml"/><Relationship Id="rId3" Type="http://schemas.openxmlformats.org/officeDocument/2006/relationships/tags" Target="../tags/tag325.xml"/><Relationship Id="rId7" Type="http://schemas.openxmlformats.org/officeDocument/2006/relationships/tags" Target="../tags/tag329.xml"/><Relationship Id="rId12" Type="http://schemas.openxmlformats.org/officeDocument/2006/relationships/tags" Target="../tags/tag334.xml"/><Relationship Id="rId2" Type="http://schemas.openxmlformats.org/officeDocument/2006/relationships/tags" Target="../tags/tag324.xml"/><Relationship Id="rId16" Type="http://schemas.openxmlformats.org/officeDocument/2006/relationships/image" Target="../media/image24.svg"/><Relationship Id="rId1" Type="http://schemas.openxmlformats.org/officeDocument/2006/relationships/tags" Target="../tags/tag323.xml"/><Relationship Id="rId6" Type="http://schemas.openxmlformats.org/officeDocument/2006/relationships/tags" Target="../tags/tag328.xml"/><Relationship Id="rId11" Type="http://schemas.openxmlformats.org/officeDocument/2006/relationships/tags" Target="../tags/tag333.xml"/><Relationship Id="rId5" Type="http://schemas.openxmlformats.org/officeDocument/2006/relationships/tags" Target="../tags/tag327.xml"/><Relationship Id="rId15" Type="http://schemas.openxmlformats.org/officeDocument/2006/relationships/image" Target="../media/image23.png"/><Relationship Id="rId10" Type="http://schemas.openxmlformats.org/officeDocument/2006/relationships/tags" Target="../tags/tag332.xml"/><Relationship Id="rId4" Type="http://schemas.openxmlformats.org/officeDocument/2006/relationships/tags" Target="../tags/tag326.xml"/><Relationship Id="rId9" Type="http://schemas.openxmlformats.org/officeDocument/2006/relationships/tags" Target="../tags/tag331.xml"/><Relationship Id="rId14"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tags" Target="../tags/tag343.xml"/><Relationship Id="rId13" Type="http://schemas.openxmlformats.org/officeDocument/2006/relationships/slideLayout" Target="../slideLayouts/slideLayout7.xml"/><Relationship Id="rId3" Type="http://schemas.openxmlformats.org/officeDocument/2006/relationships/tags" Target="../tags/tag338.xml"/><Relationship Id="rId7" Type="http://schemas.openxmlformats.org/officeDocument/2006/relationships/tags" Target="../tags/tag342.xml"/><Relationship Id="rId12" Type="http://schemas.openxmlformats.org/officeDocument/2006/relationships/tags" Target="../tags/tag347.xml"/><Relationship Id="rId2" Type="http://schemas.openxmlformats.org/officeDocument/2006/relationships/tags" Target="../tags/tag337.xml"/><Relationship Id="rId1" Type="http://schemas.openxmlformats.org/officeDocument/2006/relationships/tags" Target="../tags/tag336.xml"/><Relationship Id="rId6" Type="http://schemas.openxmlformats.org/officeDocument/2006/relationships/tags" Target="../tags/tag341.xml"/><Relationship Id="rId11" Type="http://schemas.openxmlformats.org/officeDocument/2006/relationships/tags" Target="../tags/tag346.xml"/><Relationship Id="rId5" Type="http://schemas.openxmlformats.org/officeDocument/2006/relationships/tags" Target="../tags/tag340.xml"/><Relationship Id="rId15" Type="http://schemas.openxmlformats.org/officeDocument/2006/relationships/image" Target="../media/image24.svg"/><Relationship Id="rId10" Type="http://schemas.openxmlformats.org/officeDocument/2006/relationships/tags" Target="../tags/tag345.xml"/><Relationship Id="rId4" Type="http://schemas.openxmlformats.org/officeDocument/2006/relationships/tags" Target="../tags/tag339.xml"/><Relationship Id="rId9" Type="http://schemas.openxmlformats.org/officeDocument/2006/relationships/tags" Target="../tags/tag344.xml"/><Relationship Id="rId14" Type="http://schemas.openxmlformats.org/officeDocument/2006/relationships/image" Target="../media/image23.png"/></Relationships>
</file>

<file path=ppt/slides/_rels/slide55.xml.rels><?xml version="1.0" encoding="UTF-8" standalone="yes"?>
<Relationships xmlns="http://schemas.openxmlformats.org/package/2006/relationships"><Relationship Id="rId8" Type="http://schemas.openxmlformats.org/officeDocument/2006/relationships/tags" Target="../tags/tag355.xml"/><Relationship Id="rId13" Type="http://schemas.openxmlformats.org/officeDocument/2006/relationships/slideLayout" Target="../slideLayouts/slideLayout7.xml"/><Relationship Id="rId3" Type="http://schemas.openxmlformats.org/officeDocument/2006/relationships/tags" Target="../tags/tag350.xml"/><Relationship Id="rId7" Type="http://schemas.openxmlformats.org/officeDocument/2006/relationships/tags" Target="../tags/tag354.xml"/><Relationship Id="rId12" Type="http://schemas.openxmlformats.org/officeDocument/2006/relationships/tags" Target="../tags/tag359.xml"/><Relationship Id="rId2" Type="http://schemas.openxmlformats.org/officeDocument/2006/relationships/tags" Target="../tags/tag349.xml"/><Relationship Id="rId16" Type="http://schemas.openxmlformats.org/officeDocument/2006/relationships/image" Target="../media/image53.png"/><Relationship Id="rId1" Type="http://schemas.openxmlformats.org/officeDocument/2006/relationships/tags" Target="../tags/tag348.xml"/><Relationship Id="rId6" Type="http://schemas.openxmlformats.org/officeDocument/2006/relationships/tags" Target="../tags/tag353.xml"/><Relationship Id="rId11" Type="http://schemas.openxmlformats.org/officeDocument/2006/relationships/tags" Target="../tags/tag358.xml"/><Relationship Id="rId5" Type="http://schemas.openxmlformats.org/officeDocument/2006/relationships/tags" Target="../tags/tag352.xml"/><Relationship Id="rId15" Type="http://schemas.openxmlformats.org/officeDocument/2006/relationships/image" Target="../media/image24.svg"/><Relationship Id="rId10" Type="http://schemas.openxmlformats.org/officeDocument/2006/relationships/tags" Target="../tags/tag357.xml"/><Relationship Id="rId4" Type="http://schemas.openxmlformats.org/officeDocument/2006/relationships/tags" Target="../tags/tag351.xml"/><Relationship Id="rId9" Type="http://schemas.openxmlformats.org/officeDocument/2006/relationships/tags" Target="../tags/tag356.xml"/><Relationship Id="rId14" Type="http://schemas.openxmlformats.org/officeDocument/2006/relationships/image" Target="../media/image23.png"/></Relationships>
</file>

<file path=ppt/slides/_rels/slide56.xml.rels><?xml version="1.0" encoding="UTF-8" standalone="yes"?>
<Relationships xmlns="http://schemas.openxmlformats.org/package/2006/relationships"><Relationship Id="rId8" Type="http://schemas.openxmlformats.org/officeDocument/2006/relationships/tags" Target="../tags/tag367.xml"/><Relationship Id="rId13" Type="http://schemas.openxmlformats.org/officeDocument/2006/relationships/image" Target="../media/image23.png"/><Relationship Id="rId3" Type="http://schemas.openxmlformats.org/officeDocument/2006/relationships/tags" Target="../tags/tag362.xml"/><Relationship Id="rId7" Type="http://schemas.openxmlformats.org/officeDocument/2006/relationships/tags" Target="../tags/tag366.xml"/><Relationship Id="rId12" Type="http://schemas.openxmlformats.org/officeDocument/2006/relationships/slideLayout" Target="../slideLayouts/slideLayout7.xml"/><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tags" Target="../tags/tag365.xml"/><Relationship Id="rId11" Type="http://schemas.openxmlformats.org/officeDocument/2006/relationships/tags" Target="../tags/tag370.xml"/><Relationship Id="rId5" Type="http://schemas.openxmlformats.org/officeDocument/2006/relationships/tags" Target="../tags/tag364.xml"/><Relationship Id="rId15" Type="http://schemas.openxmlformats.org/officeDocument/2006/relationships/image" Target="../media/image53.png"/><Relationship Id="rId10" Type="http://schemas.openxmlformats.org/officeDocument/2006/relationships/tags" Target="../tags/tag369.xml"/><Relationship Id="rId4" Type="http://schemas.openxmlformats.org/officeDocument/2006/relationships/tags" Target="../tags/tag363.xml"/><Relationship Id="rId9" Type="http://schemas.openxmlformats.org/officeDocument/2006/relationships/tags" Target="../tags/tag368.xml"/><Relationship Id="rId14" Type="http://schemas.openxmlformats.org/officeDocument/2006/relationships/image" Target="../media/image24.svg"/></Relationships>
</file>

<file path=ppt/slides/_rels/slide57.xml.rels><?xml version="1.0" encoding="UTF-8" standalone="yes"?>
<Relationships xmlns="http://schemas.openxmlformats.org/package/2006/relationships"><Relationship Id="rId8" Type="http://schemas.openxmlformats.org/officeDocument/2006/relationships/tags" Target="../tags/tag378.xml"/><Relationship Id="rId13" Type="http://schemas.openxmlformats.org/officeDocument/2006/relationships/slideLayout" Target="../slideLayouts/slideLayout7.xml"/><Relationship Id="rId3" Type="http://schemas.openxmlformats.org/officeDocument/2006/relationships/tags" Target="../tags/tag373.xml"/><Relationship Id="rId7" Type="http://schemas.openxmlformats.org/officeDocument/2006/relationships/tags" Target="../tags/tag377.xml"/><Relationship Id="rId12" Type="http://schemas.openxmlformats.org/officeDocument/2006/relationships/tags" Target="../tags/tag382.xml"/><Relationship Id="rId2" Type="http://schemas.openxmlformats.org/officeDocument/2006/relationships/tags" Target="../tags/tag372.xml"/><Relationship Id="rId16" Type="http://schemas.openxmlformats.org/officeDocument/2006/relationships/image" Target="../media/image53.png"/><Relationship Id="rId1" Type="http://schemas.openxmlformats.org/officeDocument/2006/relationships/tags" Target="../tags/tag371.xml"/><Relationship Id="rId6" Type="http://schemas.openxmlformats.org/officeDocument/2006/relationships/tags" Target="../tags/tag376.xml"/><Relationship Id="rId11" Type="http://schemas.openxmlformats.org/officeDocument/2006/relationships/tags" Target="../tags/tag381.xml"/><Relationship Id="rId5" Type="http://schemas.openxmlformats.org/officeDocument/2006/relationships/tags" Target="../tags/tag375.xml"/><Relationship Id="rId15" Type="http://schemas.openxmlformats.org/officeDocument/2006/relationships/image" Target="../media/image24.svg"/><Relationship Id="rId10" Type="http://schemas.openxmlformats.org/officeDocument/2006/relationships/tags" Target="../tags/tag380.xml"/><Relationship Id="rId4" Type="http://schemas.openxmlformats.org/officeDocument/2006/relationships/tags" Target="../tags/tag374.xml"/><Relationship Id="rId9" Type="http://schemas.openxmlformats.org/officeDocument/2006/relationships/tags" Target="../tags/tag379.xml"/><Relationship Id="rId14" Type="http://schemas.openxmlformats.org/officeDocument/2006/relationships/image" Target="../media/image23.png"/></Relationships>
</file>

<file path=ppt/slides/_rels/slide58.xml.rels><?xml version="1.0" encoding="UTF-8" standalone="yes"?>
<Relationships xmlns="http://schemas.openxmlformats.org/package/2006/relationships"><Relationship Id="rId8" Type="http://schemas.openxmlformats.org/officeDocument/2006/relationships/tags" Target="../tags/tag390.xml"/><Relationship Id="rId13" Type="http://schemas.openxmlformats.org/officeDocument/2006/relationships/slideLayout" Target="../slideLayouts/slideLayout7.xml"/><Relationship Id="rId3" Type="http://schemas.openxmlformats.org/officeDocument/2006/relationships/tags" Target="../tags/tag385.xml"/><Relationship Id="rId7" Type="http://schemas.openxmlformats.org/officeDocument/2006/relationships/tags" Target="../tags/tag389.xml"/><Relationship Id="rId12" Type="http://schemas.openxmlformats.org/officeDocument/2006/relationships/tags" Target="../tags/tag394.xml"/><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tags" Target="../tags/tag388.xml"/><Relationship Id="rId11" Type="http://schemas.openxmlformats.org/officeDocument/2006/relationships/tags" Target="../tags/tag393.xml"/><Relationship Id="rId5" Type="http://schemas.openxmlformats.org/officeDocument/2006/relationships/tags" Target="../tags/tag387.xml"/><Relationship Id="rId15" Type="http://schemas.openxmlformats.org/officeDocument/2006/relationships/image" Target="../media/image24.svg"/><Relationship Id="rId10" Type="http://schemas.openxmlformats.org/officeDocument/2006/relationships/tags" Target="../tags/tag392.xml"/><Relationship Id="rId4" Type="http://schemas.openxmlformats.org/officeDocument/2006/relationships/tags" Target="../tags/tag386.xml"/><Relationship Id="rId9" Type="http://schemas.openxmlformats.org/officeDocument/2006/relationships/tags" Target="../tags/tag391.xml"/><Relationship Id="rId14" Type="http://schemas.openxmlformats.org/officeDocument/2006/relationships/image" Target="../media/image23.png"/></Relationships>
</file>

<file path=ppt/slides/_rels/slide59.xml.rels><?xml version="1.0" encoding="UTF-8" standalone="yes"?>
<Relationships xmlns="http://schemas.openxmlformats.org/package/2006/relationships"><Relationship Id="rId8" Type="http://schemas.openxmlformats.org/officeDocument/2006/relationships/tags" Target="../tags/tag402.xml"/><Relationship Id="rId13" Type="http://schemas.openxmlformats.org/officeDocument/2006/relationships/tags" Target="../tags/tag407.xml"/><Relationship Id="rId3" Type="http://schemas.openxmlformats.org/officeDocument/2006/relationships/tags" Target="../tags/tag397.xml"/><Relationship Id="rId7" Type="http://schemas.openxmlformats.org/officeDocument/2006/relationships/tags" Target="../tags/tag401.xml"/><Relationship Id="rId12" Type="http://schemas.openxmlformats.org/officeDocument/2006/relationships/tags" Target="../tags/tag406.xml"/><Relationship Id="rId2" Type="http://schemas.openxmlformats.org/officeDocument/2006/relationships/tags" Target="../tags/tag396.xml"/><Relationship Id="rId16" Type="http://schemas.openxmlformats.org/officeDocument/2006/relationships/image" Target="../media/image24.svg"/><Relationship Id="rId1" Type="http://schemas.openxmlformats.org/officeDocument/2006/relationships/tags" Target="../tags/tag395.xml"/><Relationship Id="rId6" Type="http://schemas.openxmlformats.org/officeDocument/2006/relationships/tags" Target="../tags/tag400.xml"/><Relationship Id="rId11" Type="http://schemas.openxmlformats.org/officeDocument/2006/relationships/tags" Target="../tags/tag405.xml"/><Relationship Id="rId5" Type="http://schemas.openxmlformats.org/officeDocument/2006/relationships/tags" Target="../tags/tag399.xml"/><Relationship Id="rId15" Type="http://schemas.openxmlformats.org/officeDocument/2006/relationships/image" Target="../media/image23.png"/><Relationship Id="rId10" Type="http://schemas.openxmlformats.org/officeDocument/2006/relationships/tags" Target="../tags/tag404.xml"/><Relationship Id="rId4" Type="http://schemas.openxmlformats.org/officeDocument/2006/relationships/tags" Target="../tags/tag398.xml"/><Relationship Id="rId9" Type="http://schemas.openxmlformats.org/officeDocument/2006/relationships/tags" Target="../tags/tag403.xml"/><Relationship Id="rId1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tags" Target="../tags/tag61.xml"/><Relationship Id="rId18" Type="http://schemas.openxmlformats.org/officeDocument/2006/relationships/image" Target="../media/image18.png"/><Relationship Id="rId3" Type="http://schemas.openxmlformats.org/officeDocument/2006/relationships/tags" Target="../tags/tag51.xml"/><Relationship Id="rId21" Type="http://schemas.openxmlformats.org/officeDocument/2006/relationships/image" Target="../media/image21.png"/><Relationship Id="rId7" Type="http://schemas.openxmlformats.org/officeDocument/2006/relationships/tags" Target="../tags/tag55.xml"/><Relationship Id="rId12" Type="http://schemas.openxmlformats.org/officeDocument/2006/relationships/tags" Target="../tags/tag60.xml"/><Relationship Id="rId17" Type="http://schemas.openxmlformats.org/officeDocument/2006/relationships/image" Target="../media/image13.svg"/><Relationship Id="rId2" Type="http://schemas.openxmlformats.org/officeDocument/2006/relationships/tags" Target="../tags/tag50.xml"/><Relationship Id="rId16" Type="http://schemas.openxmlformats.org/officeDocument/2006/relationships/image" Target="../media/image11.png"/><Relationship Id="rId20" Type="http://schemas.openxmlformats.org/officeDocument/2006/relationships/image" Target="../media/image20.png"/><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tags" Target="../tags/tag59.xml"/><Relationship Id="rId5" Type="http://schemas.openxmlformats.org/officeDocument/2006/relationships/tags" Target="../tags/tag53.xml"/><Relationship Id="rId15" Type="http://schemas.openxmlformats.org/officeDocument/2006/relationships/image" Target="../media/image10.jpeg"/><Relationship Id="rId10" Type="http://schemas.openxmlformats.org/officeDocument/2006/relationships/tags" Target="../tags/tag58.xml"/><Relationship Id="rId19" Type="http://schemas.openxmlformats.org/officeDocument/2006/relationships/image" Target="../media/image19.png"/><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slideLayout" Target="../slideLayouts/slideLayout7.xml"/><Relationship Id="rId22" Type="http://schemas.openxmlformats.org/officeDocument/2006/relationships/image" Target="../media/image22.png"/></Relationships>
</file>

<file path=ppt/slides/_rels/slide60.xml.rels><?xml version="1.0" encoding="UTF-8" standalone="yes"?>
<Relationships xmlns="http://schemas.openxmlformats.org/package/2006/relationships"><Relationship Id="rId8" Type="http://schemas.openxmlformats.org/officeDocument/2006/relationships/tags" Target="../tags/tag415.xml"/><Relationship Id="rId13" Type="http://schemas.openxmlformats.org/officeDocument/2006/relationships/tags" Target="../tags/tag420.xml"/><Relationship Id="rId3" Type="http://schemas.openxmlformats.org/officeDocument/2006/relationships/tags" Target="../tags/tag410.xml"/><Relationship Id="rId7" Type="http://schemas.openxmlformats.org/officeDocument/2006/relationships/tags" Target="../tags/tag414.xml"/><Relationship Id="rId12" Type="http://schemas.openxmlformats.org/officeDocument/2006/relationships/tags" Target="../tags/tag419.xml"/><Relationship Id="rId2" Type="http://schemas.openxmlformats.org/officeDocument/2006/relationships/tags" Target="../tags/tag409.xml"/><Relationship Id="rId16" Type="http://schemas.openxmlformats.org/officeDocument/2006/relationships/image" Target="../media/image24.svg"/><Relationship Id="rId1" Type="http://schemas.openxmlformats.org/officeDocument/2006/relationships/tags" Target="../tags/tag408.xml"/><Relationship Id="rId6" Type="http://schemas.openxmlformats.org/officeDocument/2006/relationships/tags" Target="../tags/tag413.xml"/><Relationship Id="rId11" Type="http://schemas.openxmlformats.org/officeDocument/2006/relationships/tags" Target="../tags/tag418.xml"/><Relationship Id="rId5" Type="http://schemas.openxmlformats.org/officeDocument/2006/relationships/tags" Target="../tags/tag412.xml"/><Relationship Id="rId15" Type="http://schemas.openxmlformats.org/officeDocument/2006/relationships/image" Target="../media/image23.png"/><Relationship Id="rId10" Type="http://schemas.openxmlformats.org/officeDocument/2006/relationships/tags" Target="../tags/tag417.xml"/><Relationship Id="rId4" Type="http://schemas.openxmlformats.org/officeDocument/2006/relationships/tags" Target="../tags/tag411.xml"/><Relationship Id="rId9" Type="http://schemas.openxmlformats.org/officeDocument/2006/relationships/tags" Target="../tags/tag416.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428.xml"/><Relationship Id="rId3" Type="http://schemas.openxmlformats.org/officeDocument/2006/relationships/tags" Target="../tags/tag423.xml"/><Relationship Id="rId7" Type="http://schemas.openxmlformats.org/officeDocument/2006/relationships/tags" Target="../tags/tag427.xml"/><Relationship Id="rId12" Type="http://schemas.openxmlformats.org/officeDocument/2006/relationships/image" Target="../media/image54.png"/><Relationship Id="rId2" Type="http://schemas.openxmlformats.org/officeDocument/2006/relationships/tags" Target="../tags/tag422.xml"/><Relationship Id="rId1" Type="http://schemas.openxmlformats.org/officeDocument/2006/relationships/tags" Target="../tags/tag421.xml"/><Relationship Id="rId6" Type="http://schemas.openxmlformats.org/officeDocument/2006/relationships/tags" Target="../tags/tag426.xml"/><Relationship Id="rId11" Type="http://schemas.openxmlformats.org/officeDocument/2006/relationships/image" Target="../media/image24.svg"/><Relationship Id="rId5" Type="http://schemas.openxmlformats.org/officeDocument/2006/relationships/tags" Target="../tags/tag425.xml"/><Relationship Id="rId10" Type="http://schemas.openxmlformats.org/officeDocument/2006/relationships/image" Target="../media/image23.png"/><Relationship Id="rId4" Type="http://schemas.openxmlformats.org/officeDocument/2006/relationships/tags" Target="../tags/tag424.xml"/><Relationship Id="rId9"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tags" Target="../tags/tag436.xml"/><Relationship Id="rId13" Type="http://schemas.openxmlformats.org/officeDocument/2006/relationships/image" Target="../media/image55.jpg"/><Relationship Id="rId3" Type="http://schemas.openxmlformats.org/officeDocument/2006/relationships/tags" Target="../tags/tag431.xml"/><Relationship Id="rId7" Type="http://schemas.openxmlformats.org/officeDocument/2006/relationships/tags" Target="../tags/tag435.xml"/><Relationship Id="rId12" Type="http://schemas.openxmlformats.org/officeDocument/2006/relationships/image" Target="../media/image24.svg"/><Relationship Id="rId2" Type="http://schemas.openxmlformats.org/officeDocument/2006/relationships/tags" Target="../tags/tag430.xml"/><Relationship Id="rId1" Type="http://schemas.openxmlformats.org/officeDocument/2006/relationships/tags" Target="../tags/tag429.xml"/><Relationship Id="rId6" Type="http://schemas.openxmlformats.org/officeDocument/2006/relationships/tags" Target="../tags/tag434.xml"/><Relationship Id="rId11" Type="http://schemas.openxmlformats.org/officeDocument/2006/relationships/image" Target="../media/image23.png"/><Relationship Id="rId5" Type="http://schemas.openxmlformats.org/officeDocument/2006/relationships/tags" Target="../tags/tag433.xml"/><Relationship Id="rId10" Type="http://schemas.openxmlformats.org/officeDocument/2006/relationships/slideLayout" Target="../slideLayouts/slideLayout7.xml"/><Relationship Id="rId4" Type="http://schemas.openxmlformats.org/officeDocument/2006/relationships/tags" Target="../tags/tag432.xml"/><Relationship Id="rId9" Type="http://schemas.openxmlformats.org/officeDocument/2006/relationships/tags" Target="../tags/tag437.xml"/><Relationship Id="rId14" Type="http://schemas.openxmlformats.org/officeDocument/2006/relationships/image" Target="../media/image54.png"/></Relationships>
</file>

<file path=ppt/slides/_rels/slide6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440.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439.xml"/><Relationship Id="rId1" Type="http://schemas.openxmlformats.org/officeDocument/2006/relationships/tags" Target="../tags/tag438.xml"/><Relationship Id="rId6" Type="http://schemas.openxmlformats.org/officeDocument/2006/relationships/tags" Target="../tags/tag443.xml"/><Relationship Id="rId11" Type="http://schemas.openxmlformats.org/officeDocument/2006/relationships/image" Target="../media/image5.png"/><Relationship Id="rId5" Type="http://schemas.openxmlformats.org/officeDocument/2006/relationships/tags" Target="../tags/tag442.xml"/><Relationship Id="rId10" Type="http://schemas.openxmlformats.org/officeDocument/2006/relationships/image" Target="../media/image26.svg"/><Relationship Id="rId4" Type="http://schemas.openxmlformats.org/officeDocument/2006/relationships/tags" Target="../tags/tag441.xml"/><Relationship Id="rId9" Type="http://schemas.openxmlformats.org/officeDocument/2006/relationships/image" Target="../media/image3.png"/></Relationships>
</file>

<file path=ppt/slides/_rels/slide64.xml.rels><?xml version="1.0" encoding="UTF-8" standalone="yes"?>
<Relationships xmlns="http://schemas.openxmlformats.org/package/2006/relationships"><Relationship Id="rId8" Type="http://schemas.openxmlformats.org/officeDocument/2006/relationships/tags" Target="../tags/tag451.xml"/><Relationship Id="rId13" Type="http://schemas.openxmlformats.org/officeDocument/2006/relationships/image" Target="../media/image13.svg"/><Relationship Id="rId3" Type="http://schemas.openxmlformats.org/officeDocument/2006/relationships/tags" Target="../tags/tag446.xml"/><Relationship Id="rId7" Type="http://schemas.openxmlformats.org/officeDocument/2006/relationships/tags" Target="../tags/tag450.xml"/><Relationship Id="rId12" Type="http://schemas.openxmlformats.org/officeDocument/2006/relationships/image" Target="../media/image29.png"/><Relationship Id="rId2" Type="http://schemas.openxmlformats.org/officeDocument/2006/relationships/tags" Target="../tags/tag445.xml"/><Relationship Id="rId16" Type="http://schemas.openxmlformats.org/officeDocument/2006/relationships/image" Target="../media/image17.png"/><Relationship Id="rId1" Type="http://schemas.openxmlformats.org/officeDocument/2006/relationships/tags" Target="../tags/tag444.xml"/><Relationship Id="rId6" Type="http://schemas.openxmlformats.org/officeDocument/2006/relationships/tags" Target="../tags/tag449.xml"/><Relationship Id="rId11" Type="http://schemas.openxmlformats.org/officeDocument/2006/relationships/image" Target="../media/image10.jpeg"/><Relationship Id="rId5" Type="http://schemas.openxmlformats.org/officeDocument/2006/relationships/tags" Target="../tags/tag448.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447.xml"/><Relationship Id="rId9" Type="http://schemas.openxmlformats.org/officeDocument/2006/relationships/tags" Target="../tags/tag452.xml"/><Relationship Id="rId14" Type="http://schemas.openxmlformats.org/officeDocument/2006/relationships/image" Target="../media/image15.png"/></Relationships>
</file>

<file path=ppt/slides/_rels/slide65.xml.rels><?xml version="1.0" encoding="UTF-8" standalone="yes"?>
<Relationships xmlns="http://schemas.openxmlformats.org/package/2006/relationships"><Relationship Id="rId8" Type="http://schemas.openxmlformats.org/officeDocument/2006/relationships/tags" Target="../tags/tag460.xml"/><Relationship Id="rId13" Type="http://schemas.openxmlformats.org/officeDocument/2006/relationships/image" Target="../media/image24.svg"/><Relationship Id="rId3" Type="http://schemas.openxmlformats.org/officeDocument/2006/relationships/tags" Target="../tags/tag455.xml"/><Relationship Id="rId7" Type="http://schemas.openxmlformats.org/officeDocument/2006/relationships/tags" Target="../tags/tag459.xml"/><Relationship Id="rId12" Type="http://schemas.openxmlformats.org/officeDocument/2006/relationships/image" Target="../media/image23.png"/><Relationship Id="rId2" Type="http://schemas.openxmlformats.org/officeDocument/2006/relationships/tags" Target="../tags/tag454.xml"/><Relationship Id="rId1" Type="http://schemas.openxmlformats.org/officeDocument/2006/relationships/tags" Target="../tags/tag453.xml"/><Relationship Id="rId6" Type="http://schemas.openxmlformats.org/officeDocument/2006/relationships/tags" Target="../tags/tag458.xml"/><Relationship Id="rId11" Type="http://schemas.openxmlformats.org/officeDocument/2006/relationships/slideLayout" Target="../slideLayouts/slideLayout7.xml"/><Relationship Id="rId5" Type="http://schemas.openxmlformats.org/officeDocument/2006/relationships/tags" Target="../tags/tag457.xml"/><Relationship Id="rId10" Type="http://schemas.openxmlformats.org/officeDocument/2006/relationships/tags" Target="../tags/tag462.xml"/><Relationship Id="rId4" Type="http://schemas.openxmlformats.org/officeDocument/2006/relationships/tags" Target="../tags/tag456.xml"/><Relationship Id="rId9" Type="http://schemas.openxmlformats.org/officeDocument/2006/relationships/tags" Target="../tags/tag461.xml"/></Relationships>
</file>

<file path=ppt/slides/_rels/slide66.xml.rels><?xml version="1.0" encoding="UTF-8" standalone="yes"?>
<Relationships xmlns="http://schemas.openxmlformats.org/package/2006/relationships"><Relationship Id="rId8" Type="http://schemas.openxmlformats.org/officeDocument/2006/relationships/tags" Target="../tags/tag470.xml"/><Relationship Id="rId13" Type="http://schemas.openxmlformats.org/officeDocument/2006/relationships/image" Target="../media/image24.svg"/><Relationship Id="rId3" Type="http://schemas.openxmlformats.org/officeDocument/2006/relationships/tags" Target="../tags/tag465.xml"/><Relationship Id="rId7" Type="http://schemas.openxmlformats.org/officeDocument/2006/relationships/tags" Target="../tags/tag469.xml"/><Relationship Id="rId12" Type="http://schemas.openxmlformats.org/officeDocument/2006/relationships/image" Target="../media/image23.png"/><Relationship Id="rId2" Type="http://schemas.openxmlformats.org/officeDocument/2006/relationships/tags" Target="../tags/tag464.xml"/><Relationship Id="rId1" Type="http://schemas.openxmlformats.org/officeDocument/2006/relationships/tags" Target="../tags/tag463.xml"/><Relationship Id="rId6" Type="http://schemas.openxmlformats.org/officeDocument/2006/relationships/tags" Target="../tags/tag468.xml"/><Relationship Id="rId11" Type="http://schemas.openxmlformats.org/officeDocument/2006/relationships/slideLayout" Target="../slideLayouts/slideLayout7.xml"/><Relationship Id="rId5" Type="http://schemas.openxmlformats.org/officeDocument/2006/relationships/tags" Target="../tags/tag467.xml"/><Relationship Id="rId10" Type="http://schemas.openxmlformats.org/officeDocument/2006/relationships/tags" Target="../tags/tag472.xml"/><Relationship Id="rId4" Type="http://schemas.openxmlformats.org/officeDocument/2006/relationships/tags" Target="../tags/tag466.xml"/><Relationship Id="rId9" Type="http://schemas.openxmlformats.org/officeDocument/2006/relationships/tags" Target="../tags/tag471.xml"/></Relationships>
</file>

<file path=ppt/slides/_rels/slide67.xml.rels><?xml version="1.0" encoding="UTF-8" standalone="yes"?>
<Relationships xmlns="http://schemas.openxmlformats.org/package/2006/relationships"><Relationship Id="rId8" Type="http://schemas.openxmlformats.org/officeDocument/2006/relationships/tags" Target="../tags/tag480.xml"/><Relationship Id="rId3" Type="http://schemas.openxmlformats.org/officeDocument/2006/relationships/tags" Target="../tags/tag475.xml"/><Relationship Id="rId7" Type="http://schemas.openxmlformats.org/officeDocument/2006/relationships/tags" Target="../tags/tag479.xml"/><Relationship Id="rId2" Type="http://schemas.openxmlformats.org/officeDocument/2006/relationships/tags" Target="../tags/tag474.xml"/><Relationship Id="rId1" Type="http://schemas.openxmlformats.org/officeDocument/2006/relationships/tags" Target="../tags/tag473.xml"/><Relationship Id="rId6" Type="http://schemas.openxmlformats.org/officeDocument/2006/relationships/tags" Target="../tags/tag478.xml"/><Relationship Id="rId11" Type="http://schemas.openxmlformats.org/officeDocument/2006/relationships/image" Target="../media/image24.svg"/><Relationship Id="rId5" Type="http://schemas.openxmlformats.org/officeDocument/2006/relationships/tags" Target="../tags/tag477.xml"/><Relationship Id="rId10" Type="http://schemas.openxmlformats.org/officeDocument/2006/relationships/image" Target="../media/image23.png"/><Relationship Id="rId4" Type="http://schemas.openxmlformats.org/officeDocument/2006/relationships/tags" Target="../tags/tag476.xml"/><Relationship Id="rId9"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tags" Target="../tags/tag488.xml"/><Relationship Id="rId3" Type="http://schemas.openxmlformats.org/officeDocument/2006/relationships/tags" Target="../tags/tag483.xml"/><Relationship Id="rId7" Type="http://schemas.openxmlformats.org/officeDocument/2006/relationships/tags" Target="../tags/tag487.xml"/><Relationship Id="rId2" Type="http://schemas.openxmlformats.org/officeDocument/2006/relationships/tags" Target="../tags/tag482.xml"/><Relationship Id="rId1" Type="http://schemas.openxmlformats.org/officeDocument/2006/relationships/tags" Target="../tags/tag481.xml"/><Relationship Id="rId6" Type="http://schemas.openxmlformats.org/officeDocument/2006/relationships/tags" Target="../tags/tag486.xml"/><Relationship Id="rId11" Type="http://schemas.openxmlformats.org/officeDocument/2006/relationships/image" Target="../media/image24.svg"/><Relationship Id="rId5" Type="http://schemas.openxmlformats.org/officeDocument/2006/relationships/tags" Target="../tags/tag485.xml"/><Relationship Id="rId10" Type="http://schemas.openxmlformats.org/officeDocument/2006/relationships/image" Target="../media/image23.png"/><Relationship Id="rId4" Type="http://schemas.openxmlformats.org/officeDocument/2006/relationships/tags" Target="../tags/tag484.xml"/><Relationship Id="rId9"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tags" Target="../tags/tag496.xml"/><Relationship Id="rId3" Type="http://schemas.openxmlformats.org/officeDocument/2006/relationships/tags" Target="../tags/tag491.xml"/><Relationship Id="rId7" Type="http://schemas.openxmlformats.org/officeDocument/2006/relationships/tags" Target="../tags/tag495.xml"/><Relationship Id="rId2" Type="http://schemas.openxmlformats.org/officeDocument/2006/relationships/tags" Target="../tags/tag490.xml"/><Relationship Id="rId1" Type="http://schemas.openxmlformats.org/officeDocument/2006/relationships/tags" Target="../tags/tag489.xml"/><Relationship Id="rId6" Type="http://schemas.openxmlformats.org/officeDocument/2006/relationships/tags" Target="../tags/tag494.xml"/><Relationship Id="rId11" Type="http://schemas.openxmlformats.org/officeDocument/2006/relationships/image" Target="../media/image24.svg"/><Relationship Id="rId5" Type="http://schemas.openxmlformats.org/officeDocument/2006/relationships/tags" Target="../tags/tag493.xml"/><Relationship Id="rId10" Type="http://schemas.openxmlformats.org/officeDocument/2006/relationships/image" Target="../media/image23.png"/><Relationship Id="rId4" Type="http://schemas.openxmlformats.org/officeDocument/2006/relationships/tags" Target="../tags/tag492.xml"/><Relationship Id="rId9"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64.xml"/><Relationship Id="rId7" Type="http://schemas.openxmlformats.org/officeDocument/2006/relationships/image" Target="../media/image23.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7.xml"/><Relationship Id="rId5" Type="http://schemas.openxmlformats.org/officeDocument/2006/relationships/tags" Target="../tags/tag66.xml"/><Relationship Id="rId4" Type="http://schemas.openxmlformats.org/officeDocument/2006/relationships/tags" Target="../tags/tag65.xml"/><Relationship Id="rId9" Type="http://schemas.openxmlformats.org/officeDocument/2006/relationships/image" Target="../media/image25.png"/></Relationships>
</file>

<file path=ppt/slides/_rels/slide70.xml.rels><?xml version="1.0" encoding="UTF-8" standalone="yes"?>
<Relationships xmlns="http://schemas.openxmlformats.org/package/2006/relationships"><Relationship Id="rId8" Type="http://schemas.openxmlformats.org/officeDocument/2006/relationships/tags" Target="../tags/tag504.xml"/><Relationship Id="rId3" Type="http://schemas.openxmlformats.org/officeDocument/2006/relationships/tags" Target="../tags/tag499.xml"/><Relationship Id="rId7" Type="http://schemas.openxmlformats.org/officeDocument/2006/relationships/tags" Target="../tags/tag503.xml"/><Relationship Id="rId2" Type="http://schemas.openxmlformats.org/officeDocument/2006/relationships/tags" Target="../tags/tag498.xml"/><Relationship Id="rId1" Type="http://schemas.openxmlformats.org/officeDocument/2006/relationships/tags" Target="../tags/tag497.xml"/><Relationship Id="rId6" Type="http://schemas.openxmlformats.org/officeDocument/2006/relationships/tags" Target="../tags/tag502.xml"/><Relationship Id="rId11" Type="http://schemas.openxmlformats.org/officeDocument/2006/relationships/image" Target="../media/image24.svg"/><Relationship Id="rId5" Type="http://schemas.openxmlformats.org/officeDocument/2006/relationships/tags" Target="../tags/tag501.xml"/><Relationship Id="rId10" Type="http://schemas.openxmlformats.org/officeDocument/2006/relationships/image" Target="../media/image23.png"/><Relationship Id="rId4" Type="http://schemas.openxmlformats.org/officeDocument/2006/relationships/tags" Target="../tags/tag500.xml"/><Relationship Id="rId9"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tags" Target="../tags/tag512.xml"/><Relationship Id="rId3" Type="http://schemas.openxmlformats.org/officeDocument/2006/relationships/tags" Target="../tags/tag507.xml"/><Relationship Id="rId7" Type="http://schemas.openxmlformats.org/officeDocument/2006/relationships/tags" Target="../tags/tag511.xml"/><Relationship Id="rId2" Type="http://schemas.openxmlformats.org/officeDocument/2006/relationships/tags" Target="../tags/tag506.xml"/><Relationship Id="rId1" Type="http://schemas.openxmlformats.org/officeDocument/2006/relationships/tags" Target="../tags/tag505.xml"/><Relationship Id="rId6" Type="http://schemas.openxmlformats.org/officeDocument/2006/relationships/tags" Target="../tags/tag510.xml"/><Relationship Id="rId11" Type="http://schemas.openxmlformats.org/officeDocument/2006/relationships/image" Target="../media/image24.svg"/><Relationship Id="rId5" Type="http://schemas.openxmlformats.org/officeDocument/2006/relationships/tags" Target="../tags/tag509.xml"/><Relationship Id="rId10" Type="http://schemas.openxmlformats.org/officeDocument/2006/relationships/image" Target="../media/image23.png"/><Relationship Id="rId4" Type="http://schemas.openxmlformats.org/officeDocument/2006/relationships/tags" Target="../tags/tag508.xml"/><Relationship Id="rId9"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tags" Target="../tags/tag520.xml"/><Relationship Id="rId13" Type="http://schemas.openxmlformats.org/officeDocument/2006/relationships/tags" Target="../tags/tag525.xml"/><Relationship Id="rId3" Type="http://schemas.openxmlformats.org/officeDocument/2006/relationships/tags" Target="../tags/tag515.xml"/><Relationship Id="rId7" Type="http://schemas.openxmlformats.org/officeDocument/2006/relationships/tags" Target="../tags/tag519.xml"/><Relationship Id="rId12" Type="http://schemas.openxmlformats.org/officeDocument/2006/relationships/tags" Target="../tags/tag524.xml"/><Relationship Id="rId17" Type="http://schemas.openxmlformats.org/officeDocument/2006/relationships/image" Target="../media/image24.svg"/><Relationship Id="rId2" Type="http://schemas.openxmlformats.org/officeDocument/2006/relationships/tags" Target="../tags/tag514.xml"/><Relationship Id="rId16" Type="http://schemas.openxmlformats.org/officeDocument/2006/relationships/image" Target="../media/image23.png"/><Relationship Id="rId1" Type="http://schemas.openxmlformats.org/officeDocument/2006/relationships/tags" Target="../tags/tag513.xml"/><Relationship Id="rId6" Type="http://schemas.openxmlformats.org/officeDocument/2006/relationships/tags" Target="../tags/tag518.xml"/><Relationship Id="rId11" Type="http://schemas.openxmlformats.org/officeDocument/2006/relationships/tags" Target="../tags/tag523.xml"/><Relationship Id="rId5" Type="http://schemas.openxmlformats.org/officeDocument/2006/relationships/tags" Target="../tags/tag517.xml"/><Relationship Id="rId15" Type="http://schemas.openxmlformats.org/officeDocument/2006/relationships/notesSlide" Target="../notesSlides/notesSlide4.xml"/><Relationship Id="rId10" Type="http://schemas.openxmlformats.org/officeDocument/2006/relationships/tags" Target="../tags/tag522.xml"/><Relationship Id="rId4" Type="http://schemas.openxmlformats.org/officeDocument/2006/relationships/tags" Target="../tags/tag516.xml"/><Relationship Id="rId9" Type="http://schemas.openxmlformats.org/officeDocument/2006/relationships/tags" Target="../tags/tag521.xml"/><Relationship Id="rId14"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533.xml"/><Relationship Id="rId13" Type="http://schemas.openxmlformats.org/officeDocument/2006/relationships/tags" Target="../tags/tag538.xml"/><Relationship Id="rId3" Type="http://schemas.openxmlformats.org/officeDocument/2006/relationships/tags" Target="../tags/tag528.xml"/><Relationship Id="rId7" Type="http://schemas.openxmlformats.org/officeDocument/2006/relationships/tags" Target="../tags/tag532.xml"/><Relationship Id="rId12" Type="http://schemas.openxmlformats.org/officeDocument/2006/relationships/tags" Target="../tags/tag537.xml"/><Relationship Id="rId2" Type="http://schemas.openxmlformats.org/officeDocument/2006/relationships/tags" Target="../tags/tag527.xml"/><Relationship Id="rId16" Type="http://schemas.openxmlformats.org/officeDocument/2006/relationships/image" Target="../media/image24.svg"/><Relationship Id="rId1" Type="http://schemas.openxmlformats.org/officeDocument/2006/relationships/tags" Target="../tags/tag526.xml"/><Relationship Id="rId6" Type="http://schemas.openxmlformats.org/officeDocument/2006/relationships/tags" Target="../tags/tag531.xml"/><Relationship Id="rId11" Type="http://schemas.openxmlformats.org/officeDocument/2006/relationships/tags" Target="../tags/tag536.xml"/><Relationship Id="rId5" Type="http://schemas.openxmlformats.org/officeDocument/2006/relationships/tags" Target="../tags/tag530.xml"/><Relationship Id="rId15" Type="http://schemas.openxmlformats.org/officeDocument/2006/relationships/image" Target="../media/image23.png"/><Relationship Id="rId10" Type="http://schemas.openxmlformats.org/officeDocument/2006/relationships/tags" Target="../tags/tag535.xml"/><Relationship Id="rId4" Type="http://schemas.openxmlformats.org/officeDocument/2006/relationships/tags" Target="../tags/tag529.xml"/><Relationship Id="rId9" Type="http://schemas.openxmlformats.org/officeDocument/2006/relationships/tags" Target="../tags/tag534.xml"/><Relationship Id="rId14"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tags" Target="../tags/tag546.xml"/><Relationship Id="rId3" Type="http://schemas.openxmlformats.org/officeDocument/2006/relationships/tags" Target="../tags/tag541.xml"/><Relationship Id="rId7" Type="http://schemas.openxmlformats.org/officeDocument/2006/relationships/tags" Target="../tags/tag545.xml"/><Relationship Id="rId12" Type="http://schemas.openxmlformats.org/officeDocument/2006/relationships/image" Target="../media/image54.png"/><Relationship Id="rId2" Type="http://schemas.openxmlformats.org/officeDocument/2006/relationships/tags" Target="../tags/tag540.xml"/><Relationship Id="rId1" Type="http://schemas.openxmlformats.org/officeDocument/2006/relationships/tags" Target="../tags/tag539.xml"/><Relationship Id="rId6" Type="http://schemas.openxmlformats.org/officeDocument/2006/relationships/tags" Target="../tags/tag544.xml"/><Relationship Id="rId11" Type="http://schemas.openxmlformats.org/officeDocument/2006/relationships/image" Target="../media/image24.svg"/><Relationship Id="rId5" Type="http://schemas.openxmlformats.org/officeDocument/2006/relationships/tags" Target="../tags/tag543.xml"/><Relationship Id="rId10" Type="http://schemas.openxmlformats.org/officeDocument/2006/relationships/image" Target="../media/image23.png"/><Relationship Id="rId4" Type="http://schemas.openxmlformats.org/officeDocument/2006/relationships/tags" Target="../tags/tag542.xml"/><Relationship Id="rId9"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554.xml"/><Relationship Id="rId13" Type="http://schemas.openxmlformats.org/officeDocument/2006/relationships/image" Target="../media/image55.jpg"/><Relationship Id="rId3" Type="http://schemas.openxmlformats.org/officeDocument/2006/relationships/tags" Target="../tags/tag549.xml"/><Relationship Id="rId7" Type="http://schemas.openxmlformats.org/officeDocument/2006/relationships/tags" Target="../tags/tag553.xml"/><Relationship Id="rId12" Type="http://schemas.openxmlformats.org/officeDocument/2006/relationships/image" Target="../media/image24.svg"/><Relationship Id="rId2" Type="http://schemas.openxmlformats.org/officeDocument/2006/relationships/tags" Target="../tags/tag548.xml"/><Relationship Id="rId1" Type="http://schemas.openxmlformats.org/officeDocument/2006/relationships/tags" Target="../tags/tag547.xml"/><Relationship Id="rId6" Type="http://schemas.openxmlformats.org/officeDocument/2006/relationships/tags" Target="../tags/tag552.xml"/><Relationship Id="rId11" Type="http://schemas.openxmlformats.org/officeDocument/2006/relationships/image" Target="../media/image23.png"/><Relationship Id="rId5" Type="http://schemas.openxmlformats.org/officeDocument/2006/relationships/tags" Target="../tags/tag551.xml"/><Relationship Id="rId10" Type="http://schemas.openxmlformats.org/officeDocument/2006/relationships/slideLayout" Target="../slideLayouts/slideLayout7.xml"/><Relationship Id="rId4" Type="http://schemas.openxmlformats.org/officeDocument/2006/relationships/tags" Target="../tags/tag550.xml"/><Relationship Id="rId9" Type="http://schemas.openxmlformats.org/officeDocument/2006/relationships/tags" Target="../tags/tag555.xml"/><Relationship Id="rId14" Type="http://schemas.openxmlformats.org/officeDocument/2006/relationships/image" Target="../media/image56.png"/></Relationships>
</file>

<file path=ppt/slides/_rels/slide76.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558.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557.xml"/><Relationship Id="rId1" Type="http://schemas.openxmlformats.org/officeDocument/2006/relationships/tags" Target="../tags/tag556.xml"/><Relationship Id="rId6" Type="http://schemas.openxmlformats.org/officeDocument/2006/relationships/tags" Target="../tags/tag561.xml"/><Relationship Id="rId11" Type="http://schemas.openxmlformats.org/officeDocument/2006/relationships/image" Target="../media/image5.png"/><Relationship Id="rId5" Type="http://schemas.openxmlformats.org/officeDocument/2006/relationships/tags" Target="../tags/tag560.xml"/><Relationship Id="rId10" Type="http://schemas.openxmlformats.org/officeDocument/2006/relationships/image" Target="../media/image26.svg"/><Relationship Id="rId4" Type="http://schemas.openxmlformats.org/officeDocument/2006/relationships/tags" Target="../tags/tag559.xml"/><Relationship Id="rId9" Type="http://schemas.openxmlformats.org/officeDocument/2006/relationships/image" Target="../media/image3.png"/></Relationships>
</file>

<file path=ppt/slides/_rels/slide77.xml.rels><?xml version="1.0" encoding="UTF-8" standalone="yes"?>
<Relationships xmlns="http://schemas.openxmlformats.org/package/2006/relationships"><Relationship Id="rId8" Type="http://schemas.openxmlformats.org/officeDocument/2006/relationships/tags" Target="../tags/tag569.xml"/><Relationship Id="rId13" Type="http://schemas.openxmlformats.org/officeDocument/2006/relationships/image" Target="../media/image13.svg"/><Relationship Id="rId3" Type="http://schemas.openxmlformats.org/officeDocument/2006/relationships/tags" Target="../tags/tag564.xml"/><Relationship Id="rId7" Type="http://schemas.openxmlformats.org/officeDocument/2006/relationships/tags" Target="../tags/tag568.xml"/><Relationship Id="rId12" Type="http://schemas.openxmlformats.org/officeDocument/2006/relationships/image" Target="../media/image29.png"/><Relationship Id="rId2" Type="http://schemas.openxmlformats.org/officeDocument/2006/relationships/tags" Target="../tags/tag563.xml"/><Relationship Id="rId16" Type="http://schemas.openxmlformats.org/officeDocument/2006/relationships/image" Target="../media/image17.png"/><Relationship Id="rId1" Type="http://schemas.openxmlformats.org/officeDocument/2006/relationships/tags" Target="../tags/tag562.xml"/><Relationship Id="rId6" Type="http://schemas.openxmlformats.org/officeDocument/2006/relationships/tags" Target="../tags/tag567.xml"/><Relationship Id="rId11" Type="http://schemas.openxmlformats.org/officeDocument/2006/relationships/image" Target="../media/image10.jpeg"/><Relationship Id="rId5" Type="http://schemas.openxmlformats.org/officeDocument/2006/relationships/tags" Target="../tags/tag566.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565.xml"/><Relationship Id="rId9" Type="http://schemas.openxmlformats.org/officeDocument/2006/relationships/tags" Target="../tags/tag570.xml"/><Relationship Id="rId14" Type="http://schemas.openxmlformats.org/officeDocument/2006/relationships/image" Target="../media/image15.png"/></Relationships>
</file>

<file path=ppt/slides/_rels/slide78.xml.rels><?xml version="1.0" encoding="UTF-8" standalone="yes"?>
<Relationships xmlns="http://schemas.openxmlformats.org/package/2006/relationships"><Relationship Id="rId8" Type="http://schemas.openxmlformats.org/officeDocument/2006/relationships/tags" Target="../tags/tag578.xml"/><Relationship Id="rId3" Type="http://schemas.openxmlformats.org/officeDocument/2006/relationships/tags" Target="../tags/tag573.xml"/><Relationship Id="rId7" Type="http://schemas.openxmlformats.org/officeDocument/2006/relationships/tags" Target="../tags/tag577.xml"/><Relationship Id="rId2" Type="http://schemas.openxmlformats.org/officeDocument/2006/relationships/tags" Target="../tags/tag572.xml"/><Relationship Id="rId1" Type="http://schemas.openxmlformats.org/officeDocument/2006/relationships/tags" Target="../tags/tag571.xml"/><Relationship Id="rId6" Type="http://schemas.openxmlformats.org/officeDocument/2006/relationships/tags" Target="../tags/tag576.xml"/><Relationship Id="rId11" Type="http://schemas.openxmlformats.org/officeDocument/2006/relationships/image" Target="../media/image24.svg"/><Relationship Id="rId5" Type="http://schemas.openxmlformats.org/officeDocument/2006/relationships/tags" Target="../tags/tag575.xml"/><Relationship Id="rId10" Type="http://schemas.openxmlformats.org/officeDocument/2006/relationships/image" Target="../media/image23.png"/><Relationship Id="rId4" Type="http://schemas.openxmlformats.org/officeDocument/2006/relationships/tags" Target="../tags/tag574.xml"/><Relationship Id="rId9"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tags" Target="../tags/tag586.xml"/><Relationship Id="rId3" Type="http://schemas.openxmlformats.org/officeDocument/2006/relationships/tags" Target="../tags/tag581.xml"/><Relationship Id="rId7" Type="http://schemas.openxmlformats.org/officeDocument/2006/relationships/tags" Target="../tags/tag585.xml"/><Relationship Id="rId2" Type="http://schemas.openxmlformats.org/officeDocument/2006/relationships/tags" Target="../tags/tag580.xml"/><Relationship Id="rId1" Type="http://schemas.openxmlformats.org/officeDocument/2006/relationships/tags" Target="../tags/tag579.xml"/><Relationship Id="rId6" Type="http://schemas.openxmlformats.org/officeDocument/2006/relationships/tags" Target="../tags/tag584.xml"/><Relationship Id="rId11" Type="http://schemas.openxmlformats.org/officeDocument/2006/relationships/image" Target="../media/image24.svg"/><Relationship Id="rId5" Type="http://schemas.openxmlformats.org/officeDocument/2006/relationships/tags" Target="../tags/tag583.xml"/><Relationship Id="rId10" Type="http://schemas.openxmlformats.org/officeDocument/2006/relationships/image" Target="../media/image23.png"/><Relationship Id="rId4" Type="http://schemas.openxmlformats.org/officeDocument/2006/relationships/tags" Target="../tags/tag582.xml"/><Relationship Id="rId9"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69.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5.png"/><Relationship Id="rId5" Type="http://schemas.openxmlformats.org/officeDocument/2006/relationships/tags" Target="../tags/tag71.xml"/><Relationship Id="rId10" Type="http://schemas.openxmlformats.org/officeDocument/2006/relationships/image" Target="../media/image26.svg"/><Relationship Id="rId4" Type="http://schemas.openxmlformats.org/officeDocument/2006/relationships/tags" Target="../tags/tag70.xml"/><Relationship Id="rId9" Type="http://schemas.openxmlformats.org/officeDocument/2006/relationships/image" Target="../media/image3.png"/></Relationships>
</file>

<file path=ppt/slides/_rels/slide80.xml.rels><?xml version="1.0" encoding="UTF-8" standalone="yes"?>
<Relationships xmlns="http://schemas.openxmlformats.org/package/2006/relationships"><Relationship Id="rId8" Type="http://schemas.openxmlformats.org/officeDocument/2006/relationships/tags" Target="../tags/tag594.xml"/><Relationship Id="rId3" Type="http://schemas.openxmlformats.org/officeDocument/2006/relationships/tags" Target="../tags/tag589.xml"/><Relationship Id="rId7" Type="http://schemas.openxmlformats.org/officeDocument/2006/relationships/tags" Target="../tags/tag593.xml"/><Relationship Id="rId2" Type="http://schemas.openxmlformats.org/officeDocument/2006/relationships/tags" Target="../tags/tag588.xml"/><Relationship Id="rId1" Type="http://schemas.openxmlformats.org/officeDocument/2006/relationships/tags" Target="../tags/tag587.xml"/><Relationship Id="rId6" Type="http://schemas.openxmlformats.org/officeDocument/2006/relationships/tags" Target="../tags/tag592.xml"/><Relationship Id="rId11" Type="http://schemas.openxmlformats.org/officeDocument/2006/relationships/image" Target="../media/image24.svg"/><Relationship Id="rId5" Type="http://schemas.openxmlformats.org/officeDocument/2006/relationships/tags" Target="../tags/tag591.xml"/><Relationship Id="rId10" Type="http://schemas.openxmlformats.org/officeDocument/2006/relationships/image" Target="../media/image23.png"/><Relationship Id="rId4" Type="http://schemas.openxmlformats.org/officeDocument/2006/relationships/tags" Target="../tags/tag590.xml"/><Relationship Id="rId9"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tags" Target="../tags/tag602.xml"/><Relationship Id="rId3" Type="http://schemas.openxmlformats.org/officeDocument/2006/relationships/tags" Target="../tags/tag597.xml"/><Relationship Id="rId7" Type="http://schemas.openxmlformats.org/officeDocument/2006/relationships/tags" Target="../tags/tag601.xml"/><Relationship Id="rId12" Type="http://schemas.openxmlformats.org/officeDocument/2006/relationships/image" Target="../media/image57.png"/><Relationship Id="rId2" Type="http://schemas.openxmlformats.org/officeDocument/2006/relationships/tags" Target="../tags/tag596.xml"/><Relationship Id="rId1" Type="http://schemas.openxmlformats.org/officeDocument/2006/relationships/tags" Target="../tags/tag595.xml"/><Relationship Id="rId6" Type="http://schemas.openxmlformats.org/officeDocument/2006/relationships/tags" Target="../tags/tag600.xml"/><Relationship Id="rId11" Type="http://schemas.openxmlformats.org/officeDocument/2006/relationships/image" Target="../media/image24.svg"/><Relationship Id="rId5" Type="http://schemas.openxmlformats.org/officeDocument/2006/relationships/tags" Target="../tags/tag599.xml"/><Relationship Id="rId10" Type="http://schemas.openxmlformats.org/officeDocument/2006/relationships/image" Target="../media/image23.png"/><Relationship Id="rId4" Type="http://schemas.openxmlformats.org/officeDocument/2006/relationships/tags" Target="../tags/tag598.xml"/><Relationship Id="rId9"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tags" Target="../tags/tag610.xml"/><Relationship Id="rId13" Type="http://schemas.openxmlformats.org/officeDocument/2006/relationships/image" Target="../media/image55.jpg"/><Relationship Id="rId3" Type="http://schemas.openxmlformats.org/officeDocument/2006/relationships/tags" Target="../tags/tag605.xml"/><Relationship Id="rId7" Type="http://schemas.openxmlformats.org/officeDocument/2006/relationships/tags" Target="../tags/tag609.xml"/><Relationship Id="rId12" Type="http://schemas.openxmlformats.org/officeDocument/2006/relationships/image" Target="../media/image24.svg"/><Relationship Id="rId2" Type="http://schemas.openxmlformats.org/officeDocument/2006/relationships/tags" Target="../tags/tag604.xml"/><Relationship Id="rId1" Type="http://schemas.openxmlformats.org/officeDocument/2006/relationships/tags" Target="../tags/tag603.xml"/><Relationship Id="rId6" Type="http://schemas.openxmlformats.org/officeDocument/2006/relationships/tags" Target="../tags/tag608.xml"/><Relationship Id="rId11" Type="http://schemas.openxmlformats.org/officeDocument/2006/relationships/image" Target="../media/image23.png"/><Relationship Id="rId5" Type="http://schemas.openxmlformats.org/officeDocument/2006/relationships/tags" Target="../tags/tag607.xml"/><Relationship Id="rId10" Type="http://schemas.openxmlformats.org/officeDocument/2006/relationships/slideLayout" Target="../slideLayouts/slideLayout7.xml"/><Relationship Id="rId4" Type="http://schemas.openxmlformats.org/officeDocument/2006/relationships/tags" Target="../tags/tag606.xml"/><Relationship Id="rId9" Type="http://schemas.openxmlformats.org/officeDocument/2006/relationships/tags" Target="../tags/tag611.xml"/><Relationship Id="rId14" Type="http://schemas.openxmlformats.org/officeDocument/2006/relationships/image" Target="../media/image58.png"/></Relationships>
</file>

<file path=ppt/slides/_rels/slide8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614.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13.xml"/><Relationship Id="rId1" Type="http://schemas.openxmlformats.org/officeDocument/2006/relationships/tags" Target="../tags/tag612.xml"/><Relationship Id="rId6" Type="http://schemas.openxmlformats.org/officeDocument/2006/relationships/tags" Target="../tags/tag617.xml"/><Relationship Id="rId11" Type="http://schemas.openxmlformats.org/officeDocument/2006/relationships/image" Target="../media/image5.png"/><Relationship Id="rId5" Type="http://schemas.openxmlformats.org/officeDocument/2006/relationships/tags" Target="../tags/tag616.xml"/><Relationship Id="rId10" Type="http://schemas.openxmlformats.org/officeDocument/2006/relationships/image" Target="../media/image26.svg"/><Relationship Id="rId4" Type="http://schemas.openxmlformats.org/officeDocument/2006/relationships/tags" Target="../tags/tag615.xml"/><Relationship Id="rId9" Type="http://schemas.openxmlformats.org/officeDocument/2006/relationships/image" Target="../media/image3.png"/></Relationships>
</file>

<file path=ppt/slides/_rels/slide84.xml.rels><?xml version="1.0" encoding="UTF-8" standalone="yes"?>
<Relationships xmlns="http://schemas.openxmlformats.org/package/2006/relationships"><Relationship Id="rId8" Type="http://schemas.openxmlformats.org/officeDocument/2006/relationships/tags" Target="../tags/tag625.xml"/><Relationship Id="rId13" Type="http://schemas.openxmlformats.org/officeDocument/2006/relationships/image" Target="../media/image13.svg"/><Relationship Id="rId3" Type="http://schemas.openxmlformats.org/officeDocument/2006/relationships/tags" Target="../tags/tag620.xml"/><Relationship Id="rId7" Type="http://schemas.openxmlformats.org/officeDocument/2006/relationships/tags" Target="../tags/tag624.xml"/><Relationship Id="rId12" Type="http://schemas.openxmlformats.org/officeDocument/2006/relationships/image" Target="../media/image29.png"/><Relationship Id="rId2" Type="http://schemas.openxmlformats.org/officeDocument/2006/relationships/tags" Target="../tags/tag619.xml"/><Relationship Id="rId16" Type="http://schemas.openxmlformats.org/officeDocument/2006/relationships/image" Target="../media/image17.png"/><Relationship Id="rId1" Type="http://schemas.openxmlformats.org/officeDocument/2006/relationships/tags" Target="../tags/tag618.xml"/><Relationship Id="rId6" Type="http://schemas.openxmlformats.org/officeDocument/2006/relationships/tags" Target="../tags/tag623.xml"/><Relationship Id="rId11" Type="http://schemas.openxmlformats.org/officeDocument/2006/relationships/image" Target="../media/image10.jpeg"/><Relationship Id="rId5" Type="http://schemas.openxmlformats.org/officeDocument/2006/relationships/tags" Target="../tags/tag622.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621.xml"/><Relationship Id="rId9" Type="http://schemas.openxmlformats.org/officeDocument/2006/relationships/tags" Target="../tags/tag626.xml"/><Relationship Id="rId14" Type="http://schemas.openxmlformats.org/officeDocument/2006/relationships/image" Target="../media/image15.png"/></Relationships>
</file>

<file path=ppt/slides/_rels/slide8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629.xml"/><Relationship Id="rId7" Type="http://schemas.openxmlformats.org/officeDocument/2006/relationships/slideLayout" Target="../slideLayouts/slideLayout7.xml"/><Relationship Id="rId2" Type="http://schemas.openxmlformats.org/officeDocument/2006/relationships/tags" Target="../tags/tag628.xml"/><Relationship Id="rId1" Type="http://schemas.openxmlformats.org/officeDocument/2006/relationships/tags" Target="../tags/tag627.xml"/><Relationship Id="rId6" Type="http://schemas.openxmlformats.org/officeDocument/2006/relationships/tags" Target="../tags/tag632.xml"/><Relationship Id="rId5" Type="http://schemas.openxmlformats.org/officeDocument/2006/relationships/tags" Target="../tags/tag631.xml"/><Relationship Id="rId10" Type="http://schemas.openxmlformats.org/officeDocument/2006/relationships/image" Target="../media/image59.png"/><Relationship Id="rId4" Type="http://schemas.openxmlformats.org/officeDocument/2006/relationships/tags" Target="../tags/tag630.xml"/><Relationship Id="rId9" Type="http://schemas.openxmlformats.org/officeDocument/2006/relationships/image" Target="../media/image24.svg"/></Relationships>
</file>

<file path=ppt/slides/_rels/slide8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635.xml"/><Relationship Id="rId7" Type="http://schemas.openxmlformats.org/officeDocument/2006/relationships/slideLayout" Target="../slideLayouts/slideLayout7.xml"/><Relationship Id="rId2" Type="http://schemas.openxmlformats.org/officeDocument/2006/relationships/tags" Target="../tags/tag634.xml"/><Relationship Id="rId1" Type="http://schemas.openxmlformats.org/officeDocument/2006/relationships/tags" Target="../tags/tag633.xml"/><Relationship Id="rId6" Type="http://schemas.openxmlformats.org/officeDocument/2006/relationships/tags" Target="../tags/tag638.xml"/><Relationship Id="rId5" Type="http://schemas.openxmlformats.org/officeDocument/2006/relationships/tags" Target="../tags/tag637.xml"/><Relationship Id="rId10" Type="http://schemas.openxmlformats.org/officeDocument/2006/relationships/image" Target="../media/image59.png"/><Relationship Id="rId4" Type="http://schemas.openxmlformats.org/officeDocument/2006/relationships/tags" Target="../tags/tag636.xml"/><Relationship Id="rId9" Type="http://schemas.openxmlformats.org/officeDocument/2006/relationships/image" Target="../media/image24.svg"/></Relationships>
</file>

<file path=ppt/slides/_rels/slide8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641.xml"/><Relationship Id="rId7" Type="http://schemas.openxmlformats.org/officeDocument/2006/relationships/image" Target="../media/image23.png"/><Relationship Id="rId2" Type="http://schemas.openxmlformats.org/officeDocument/2006/relationships/tags" Target="../tags/tag640.xml"/><Relationship Id="rId1" Type="http://schemas.openxmlformats.org/officeDocument/2006/relationships/tags" Target="../tags/tag639.xml"/><Relationship Id="rId6" Type="http://schemas.openxmlformats.org/officeDocument/2006/relationships/slideLayout" Target="../slideLayouts/slideLayout7.xml"/><Relationship Id="rId5" Type="http://schemas.openxmlformats.org/officeDocument/2006/relationships/tags" Target="../tags/tag643.xml"/><Relationship Id="rId4" Type="http://schemas.openxmlformats.org/officeDocument/2006/relationships/tags" Target="../tags/tag642.xml"/><Relationship Id="rId9" Type="http://schemas.openxmlformats.org/officeDocument/2006/relationships/image" Target="../media/image48.png"/></Relationships>
</file>

<file path=ppt/slides/_rels/slide88.xml.rels><?xml version="1.0" encoding="UTF-8" standalone="yes"?>
<Relationships xmlns="http://schemas.openxmlformats.org/package/2006/relationships"><Relationship Id="rId8" Type="http://schemas.openxmlformats.org/officeDocument/2006/relationships/tags" Target="../tags/tag651.xml"/><Relationship Id="rId3" Type="http://schemas.openxmlformats.org/officeDocument/2006/relationships/tags" Target="../tags/tag646.xml"/><Relationship Id="rId7" Type="http://schemas.openxmlformats.org/officeDocument/2006/relationships/tags" Target="../tags/tag650.xml"/><Relationship Id="rId12" Type="http://schemas.openxmlformats.org/officeDocument/2006/relationships/image" Target="../media/image57.png"/><Relationship Id="rId2" Type="http://schemas.openxmlformats.org/officeDocument/2006/relationships/tags" Target="../tags/tag645.xml"/><Relationship Id="rId1" Type="http://schemas.openxmlformats.org/officeDocument/2006/relationships/tags" Target="../tags/tag644.xml"/><Relationship Id="rId6" Type="http://schemas.openxmlformats.org/officeDocument/2006/relationships/tags" Target="../tags/tag649.xml"/><Relationship Id="rId11" Type="http://schemas.openxmlformats.org/officeDocument/2006/relationships/image" Target="../media/image24.svg"/><Relationship Id="rId5" Type="http://schemas.openxmlformats.org/officeDocument/2006/relationships/tags" Target="../tags/tag648.xml"/><Relationship Id="rId10" Type="http://schemas.openxmlformats.org/officeDocument/2006/relationships/image" Target="../media/image23.png"/><Relationship Id="rId4" Type="http://schemas.openxmlformats.org/officeDocument/2006/relationships/tags" Target="../tags/tag647.xml"/><Relationship Id="rId9"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659.xml"/><Relationship Id="rId3" Type="http://schemas.openxmlformats.org/officeDocument/2006/relationships/tags" Target="../tags/tag654.xml"/><Relationship Id="rId7" Type="http://schemas.openxmlformats.org/officeDocument/2006/relationships/tags" Target="../tags/tag658.xml"/><Relationship Id="rId12" Type="http://schemas.openxmlformats.org/officeDocument/2006/relationships/image" Target="../media/image57.png"/><Relationship Id="rId2" Type="http://schemas.openxmlformats.org/officeDocument/2006/relationships/tags" Target="../tags/tag653.xml"/><Relationship Id="rId1" Type="http://schemas.openxmlformats.org/officeDocument/2006/relationships/tags" Target="../tags/tag652.xml"/><Relationship Id="rId6" Type="http://schemas.openxmlformats.org/officeDocument/2006/relationships/tags" Target="../tags/tag657.xml"/><Relationship Id="rId11" Type="http://schemas.openxmlformats.org/officeDocument/2006/relationships/image" Target="../media/image24.svg"/><Relationship Id="rId5" Type="http://schemas.openxmlformats.org/officeDocument/2006/relationships/tags" Target="../tags/tag656.xml"/><Relationship Id="rId10" Type="http://schemas.openxmlformats.org/officeDocument/2006/relationships/image" Target="../media/image23.png"/><Relationship Id="rId4" Type="http://schemas.openxmlformats.org/officeDocument/2006/relationships/tags" Target="../tags/tag655.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tags" Target="../tags/tag80.xml"/><Relationship Id="rId13" Type="http://schemas.openxmlformats.org/officeDocument/2006/relationships/image" Target="../media/image13.svg"/><Relationship Id="rId3" Type="http://schemas.openxmlformats.org/officeDocument/2006/relationships/tags" Target="../tags/tag75.xml"/><Relationship Id="rId7" Type="http://schemas.openxmlformats.org/officeDocument/2006/relationships/tags" Target="../tags/tag79.xml"/><Relationship Id="rId12" Type="http://schemas.openxmlformats.org/officeDocument/2006/relationships/image" Target="../media/image29.png"/><Relationship Id="rId2" Type="http://schemas.openxmlformats.org/officeDocument/2006/relationships/tags" Target="../tags/tag74.xml"/><Relationship Id="rId16" Type="http://schemas.openxmlformats.org/officeDocument/2006/relationships/image" Target="../media/image17.png"/><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image" Target="../media/image10.jpeg"/><Relationship Id="rId5" Type="http://schemas.openxmlformats.org/officeDocument/2006/relationships/tags" Target="../tags/tag77.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76.xml"/><Relationship Id="rId9" Type="http://schemas.openxmlformats.org/officeDocument/2006/relationships/tags" Target="../tags/tag81.xml"/><Relationship Id="rId14" Type="http://schemas.openxmlformats.org/officeDocument/2006/relationships/image" Target="../media/image15.png"/></Relationships>
</file>

<file path=ppt/slides/_rels/slide9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662.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61.xml"/><Relationship Id="rId1" Type="http://schemas.openxmlformats.org/officeDocument/2006/relationships/tags" Target="../tags/tag660.xml"/><Relationship Id="rId6" Type="http://schemas.openxmlformats.org/officeDocument/2006/relationships/tags" Target="../tags/tag665.xml"/><Relationship Id="rId11" Type="http://schemas.openxmlformats.org/officeDocument/2006/relationships/image" Target="../media/image5.png"/><Relationship Id="rId5" Type="http://schemas.openxmlformats.org/officeDocument/2006/relationships/tags" Target="../tags/tag664.xml"/><Relationship Id="rId10" Type="http://schemas.openxmlformats.org/officeDocument/2006/relationships/image" Target="../media/image26.svg"/><Relationship Id="rId4" Type="http://schemas.openxmlformats.org/officeDocument/2006/relationships/tags" Target="../tags/tag663.xml"/><Relationship Id="rId9" Type="http://schemas.openxmlformats.org/officeDocument/2006/relationships/image" Target="../media/image3.png"/></Relationships>
</file>

<file path=ppt/slides/_rels/slide91.xml.rels><?xml version="1.0" encoding="UTF-8" standalone="yes"?>
<Relationships xmlns="http://schemas.openxmlformats.org/package/2006/relationships"><Relationship Id="rId8" Type="http://schemas.openxmlformats.org/officeDocument/2006/relationships/tags" Target="../tags/tag673.xml"/><Relationship Id="rId13" Type="http://schemas.openxmlformats.org/officeDocument/2006/relationships/tags" Target="../tags/tag678.xml"/><Relationship Id="rId18" Type="http://schemas.openxmlformats.org/officeDocument/2006/relationships/image" Target="../media/image29.png"/><Relationship Id="rId3" Type="http://schemas.openxmlformats.org/officeDocument/2006/relationships/tags" Target="../tags/tag668.xml"/><Relationship Id="rId21" Type="http://schemas.openxmlformats.org/officeDocument/2006/relationships/image" Target="../media/image16.svg"/><Relationship Id="rId7" Type="http://schemas.openxmlformats.org/officeDocument/2006/relationships/tags" Target="../tags/tag672.xml"/><Relationship Id="rId12" Type="http://schemas.openxmlformats.org/officeDocument/2006/relationships/tags" Target="../tags/tag677.xml"/><Relationship Id="rId17" Type="http://schemas.openxmlformats.org/officeDocument/2006/relationships/image" Target="../media/image10.jpeg"/><Relationship Id="rId2" Type="http://schemas.openxmlformats.org/officeDocument/2006/relationships/tags" Target="../tags/tag667.xml"/><Relationship Id="rId16" Type="http://schemas.openxmlformats.org/officeDocument/2006/relationships/slideLayout" Target="../slideLayouts/slideLayout7.xml"/><Relationship Id="rId20" Type="http://schemas.openxmlformats.org/officeDocument/2006/relationships/image" Target="../media/image15.png"/><Relationship Id="rId1" Type="http://schemas.openxmlformats.org/officeDocument/2006/relationships/tags" Target="../tags/tag666.xml"/><Relationship Id="rId6" Type="http://schemas.openxmlformats.org/officeDocument/2006/relationships/tags" Target="../tags/tag671.xml"/><Relationship Id="rId11" Type="http://schemas.openxmlformats.org/officeDocument/2006/relationships/tags" Target="../tags/tag676.xml"/><Relationship Id="rId5" Type="http://schemas.openxmlformats.org/officeDocument/2006/relationships/tags" Target="../tags/tag670.xml"/><Relationship Id="rId15" Type="http://schemas.openxmlformats.org/officeDocument/2006/relationships/tags" Target="../tags/tag680.xml"/><Relationship Id="rId23" Type="http://schemas.openxmlformats.org/officeDocument/2006/relationships/image" Target="../media/image60.png"/><Relationship Id="rId10" Type="http://schemas.openxmlformats.org/officeDocument/2006/relationships/tags" Target="../tags/tag675.xml"/><Relationship Id="rId19" Type="http://schemas.openxmlformats.org/officeDocument/2006/relationships/image" Target="../media/image13.svg"/><Relationship Id="rId4" Type="http://schemas.openxmlformats.org/officeDocument/2006/relationships/tags" Target="../tags/tag669.xml"/><Relationship Id="rId9" Type="http://schemas.openxmlformats.org/officeDocument/2006/relationships/tags" Target="../tags/tag674.xml"/><Relationship Id="rId14" Type="http://schemas.openxmlformats.org/officeDocument/2006/relationships/tags" Target="../tags/tag679.xml"/><Relationship Id="rId22" Type="http://schemas.openxmlformats.org/officeDocument/2006/relationships/image" Target="../media/image17.png"/></Relationships>
</file>

<file path=ppt/slides/_rels/slide92.xml.rels><?xml version="1.0" encoding="UTF-8" standalone="yes"?>
<Relationships xmlns="http://schemas.openxmlformats.org/package/2006/relationships"><Relationship Id="rId8" Type="http://schemas.openxmlformats.org/officeDocument/2006/relationships/tags" Target="../tags/tag688.xml"/><Relationship Id="rId13" Type="http://schemas.openxmlformats.org/officeDocument/2006/relationships/image" Target="../media/image61.png"/><Relationship Id="rId3" Type="http://schemas.openxmlformats.org/officeDocument/2006/relationships/tags" Target="../tags/tag683.xml"/><Relationship Id="rId7" Type="http://schemas.openxmlformats.org/officeDocument/2006/relationships/tags" Target="../tags/tag687.xml"/><Relationship Id="rId12" Type="http://schemas.openxmlformats.org/officeDocument/2006/relationships/image" Target="../media/image24.svg"/><Relationship Id="rId2" Type="http://schemas.openxmlformats.org/officeDocument/2006/relationships/tags" Target="../tags/tag682.xml"/><Relationship Id="rId1" Type="http://schemas.openxmlformats.org/officeDocument/2006/relationships/tags" Target="../tags/tag681.xml"/><Relationship Id="rId6" Type="http://schemas.openxmlformats.org/officeDocument/2006/relationships/tags" Target="../tags/tag686.xml"/><Relationship Id="rId11" Type="http://schemas.openxmlformats.org/officeDocument/2006/relationships/image" Target="../media/image23.png"/><Relationship Id="rId5" Type="http://schemas.openxmlformats.org/officeDocument/2006/relationships/tags" Target="../tags/tag685.xml"/><Relationship Id="rId10" Type="http://schemas.openxmlformats.org/officeDocument/2006/relationships/slideLayout" Target="../slideLayouts/slideLayout7.xml"/><Relationship Id="rId4" Type="http://schemas.openxmlformats.org/officeDocument/2006/relationships/tags" Target="../tags/tag684.xml"/><Relationship Id="rId9" Type="http://schemas.openxmlformats.org/officeDocument/2006/relationships/tags" Target="../tags/tag689.xml"/></Relationships>
</file>

<file path=ppt/slides/_rels/slide93.xml.rels><?xml version="1.0" encoding="UTF-8" standalone="yes"?>
<Relationships xmlns="http://schemas.openxmlformats.org/package/2006/relationships"><Relationship Id="rId8" Type="http://schemas.openxmlformats.org/officeDocument/2006/relationships/tags" Target="../tags/tag697.xml"/><Relationship Id="rId3" Type="http://schemas.openxmlformats.org/officeDocument/2006/relationships/tags" Target="../tags/tag692.xml"/><Relationship Id="rId7" Type="http://schemas.openxmlformats.org/officeDocument/2006/relationships/tags" Target="../tags/tag696.xml"/><Relationship Id="rId12" Type="http://schemas.openxmlformats.org/officeDocument/2006/relationships/image" Target="../media/image61.png"/><Relationship Id="rId2" Type="http://schemas.openxmlformats.org/officeDocument/2006/relationships/tags" Target="../tags/tag691.xml"/><Relationship Id="rId1" Type="http://schemas.openxmlformats.org/officeDocument/2006/relationships/tags" Target="../tags/tag690.xml"/><Relationship Id="rId6" Type="http://schemas.openxmlformats.org/officeDocument/2006/relationships/tags" Target="../tags/tag695.xml"/><Relationship Id="rId11" Type="http://schemas.openxmlformats.org/officeDocument/2006/relationships/image" Target="../media/image24.svg"/><Relationship Id="rId5" Type="http://schemas.openxmlformats.org/officeDocument/2006/relationships/tags" Target="../tags/tag694.xml"/><Relationship Id="rId10" Type="http://schemas.openxmlformats.org/officeDocument/2006/relationships/image" Target="../media/image23.png"/><Relationship Id="rId4" Type="http://schemas.openxmlformats.org/officeDocument/2006/relationships/tags" Target="../tags/tag693.xml"/><Relationship Id="rId9"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700.xml"/><Relationship Id="rId7" Type="http://schemas.openxmlformats.org/officeDocument/2006/relationships/image" Target="../media/image23.png"/><Relationship Id="rId2" Type="http://schemas.openxmlformats.org/officeDocument/2006/relationships/tags" Target="../tags/tag699.xml"/><Relationship Id="rId1" Type="http://schemas.openxmlformats.org/officeDocument/2006/relationships/tags" Target="../tags/tag698.xml"/><Relationship Id="rId6" Type="http://schemas.openxmlformats.org/officeDocument/2006/relationships/slideLayout" Target="../slideLayouts/slideLayout18.xml"/><Relationship Id="rId5" Type="http://schemas.openxmlformats.org/officeDocument/2006/relationships/tags" Target="../tags/tag702.xml"/><Relationship Id="rId4" Type="http://schemas.openxmlformats.org/officeDocument/2006/relationships/tags" Target="../tags/tag701.xml"/><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4">
              <a:extLst>
                <a:ext uri="{96DAC541-7B7A-43D3-8B79-37D633B846F1}">
                  <asvg:svgBlip xmlns:asvg="http://schemas.microsoft.com/office/drawing/2016/SVG/main" r:embed="rId15"/>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6">
              <a:extLst>
                <a:ext uri="{96DAC541-7B7A-43D3-8B79-37D633B846F1}">
                  <asvg:svgBlip xmlns:asvg="http://schemas.microsoft.com/office/drawing/2016/SVG/main" r:embed="rId17"/>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Niveaux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14  </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370306" y="3518770"/>
            <a:ext cx="5884585"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2  -  </a:t>
            </a:r>
            <a:r>
              <a:rPr kumimoji="0" lang="en-US" sz="4000" b="0" i="0" u="none" strike="noStrike" kern="1200" cap="none" spc="0" normalizeH="0" baseline="0" noProof="0" dirty="0" err="1">
                <a:ln>
                  <a:noFill/>
                </a:ln>
                <a:solidFill>
                  <a:srgbClr val="4BACC6">
                    <a:lumMod val="75000"/>
                  </a:srgbClr>
                </a:solidFill>
                <a:effectLst/>
                <a:uLnTx/>
                <a:uFillTx/>
                <a:latin typeface="Dosis Bold"/>
                <a:ea typeface="+mn-ea"/>
                <a:cs typeface="+mn-cs"/>
              </a:rPr>
              <a:t>Syllabes</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simples   </a:t>
            </a:r>
          </a:p>
        </p:txBody>
      </p:sp>
      <p:sp>
        <p:nvSpPr>
          <p:cNvPr id="8" name="ZoneTexte 7">
            <a:extLst>
              <a:ext uri="{FF2B5EF4-FFF2-40B4-BE49-F238E27FC236}">
                <a16:creationId xmlns:a16="http://schemas.microsoft.com/office/drawing/2014/main" id="{D1C67F31-FE4D-C181-AF8A-FA8066177A5A}"/>
              </a:ext>
            </a:extLst>
          </p:cNvPr>
          <p:cNvSpPr txBox="1"/>
          <p:nvPr>
            <p:custDataLst>
              <p:tags r:id="rId11"/>
            </p:custDataLst>
          </p:nvPr>
        </p:nvSpPr>
        <p:spPr>
          <a:xfrm>
            <a:off x="2984938" y="6121470"/>
            <a:ext cx="242374" cy="400110"/>
          </a:xfrm>
          <a:prstGeom prst="rect">
            <a:avLst/>
          </a:prstGeom>
          <a:noFill/>
        </p:spPr>
        <p:txBody>
          <a:bodyPr wrap="none" rtlCol="0">
            <a:spAutoFit/>
          </a:bodyPr>
          <a:lstStyle/>
          <a:p>
            <a:r>
              <a:rPr lang="fr-FR" sz="2000" i="1" dirty="0">
                <a:solidFill>
                  <a:schemeClr val="bg1">
                    <a:lumMod val="50000"/>
                  </a:schemeClr>
                </a:solidFill>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63599" y="333987"/>
            <a:ext cx="7975601"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Pour commencer, nous allons </a:t>
            </a:r>
            <a:r>
              <a:rPr lang="fr-FR" sz="1600" b="1" dirty="0">
                <a:solidFill>
                  <a:prstClr val="white">
                    <a:lumMod val="65000"/>
                  </a:prstClr>
                </a:solidFill>
                <a:latin typeface="Calibri"/>
              </a:rPr>
              <a:t>chanter une nouvelle chanson :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toute la famille se réveille ».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Première écoute : les élèves écoutent la chanson. Cliquez pour diffuser l’audio. </a:t>
            </a:r>
          </a:p>
        </p:txBody>
      </p:sp>
      <p:pic>
        <p:nvPicPr>
          <p:cNvPr id="3" name="07_Toute la famille">
            <a:hlinkClick r:id="" action="ppaction://media"/>
            <a:extLst>
              <a:ext uri="{FF2B5EF4-FFF2-40B4-BE49-F238E27FC236}">
                <a16:creationId xmlns:a16="http://schemas.microsoft.com/office/drawing/2014/main" id="{71A23C4B-59B3-C470-3C3A-3DB038132910}"/>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467600" y="1359410"/>
            <a:ext cx="609600" cy="609600"/>
          </a:xfrm>
          <a:prstGeom prst="rect">
            <a:avLst/>
          </a:prstGeom>
        </p:spPr>
      </p:pic>
      <p:pic>
        <p:nvPicPr>
          <p:cNvPr id="11" name="Image 10" descr="Une image contenant garçon, habits, personne, illustration&#10;&#10;Description générée automatiquement">
            <a:extLst>
              <a:ext uri="{FF2B5EF4-FFF2-40B4-BE49-F238E27FC236}">
                <a16:creationId xmlns:a16="http://schemas.microsoft.com/office/drawing/2014/main" id="{0FE9320A-26F5-EC88-4314-311D2C6E0B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46840" y="1453622"/>
            <a:ext cx="5050319" cy="3950756"/>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Deuxième écoute : les élèves chantent et font des gestes expressifs. Cliquez pour diffuser l’audio. </a:t>
            </a:r>
          </a:p>
        </p:txBody>
      </p:sp>
      <p:pic>
        <p:nvPicPr>
          <p:cNvPr id="2" name="07_Toute la famille">
            <a:hlinkClick r:id="" action="ppaction://media"/>
            <a:extLst>
              <a:ext uri="{FF2B5EF4-FFF2-40B4-BE49-F238E27FC236}">
                <a16:creationId xmlns:a16="http://schemas.microsoft.com/office/drawing/2014/main" id="{3592D9D2-C36C-19C5-873A-675F8510BC5F}"/>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609490" y="1359410"/>
            <a:ext cx="609600" cy="609600"/>
          </a:xfrm>
          <a:prstGeom prst="rect">
            <a:avLst/>
          </a:prstGeom>
        </p:spPr>
      </p:pic>
      <p:pic>
        <p:nvPicPr>
          <p:cNvPr id="5" name="Image 4" descr="Une image contenant garçon, habits, personne, illustration&#10;&#10;Description générée automatiquement">
            <a:extLst>
              <a:ext uri="{FF2B5EF4-FFF2-40B4-BE49-F238E27FC236}">
                <a16:creationId xmlns:a16="http://schemas.microsoft.com/office/drawing/2014/main" id="{79BA23D0-9B00-BCB2-528B-FBF4083D95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3840" y="1453622"/>
            <a:ext cx="5050319" cy="3950756"/>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62472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8623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016000" y="2854857"/>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633484" y="2695602"/>
            <a:ext cx="6567423" cy="957709"/>
          </a:xfrm>
          <a:prstGeom prst="roundRect">
            <a:avLst/>
          </a:prstGeom>
          <a:noFill/>
        </p:spPr>
        <p:txBody>
          <a:bodyPr wrap="square" lIns="0" tIns="0" rIns="0" bIns="0" rtlCol="0" anchor="t">
            <a:spAutoFit/>
          </a:bodyPr>
          <a:lstStyle/>
          <a:p>
            <a:pPr defTabSz="457223">
              <a:lnSpc>
                <a:spcPct val="150000"/>
              </a:lnSpc>
              <a:spcAft>
                <a:spcPts val="400"/>
              </a:spcAft>
              <a:defRPr/>
            </a:pPr>
            <a:r>
              <a:rPr lang="fr-FR" sz="2000" dirty="0">
                <a:latin typeface="Dosis" pitchFamily="2" charset="0"/>
              </a:rPr>
              <a:t>Comprendre et produire des mots du vocabulaire:  </a:t>
            </a:r>
            <a:r>
              <a:rPr lang="fr-FR" sz="2000" b="1" dirty="0">
                <a:solidFill>
                  <a:srgbClr val="225D6D"/>
                </a:solidFill>
                <a:latin typeface="Dosis" pitchFamily="2" charset="0"/>
              </a:rPr>
              <a:t>poule – chou – fourmi – loup – four – roue.</a:t>
            </a: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222260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Nous allons réviser les mots que nous avons vus dans la séance précédente. Qui veut passer au tableau pour nommer les images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3" name="Image 2">
            <a:extLst>
              <a:ext uri="{FF2B5EF4-FFF2-40B4-BE49-F238E27FC236}">
                <a16:creationId xmlns:a16="http://schemas.microsoft.com/office/drawing/2014/main" id="{8F92C8F3-3278-EB86-F6E9-097FB218C0D0}"/>
              </a:ext>
            </a:extLst>
          </p:cNvPr>
          <p:cNvPicPr>
            <a:picLocks noChangeAspect="1"/>
          </p:cNvPicPr>
          <p:nvPr/>
        </p:nvPicPr>
        <p:blipFill>
          <a:blip r:embed="rId8"/>
          <a:stretch>
            <a:fillRect/>
          </a:stretch>
        </p:blipFill>
        <p:spPr>
          <a:xfrm>
            <a:off x="6569717" y="1782625"/>
            <a:ext cx="1611889" cy="1295167"/>
          </a:xfrm>
          <a:prstGeom prst="rect">
            <a:avLst/>
          </a:prstGeom>
        </p:spPr>
      </p:pic>
      <p:pic>
        <p:nvPicPr>
          <p:cNvPr id="5" name="Image 4">
            <a:extLst>
              <a:ext uri="{FF2B5EF4-FFF2-40B4-BE49-F238E27FC236}">
                <a16:creationId xmlns:a16="http://schemas.microsoft.com/office/drawing/2014/main" id="{D78BDCA4-FBB5-A9A2-1BD9-9DF52830A071}"/>
              </a:ext>
            </a:extLst>
          </p:cNvPr>
          <p:cNvPicPr>
            <a:picLocks noChangeAspect="1"/>
          </p:cNvPicPr>
          <p:nvPr>
            <p:custDataLst>
              <p:tags r:id="rId3"/>
            </p:custDataLst>
          </p:nvPr>
        </p:nvPicPr>
        <p:blipFill>
          <a:blip r:embed="rId9">
            <a:clrChange>
              <a:clrFrom>
                <a:srgbClr val="FFFFFF"/>
              </a:clrFrom>
              <a:clrTo>
                <a:srgbClr val="FFFFFF">
                  <a:alpha val="0"/>
                </a:srgbClr>
              </a:clrTo>
            </a:clrChange>
          </a:blip>
          <a:stretch>
            <a:fillRect/>
          </a:stretch>
        </p:blipFill>
        <p:spPr>
          <a:xfrm flipH="1">
            <a:off x="812800" y="1782625"/>
            <a:ext cx="2231786" cy="1162260"/>
          </a:xfrm>
          <a:prstGeom prst="rect">
            <a:avLst/>
          </a:prstGeom>
        </p:spPr>
      </p:pic>
      <p:pic>
        <p:nvPicPr>
          <p:cNvPr id="6" name="Image 5" descr="Une image contenant roue, pneu, véhicule, clipart&#10;&#10;Description générée automatiquement">
            <a:extLst>
              <a:ext uri="{FF2B5EF4-FFF2-40B4-BE49-F238E27FC236}">
                <a16:creationId xmlns:a16="http://schemas.microsoft.com/office/drawing/2014/main" id="{7C755089-6890-C826-CE83-0A40B48D8AD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32720" y="1618423"/>
            <a:ext cx="2231785" cy="1490664"/>
          </a:xfrm>
          <a:prstGeom prst="rect">
            <a:avLst/>
          </a:prstGeom>
        </p:spPr>
      </p:pic>
      <p:pic>
        <p:nvPicPr>
          <p:cNvPr id="7" name="Image 6" descr="Une image contenant meubles, table, table basse&#10;&#10;Description générée automatiquement">
            <a:extLst>
              <a:ext uri="{FF2B5EF4-FFF2-40B4-BE49-F238E27FC236}">
                <a16:creationId xmlns:a16="http://schemas.microsoft.com/office/drawing/2014/main" id="{D1C466B5-CDAA-11E8-F796-5D8EAEC2584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5329" y="3689131"/>
            <a:ext cx="2484775" cy="1860186"/>
          </a:xfrm>
          <a:prstGeom prst="rect">
            <a:avLst/>
          </a:prstGeom>
        </p:spPr>
      </p:pic>
      <p:pic>
        <p:nvPicPr>
          <p:cNvPr id="8" name="Image 7">
            <a:extLst>
              <a:ext uri="{FF2B5EF4-FFF2-40B4-BE49-F238E27FC236}">
                <a16:creationId xmlns:a16="http://schemas.microsoft.com/office/drawing/2014/main" id="{EB250D1E-AFC6-2BB1-18DD-34FA59CB82B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32720" y="4100376"/>
            <a:ext cx="2703154" cy="1447545"/>
          </a:xfrm>
          <a:prstGeom prst="rect">
            <a:avLst/>
          </a:prstGeom>
        </p:spPr>
      </p:pic>
      <p:pic>
        <p:nvPicPr>
          <p:cNvPr id="9" name="Image 8">
            <a:extLst>
              <a:ext uri="{FF2B5EF4-FFF2-40B4-BE49-F238E27FC236}">
                <a16:creationId xmlns:a16="http://schemas.microsoft.com/office/drawing/2014/main" id="{7F3C7854-9AD4-45DB-354D-89FE1931CBE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711580" y="3505489"/>
            <a:ext cx="2026020" cy="2170094"/>
          </a:xfrm>
          <a:prstGeom prst="rect">
            <a:avLst/>
          </a:prstGeom>
        </p:spPr>
      </p:pic>
    </p:spTree>
    <p:extLst>
      <p:ext uri="{BB962C8B-B14F-4D97-AF65-F5344CB8AC3E}">
        <p14:creationId xmlns:p14="http://schemas.microsoft.com/office/powerpoint/2010/main" val="2127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Aujourd’hui, vous allez apprendre des mots en français</a:t>
            </a:r>
            <a:r>
              <a:rPr lang="fr-FR" sz="1600" b="1" dirty="0">
                <a:solidFill>
                  <a:prstClr val="white">
                    <a:lumMod val="65000"/>
                  </a:prstClr>
                </a:solidFill>
                <a:latin typeface="Dosis" pitchFamily="2" charset="0"/>
              </a:rPr>
              <a:t>.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3" name="Image 2" descr="Une image contenant croquis, dessin&#10;&#10;Description générée automatiquement">
            <a:extLst>
              <a:ext uri="{FF2B5EF4-FFF2-40B4-BE49-F238E27FC236}">
                <a16:creationId xmlns:a16="http://schemas.microsoft.com/office/drawing/2014/main" id="{562345A7-CB15-C43C-2C70-7B360692CA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46117" y="1928603"/>
            <a:ext cx="1419423" cy="1267002"/>
          </a:xfrm>
          <a:prstGeom prst="rect">
            <a:avLst/>
          </a:prstGeom>
        </p:spPr>
      </p:pic>
      <p:pic>
        <p:nvPicPr>
          <p:cNvPr id="5" name="Image 4" descr="Une image contenant clipart&#10;&#10;Description générée automatiquement">
            <a:extLst>
              <a:ext uri="{FF2B5EF4-FFF2-40B4-BE49-F238E27FC236}">
                <a16:creationId xmlns:a16="http://schemas.microsoft.com/office/drawing/2014/main" id="{0A640DC5-A21B-509A-240D-9B20108278C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80332" y="4189740"/>
            <a:ext cx="1848108" cy="1733792"/>
          </a:xfrm>
          <a:prstGeom prst="rect">
            <a:avLst/>
          </a:prstGeom>
        </p:spPr>
      </p:pic>
      <p:pic>
        <p:nvPicPr>
          <p:cNvPr id="6" name="Image 5" descr="Une image contenant conception&#10;&#10;Description générée automatiquement">
            <a:extLst>
              <a:ext uri="{FF2B5EF4-FFF2-40B4-BE49-F238E27FC236}">
                <a16:creationId xmlns:a16="http://schemas.microsoft.com/office/drawing/2014/main" id="{EE0A7DE3-EA9C-F81C-F2A2-EC6370E639B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14692" y="4295896"/>
            <a:ext cx="2082275" cy="1533037"/>
          </a:xfrm>
          <a:prstGeom prst="rect">
            <a:avLst/>
          </a:prstGeom>
        </p:spPr>
      </p:pic>
      <p:pic>
        <p:nvPicPr>
          <p:cNvPr id="7" name="Image 6" descr="Une image contenant croquis, mammifère, dessin, clipart&#10;&#10;Description générée automatiquement">
            <a:extLst>
              <a:ext uri="{FF2B5EF4-FFF2-40B4-BE49-F238E27FC236}">
                <a16:creationId xmlns:a16="http://schemas.microsoft.com/office/drawing/2014/main" id="{F6369B5F-5502-55B7-8748-36A555DFBFB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7288" y="4295896"/>
            <a:ext cx="1848108" cy="1711772"/>
          </a:xfrm>
          <a:prstGeom prst="rect">
            <a:avLst/>
          </a:prstGeom>
        </p:spPr>
      </p:pic>
      <p:pic>
        <p:nvPicPr>
          <p:cNvPr id="8" name="Image 7" descr="Une image contenant dessin, croquis, dessin humoristique, Dessin d’enfant&#10;&#10;Description générée automatiquement">
            <a:extLst>
              <a:ext uri="{FF2B5EF4-FFF2-40B4-BE49-F238E27FC236}">
                <a16:creationId xmlns:a16="http://schemas.microsoft.com/office/drawing/2014/main" id="{6E30EE1C-4820-6E9D-43C5-5453395E85F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18604" y="2004814"/>
            <a:ext cx="1819529" cy="1190791"/>
          </a:xfrm>
          <a:prstGeom prst="rect">
            <a:avLst/>
          </a:prstGeom>
        </p:spPr>
      </p:pic>
      <p:pic>
        <p:nvPicPr>
          <p:cNvPr id="9" name="Image 8" descr="Une image contenant bec, poulet, volaille, croquis&#10;&#10;Description générée automatiquement">
            <a:extLst>
              <a:ext uri="{FF2B5EF4-FFF2-40B4-BE49-F238E27FC236}">
                <a16:creationId xmlns:a16="http://schemas.microsoft.com/office/drawing/2014/main" id="{3777BAA6-1C4A-CCEC-10AF-AE32CEE26C9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5867" y="1597563"/>
            <a:ext cx="2051908" cy="1929082"/>
          </a:xfrm>
          <a:prstGeom prst="rect">
            <a:avLst/>
          </a:prstGeom>
        </p:spPr>
      </p:pic>
    </p:spTree>
    <p:extLst>
      <p:ext uri="{BB962C8B-B14F-4D97-AF65-F5344CB8AC3E}">
        <p14:creationId xmlns:p14="http://schemas.microsoft.com/office/powerpoint/2010/main" val="1778071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descr="Une image contenant clipart&#10;&#10;Description générée automatiquement">
            <a:extLst>
              <a:ext uri="{FF2B5EF4-FFF2-40B4-BE49-F238E27FC236}">
                <a16:creationId xmlns:a16="http://schemas.microsoft.com/office/drawing/2014/main" id="{F2D9F8B8-1803-56B0-EF09-5918859739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77331" y="2026785"/>
            <a:ext cx="2989337" cy="2804429"/>
          </a:xfrm>
          <a:prstGeom prst="rect">
            <a:avLst/>
          </a:prstGeom>
        </p:spPr>
      </p:pic>
    </p:spTree>
    <p:extLst>
      <p:ext uri="{BB962C8B-B14F-4D97-AF65-F5344CB8AC3E}">
        <p14:creationId xmlns:p14="http://schemas.microsoft.com/office/powerpoint/2010/main" val="3391014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roue. Roue.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572000" y="2697706"/>
            <a:ext cx="3495368"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7200" b="1" dirty="0">
                <a:solidFill>
                  <a:srgbClr val="4BACC6">
                    <a:lumMod val="50000"/>
                  </a:srgbClr>
                </a:solidFill>
                <a:latin typeface="Dosis" pitchFamily="2" charset="0"/>
              </a:rPr>
              <a:t>roue</a:t>
            </a:r>
            <a:endParaRPr kumimoji="0" lang="fr-FR" sz="72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6" name="Image 5" descr="Une image contenant clipart&#10;&#10;Description générée automatiquement">
            <a:extLst>
              <a:ext uri="{FF2B5EF4-FFF2-40B4-BE49-F238E27FC236}">
                <a16:creationId xmlns:a16="http://schemas.microsoft.com/office/drawing/2014/main" id="{A45DC680-67EB-C903-6A9E-E7A755E291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01234" y="2026785"/>
            <a:ext cx="2989337" cy="2804429"/>
          </a:xfrm>
          <a:prstGeom prst="rect">
            <a:avLst/>
          </a:prstGeom>
        </p:spPr>
      </p:pic>
    </p:spTree>
    <p:extLst>
      <p:ext uri="{BB962C8B-B14F-4D97-AF65-F5344CB8AC3E}">
        <p14:creationId xmlns:p14="http://schemas.microsoft.com/office/powerpoint/2010/main" val="3524515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descr="Une image contenant conception&#10;&#10;Description générée automatiquement">
            <a:extLst>
              <a:ext uri="{FF2B5EF4-FFF2-40B4-BE49-F238E27FC236}">
                <a16:creationId xmlns:a16="http://schemas.microsoft.com/office/drawing/2014/main" id="{1CD02893-7880-BDD5-66DE-007F66707A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93736" y="2414278"/>
            <a:ext cx="2756527" cy="2029443"/>
          </a:xfrm>
          <a:prstGeom prst="rect">
            <a:avLst/>
          </a:prstGeom>
        </p:spPr>
      </p:pic>
    </p:spTree>
    <p:extLst>
      <p:ext uri="{BB962C8B-B14F-4D97-AF65-F5344CB8AC3E}">
        <p14:creationId xmlns:p14="http://schemas.microsoft.com/office/powerpoint/2010/main" val="2725510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7" y="1775905"/>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7" y="2218639"/>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5" y="3143926"/>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7" y="4098310"/>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8" y="5471407"/>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four. </a:t>
            </a:r>
            <a:r>
              <a:rPr lang="fr-FR" sz="1600" b="1" dirty="0">
                <a:solidFill>
                  <a:prstClr val="white">
                    <a:lumMod val="65000"/>
                  </a:prstClr>
                </a:solidFill>
                <a:latin typeface="Calibri"/>
              </a:rPr>
              <a:t>Four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000" b="1" dirty="0">
                <a:solidFill>
                  <a:srgbClr val="4BACC6">
                    <a:lumMod val="50000"/>
                  </a:srgbClr>
                </a:solidFill>
                <a:latin typeface="Dosis" pitchFamily="2" charset="0"/>
              </a:rPr>
              <a:t>four</a:t>
            </a: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descr="Une image contenant conception&#10;&#10;Description générée automatiquement">
            <a:extLst>
              <a:ext uri="{FF2B5EF4-FFF2-40B4-BE49-F238E27FC236}">
                <a16:creationId xmlns:a16="http://schemas.microsoft.com/office/drawing/2014/main" id="{757F9B41-B290-953F-29FF-6F19F27030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07281" y="2414278"/>
            <a:ext cx="2756527" cy="2029443"/>
          </a:xfrm>
          <a:prstGeom prst="rect">
            <a:avLst/>
          </a:prstGeom>
        </p:spPr>
      </p:pic>
    </p:spTree>
    <p:extLst>
      <p:ext uri="{BB962C8B-B14F-4D97-AF65-F5344CB8AC3E}">
        <p14:creationId xmlns:p14="http://schemas.microsoft.com/office/powerpoint/2010/main" val="786675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descr="Une image contenant croquis, dessin&#10;&#10;Description générée automatiquement">
            <a:extLst>
              <a:ext uri="{FF2B5EF4-FFF2-40B4-BE49-F238E27FC236}">
                <a16:creationId xmlns:a16="http://schemas.microsoft.com/office/drawing/2014/main" id="{C3C6BDB7-17A3-46ED-29BE-D9942A448F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01516" y="2294944"/>
            <a:ext cx="2540967" cy="2268112"/>
          </a:xfrm>
          <a:prstGeom prst="rect">
            <a:avLst/>
          </a:prstGeom>
        </p:spPr>
      </p:pic>
    </p:spTree>
    <p:extLst>
      <p:ext uri="{BB962C8B-B14F-4D97-AF65-F5344CB8AC3E}">
        <p14:creationId xmlns:p14="http://schemas.microsoft.com/office/powerpoint/2010/main" val="2127316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chou. Chou.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000" b="1" dirty="0">
                <a:solidFill>
                  <a:srgbClr val="4BACC6">
                    <a:lumMod val="50000"/>
                  </a:srgbClr>
                </a:solidFill>
                <a:latin typeface="Dosis" pitchFamily="2" charset="0"/>
              </a:rPr>
              <a:t>chou</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3" name="Image 2" descr="Une image contenant croquis, dessin&#10;&#10;Description générée automatiquement">
            <a:extLst>
              <a:ext uri="{FF2B5EF4-FFF2-40B4-BE49-F238E27FC236}">
                <a16:creationId xmlns:a16="http://schemas.microsoft.com/office/drawing/2014/main" id="{28255EA5-062D-5578-1928-9808E71877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41184" y="2294944"/>
            <a:ext cx="2540967" cy="2268112"/>
          </a:xfrm>
          <a:prstGeom prst="rect">
            <a:avLst/>
          </a:prstGeom>
        </p:spPr>
      </p:pic>
    </p:spTree>
    <p:extLst>
      <p:ext uri="{BB962C8B-B14F-4D97-AF65-F5344CB8AC3E}">
        <p14:creationId xmlns:p14="http://schemas.microsoft.com/office/powerpoint/2010/main" val="1169349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 animal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descr="Une image contenant croquis, mammifère, dessin, clipart&#10;&#10;Description générée automatiquement">
            <a:extLst>
              <a:ext uri="{FF2B5EF4-FFF2-40B4-BE49-F238E27FC236}">
                <a16:creationId xmlns:a16="http://schemas.microsoft.com/office/drawing/2014/main" id="{B2E3DFDF-246C-016B-BA56-61DEE07B04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53016" y="2114696"/>
            <a:ext cx="2837967" cy="2628608"/>
          </a:xfrm>
          <a:prstGeom prst="rect">
            <a:avLst/>
          </a:prstGeom>
        </p:spPr>
      </p:pic>
    </p:spTree>
    <p:extLst>
      <p:ext uri="{BB962C8B-B14F-4D97-AF65-F5344CB8AC3E}">
        <p14:creationId xmlns:p14="http://schemas.microsoft.com/office/powerpoint/2010/main" val="1345499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8769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422381"/>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a:t>
            </a:r>
            <a:r>
              <a:rPr lang="fr-FR" sz="1600" b="1" dirty="0">
                <a:solidFill>
                  <a:prstClr val="white">
                    <a:lumMod val="65000"/>
                  </a:prstClr>
                </a:solidFill>
                <a:latin typeface="Calibri"/>
              </a:rPr>
              <a:t>n loup</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Loup.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138147" y="2828833"/>
            <a:ext cx="3962400"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loup</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6" name="Image 5" descr="Une image contenant croquis, mammifère, dessin, clipart&#10;&#10;Description générée automatiquement">
            <a:extLst>
              <a:ext uri="{FF2B5EF4-FFF2-40B4-BE49-F238E27FC236}">
                <a16:creationId xmlns:a16="http://schemas.microsoft.com/office/drawing/2014/main" id="{5430256B-5BA5-7F35-037A-1CCEEB1970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8930" y="2114693"/>
            <a:ext cx="2837967" cy="2628608"/>
          </a:xfrm>
          <a:prstGeom prst="rect">
            <a:avLst/>
          </a:prstGeom>
        </p:spPr>
      </p:pic>
    </p:spTree>
    <p:extLst>
      <p:ext uri="{BB962C8B-B14F-4D97-AF65-F5344CB8AC3E}">
        <p14:creationId xmlns:p14="http://schemas.microsoft.com/office/powerpoint/2010/main" val="36396764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 </a:t>
            </a:r>
            <a:r>
              <a:rPr lang="fr-FR" sz="1600" b="1" dirty="0">
                <a:solidFill>
                  <a:srgbClr val="A6A6A6"/>
                </a:solidFill>
                <a:latin typeface="Calibri"/>
              </a:rPr>
              <a:t>animal</a:t>
            </a:r>
            <a:r>
              <a:rPr kumimoji="0" lang="fr-FR" sz="1600" b="1" i="0" u="none" strike="noStrike" kern="1200" cap="none" spc="0" normalizeH="0" baseline="0" noProof="0" dirty="0">
                <a:ln>
                  <a:noFill/>
                </a:ln>
                <a:solidFill>
                  <a:srgbClr val="A6A6A6"/>
                </a:solidFill>
                <a:effectLst/>
                <a:uLnTx/>
                <a:uFillTx/>
                <a:latin typeface="Calibri"/>
                <a:ea typeface="+mn-ea"/>
                <a:cs typeface="+mn-cs"/>
              </a:rPr>
              <a:t>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descr="Une image contenant bec, poulet, volaille, croquis&#10;&#10;Description générée automatiquement">
            <a:extLst>
              <a:ext uri="{FF2B5EF4-FFF2-40B4-BE49-F238E27FC236}">
                <a16:creationId xmlns:a16="http://schemas.microsoft.com/office/drawing/2014/main" id="{8B043EE1-B624-B531-F2E9-3BC735C7CF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29239" y="2260630"/>
            <a:ext cx="2485521" cy="2336739"/>
          </a:xfrm>
          <a:prstGeom prst="rect">
            <a:avLst/>
          </a:prstGeom>
        </p:spPr>
      </p:pic>
    </p:spTree>
    <p:extLst>
      <p:ext uri="{BB962C8B-B14F-4D97-AF65-F5344CB8AC3E}">
        <p14:creationId xmlns:p14="http://schemas.microsoft.com/office/powerpoint/2010/main" val="73359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a:t>
            </a:r>
            <a:r>
              <a:rPr lang="fr-FR" sz="1600" b="1" dirty="0">
                <a:solidFill>
                  <a:prstClr val="white">
                    <a:lumMod val="65000"/>
                  </a:prstClr>
                </a:solidFill>
                <a:latin typeface="Calibri"/>
              </a:rPr>
              <a:t>poule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Poule.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000" b="1" dirty="0">
                <a:solidFill>
                  <a:srgbClr val="4BACC6">
                    <a:lumMod val="50000"/>
                  </a:srgbClr>
                </a:solidFill>
                <a:latin typeface="Dosis" pitchFamily="2" charset="0"/>
              </a:rPr>
              <a:t>poule</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3" name="Image 2" descr="Une image contenant bec, poulet, volaille, croquis&#10;&#10;Description générée automatiquement">
            <a:extLst>
              <a:ext uri="{FF2B5EF4-FFF2-40B4-BE49-F238E27FC236}">
                <a16:creationId xmlns:a16="http://schemas.microsoft.com/office/drawing/2014/main" id="{A0B19685-7B7C-82FF-EF24-B753D3EB36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10798" y="2260630"/>
            <a:ext cx="2485521" cy="2336739"/>
          </a:xfrm>
          <a:prstGeom prst="rect">
            <a:avLst/>
          </a:prstGeom>
        </p:spPr>
      </p:pic>
    </p:spTree>
    <p:extLst>
      <p:ext uri="{BB962C8B-B14F-4D97-AF65-F5344CB8AC3E}">
        <p14:creationId xmlns:p14="http://schemas.microsoft.com/office/powerpoint/2010/main" val="3939379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 insecte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descr="Une image contenant dessin, croquis, dessin humoristique, Dessin d’enfant&#10;&#10;Description générée automatiquement">
            <a:extLst>
              <a:ext uri="{FF2B5EF4-FFF2-40B4-BE49-F238E27FC236}">
                <a16:creationId xmlns:a16="http://schemas.microsoft.com/office/drawing/2014/main" id="{514BDF2F-095E-B5D8-D1C7-EB0FF620AB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79189" y="2386585"/>
            <a:ext cx="3185621" cy="2084830"/>
          </a:xfrm>
          <a:prstGeom prst="rect">
            <a:avLst/>
          </a:prstGeom>
        </p:spPr>
      </p:pic>
    </p:spTree>
    <p:extLst>
      <p:ext uri="{BB962C8B-B14F-4D97-AF65-F5344CB8AC3E}">
        <p14:creationId xmlns:p14="http://schemas.microsoft.com/office/powerpoint/2010/main" val="2417948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a:t>
            </a:r>
            <a:r>
              <a:rPr lang="fr-FR" sz="1600" b="1" dirty="0">
                <a:solidFill>
                  <a:prstClr val="white">
                    <a:lumMod val="65000"/>
                  </a:prstClr>
                </a:solidFill>
                <a:latin typeface="Calibri"/>
              </a:rPr>
              <a:t>fourmi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Fourmi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fourmi</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descr="Une image contenant dessin, croquis, dessin humoristique, Dessin d’enfant&#10;&#10;Description générée automatiquement">
            <a:extLst>
              <a:ext uri="{FF2B5EF4-FFF2-40B4-BE49-F238E27FC236}">
                <a16:creationId xmlns:a16="http://schemas.microsoft.com/office/drawing/2014/main" id="{5080C9B1-11B9-5AFE-09CF-6388B7F536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800" y="2304478"/>
            <a:ext cx="3185621" cy="2084830"/>
          </a:xfrm>
          <a:prstGeom prst="rect">
            <a:avLst/>
          </a:prstGeom>
        </p:spPr>
      </p:pic>
    </p:spTree>
    <p:extLst>
      <p:ext uri="{BB962C8B-B14F-4D97-AF65-F5344CB8AC3E}">
        <p14:creationId xmlns:p14="http://schemas.microsoft.com/office/powerpoint/2010/main" val="763384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vient de voir les mots  : </a:t>
            </a:r>
            <a:r>
              <a:rPr lang="fr-FR" sz="1600" b="1" dirty="0">
                <a:solidFill>
                  <a:prstClr val="white">
                    <a:lumMod val="65000"/>
                  </a:prstClr>
                </a:solidFill>
                <a:latin typeface="Calibri"/>
              </a:rPr>
              <a:t>Poule – chou – fourmi – loup – four – roue.</a:t>
            </a:r>
          </a:p>
        </p:txBody>
      </p:sp>
      <p:pic>
        <p:nvPicPr>
          <p:cNvPr id="9" name="Image 8" descr="Une image contenant croquis, dessin&#10;&#10;Description générée automatiquement">
            <a:extLst>
              <a:ext uri="{FF2B5EF4-FFF2-40B4-BE49-F238E27FC236}">
                <a16:creationId xmlns:a16="http://schemas.microsoft.com/office/drawing/2014/main" id="{CEFFF87C-19D3-2259-6C5E-59B8331DE3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46117" y="1928603"/>
            <a:ext cx="1419423" cy="1267002"/>
          </a:xfrm>
          <a:prstGeom prst="rect">
            <a:avLst/>
          </a:prstGeom>
        </p:spPr>
      </p:pic>
      <p:pic>
        <p:nvPicPr>
          <p:cNvPr id="10" name="Image 9" descr="Une image contenant clipart&#10;&#10;Description générée automatiquement">
            <a:extLst>
              <a:ext uri="{FF2B5EF4-FFF2-40B4-BE49-F238E27FC236}">
                <a16:creationId xmlns:a16="http://schemas.microsoft.com/office/drawing/2014/main" id="{CC99F50B-E0A4-61C8-A0FC-97ABFA921A1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80332" y="4189740"/>
            <a:ext cx="1848108" cy="1733792"/>
          </a:xfrm>
          <a:prstGeom prst="rect">
            <a:avLst/>
          </a:prstGeom>
        </p:spPr>
      </p:pic>
      <p:pic>
        <p:nvPicPr>
          <p:cNvPr id="11" name="Image 10" descr="Une image contenant conception&#10;&#10;Description générée automatiquement">
            <a:extLst>
              <a:ext uri="{FF2B5EF4-FFF2-40B4-BE49-F238E27FC236}">
                <a16:creationId xmlns:a16="http://schemas.microsoft.com/office/drawing/2014/main" id="{756D439F-3AAF-215C-6744-691292E1AFC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14692" y="4295896"/>
            <a:ext cx="2082275" cy="1533037"/>
          </a:xfrm>
          <a:prstGeom prst="rect">
            <a:avLst/>
          </a:prstGeom>
        </p:spPr>
      </p:pic>
      <p:pic>
        <p:nvPicPr>
          <p:cNvPr id="12" name="Image 11" descr="Une image contenant croquis, mammifère, dessin, clipart&#10;&#10;Description générée automatiquement">
            <a:extLst>
              <a:ext uri="{FF2B5EF4-FFF2-40B4-BE49-F238E27FC236}">
                <a16:creationId xmlns:a16="http://schemas.microsoft.com/office/drawing/2014/main" id="{4D44575F-055A-0FF8-CD5A-7E3E9ACCCCE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7288" y="4295896"/>
            <a:ext cx="1848108" cy="1711772"/>
          </a:xfrm>
          <a:prstGeom prst="rect">
            <a:avLst/>
          </a:prstGeom>
        </p:spPr>
      </p:pic>
      <p:pic>
        <p:nvPicPr>
          <p:cNvPr id="13" name="Image 12" descr="Une image contenant dessin, croquis, dessin humoristique, Dessin d’enfant&#10;&#10;Description générée automatiquement">
            <a:extLst>
              <a:ext uri="{FF2B5EF4-FFF2-40B4-BE49-F238E27FC236}">
                <a16:creationId xmlns:a16="http://schemas.microsoft.com/office/drawing/2014/main" id="{25B2E786-9DC5-1132-4EC3-61E448F8AF4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18604" y="2004814"/>
            <a:ext cx="1819529" cy="1190791"/>
          </a:xfrm>
          <a:prstGeom prst="rect">
            <a:avLst/>
          </a:prstGeom>
        </p:spPr>
      </p:pic>
      <p:pic>
        <p:nvPicPr>
          <p:cNvPr id="15" name="Image 14" descr="Une image contenant bec, poulet, volaille, croquis&#10;&#10;Description générée automatiquement">
            <a:extLst>
              <a:ext uri="{FF2B5EF4-FFF2-40B4-BE49-F238E27FC236}">
                <a16:creationId xmlns:a16="http://schemas.microsoft.com/office/drawing/2014/main" id="{8E7946A9-251C-4F02-B685-0F499336F96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5867" y="1597563"/>
            <a:ext cx="2051908" cy="1929082"/>
          </a:xfrm>
          <a:prstGeom prst="rect">
            <a:avLst/>
          </a:prstGeom>
        </p:spPr>
      </p:pic>
    </p:spTree>
    <p:extLst>
      <p:ext uri="{BB962C8B-B14F-4D97-AF65-F5344CB8AC3E}">
        <p14:creationId xmlns:p14="http://schemas.microsoft.com/office/powerpoint/2010/main" val="1889667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427703"/>
            <a:ext cx="8636000" cy="590514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43068"/>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848146" y="692854"/>
            <a:ext cx="5447708" cy="327718"/>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106585"/>
                </a:solidFill>
                <a:effectLst/>
                <a:uLnTx/>
                <a:uFillTx/>
                <a:latin typeface="Carelia"/>
                <a:ea typeface="+mn-ea"/>
                <a:cs typeface="+mn-cs"/>
              </a:rPr>
              <a:t>Programmation  du parcours 1 pour la 2</a:t>
            </a:r>
            <a:r>
              <a:rPr kumimoji="0" lang="fr-FR" sz="2000" b="1" i="0" u="none" strike="noStrike" kern="1200" cap="none" spc="0" normalizeH="0" baseline="30000" noProof="0" dirty="0">
                <a:ln>
                  <a:noFill/>
                </a:ln>
                <a:solidFill>
                  <a:srgbClr val="106585"/>
                </a:solidFill>
                <a:effectLst/>
                <a:uLnTx/>
                <a:uFillTx/>
                <a:latin typeface="Carelia"/>
                <a:ea typeface="+mn-ea"/>
                <a:cs typeface="+mn-cs"/>
              </a:rPr>
              <a:t>ème</a:t>
            </a:r>
            <a:r>
              <a:rPr kumimoji="0" lang="fr-FR" sz="2000" b="1" i="0" u="none" strike="noStrike" kern="1200" cap="none" spc="0" normalizeH="0" baseline="0" noProof="0" dirty="0">
                <a:ln>
                  <a:noFill/>
                </a:ln>
                <a:solidFill>
                  <a:srgbClr val="106585"/>
                </a:solidFill>
                <a:effectLst/>
                <a:uLnTx/>
                <a:uFillTx/>
                <a:latin typeface="Carelia"/>
                <a:ea typeface="+mn-ea"/>
                <a:cs typeface="+mn-cs"/>
              </a:rPr>
              <a:t> AP</a:t>
            </a:r>
          </a:p>
        </p:txBody>
      </p:sp>
      <p:sp>
        <p:nvSpPr>
          <p:cNvPr id="6" name="ZoneTexte 5">
            <a:extLst>
              <a:ext uri="{FF2B5EF4-FFF2-40B4-BE49-F238E27FC236}">
                <a16:creationId xmlns:a16="http://schemas.microsoft.com/office/drawing/2014/main" id="{FDD5AF7F-D025-9E4C-F522-31755BA641FD}"/>
              </a:ext>
            </a:extLst>
          </p:cNvPr>
          <p:cNvSpPr txBox="1"/>
          <p:nvPr>
            <p:custDataLst>
              <p:tags r:id="rId5"/>
            </p:custDataLst>
          </p:nvPr>
        </p:nvSpPr>
        <p:spPr>
          <a:xfrm>
            <a:off x="5753052" y="66819"/>
            <a:ext cx="4429063" cy="297454"/>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1333" b="0" i="1" u="none" strike="noStrike" kern="1200" cap="none" spc="0" normalizeH="0" baseline="0" noProof="0" dirty="0">
                <a:ln>
                  <a:noFill/>
                </a:ln>
                <a:solidFill>
                  <a:prstClr val="black">
                    <a:lumMod val="50000"/>
                    <a:lumOff val="50000"/>
                  </a:prstClr>
                </a:solidFill>
                <a:effectLst/>
                <a:uLnTx/>
                <a:uFillTx/>
                <a:latin typeface="Calibri"/>
                <a:ea typeface="+mn-ea"/>
                <a:cs typeface="+mn-cs"/>
              </a:rPr>
              <a:t>Pour l’enseignant</a:t>
            </a:r>
          </a:p>
        </p:txBody>
      </p:sp>
      <p:pic>
        <p:nvPicPr>
          <p:cNvPr id="18" name="Image 17">
            <a:extLst>
              <a:ext uri="{FF2B5EF4-FFF2-40B4-BE49-F238E27FC236}">
                <a16:creationId xmlns:a16="http://schemas.microsoft.com/office/drawing/2014/main" id="{145CCA61-2738-148B-1B94-351E56B6A4E1}"/>
              </a:ext>
            </a:extLst>
          </p:cNvPr>
          <p:cNvPicPr>
            <a:picLocks noChangeAspect="1"/>
          </p:cNvPicPr>
          <p:nvPr/>
        </p:nvPicPr>
        <p:blipFill>
          <a:blip r:embed="rId11"/>
          <a:stretch>
            <a:fillRect/>
          </a:stretch>
        </p:blipFill>
        <p:spPr>
          <a:xfrm>
            <a:off x="813515" y="1229886"/>
            <a:ext cx="7724775" cy="4762500"/>
          </a:xfrm>
          <a:prstGeom prst="rect">
            <a:avLst/>
          </a:prstGeom>
        </p:spPr>
      </p:pic>
    </p:spTree>
    <p:extLst>
      <p:ext uri="{BB962C8B-B14F-4D97-AF65-F5344CB8AC3E}">
        <p14:creationId xmlns:p14="http://schemas.microsoft.com/office/powerpoint/2010/main" val="139507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dis, tu montres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913683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1461949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chou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11" name="Image 10" descr="Une image contenant croquis, dessin&#10;&#10;Description générée automatiquement">
            <a:extLst>
              <a:ext uri="{FF2B5EF4-FFF2-40B4-BE49-F238E27FC236}">
                <a16:creationId xmlns:a16="http://schemas.microsoft.com/office/drawing/2014/main" id="{86674E6E-27B1-7FCF-D99C-83008505CBC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62288" y="2603433"/>
            <a:ext cx="1419423" cy="1267002"/>
          </a:xfrm>
          <a:prstGeom prst="rect">
            <a:avLst/>
          </a:prstGeom>
        </p:spPr>
      </p:pic>
      <p:pic>
        <p:nvPicPr>
          <p:cNvPr id="12" name="Image 11" descr="Une image contenant dessin, croquis, dessin humoristique, Dessin d’enfant&#10;&#10;Description générée automatiquement">
            <a:extLst>
              <a:ext uri="{FF2B5EF4-FFF2-40B4-BE49-F238E27FC236}">
                <a16:creationId xmlns:a16="http://schemas.microsoft.com/office/drawing/2014/main" id="{FAD768BE-0B3D-9061-E177-294D18BE794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234775" y="2660591"/>
            <a:ext cx="1819529" cy="1190791"/>
          </a:xfrm>
          <a:prstGeom prst="rect">
            <a:avLst/>
          </a:prstGeom>
        </p:spPr>
      </p:pic>
      <p:pic>
        <p:nvPicPr>
          <p:cNvPr id="13" name="Image 12" descr="Une image contenant bec, poulet, volaille, croquis&#10;&#10;Description générée automatiquement">
            <a:extLst>
              <a:ext uri="{FF2B5EF4-FFF2-40B4-BE49-F238E27FC236}">
                <a16:creationId xmlns:a16="http://schemas.microsoft.com/office/drawing/2014/main" id="{2106FB63-3682-7616-F9BC-21F6B91CB8C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30595" y="2346483"/>
            <a:ext cx="2051908" cy="1929082"/>
          </a:xfrm>
          <a:prstGeom prst="rect">
            <a:avLst/>
          </a:prstGeom>
        </p:spPr>
      </p:pic>
    </p:spTree>
    <p:extLst>
      <p:ext uri="{BB962C8B-B14F-4D97-AF65-F5344CB8AC3E}">
        <p14:creationId xmlns:p14="http://schemas.microsoft.com/office/powerpoint/2010/main" val="4187427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poule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10" name="Image 9" descr="Une image contenant dessin, croquis, dessin humoristique, Dessin d’enfant&#10;&#10;Description générée automatiquement">
            <a:extLst>
              <a:ext uri="{FF2B5EF4-FFF2-40B4-BE49-F238E27FC236}">
                <a16:creationId xmlns:a16="http://schemas.microsoft.com/office/drawing/2014/main" id="{930B4774-97E0-847C-A8A6-DF473FB20BC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34775" y="2660591"/>
            <a:ext cx="1819529" cy="1190791"/>
          </a:xfrm>
          <a:prstGeom prst="rect">
            <a:avLst/>
          </a:prstGeom>
        </p:spPr>
      </p:pic>
      <p:pic>
        <p:nvPicPr>
          <p:cNvPr id="12" name="Image 11" descr="Une image contenant bec, poulet, volaille, croquis&#10;&#10;Description générée automatiquement">
            <a:extLst>
              <a:ext uri="{FF2B5EF4-FFF2-40B4-BE49-F238E27FC236}">
                <a16:creationId xmlns:a16="http://schemas.microsoft.com/office/drawing/2014/main" id="{363B357E-13A9-FE4A-E4FE-A4BA323B33F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0595" y="2346483"/>
            <a:ext cx="2051908" cy="1929082"/>
          </a:xfrm>
          <a:prstGeom prst="rect">
            <a:avLst/>
          </a:prstGeom>
        </p:spPr>
      </p:pic>
      <p:pic>
        <p:nvPicPr>
          <p:cNvPr id="13" name="Image 12" descr="Une image contenant croquis, mammifère, dessin, clipart&#10;&#10;Description générée automatiquement">
            <a:extLst>
              <a:ext uri="{FF2B5EF4-FFF2-40B4-BE49-F238E27FC236}">
                <a16:creationId xmlns:a16="http://schemas.microsoft.com/office/drawing/2014/main" id="{6BCF9ACC-8EDA-8F5C-BF23-2C07406689C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647945" y="2400100"/>
            <a:ext cx="1848108" cy="1711772"/>
          </a:xfrm>
          <a:prstGeom prst="rect">
            <a:avLst/>
          </a:prstGeom>
        </p:spPr>
      </p:pic>
    </p:spTree>
    <p:extLst>
      <p:ext uri="{BB962C8B-B14F-4D97-AF65-F5344CB8AC3E}">
        <p14:creationId xmlns:p14="http://schemas.microsoft.com/office/powerpoint/2010/main" val="716762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fourmi ».</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Image 2" descr="Une image contenant dessin, croquis, dessin humoristique, Dessin d’enfant&#10;&#10;Description générée automatiquement">
            <a:extLst>
              <a:ext uri="{FF2B5EF4-FFF2-40B4-BE49-F238E27FC236}">
                <a16:creationId xmlns:a16="http://schemas.microsoft.com/office/drawing/2014/main" id="{2D373D0B-B044-E000-7DB6-488BEA39BD0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34775" y="2660591"/>
            <a:ext cx="1819529" cy="1190791"/>
          </a:xfrm>
          <a:prstGeom prst="rect">
            <a:avLst/>
          </a:prstGeom>
        </p:spPr>
      </p:pic>
      <p:pic>
        <p:nvPicPr>
          <p:cNvPr id="4" name="Image 3" descr="Une image contenant croquis, mammifère, dessin, clipart&#10;&#10;Description générée automatiquement">
            <a:extLst>
              <a:ext uri="{FF2B5EF4-FFF2-40B4-BE49-F238E27FC236}">
                <a16:creationId xmlns:a16="http://schemas.microsoft.com/office/drawing/2014/main" id="{DE4F9CF7-D473-B411-3199-3A020147336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47945" y="2400100"/>
            <a:ext cx="1848108" cy="1711772"/>
          </a:xfrm>
          <a:prstGeom prst="rect">
            <a:avLst/>
          </a:prstGeom>
        </p:spPr>
      </p:pic>
      <p:pic>
        <p:nvPicPr>
          <p:cNvPr id="5" name="Image 4" descr="Une image contenant conception&#10;&#10;Description générée automatiquement">
            <a:extLst>
              <a:ext uri="{FF2B5EF4-FFF2-40B4-BE49-F238E27FC236}">
                <a16:creationId xmlns:a16="http://schemas.microsoft.com/office/drawing/2014/main" id="{6E695EEA-3E3E-EE9F-AC6F-91ED1FECAC7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59207" y="2489467"/>
            <a:ext cx="2082275" cy="1533037"/>
          </a:xfrm>
          <a:prstGeom prst="rect">
            <a:avLst/>
          </a:prstGeom>
        </p:spPr>
      </p:pic>
    </p:spTree>
    <p:extLst>
      <p:ext uri="{BB962C8B-B14F-4D97-AF65-F5344CB8AC3E}">
        <p14:creationId xmlns:p14="http://schemas.microsoft.com/office/powerpoint/2010/main" val="34810225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loup ».</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4" name="Image 3" descr="Une image contenant croquis, mammifère, dessin, clipart&#10;&#10;Description générée automatiquement">
            <a:extLst>
              <a:ext uri="{FF2B5EF4-FFF2-40B4-BE49-F238E27FC236}">
                <a16:creationId xmlns:a16="http://schemas.microsoft.com/office/drawing/2014/main" id="{B0457514-1C22-1391-37A2-58E3E71DBA6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47945" y="2400100"/>
            <a:ext cx="1848108" cy="1711772"/>
          </a:xfrm>
          <a:prstGeom prst="rect">
            <a:avLst/>
          </a:prstGeom>
        </p:spPr>
      </p:pic>
      <p:pic>
        <p:nvPicPr>
          <p:cNvPr id="9" name="Image 8" descr="Une image contenant conception&#10;&#10;Description générée automatiquement">
            <a:extLst>
              <a:ext uri="{FF2B5EF4-FFF2-40B4-BE49-F238E27FC236}">
                <a16:creationId xmlns:a16="http://schemas.microsoft.com/office/drawing/2014/main" id="{A4E1D3A3-871F-DB5B-3976-BABA322CD77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9207" y="2489467"/>
            <a:ext cx="2082275" cy="1533037"/>
          </a:xfrm>
          <a:prstGeom prst="rect">
            <a:avLst/>
          </a:prstGeom>
        </p:spPr>
      </p:pic>
      <p:pic>
        <p:nvPicPr>
          <p:cNvPr id="10" name="Image 9" descr="Une image contenant clipart&#10;&#10;Description générée automatiquement">
            <a:extLst>
              <a:ext uri="{FF2B5EF4-FFF2-40B4-BE49-F238E27FC236}">
                <a16:creationId xmlns:a16="http://schemas.microsoft.com/office/drawing/2014/main" id="{DB00EF45-CB4C-1A73-F4A9-81C775483F8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31288" y="2373250"/>
            <a:ext cx="1848108" cy="1733792"/>
          </a:xfrm>
          <a:prstGeom prst="rect">
            <a:avLst/>
          </a:prstGeom>
        </p:spPr>
      </p:pic>
    </p:spTree>
    <p:extLst>
      <p:ext uri="{BB962C8B-B14F-4D97-AF65-F5344CB8AC3E}">
        <p14:creationId xmlns:p14="http://schemas.microsoft.com/office/powerpoint/2010/main" val="1423239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four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Image 2" descr="Une image contenant conception&#10;&#10;Description générée automatiquement">
            <a:extLst>
              <a:ext uri="{FF2B5EF4-FFF2-40B4-BE49-F238E27FC236}">
                <a16:creationId xmlns:a16="http://schemas.microsoft.com/office/drawing/2014/main" id="{EAEF2B7C-771E-C712-7387-A0DD4527EA1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81099" y="2457862"/>
            <a:ext cx="2082275" cy="1533037"/>
          </a:xfrm>
          <a:prstGeom prst="rect">
            <a:avLst/>
          </a:prstGeom>
        </p:spPr>
      </p:pic>
      <p:pic>
        <p:nvPicPr>
          <p:cNvPr id="4" name="Image 3" descr="Une image contenant clipart&#10;&#10;Description générée automatiquement">
            <a:extLst>
              <a:ext uri="{FF2B5EF4-FFF2-40B4-BE49-F238E27FC236}">
                <a16:creationId xmlns:a16="http://schemas.microsoft.com/office/drawing/2014/main" id="{B19A4136-30CF-93A8-46E7-1A751EF703F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72136" y="2357485"/>
            <a:ext cx="1848108" cy="1733792"/>
          </a:xfrm>
          <a:prstGeom prst="rect">
            <a:avLst/>
          </a:prstGeom>
        </p:spPr>
      </p:pic>
      <p:pic>
        <p:nvPicPr>
          <p:cNvPr id="5" name="Image 4">
            <a:extLst>
              <a:ext uri="{FF2B5EF4-FFF2-40B4-BE49-F238E27FC236}">
                <a16:creationId xmlns:a16="http://schemas.microsoft.com/office/drawing/2014/main" id="{5356B79F-9652-2A74-5049-7596DF79430C}"/>
              </a:ext>
            </a:extLst>
          </p:cNvPr>
          <p:cNvPicPr>
            <a:picLocks noChangeAspect="1"/>
          </p:cNvPicPr>
          <p:nvPr/>
        </p:nvPicPr>
        <p:blipFill>
          <a:blip r:embed="rId14"/>
          <a:stretch>
            <a:fillRect/>
          </a:stretch>
        </p:blipFill>
        <p:spPr>
          <a:xfrm>
            <a:off x="3556723" y="3015550"/>
            <a:ext cx="2030551" cy="826899"/>
          </a:xfrm>
          <a:prstGeom prst="rect">
            <a:avLst/>
          </a:prstGeom>
        </p:spPr>
      </p:pic>
    </p:spTree>
    <p:extLst>
      <p:ext uri="{BB962C8B-B14F-4D97-AF65-F5344CB8AC3E}">
        <p14:creationId xmlns:p14="http://schemas.microsoft.com/office/powerpoint/2010/main" val="927019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roue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4" name="Image 3" descr="Une image contenant clipart&#10;&#10;Description générée automatiquement">
            <a:extLst>
              <a:ext uri="{FF2B5EF4-FFF2-40B4-BE49-F238E27FC236}">
                <a16:creationId xmlns:a16="http://schemas.microsoft.com/office/drawing/2014/main" id="{1ABC6F9D-70EF-7F74-6854-328855485DA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2136" y="2357485"/>
            <a:ext cx="1848108" cy="1733792"/>
          </a:xfrm>
          <a:prstGeom prst="rect">
            <a:avLst/>
          </a:prstGeom>
        </p:spPr>
      </p:pic>
      <p:pic>
        <p:nvPicPr>
          <p:cNvPr id="8" name="Image 7">
            <a:extLst>
              <a:ext uri="{FF2B5EF4-FFF2-40B4-BE49-F238E27FC236}">
                <a16:creationId xmlns:a16="http://schemas.microsoft.com/office/drawing/2014/main" id="{27E66938-78D4-51BD-899F-A4C9E02503EA}"/>
              </a:ext>
            </a:extLst>
          </p:cNvPr>
          <p:cNvPicPr>
            <a:picLocks noChangeAspect="1"/>
          </p:cNvPicPr>
          <p:nvPr/>
        </p:nvPicPr>
        <p:blipFill>
          <a:blip r:embed="rId13"/>
          <a:stretch>
            <a:fillRect/>
          </a:stretch>
        </p:blipFill>
        <p:spPr>
          <a:xfrm>
            <a:off x="3631275" y="2626798"/>
            <a:ext cx="1881450" cy="1228875"/>
          </a:xfrm>
          <a:prstGeom prst="rect">
            <a:avLst/>
          </a:prstGeom>
        </p:spPr>
      </p:pic>
      <p:pic>
        <p:nvPicPr>
          <p:cNvPr id="9" name="Image 8">
            <a:extLst>
              <a:ext uri="{FF2B5EF4-FFF2-40B4-BE49-F238E27FC236}">
                <a16:creationId xmlns:a16="http://schemas.microsoft.com/office/drawing/2014/main" id="{C87241B7-586C-DB83-6D5A-995D41FB99C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82223" y="2697743"/>
            <a:ext cx="1946238" cy="1228875"/>
          </a:xfrm>
          <a:prstGeom prst="rect">
            <a:avLst/>
          </a:prstGeom>
        </p:spPr>
      </p:pic>
    </p:spTree>
    <p:extLst>
      <p:ext uri="{BB962C8B-B14F-4D97-AF65-F5344CB8AC3E}">
        <p14:creationId xmlns:p14="http://schemas.microsoft.com/office/powerpoint/2010/main" val="41886991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montre, tu dis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25522012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pic>
        <p:nvPicPr>
          <p:cNvPr id="5" name="Image 4" descr="Une image contenant croquis, dessin&#10;&#10;Description générée automatiquement">
            <a:extLst>
              <a:ext uri="{FF2B5EF4-FFF2-40B4-BE49-F238E27FC236}">
                <a16:creationId xmlns:a16="http://schemas.microsoft.com/office/drawing/2014/main" id="{FD0F3B54-6FFA-7D5A-5FA4-868BFF6220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46117" y="1928603"/>
            <a:ext cx="1419423" cy="1267002"/>
          </a:xfrm>
          <a:prstGeom prst="rect">
            <a:avLst/>
          </a:prstGeom>
        </p:spPr>
      </p:pic>
      <p:pic>
        <p:nvPicPr>
          <p:cNvPr id="6" name="Image 5" descr="Une image contenant clipart&#10;&#10;Description générée automatiquement">
            <a:extLst>
              <a:ext uri="{FF2B5EF4-FFF2-40B4-BE49-F238E27FC236}">
                <a16:creationId xmlns:a16="http://schemas.microsoft.com/office/drawing/2014/main" id="{39291A14-ABB5-9ADF-3ED4-B6B903DEC47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80332" y="4189740"/>
            <a:ext cx="1848108" cy="1733792"/>
          </a:xfrm>
          <a:prstGeom prst="rect">
            <a:avLst/>
          </a:prstGeom>
        </p:spPr>
      </p:pic>
      <p:pic>
        <p:nvPicPr>
          <p:cNvPr id="7" name="Image 6" descr="Une image contenant conception&#10;&#10;Description générée automatiquement">
            <a:extLst>
              <a:ext uri="{FF2B5EF4-FFF2-40B4-BE49-F238E27FC236}">
                <a16:creationId xmlns:a16="http://schemas.microsoft.com/office/drawing/2014/main" id="{FEFD33CC-EB39-B0DB-FC6A-33607EE7348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14692" y="4295896"/>
            <a:ext cx="2082275" cy="1533037"/>
          </a:xfrm>
          <a:prstGeom prst="rect">
            <a:avLst/>
          </a:prstGeom>
        </p:spPr>
      </p:pic>
      <p:pic>
        <p:nvPicPr>
          <p:cNvPr id="11" name="Image 10" descr="Une image contenant croquis, mammifère, dessin, clipart&#10;&#10;Description générée automatiquement">
            <a:extLst>
              <a:ext uri="{FF2B5EF4-FFF2-40B4-BE49-F238E27FC236}">
                <a16:creationId xmlns:a16="http://schemas.microsoft.com/office/drawing/2014/main" id="{D422969D-6845-2022-0E73-9EAE49787DB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7288" y="4295896"/>
            <a:ext cx="1848108" cy="1711772"/>
          </a:xfrm>
          <a:prstGeom prst="rect">
            <a:avLst/>
          </a:prstGeom>
        </p:spPr>
      </p:pic>
      <p:pic>
        <p:nvPicPr>
          <p:cNvPr id="15" name="Image 14" descr="Une image contenant dessin, croquis, dessin humoristique, Dessin d’enfant&#10;&#10;Description générée automatiquement">
            <a:extLst>
              <a:ext uri="{FF2B5EF4-FFF2-40B4-BE49-F238E27FC236}">
                <a16:creationId xmlns:a16="http://schemas.microsoft.com/office/drawing/2014/main" id="{3CE585B5-1C4C-64AD-DF95-FCAC8E99FE1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18604" y="2004814"/>
            <a:ext cx="1819529" cy="1190791"/>
          </a:xfrm>
          <a:prstGeom prst="rect">
            <a:avLst/>
          </a:prstGeom>
        </p:spPr>
      </p:pic>
      <p:pic>
        <p:nvPicPr>
          <p:cNvPr id="16" name="Image 15" descr="Une image contenant bec, poulet, volaille, croquis&#10;&#10;Description générée automatiquement">
            <a:extLst>
              <a:ext uri="{FF2B5EF4-FFF2-40B4-BE49-F238E27FC236}">
                <a16:creationId xmlns:a16="http://schemas.microsoft.com/office/drawing/2014/main" id="{82D7988C-2D04-5C19-C5E5-7C86B517737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5867" y="1597563"/>
            <a:ext cx="2051908" cy="1929082"/>
          </a:xfrm>
          <a:prstGeom prst="rect">
            <a:avLst/>
          </a:prstGeom>
        </p:spPr>
      </p:pic>
    </p:spTree>
    <p:extLst>
      <p:ext uri="{BB962C8B-B14F-4D97-AF65-F5344CB8AC3E}">
        <p14:creationId xmlns:p14="http://schemas.microsoft.com/office/powerpoint/2010/main" val="2403404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4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930649"/>
            <a:ext cx="6861110" cy="2229180"/>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736068" y="6124217"/>
              <a:ext cx="6282039" cy="503743"/>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syllabes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6"/>
              <a:ext cx="637296" cy="256667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3126" y="6118488"/>
              <a:ext cx="394060" cy="498250"/>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22171" y="3503982"/>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du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29" y="3525859"/>
            <a:ext cx="383703" cy="400110"/>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Trouvez les mots qui manquent </a:t>
            </a:r>
            <a:endParaRPr lang="en-US" sz="36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5775571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deux images 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4411866" y="4356839"/>
            <a:ext cx="1021633"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1642710" y="1919651"/>
            <a:ext cx="1019652"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6" name="Rectangle 5">
            <a:extLst>
              <a:ext uri="{FF2B5EF4-FFF2-40B4-BE49-F238E27FC236}">
                <a16:creationId xmlns:a16="http://schemas.microsoft.com/office/drawing/2014/main" id="{6930AFA9-12AD-DAE2-D594-DC78C1105F6B}"/>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B88FD784-39E3-5E71-B0C1-5EA226993EF1}"/>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10" name="Image 9" descr="Une image contenant croquis, dessin&#10;&#10;Description générée automatiquement">
            <a:extLst>
              <a:ext uri="{FF2B5EF4-FFF2-40B4-BE49-F238E27FC236}">
                <a16:creationId xmlns:a16="http://schemas.microsoft.com/office/drawing/2014/main" id="{8B8BFBBF-C27B-8ADB-964D-B3BD1CD0507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46117" y="1928603"/>
            <a:ext cx="1419423" cy="1267002"/>
          </a:xfrm>
          <a:prstGeom prst="rect">
            <a:avLst/>
          </a:prstGeom>
        </p:spPr>
      </p:pic>
      <p:pic>
        <p:nvPicPr>
          <p:cNvPr id="11" name="Image 10" descr="Une image contenant clipart&#10;&#10;Description générée automatiquement">
            <a:extLst>
              <a:ext uri="{FF2B5EF4-FFF2-40B4-BE49-F238E27FC236}">
                <a16:creationId xmlns:a16="http://schemas.microsoft.com/office/drawing/2014/main" id="{F3EE3E31-94FA-94A5-A24D-94FFE617972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80332" y="4189740"/>
            <a:ext cx="1848108" cy="1733792"/>
          </a:xfrm>
          <a:prstGeom prst="rect">
            <a:avLst/>
          </a:prstGeom>
        </p:spPr>
      </p:pic>
      <p:pic>
        <p:nvPicPr>
          <p:cNvPr id="15" name="Image 14" descr="Une image contenant croquis, mammifère, dessin, clipart&#10;&#10;Description générée automatiquement">
            <a:extLst>
              <a:ext uri="{FF2B5EF4-FFF2-40B4-BE49-F238E27FC236}">
                <a16:creationId xmlns:a16="http://schemas.microsoft.com/office/drawing/2014/main" id="{432445AA-EF45-A3BA-6999-23470B0161F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77288" y="4295896"/>
            <a:ext cx="1848108" cy="1711772"/>
          </a:xfrm>
          <a:prstGeom prst="rect">
            <a:avLst/>
          </a:prstGeom>
        </p:spPr>
      </p:pic>
      <p:pic>
        <p:nvPicPr>
          <p:cNvPr id="16" name="Image 15" descr="Une image contenant dessin, croquis, dessin humoristique, Dessin d’enfant&#10;&#10;Description générée automatiquement">
            <a:extLst>
              <a:ext uri="{FF2B5EF4-FFF2-40B4-BE49-F238E27FC236}">
                <a16:creationId xmlns:a16="http://schemas.microsoft.com/office/drawing/2014/main" id="{70BE9B1E-3AB9-81A1-04C6-C310742FAF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18604" y="2004814"/>
            <a:ext cx="1819529" cy="1190791"/>
          </a:xfrm>
          <a:prstGeom prst="rect">
            <a:avLst/>
          </a:prstGeom>
        </p:spPr>
      </p:pic>
    </p:spTree>
    <p:extLst>
      <p:ext uri="{BB962C8B-B14F-4D97-AF65-F5344CB8AC3E}">
        <p14:creationId xmlns:p14="http://schemas.microsoft.com/office/powerpoint/2010/main" val="14928403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mots qui manquent sont :</a:t>
            </a:r>
            <a:r>
              <a:rPr lang="fr-FR" sz="1600" b="1" dirty="0">
                <a:solidFill>
                  <a:prstClr val="white">
                    <a:lumMod val="65000"/>
                  </a:prstClr>
                </a:solidFill>
                <a:latin typeface="Calibri"/>
              </a:rPr>
              <a:t>  poule  et  four.</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956159" y="2717977"/>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906528" y="275104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C9411A2-B97D-1363-F9BD-82488A1003F0}"/>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FE7FD620-EB79-1D0E-5DAD-A56AC229FB8C}"/>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29" name="Organigramme : Connecteur 28">
            <a:extLst>
              <a:ext uri="{FF2B5EF4-FFF2-40B4-BE49-F238E27FC236}">
                <a16:creationId xmlns:a16="http://schemas.microsoft.com/office/drawing/2014/main" id="{F9EF8D4E-1104-7D67-1C00-809B66B01B82}"/>
              </a:ext>
            </a:extLst>
          </p:cNvPr>
          <p:cNvSpPr/>
          <p:nvPr>
            <p:custDataLst>
              <p:tags r:id="rId7"/>
            </p:custDataLst>
          </p:nvPr>
        </p:nvSpPr>
        <p:spPr>
          <a:xfrm>
            <a:off x="660374" y="1396920"/>
            <a:ext cx="2522649" cy="2269003"/>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Organigramme : Connecteur 29">
            <a:extLst>
              <a:ext uri="{FF2B5EF4-FFF2-40B4-BE49-F238E27FC236}">
                <a16:creationId xmlns:a16="http://schemas.microsoft.com/office/drawing/2014/main" id="{BD4635E3-FBAA-4877-BAAB-055D553E8083}"/>
              </a:ext>
            </a:extLst>
          </p:cNvPr>
          <p:cNvSpPr/>
          <p:nvPr>
            <p:custDataLst>
              <p:tags r:id="rId8"/>
            </p:custDataLst>
          </p:nvPr>
        </p:nvSpPr>
        <p:spPr>
          <a:xfrm>
            <a:off x="3293672" y="3667549"/>
            <a:ext cx="2599309" cy="2516092"/>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croquis, dessin&#10;&#10;Description générée automatiquement">
            <a:extLst>
              <a:ext uri="{FF2B5EF4-FFF2-40B4-BE49-F238E27FC236}">
                <a16:creationId xmlns:a16="http://schemas.microsoft.com/office/drawing/2014/main" id="{19D6D856-0FAE-8D3F-BE39-B48D93DD658B}"/>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46117" y="1928603"/>
            <a:ext cx="1419423" cy="1267002"/>
          </a:xfrm>
          <a:prstGeom prst="rect">
            <a:avLst/>
          </a:prstGeom>
        </p:spPr>
      </p:pic>
      <p:pic>
        <p:nvPicPr>
          <p:cNvPr id="8" name="Image 7" descr="Une image contenant clipart&#10;&#10;Description générée automatiquement">
            <a:extLst>
              <a:ext uri="{FF2B5EF4-FFF2-40B4-BE49-F238E27FC236}">
                <a16:creationId xmlns:a16="http://schemas.microsoft.com/office/drawing/2014/main" id="{86408AE6-4BA0-5686-4B9D-BB3DA6D5DEF2}"/>
              </a:ext>
            </a:extLst>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80332" y="4189740"/>
            <a:ext cx="1848108" cy="1733792"/>
          </a:xfrm>
          <a:prstGeom prst="rect">
            <a:avLst/>
          </a:prstGeom>
        </p:spPr>
      </p:pic>
      <p:pic>
        <p:nvPicPr>
          <p:cNvPr id="9" name="Image 8" descr="Une image contenant conception&#10;&#10;Description générée automatiquement">
            <a:extLst>
              <a:ext uri="{FF2B5EF4-FFF2-40B4-BE49-F238E27FC236}">
                <a16:creationId xmlns:a16="http://schemas.microsoft.com/office/drawing/2014/main" id="{5F28A60E-B8BD-D5C3-2D64-9A26A4EC6873}"/>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614692" y="4295896"/>
            <a:ext cx="2082275" cy="1533037"/>
          </a:xfrm>
          <a:prstGeom prst="rect">
            <a:avLst/>
          </a:prstGeom>
        </p:spPr>
      </p:pic>
      <p:pic>
        <p:nvPicPr>
          <p:cNvPr id="11" name="Image 10" descr="Une image contenant croquis, mammifère, dessin, clipart&#10;&#10;Description générée automatiquement">
            <a:extLst>
              <a:ext uri="{FF2B5EF4-FFF2-40B4-BE49-F238E27FC236}">
                <a16:creationId xmlns:a16="http://schemas.microsoft.com/office/drawing/2014/main" id="{F6AC87A3-29C8-E670-D91C-6B2281380B14}"/>
              </a:ext>
            </a:extLst>
          </p:cNvPr>
          <p:cNvPicPr>
            <a:picLocks noChangeAspect="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77288" y="4295896"/>
            <a:ext cx="1848108" cy="1711772"/>
          </a:xfrm>
          <a:prstGeom prst="rect">
            <a:avLst/>
          </a:prstGeom>
        </p:spPr>
      </p:pic>
      <p:pic>
        <p:nvPicPr>
          <p:cNvPr id="12" name="Image 11" descr="Une image contenant dessin, croquis, dessin humoristique, Dessin d’enfant&#10;&#10;Description générée automatiquement">
            <a:extLst>
              <a:ext uri="{FF2B5EF4-FFF2-40B4-BE49-F238E27FC236}">
                <a16:creationId xmlns:a16="http://schemas.microsoft.com/office/drawing/2014/main" id="{405F7FC4-F857-C7D2-FC98-6ABA09AF1715}"/>
              </a:ext>
            </a:extLst>
          </p:cNvPr>
          <p:cNvPicPr>
            <a:picLocks noChangeAspect="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18604" y="2004814"/>
            <a:ext cx="1819529" cy="1190791"/>
          </a:xfrm>
          <a:prstGeom prst="rect">
            <a:avLst/>
          </a:prstGeom>
        </p:spPr>
      </p:pic>
      <p:pic>
        <p:nvPicPr>
          <p:cNvPr id="13" name="Image 12" descr="Une image contenant bec, poulet, volaille, croquis&#10;&#10;Description générée automatiquement">
            <a:extLst>
              <a:ext uri="{FF2B5EF4-FFF2-40B4-BE49-F238E27FC236}">
                <a16:creationId xmlns:a16="http://schemas.microsoft.com/office/drawing/2014/main" id="{714EC360-3AE1-70A5-C481-591709A9D947}"/>
              </a:ext>
            </a:extLst>
          </p:cNvPr>
          <p:cNvPicPr>
            <a:picLocks noChangeAspect="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5867" y="1597563"/>
            <a:ext cx="2051908" cy="1929082"/>
          </a:xfrm>
          <a:prstGeom prst="rect">
            <a:avLst/>
          </a:prstGeom>
        </p:spPr>
      </p:pic>
    </p:spTree>
    <p:extLst>
      <p:ext uri="{BB962C8B-B14F-4D97-AF65-F5344CB8AC3E}">
        <p14:creationId xmlns:p14="http://schemas.microsoft.com/office/powerpoint/2010/main" val="37340449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2243083"/>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1309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59160" y="3078167"/>
            <a:ext cx="6651456"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syllabes simples avec : </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ou.</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7636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nous allons lire des syllabes avec </a:t>
            </a:r>
            <a:r>
              <a:rPr lang="fr-FR" sz="1600" b="1" dirty="0">
                <a:solidFill>
                  <a:prstClr val="white">
                    <a:lumMod val="65000"/>
                  </a:prstClr>
                </a:solidFill>
                <a:latin typeface="Calibri"/>
              </a:rPr>
              <a:t>ou</a:t>
            </a:r>
            <a:r>
              <a:rPr kumimoji="0" lang="pt-B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pt-BR" sz="1600" b="1" dirty="0">
                <a:solidFill>
                  <a:prstClr val="white">
                    <a:lumMod val="65000"/>
                  </a:prstClr>
                </a:solidFill>
                <a:latin typeface="Calibri"/>
              </a:rPr>
              <a:t>Regardez comment je fais.</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239771" y="1720407"/>
            <a:ext cx="6664457"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9900" b="1" dirty="0">
                <a:solidFill>
                  <a:srgbClr val="106585"/>
                </a:solidFill>
                <a:latin typeface="Dosis" pitchFamily="2" charset="0"/>
              </a:rPr>
              <a:t>ou</a:t>
            </a: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998773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son « ou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0505973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 » « </a:t>
            </a:r>
            <a:r>
              <a:rPr lang="fr-FR" sz="1600" b="1" dirty="0">
                <a:solidFill>
                  <a:prstClr val="white">
                    <a:lumMod val="65000"/>
                  </a:prstClr>
                </a:solidFill>
                <a:latin typeface="Calibri"/>
              </a:rPr>
              <a:t>ou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l</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2626985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89" y="394968"/>
            <a:ext cx="788741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lou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lou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27707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m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lang="fr-FR" sz="1600" b="1" dirty="0">
                <a:solidFill>
                  <a:prstClr val="white">
                    <a:lumMod val="65000"/>
                  </a:prstClr>
                </a:solidFill>
                <a:latin typeface="Calibri"/>
              </a:rPr>
              <a:t>ou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m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677452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33634" y="849858"/>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5D6D"/>
                </a:solidFill>
                <a:effectLst/>
                <a:uLnTx/>
                <a:uFillTx/>
                <a:latin typeface="Dosis" pitchFamily="2" charset="0"/>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628923" y="3032815"/>
            <a:ext cx="5568267"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L="0" marR="0" lvl="0" indent="0" algn="l" defTabSz="457223" rtl="0" eaLnBrk="1" fontAlgn="auto" latinLnBrk="0" hangingPunct="1">
              <a:lnSpc>
                <a:spcPts val="2017"/>
              </a:lnSpc>
              <a:spcBef>
                <a:spcPts val="0"/>
              </a:spcBef>
              <a:spcAft>
                <a:spcPts val="0"/>
              </a:spcAft>
              <a:buClrTx/>
              <a:buSzTx/>
              <a:buFontTx/>
              <a:buNone/>
              <a:tabLst/>
              <a:defRPr/>
            </a:pPr>
            <a:r>
              <a:rPr lang="en-US" sz="2400" b="1" dirty="0">
                <a:solidFill>
                  <a:srgbClr val="106585"/>
                </a:solidFill>
                <a:latin typeface="Dosis" pitchFamily="2" charset="0"/>
              </a:rPr>
              <a:t>3.    Lecture des </a:t>
            </a:r>
            <a:r>
              <a:rPr lang="en-US" sz="2400" b="1" dirty="0" err="1">
                <a:solidFill>
                  <a:srgbClr val="106585"/>
                </a:solidFill>
                <a:latin typeface="Dosis" pitchFamily="2" charset="0"/>
              </a:rPr>
              <a:t>syllabes</a:t>
            </a:r>
            <a:r>
              <a:rPr lang="en-US" sz="2400" b="1" dirty="0">
                <a:solidFill>
                  <a:srgbClr val="106585"/>
                </a:solidFill>
                <a:latin typeface="Dosis" pitchFamily="2" charset="0"/>
              </a:rPr>
              <a:t> simples avec </a:t>
            </a:r>
            <a:r>
              <a:rPr lang="en-US" sz="2400" b="1" dirty="0" err="1">
                <a:solidFill>
                  <a:schemeClr val="accent6">
                    <a:lumMod val="75000"/>
                  </a:schemeClr>
                </a:solidFill>
                <a:latin typeface="Dosis" pitchFamily="2" charset="0"/>
              </a:rPr>
              <a:t>ou</a:t>
            </a:r>
            <a:r>
              <a:rPr kumimoji="0" lang="en-US" sz="2400" b="1" i="0" u="none" strike="noStrike" kern="1200" cap="none" spc="0" normalizeH="0" baseline="0" noProof="0" dirty="0">
                <a:ln>
                  <a:noFill/>
                </a:ln>
                <a:solidFill>
                  <a:schemeClr val="accent6">
                    <a:lumMod val="75000"/>
                  </a:schemeClr>
                </a:solidFill>
                <a:effectLst/>
                <a:uLnTx/>
                <a:uFillTx/>
                <a:latin typeface="Dosis" pitchFamily="2" charset="0"/>
              </a:rPr>
              <a:t> </a:t>
            </a: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fr-FR" b="1" i="0" u="none" strike="noStrike" kern="1200" cap="none" spc="0" normalizeH="0" baseline="0" dirty="0">
              <a:ln>
                <a:noFill/>
              </a:ln>
              <a:solidFill>
                <a:schemeClr val="accent6">
                  <a:lumMod val="75000"/>
                </a:schemeClr>
              </a:solidFill>
              <a:effectLst/>
              <a:uLnTx/>
              <a:uFillTx/>
              <a:latin typeface="Dosis" pitchFamily="2" charset="0"/>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6"/>
            </p:custDataLst>
          </p:nvPr>
        </p:nvSpPr>
        <p:spPr>
          <a:xfrm>
            <a:off x="628923" y="4107036"/>
            <a:ext cx="5529596" cy="775212"/>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en-US" sz="2400" b="1" i="0" u="none" strike="noStrike" kern="1200" cap="none" spc="0" normalizeH="0" baseline="0" noProof="0" dirty="0">
                <a:ln>
                  <a:noFill/>
                </a:ln>
                <a:solidFill>
                  <a:srgbClr val="106585"/>
                </a:solidFill>
                <a:effectLst/>
                <a:uLnTx/>
                <a:uFillTx/>
                <a:latin typeface="Dosis" pitchFamily="2" charset="0"/>
              </a:rPr>
              <a:t>5.    Lecture</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des mots-</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outils</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R="0" lvl="0" algn="l" defTabSz="457223" rtl="0" eaLnBrk="1" fontAlgn="auto" latinLnBrk="0" hangingPunct="1">
              <a:lnSpc>
                <a:spcPts val="2017"/>
              </a:lnSpc>
              <a:spcBef>
                <a:spcPts val="0"/>
              </a:spcBef>
              <a:spcAft>
                <a:spcPts val="0"/>
              </a:spcAft>
              <a:buClrTx/>
              <a:buSzTx/>
              <a:tabLst/>
              <a:defRPr/>
            </a:pP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7"/>
            </p:custDataLst>
          </p:nvPr>
        </p:nvSpPr>
        <p:spPr>
          <a:xfrm>
            <a:off x="573190" y="3527297"/>
            <a:ext cx="7374820"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fr-FR" sz="2400" b="1" i="0" u="none" strike="noStrike" kern="1200" cap="none" spc="0" normalizeH="0" baseline="0" dirty="0">
                <a:ln>
                  <a:noFill/>
                </a:ln>
                <a:solidFill>
                  <a:srgbClr val="106585"/>
                </a:solidFill>
                <a:effectLst/>
                <a:uLnTx/>
                <a:uFillTx/>
                <a:latin typeface="Dosis" pitchFamily="2" charset="0"/>
                <a:ea typeface="+mn-ea"/>
                <a:cs typeface="+mn-cs"/>
              </a:rPr>
              <a:t>4.     Lecture de pseudo-mots /mots simples </a:t>
            </a:r>
            <a:r>
              <a:rPr lang="fr-FR" sz="2400" b="1" dirty="0">
                <a:solidFill>
                  <a:srgbClr val="106585"/>
                </a:solidFill>
                <a:latin typeface="Dosis" pitchFamily="2" charset="0"/>
              </a:rPr>
              <a:t>avec </a:t>
            </a:r>
            <a:r>
              <a:rPr lang="fr-FR" sz="2400" b="1" dirty="0">
                <a:solidFill>
                  <a:schemeClr val="accent6">
                    <a:lumMod val="75000"/>
                  </a:schemeClr>
                </a:solidFill>
                <a:latin typeface="Dosis" pitchFamily="2" charset="0"/>
              </a:rPr>
              <a:t>ou</a:t>
            </a:r>
            <a:r>
              <a:rPr lang="fr-FR" sz="2400" b="1" dirty="0">
                <a:solidFill>
                  <a:srgbClr val="106585"/>
                </a:solidFill>
                <a:latin typeface="Dosis" pitchFamily="2" charset="0"/>
              </a:rPr>
              <a:t> </a:t>
            </a:r>
            <a:endParaRPr lang="fr-FR" sz="2400" b="1" dirty="0">
              <a:solidFill>
                <a:schemeClr val="accent6">
                  <a:lumMod val="75000"/>
                </a:schemeClr>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 </a:t>
            </a:r>
          </a:p>
        </p:txBody>
      </p:sp>
      <p:sp>
        <p:nvSpPr>
          <p:cNvPr id="15" name="ZoneTexte 14">
            <a:extLst>
              <a:ext uri="{FF2B5EF4-FFF2-40B4-BE49-F238E27FC236}">
                <a16:creationId xmlns:a16="http://schemas.microsoft.com/office/drawing/2014/main" id="{3E485BE7-4137-95A0-F4E6-AD8A5013144C}"/>
              </a:ext>
            </a:extLst>
          </p:cNvPr>
          <p:cNvSpPr txBox="1"/>
          <p:nvPr>
            <p:custDataLst>
              <p:tags r:id="rId8"/>
            </p:custDataLst>
          </p:nvPr>
        </p:nvSpPr>
        <p:spPr>
          <a:xfrm>
            <a:off x="508282" y="2277658"/>
            <a:ext cx="5568267" cy="461665"/>
          </a:xfrm>
          <a:prstGeom prst="rect">
            <a:avLst/>
          </a:prstGeom>
          <a:noFill/>
        </p:spPr>
        <p:txBody>
          <a:bodyPr wrap="square" rtlCol="0">
            <a:spAutoFit/>
          </a:bodyPr>
          <a:lstStyle/>
          <a:p>
            <a:r>
              <a:rPr lang="en-US" sz="2400" b="1" dirty="0">
                <a:solidFill>
                  <a:srgbClr val="106585"/>
                </a:solidFill>
                <a:latin typeface="Dosis" pitchFamily="2" charset="0"/>
              </a:rPr>
              <a:t>2</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2400" b="1" dirty="0">
                <a:solidFill>
                  <a:srgbClr val="106585"/>
                </a:solidFill>
                <a:latin typeface="Dosis" pitchFamily="2" charset="0"/>
              </a:rPr>
              <a:t>Vocabulaire</a:t>
            </a:r>
            <a:endParaRPr lang="fr-FR" sz="1400" b="1" dirty="0">
              <a:solidFill>
                <a:srgbClr val="FF0000"/>
              </a:solidFill>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9"/>
            </p:custDataLst>
          </p:nvPr>
        </p:nvSpPr>
        <p:spPr>
          <a:xfrm>
            <a:off x="578499" y="2670888"/>
            <a:ext cx="6642108"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Poule – chou – fourmi – loup – four - roue</a:t>
            </a:r>
          </a:p>
        </p:txBody>
      </p:sp>
      <p:sp>
        <p:nvSpPr>
          <p:cNvPr id="16" name="ZoneTexte 15">
            <a:extLst>
              <a:ext uri="{FF2B5EF4-FFF2-40B4-BE49-F238E27FC236}">
                <a16:creationId xmlns:a16="http://schemas.microsoft.com/office/drawing/2014/main" id="{4BF01EC1-7333-D30E-6B73-2B39F40B1E83}"/>
              </a:ext>
            </a:extLst>
          </p:cNvPr>
          <p:cNvSpPr txBox="1"/>
          <p:nvPr>
            <p:custDataLst>
              <p:tags r:id="rId10"/>
            </p:custDataLst>
          </p:nvPr>
        </p:nvSpPr>
        <p:spPr>
          <a:xfrm>
            <a:off x="5240239" y="186429"/>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6" name="TextBox 10">
            <a:extLst>
              <a:ext uri="{FF2B5EF4-FFF2-40B4-BE49-F238E27FC236}">
                <a16:creationId xmlns:a16="http://schemas.microsoft.com/office/drawing/2014/main" id="{0A52F61A-3414-2B80-01D3-0D715D64A8EE}"/>
              </a:ext>
            </a:extLst>
          </p:cNvPr>
          <p:cNvSpPr txBox="1"/>
          <p:nvPr>
            <p:custDataLst>
              <p:tags r:id="rId11"/>
            </p:custDataLst>
          </p:nvPr>
        </p:nvSpPr>
        <p:spPr>
          <a:xfrm>
            <a:off x="656076" y="4690331"/>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6.    </a:t>
            </a:r>
            <a:r>
              <a:rPr lang="en-US" sz="2400" b="1" dirty="0" err="1">
                <a:solidFill>
                  <a:srgbClr val="106585"/>
                </a:solidFill>
                <a:latin typeface="Dosis" pitchFamily="2" charset="0"/>
              </a:rPr>
              <a:t>Écriture</a:t>
            </a:r>
            <a:endParaRPr lang="en-US" sz="2400" b="1" dirty="0">
              <a:solidFill>
                <a:srgbClr val="106585"/>
              </a:solidFill>
              <a:latin typeface="Dosis" pitchFamily="2" charset="0"/>
            </a:endParaRPr>
          </a:p>
        </p:txBody>
      </p:sp>
      <p:sp>
        <p:nvSpPr>
          <p:cNvPr id="11" name="ZoneTexte 10">
            <a:extLst>
              <a:ext uri="{FF2B5EF4-FFF2-40B4-BE49-F238E27FC236}">
                <a16:creationId xmlns:a16="http://schemas.microsoft.com/office/drawing/2014/main" id="{C1102144-24BE-D07C-DBA0-AD85E5A56175}"/>
              </a:ext>
            </a:extLst>
          </p:cNvPr>
          <p:cNvSpPr txBox="1"/>
          <p:nvPr>
            <p:custDataLst>
              <p:tags r:id="rId12"/>
            </p:custDataLst>
          </p:nvPr>
        </p:nvSpPr>
        <p:spPr>
          <a:xfrm>
            <a:off x="506362" y="1489071"/>
            <a:ext cx="556826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1.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Chan</a:t>
            </a:r>
            <a:r>
              <a:rPr lang="fr-FR" sz="2400" b="1" dirty="0">
                <a:solidFill>
                  <a:srgbClr val="106585"/>
                </a:solidFill>
                <a:latin typeface="Dosis" pitchFamily="2" charset="0"/>
              </a:rPr>
              <a:t>son-action</a:t>
            </a:r>
            <a:endParaRPr lang="fr-FR" sz="1400" b="1" dirty="0">
              <a:solidFill>
                <a:srgbClr val="FF0000"/>
              </a:solidFill>
            </a:endParaRPr>
          </a:p>
        </p:txBody>
      </p:sp>
      <p:sp>
        <p:nvSpPr>
          <p:cNvPr id="12" name="TextBox 12">
            <a:extLst>
              <a:ext uri="{FF2B5EF4-FFF2-40B4-BE49-F238E27FC236}">
                <a16:creationId xmlns:a16="http://schemas.microsoft.com/office/drawing/2014/main" id="{614C3C51-422F-1B5D-C388-813D3AF842C5}"/>
              </a:ext>
            </a:extLst>
          </p:cNvPr>
          <p:cNvSpPr txBox="1"/>
          <p:nvPr>
            <p:custDataLst>
              <p:tags r:id="rId13"/>
            </p:custDataLst>
          </p:nvPr>
        </p:nvSpPr>
        <p:spPr>
          <a:xfrm>
            <a:off x="506362" y="1851296"/>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 Toute la famille se réveille.</a:t>
            </a:r>
          </a:p>
        </p:txBody>
      </p:sp>
      <p:sp>
        <p:nvSpPr>
          <p:cNvPr id="13" name="TextBox 10">
            <a:extLst>
              <a:ext uri="{FF2B5EF4-FFF2-40B4-BE49-F238E27FC236}">
                <a16:creationId xmlns:a16="http://schemas.microsoft.com/office/drawing/2014/main" id="{201396C1-C10D-2A04-F7F4-0DE853CF40C3}"/>
              </a:ext>
            </a:extLst>
          </p:cNvPr>
          <p:cNvSpPr txBox="1"/>
          <p:nvPr>
            <p:custDataLst>
              <p:tags r:id="rId14"/>
            </p:custDataLst>
          </p:nvPr>
        </p:nvSpPr>
        <p:spPr>
          <a:xfrm>
            <a:off x="675411" y="5276183"/>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7.    Jeu </a:t>
            </a:r>
          </a:p>
        </p:txBody>
      </p:sp>
      <p:sp>
        <p:nvSpPr>
          <p:cNvPr id="14" name="TextBox 12">
            <a:extLst>
              <a:ext uri="{FF2B5EF4-FFF2-40B4-BE49-F238E27FC236}">
                <a16:creationId xmlns:a16="http://schemas.microsoft.com/office/drawing/2014/main" id="{1FDD03B8-34B3-FFCC-59C5-6D6E497F9580}"/>
              </a:ext>
            </a:extLst>
          </p:cNvPr>
          <p:cNvSpPr txBox="1"/>
          <p:nvPr>
            <p:custDataLst>
              <p:tags r:id="rId15"/>
            </p:custDataLst>
          </p:nvPr>
        </p:nvSpPr>
        <p:spPr>
          <a:xfrm>
            <a:off x="628923" y="5862035"/>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Sauter sur les syllabes</a:t>
            </a:r>
          </a:p>
        </p:txBody>
      </p:sp>
    </p:spTree>
    <p:extLst>
      <p:ext uri="{BB962C8B-B14F-4D97-AF65-F5344CB8AC3E}">
        <p14:creationId xmlns:p14="http://schemas.microsoft.com/office/powerpoint/2010/main" val="24744636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89" y="394968"/>
            <a:ext cx="788741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m</a:t>
            </a:r>
            <a:r>
              <a:rPr lang="fr-FR" sz="1600" b="1" dirty="0">
                <a:solidFill>
                  <a:prstClr val="white">
                    <a:lumMod val="65000"/>
                  </a:prstClr>
                </a:solidFill>
                <a:latin typeface="Calibri"/>
              </a:rPr>
              <a:t>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509833" y="1529678"/>
            <a:ext cx="4923722"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m</a:t>
            </a:r>
            <a:r>
              <a:rPr lang="pt-BR" sz="19900" b="1" dirty="0">
                <a:solidFill>
                  <a:srgbClr val="106585"/>
                </a:solidFill>
                <a:latin typeface="Dosis" pitchFamily="2" charset="0"/>
              </a:rPr>
              <a:t>ou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1749427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lang="fr-FR" sz="1600" b="1" dirty="0">
                <a:solidFill>
                  <a:prstClr val="white">
                    <a:lumMod val="65000"/>
                  </a:prstClr>
                </a:solidFill>
                <a:latin typeface="Calibri"/>
              </a:rPr>
              <a:t>ou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s</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9586131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89" y="394968"/>
            <a:ext cx="788741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a:t>
            </a:r>
            <a:r>
              <a:rPr lang="fr-FR" sz="1600" b="1" dirty="0">
                <a:solidFill>
                  <a:prstClr val="white">
                    <a:lumMod val="65000"/>
                  </a:prstClr>
                </a:solidFill>
                <a:latin typeface="Calibri"/>
              </a:rPr>
              <a:t>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509833" y="1529678"/>
            <a:ext cx="4923722"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9900" b="1" dirty="0">
                <a:solidFill>
                  <a:srgbClr val="106585"/>
                </a:solidFill>
                <a:latin typeface="Dosis" pitchFamily="2" charset="0"/>
              </a:rPr>
              <a:t>sou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0483849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b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lang="fr-FR" sz="1600" b="1" dirty="0">
                <a:solidFill>
                  <a:prstClr val="white">
                    <a:lumMod val="65000"/>
                  </a:prstClr>
                </a:solidFill>
                <a:latin typeface="Calibri"/>
              </a:rPr>
              <a:t>ou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b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5381263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89" y="394968"/>
            <a:ext cx="788741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b</a:t>
            </a:r>
            <a:r>
              <a:rPr lang="fr-FR" sz="1600" b="1" dirty="0">
                <a:solidFill>
                  <a:prstClr val="white">
                    <a:lumMod val="65000"/>
                  </a:prstClr>
                </a:solidFill>
                <a:latin typeface="Calibri"/>
              </a:rPr>
              <a:t>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509833" y="1529678"/>
            <a:ext cx="4923722"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9900" b="1" dirty="0">
                <a:solidFill>
                  <a:srgbClr val="106585"/>
                </a:solidFill>
                <a:latin typeface="Dosis" pitchFamily="2" charset="0"/>
              </a:rPr>
              <a:t>bou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754438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0" y="1560562"/>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571500" y="1663711"/>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330448" y="202994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1" y="2220890"/>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96726" y="180292"/>
            <a:ext cx="8753846"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je vais  vous montrer comment lire l’arbre des syllabes. Écoutez attentivement.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lit l’arbre des syllabes en  pointant les lettres.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49" name="Image 48">
            <a:extLst>
              <a:ext uri="{FF2B5EF4-FFF2-40B4-BE49-F238E27FC236}">
                <a16:creationId xmlns:a16="http://schemas.microsoft.com/office/drawing/2014/main" id="{F1503E7F-E0B7-74C0-DC11-26D9104811CE}"/>
              </a:ext>
            </a:extLst>
          </p:cNvPr>
          <p:cNvPicPr>
            <a:picLocks noChangeAspect="1"/>
          </p:cNvPicPr>
          <p:nvPr/>
        </p:nvPicPr>
        <p:blipFill>
          <a:blip r:embed="rId16"/>
          <a:stretch>
            <a:fillRect/>
          </a:stretch>
        </p:blipFill>
        <p:spPr>
          <a:xfrm>
            <a:off x="2049678" y="1719440"/>
            <a:ext cx="4778683" cy="3173245"/>
          </a:xfrm>
          <a:prstGeom prst="rect">
            <a:avLst/>
          </a:prstGeom>
        </p:spPr>
      </p:pic>
    </p:spTree>
    <p:extLst>
      <p:ext uri="{BB962C8B-B14F-4D97-AF65-F5344CB8AC3E}">
        <p14:creationId xmlns:p14="http://schemas.microsoft.com/office/powerpoint/2010/main" val="264180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126753" y="1672356"/>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698253" y="1775505"/>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457201" y="214174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126752" y="2332684"/>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pic>
        <p:nvPicPr>
          <p:cNvPr id="6" name="Image 5">
            <a:extLst>
              <a:ext uri="{FF2B5EF4-FFF2-40B4-BE49-F238E27FC236}">
                <a16:creationId xmlns:a16="http://schemas.microsoft.com/office/drawing/2014/main" id="{DE33B679-749F-45A7-D47E-A55F730C6F3F}"/>
              </a:ext>
            </a:extLst>
          </p:cNvPr>
          <p:cNvPicPr>
            <a:picLocks noChangeAspect="1"/>
          </p:cNvPicPr>
          <p:nvPr/>
        </p:nvPicPr>
        <p:blipFill>
          <a:blip r:embed="rId15"/>
          <a:stretch>
            <a:fillRect/>
          </a:stretch>
        </p:blipFill>
        <p:spPr>
          <a:xfrm>
            <a:off x="1936310" y="2319603"/>
            <a:ext cx="5258925" cy="3492146"/>
          </a:xfrm>
          <a:prstGeom prst="rect">
            <a:avLst/>
          </a:prstGeom>
        </p:spPr>
      </p:pic>
    </p:spTree>
    <p:extLst>
      <p:ext uri="{BB962C8B-B14F-4D97-AF65-F5344CB8AC3E}">
        <p14:creationId xmlns:p14="http://schemas.microsoft.com/office/powerpoint/2010/main" val="13222247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457202" y="21434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126753" y="2334372"/>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96726" y="180292"/>
            <a:ext cx="8753846"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A1A81072-272B-6B1A-3A8B-0BEAFE7DC804}"/>
              </a:ext>
            </a:extLst>
          </p:cNvPr>
          <p:cNvPicPr>
            <a:picLocks noChangeAspect="1"/>
          </p:cNvPicPr>
          <p:nvPr/>
        </p:nvPicPr>
        <p:blipFill>
          <a:blip r:embed="rId16"/>
          <a:stretch>
            <a:fillRect/>
          </a:stretch>
        </p:blipFill>
        <p:spPr>
          <a:xfrm>
            <a:off x="1936311" y="2023374"/>
            <a:ext cx="5258925" cy="3492146"/>
          </a:xfrm>
          <a:prstGeom prst="rect">
            <a:avLst/>
          </a:prstGeom>
        </p:spPr>
      </p:pic>
    </p:spTree>
    <p:extLst>
      <p:ext uri="{BB962C8B-B14F-4D97-AF65-F5344CB8AC3E}">
        <p14:creationId xmlns:p14="http://schemas.microsoft.com/office/powerpoint/2010/main" val="40975820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A88064B0-1CB2-0896-75D1-2F9919986A44}"/>
              </a:ext>
            </a:extLst>
          </p:cNvPr>
          <p:cNvSpPr txBox="1"/>
          <p:nvPr>
            <p:custDataLst>
              <p:tags r:id="rId12"/>
            </p:custDataLst>
          </p:nvPr>
        </p:nvSpPr>
        <p:spPr>
          <a:xfrm>
            <a:off x="326474" y="2120316"/>
            <a:ext cx="8522972" cy="2554545"/>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8000" b="1" dirty="0">
                <a:solidFill>
                  <a:srgbClr val="4BACC6">
                    <a:lumMod val="50000"/>
                  </a:srgbClr>
                </a:solidFill>
                <a:latin typeface="Dosis" pitchFamily="2" charset="0"/>
                <a:cs typeface="Times New Roman" panose="02020603050405020304" pitchFamily="18" charset="0"/>
              </a:rPr>
              <a:t>lou    mou   </a:t>
            </a:r>
            <a:r>
              <a:rPr lang="fr-FR" sz="8000" b="1" dirty="0" err="1">
                <a:solidFill>
                  <a:srgbClr val="4BACC6">
                    <a:lumMod val="50000"/>
                  </a:srgbClr>
                </a:solidFill>
                <a:latin typeface="Dosis" pitchFamily="2" charset="0"/>
                <a:cs typeface="Times New Roman" panose="02020603050405020304" pitchFamily="18" charset="0"/>
              </a:rPr>
              <a:t>bou</a:t>
            </a:r>
            <a:r>
              <a:rPr lang="fr-FR" sz="8000" b="1" dirty="0">
                <a:solidFill>
                  <a:srgbClr val="4BACC6">
                    <a:lumMod val="50000"/>
                  </a:srgbClr>
                </a:solidFill>
                <a:latin typeface="Dosis" pitchFamily="2" charset="0"/>
                <a:cs typeface="Times New Roman" panose="02020603050405020304" pitchFamily="18" charset="0"/>
              </a:rPr>
              <a:t>    sou  </a:t>
            </a:r>
            <a:r>
              <a:rPr lang="fr-FR" sz="8000" b="1" dirty="0" err="1">
                <a:solidFill>
                  <a:srgbClr val="4BACC6">
                    <a:lumMod val="50000"/>
                  </a:srgbClr>
                </a:solidFill>
                <a:latin typeface="Dosis" pitchFamily="2" charset="0"/>
                <a:cs typeface="Times New Roman" panose="02020603050405020304" pitchFamily="18" charset="0"/>
              </a:rPr>
              <a:t>ouch</a:t>
            </a:r>
            <a:r>
              <a:rPr lang="fr-FR" sz="8000" b="1" dirty="0">
                <a:solidFill>
                  <a:srgbClr val="4BACC6">
                    <a:lumMod val="50000"/>
                  </a:srgbClr>
                </a:solidFill>
                <a:latin typeface="Dosis" pitchFamily="2" charset="0"/>
                <a:cs typeface="Times New Roman" panose="02020603050405020304" pitchFamily="18" charset="0"/>
              </a:rPr>
              <a:t>   </a:t>
            </a:r>
            <a:r>
              <a:rPr lang="fr-FR" sz="8000" b="1" dirty="0" err="1">
                <a:solidFill>
                  <a:srgbClr val="4BACC6">
                    <a:lumMod val="50000"/>
                  </a:srgbClr>
                </a:solidFill>
                <a:latin typeface="Dosis" pitchFamily="2" charset="0"/>
                <a:cs typeface="Times New Roman" panose="02020603050405020304" pitchFamily="18" charset="0"/>
              </a:rPr>
              <a:t>dou</a:t>
            </a:r>
            <a:r>
              <a:rPr lang="fr-FR" sz="8000" b="1" dirty="0">
                <a:solidFill>
                  <a:srgbClr val="4BACC6">
                    <a:lumMod val="50000"/>
                  </a:srgbClr>
                </a:solidFill>
                <a:latin typeface="Dosis" pitchFamily="2" charset="0"/>
                <a:cs typeface="Times New Roman" panose="02020603050405020304" pitchFamily="18" charset="0"/>
              </a:rPr>
              <a:t>   </a:t>
            </a:r>
            <a:r>
              <a:rPr lang="fr-FR" sz="8000" b="1" dirty="0" err="1">
                <a:solidFill>
                  <a:srgbClr val="4BACC6">
                    <a:lumMod val="50000"/>
                  </a:srgbClr>
                </a:solidFill>
                <a:latin typeface="Dosis" pitchFamily="2" charset="0"/>
                <a:cs typeface="Times New Roman" panose="02020603050405020304" pitchFamily="18" charset="0"/>
              </a:rPr>
              <a:t>nou</a:t>
            </a:r>
            <a:endPar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12447250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BFF0BFDF-4140-DE08-32A8-BFDD9F425668}"/>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5FF70F08-A660-97FA-FF93-B457256D3407}"/>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399E636D-3610-E572-9680-715264E7C772}"/>
              </a:ext>
            </a:extLst>
          </p:cNvPr>
          <p:cNvSpPr txBox="1"/>
          <p:nvPr>
            <p:custDataLst>
              <p:tags r:id="rId13"/>
            </p:custDataLst>
          </p:nvPr>
        </p:nvSpPr>
        <p:spPr>
          <a:xfrm>
            <a:off x="402137" y="2730254"/>
            <a:ext cx="8327271" cy="2554545"/>
          </a:xfrm>
          <a:prstGeom prst="rect">
            <a:avLst/>
          </a:prstGeom>
          <a:noFill/>
        </p:spPr>
        <p:txBody>
          <a:bodyPr wrap="square" rtlCol="0">
            <a:spAutoFit/>
          </a:bodyPr>
          <a:lstStyle/>
          <a:p>
            <a:pPr lvl="0" algn="ctr" defTabSz="685818">
              <a:defRPr/>
            </a:pPr>
            <a:r>
              <a:rPr lang="fr-FR" sz="8000" b="1" dirty="0" err="1">
                <a:solidFill>
                  <a:srgbClr val="4BACC6">
                    <a:lumMod val="50000"/>
                  </a:srgbClr>
                </a:solidFill>
                <a:latin typeface="Dosis" pitchFamily="2" charset="0"/>
                <a:cs typeface="Times New Roman" panose="02020603050405020304" pitchFamily="18" charset="0"/>
              </a:rPr>
              <a:t>dou</a:t>
            </a:r>
            <a:r>
              <a:rPr lang="fr-FR" sz="8000" b="1" dirty="0">
                <a:solidFill>
                  <a:srgbClr val="4BACC6">
                    <a:lumMod val="50000"/>
                  </a:srgbClr>
                </a:solidFill>
                <a:latin typeface="Dosis" pitchFamily="2" charset="0"/>
                <a:cs typeface="Times New Roman" panose="02020603050405020304" pitchFamily="18" charset="0"/>
              </a:rPr>
              <a:t>   </a:t>
            </a:r>
            <a:r>
              <a:rPr lang="fr-FR" sz="8000" b="1" dirty="0" err="1">
                <a:solidFill>
                  <a:srgbClr val="4BACC6">
                    <a:lumMod val="50000"/>
                  </a:srgbClr>
                </a:solidFill>
                <a:latin typeface="Dosis" pitchFamily="2" charset="0"/>
                <a:cs typeface="Times New Roman" panose="02020603050405020304" pitchFamily="18" charset="0"/>
              </a:rPr>
              <a:t>nou</a:t>
            </a:r>
            <a:r>
              <a:rPr lang="fr-FR" sz="8000" b="1" dirty="0">
                <a:solidFill>
                  <a:srgbClr val="4BACC6">
                    <a:lumMod val="50000"/>
                  </a:srgbClr>
                </a:solidFill>
                <a:latin typeface="Dosis" pitchFamily="2" charset="0"/>
                <a:cs typeface="Times New Roman" panose="02020603050405020304" pitchFamily="18" charset="0"/>
              </a:rPr>
              <a:t>   lou   </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mou   </a:t>
            </a:r>
            <a:r>
              <a:rPr kumimoji="0" lang="fr-FR" sz="80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bou</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sou   </a:t>
            </a:r>
            <a:r>
              <a:rPr kumimoji="0" lang="fr-FR" sz="80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ouch</a:t>
            </a:r>
            <a:endPar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863292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18"/>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19">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0"/>
          <a:stretch>
            <a:fillRect/>
          </a:stretch>
        </p:blipFill>
        <p:spPr>
          <a:xfrm>
            <a:off x="6162959" y="1815775"/>
            <a:ext cx="2106943" cy="661935"/>
          </a:xfrm>
          <a:prstGeom prst="rect">
            <a:avLst/>
          </a:prstGeom>
        </p:spPr>
      </p:pic>
      <p:grpSp>
        <p:nvGrpSpPr>
          <p:cNvPr id="22" name="Groupe 21">
            <a:extLst>
              <a:ext uri="{FF2B5EF4-FFF2-40B4-BE49-F238E27FC236}">
                <a16:creationId xmlns:a16="http://schemas.microsoft.com/office/drawing/2014/main" id="{09895E60-5275-BB83-DBF8-A32BD53B40B4}"/>
              </a:ext>
            </a:extLst>
          </p:cNvPr>
          <p:cNvGrpSpPr/>
          <p:nvPr/>
        </p:nvGrpSpPr>
        <p:grpSpPr>
          <a:xfrm>
            <a:off x="3187501" y="4148185"/>
            <a:ext cx="3243609" cy="2125614"/>
            <a:chOff x="3187501" y="4148185"/>
            <a:chExt cx="3243609" cy="2125614"/>
          </a:xfrm>
        </p:grpSpPr>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13"/>
              </p:custDataLst>
            </p:nvPr>
          </p:nvPicPr>
          <p:blipFill rotWithShape="1">
            <a:blip r:embed="rId21"/>
            <a:srcRect t="974" r="53526"/>
            <a:stretch/>
          </p:blipFill>
          <p:spPr>
            <a:xfrm>
              <a:off x="3187501" y="4242322"/>
              <a:ext cx="3243609" cy="2031477"/>
            </a:xfrm>
            <a:prstGeom prst="rect">
              <a:avLst/>
            </a:prstGeom>
          </p:spPr>
        </p:pic>
        <p:pic>
          <p:nvPicPr>
            <p:cNvPr id="21" name="Image 20">
              <a:extLst>
                <a:ext uri="{FF2B5EF4-FFF2-40B4-BE49-F238E27FC236}">
                  <a16:creationId xmlns:a16="http://schemas.microsoft.com/office/drawing/2014/main" id="{10FFAC0A-9E99-0842-CFFE-968086C33878}"/>
                </a:ext>
              </a:extLst>
            </p:cNvPr>
            <p:cNvPicPr>
              <a:picLocks noChangeAspect="1"/>
            </p:cNvPicPr>
            <p:nvPr/>
          </p:nvPicPr>
          <p:blipFill>
            <a:blip r:embed="rId22"/>
            <a:stretch>
              <a:fillRect/>
            </a:stretch>
          </p:blipFill>
          <p:spPr>
            <a:xfrm>
              <a:off x="5159161" y="4148185"/>
              <a:ext cx="972602" cy="1407654"/>
            </a:xfrm>
            <a:prstGeom prst="rect">
              <a:avLst/>
            </a:prstGeom>
          </p:spPr>
        </p:pic>
      </p:grpSp>
    </p:spTree>
    <p:extLst>
      <p:ext uri="{BB962C8B-B14F-4D97-AF65-F5344CB8AC3E}">
        <p14:creationId xmlns:p14="http://schemas.microsoft.com/office/powerpoint/2010/main" val="25233724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BFF0BFDF-4140-DE08-32A8-BFDD9F425668}"/>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5FF70F08-A660-97FA-FF93-B457256D3407}"/>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399E636D-3610-E572-9680-715264E7C772}"/>
              </a:ext>
            </a:extLst>
          </p:cNvPr>
          <p:cNvSpPr txBox="1"/>
          <p:nvPr>
            <p:custDataLst>
              <p:tags r:id="rId13"/>
            </p:custDataLst>
          </p:nvPr>
        </p:nvSpPr>
        <p:spPr>
          <a:xfrm>
            <a:off x="402137" y="2730254"/>
            <a:ext cx="8327271" cy="2554545"/>
          </a:xfrm>
          <a:prstGeom prst="rect">
            <a:avLst/>
          </a:prstGeom>
          <a:noFill/>
        </p:spPr>
        <p:txBody>
          <a:bodyPr wrap="square" rtlCol="0">
            <a:spAutoFit/>
          </a:bodyPr>
          <a:lstStyle/>
          <a:p>
            <a:pPr lvl="0" algn="ctr" defTabSz="685818">
              <a:defRPr/>
            </a:pPr>
            <a:r>
              <a:rPr lang="fr-FR" sz="8000" b="1" dirty="0">
                <a:solidFill>
                  <a:srgbClr val="4BACC6">
                    <a:lumMod val="50000"/>
                  </a:srgbClr>
                </a:solidFill>
                <a:latin typeface="Dosis" pitchFamily="2" charset="0"/>
                <a:cs typeface="Times New Roman" panose="02020603050405020304" pitchFamily="18" charset="0"/>
              </a:rPr>
              <a:t>sou  </a:t>
            </a:r>
            <a:r>
              <a:rPr lang="fr-FR" sz="8000" b="1" dirty="0" err="1">
                <a:solidFill>
                  <a:srgbClr val="4BACC6">
                    <a:lumMod val="50000"/>
                  </a:srgbClr>
                </a:solidFill>
                <a:latin typeface="Dosis" pitchFamily="2" charset="0"/>
                <a:cs typeface="Times New Roman" panose="02020603050405020304" pitchFamily="18" charset="0"/>
              </a:rPr>
              <a:t>ouch</a:t>
            </a:r>
            <a:r>
              <a:rPr lang="fr-FR" sz="8000" b="1" dirty="0">
                <a:solidFill>
                  <a:srgbClr val="4BACC6">
                    <a:lumMod val="50000"/>
                  </a:srgbClr>
                </a:solidFill>
                <a:latin typeface="Dosis" pitchFamily="2" charset="0"/>
                <a:cs typeface="Times New Roman" panose="02020603050405020304" pitchFamily="18" charset="0"/>
              </a:rPr>
              <a:t>   </a:t>
            </a:r>
            <a:r>
              <a:rPr lang="fr-FR" sz="8000" b="1" dirty="0" err="1">
                <a:solidFill>
                  <a:srgbClr val="4BACC6">
                    <a:lumMod val="50000"/>
                  </a:srgbClr>
                </a:solidFill>
                <a:latin typeface="Dosis" pitchFamily="2" charset="0"/>
                <a:cs typeface="Times New Roman" panose="02020603050405020304" pitchFamily="18" charset="0"/>
              </a:rPr>
              <a:t>dou</a:t>
            </a:r>
            <a:r>
              <a:rPr lang="fr-FR" sz="8000" b="1" dirty="0">
                <a:solidFill>
                  <a:srgbClr val="4BACC6">
                    <a:lumMod val="50000"/>
                  </a:srgbClr>
                </a:solidFill>
                <a:latin typeface="Dosis" pitchFamily="2" charset="0"/>
                <a:cs typeface="Times New Roman" panose="02020603050405020304" pitchFamily="18" charset="0"/>
              </a:rPr>
              <a:t>   lou    </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mou   </a:t>
            </a:r>
            <a:r>
              <a:rPr kumimoji="0" lang="fr-FR" sz="80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bou</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0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nou</a:t>
            </a:r>
            <a:endPar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28527454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t>
            </a:r>
            <a:r>
              <a:rPr lang="fr-FR" sz="1600" b="1" dirty="0">
                <a:solidFill>
                  <a:prstClr val="white">
                    <a:lumMod val="65000"/>
                  </a:prstClr>
                </a:solidFill>
                <a:latin typeface="Calibri"/>
              </a:rPr>
              <a:t>à la page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29</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C1B17741-B067-1B56-D3A7-337AAE68175D}"/>
              </a:ext>
            </a:extLst>
          </p:cNvPr>
          <p:cNvPicPr>
            <a:picLocks noChangeAspect="1"/>
          </p:cNvPicPr>
          <p:nvPr/>
        </p:nvPicPr>
        <p:blipFill>
          <a:blip r:embed="rId12"/>
          <a:stretch>
            <a:fillRect/>
          </a:stretch>
        </p:blipFill>
        <p:spPr>
          <a:xfrm>
            <a:off x="2253660" y="950137"/>
            <a:ext cx="4017848" cy="5727571"/>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213272" y="1447836"/>
            <a:ext cx="4098623" cy="162644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37201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40AA3ABD-363B-DDF0-0842-733194557ACB}"/>
              </a:ext>
            </a:extLst>
          </p:cNvPr>
          <p:cNvPicPr>
            <a:picLocks noChangeAspect="1"/>
          </p:cNvPicPr>
          <p:nvPr/>
        </p:nvPicPr>
        <p:blipFill>
          <a:blip r:embed="rId14"/>
          <a:srcRect t="8087" b="63456"/>
          <a:stretch/>
        </p:blipFill>
        <p:spPr>
          <a:xfrm>
            <a:off x="4131627" y="2568978"/>
            <a:ext cx="4017848" cy="1629886"/>
          </a:xfrm>
          <a:prstGeom prst="rect">
            <a:avLst/>
          </a:prstGeom>
        </p:spPr>
      </p:pic>
    </p:spTree>
    <p:extLst>
      <p:ext uri="{BB962C8B-B14F-4D97-AF65-F5344CB8AC3E}">
        <p14:creationId xmlns:p14="http://schemas.microsoft.com/office/powerpoint/2010/main" val="16079091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19378" y="2807138"/>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91200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pseudo-mots et des mots avec  : </a:t>
            </a:r>
            <a:r>
              <a:rPr lang="pt-BR" sz="2000" b="1" dirty="0">
                <a:solidFill>
                  <a:schemeClr val="accent5">
                    <a:lumMod val="50000"/>
                  </a:schemeClr>
                </a:solidFill>
                <a:latin typeface="Dosis" pitchFamily="2" charset="0"/>
              </a:rPr>
              <a:t>ou</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a:t>
            </a:r>
            <a:r>
              <a:rPr lang="pt-BR" sz="2000" b="1" dirty="0">
                <a:solidFill>
                  <a:schemeClr val="accent5">
                    <a:lumMod val="50000"/>
                  </a:schemeClr>
                </a:solidFill>
                <a:latin typeface="Dosis" pitchFamily="2" charset="0"/>
              </a:rPr>
              <a:t>   </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78298" y="299294"/>
            <a:ext cx="7821341"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on va lire des mots. Écoutez comment je fais : n/ou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n/ou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nounou. Relisons ensemble : nounou.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697324" y="1519437"/>
            <a:ext cx="7611104"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nou</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7200" b="1" dirty="0">
                <a:solidFill>
                  <a:srgbClr val="106585"/>
                </a:solidFill>
                <a:latin typeface="Dosis" pitchFamily="2" charset="0"/>
              </a:rPr>
              <a:t>nou</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Parenthèse ouvrante 5">
            <a:extLst>
              <a:ext uri="{FF2B5EF4-FFF2-40B4-BE49-F238E27FC236}">
                <a16:creationId xmlns:a16="http://schemas.microsoft.com/office/drawing/2014/main" id="{0B274C7D-6161-E790-5817-4D2AFED95469}"/>
              </a:ext>
            </a:extLst>
          </p:cNvPr>
          <p:cNvSpPr/>
          <p:nvPr>
            <p:custDataLst>
              <p:tags r:id="rId9"/>
            </p:custDataLst>
          </p:nvPr>
        </p:nvSpPr>
        <p:spPr>
          <a:xfrm rot="16200000">
            <a:off x="2350169" y="2200066"/>
            <a:ext cx="257832" cy="369370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Parenthèse ouvrante 6">
            <a:extLst>
              <a:ext uri="{FF2B5EF4-FFF2-40B4-BE49-F238E27FC236}">
                <a16:creationId xmlns:a16="http://schemas.microsoft.com/office/drawing/2014/main" id="{9F7511ED-A10D-9AD8-F2D1-5DC3845DAFF5}"/>
              </a:ext>
            </a:extLst>
          </p:cNvPr>
          <p:cNvSpPr/>
          <p:nvPr>
            <p:custDataLst>
              <p:tags r:id="rId10"/>
            </p:custDataLst>
          </p:nvPr>
        </p:nvSpPr>
        <p:spPr>
          <a:xfrm rot="16200000">
            <a:off x="5977191" y="2443687"/>
            <a:ext cx="257831" cy="320646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33910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78298" y="29929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i    b/ou    </a:t>
            </a:r>
            <a:r>
              <a:rPr lang="fr-FR" sz="1600" b="1" dirty="0" err="1">
                <a:solidFill>
                  <a:prstClr val="white">
                    <a:lumMod val="65000"/>
                  </a:prstClr>
                </a:solidFill>
                <a:latin typeface="Calibri"/>
              </a:rPr>
              <a:t>bou</a:t>
            </a:r>
            <a:r>
              <a:rPr lang="fr-FR" sz="1600" b="1" dirty="0">
                <a:solidFill>
                  <a:prstClr val="white">
                    <a:lumMod val="65000"/>
                  </a:prstClr>
                </a:solidFill>
                <a:latin typeface="Calibri"/>
              </a:rPr>
              <a:t> . Ibou.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Relisons ensemble :h</a:t>
            </a:r>
            <a:r>
              <a:rPr lang="fr-FR" sz="1600" b="1" dirty="0" err="1">
                <a:solidFill>
                  <a:prstClr val="white">
                    <a:lumMod val="65000"/>
                  </a:prstClr>
                </a:solidFill>
                <a:latin typeface="Calibri"/>
              </a:rPr>
              <a:t>ibou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1816555" y="1519437"/>
            <a:ext cx="6003021"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hi</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b</a:t>
            </a:r>
            <a:r>
              <a:rPr lang="pt-BR" sz="17200" b="1" dirty="0">
                <a:solidFill>
                  <a:srgbClr val="106585"/>
                </a:solidFill>
                <a:latin typeface="Dosis" pitchFamily="2" charset="0"/>
              </a:rPr>
              <a:t>ou</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Parenthèse ouvrante 5">
            <a:extLst>
              <a:ext uri="{FF2B5EF4-FFF2-40B4-BE49-F238E27FC236}">
                <a16:creationId xmlns:a16="http://schemas.microsoft.com/office/drawing/2014/main" id="{0B274C7D-6161-E790-5817-4D2AFED95469}"/>
              </a:ext>
            </a:extLst>
          </p:cNvPr>
          <p:cNvSpPr/>
          <p:nvPr>
            <p:custDataLst>
              <p:tags r:id="rId9"/>
            </p:custDataLst>
          </p:nvPr>
        </p:nvSpPr>
        <p:spPr>
          <a:xfrm rot="16200000">
            <a:off x="2592398" y="3142160"/>
            <a:ext cx="257831" cy="180951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Parenthèse ouvrante 6">
            <a:extLst>
              <a:ext uri="{FF2B5EF4-FFF2-40B4-BE49-F238E27FC236}">
                <a16:creationId xmlns:a16="http://schemas.microsoft.com/office/drawing/2014/main" id="{9F7511ED-A10D-9AD8-F2D1-5DC3845DAFF5}"/>
              </a:ext>
            </a:extLst>
          </p:cNvPr>
          <p:cNvSpPr/>
          <p:nvPr>
            <p:custDataLst>
              <p:tags r:id="rId10"/>
            </p:custDataLst>
          </p:nvPr>
        </p:nvSpPr>
        <p:spPr>
          <a:xfrm rot="16200000">
            <a:off x="5389017" y="2443686"/>
            <a:ext cx="257831" cy="320646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29452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1970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355345"/>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poule. Je ne prononce pas la lettre e en gris. Lisons ensemble : </a:t>
            </a:r>
            <a:r>
              <a:rPr lang="fr-FR" sz="1600" b="1" dirty="0">
                <a:solidFill>
                  <a:prstClr val="white">
                    <a:lumMod val="65000"/>
                  </a:prstClr>
                </a:solidFill>
                <a:latin typeface="Calibri"/>
              </a:rPr>
              <a:t>poule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2695905" y="2077377"/>
            <a:ext cx="4587764" cy="2292935"/>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poul</a:t>
            </a:r>
            <a:r>
              <a:rPr kumimoji="0" lang="pt-B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41693416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1970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355345"/>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l</a:t>
            </a:r>
            <a:r>
              <a:rPr lang="fr-FR" sz="1600" b="1" dirty="0">
                <a:solidFill>
                  <a:prstClr val="white">
                    <a:lumMod val="65000"/>
                  </a:prstClr>
                </a:solidFill>
                <a:latin typeface="Calibri"/>
              </a:rPr>
              <a:t>ouche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louche.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2237883" y="2124673"/>
            <a:ext cx="5108026" cy="2292935"/>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louch</a:t>
            </a:r>
            <a:r>
              <a:rPr kumimoji="0" lang="pt-B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8108280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1970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355345"/>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pile. Lisons ensemble : </a:t>
            </a:r>
            <a:r>
              <a:rPr lang="fr-FR" sz="1600" b="1" dirty="0">
                <a:solidFill>
                  <a:prstClr val="white">
                    <a:lumMod val="65000"/>
                  </a:prstClr>
                </a:solidFill>
                <a:latin typeface="Calibri"/>
              </a:rPr>
              <a:t>pile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2695905" y="2077377"/>
            <a:ext cx="3799488" cy="2292935"/>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pil</a:t>
            </a:r>
            <a:r>
              <a:rPr kumimoji="0" lang="pt-B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68237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srgbClr val="70B1B6"/>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50335" y="418160"/>
            <a:ext cx="8139006"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Bonjour les enfants. Nous allons commencer une nouvelle séance de français.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18661247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1970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355345"/>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a:t>
            </a:r>
            <a:r>
              <a:rPr lang="fr-FR" sz="1600" b="1" dirty="0">
                <a:solidFill>
                  <a:prstClr val="white">
                    <a:lumMod val="65000"/>
                  </a:prstClr>
                </a:solidFill>
                <a:latin typeface="Calibri"/>
              </a:rPr>
              <a:t>doux</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doux.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2695904" y="2077377"/>
            <a:ext cx="4099033" cy="2292935"/>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dou</a:t>
            </a:r>
            <a:r>
              <a:rPr kumimoji="0" lang="pt-B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x</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2342514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1970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355345"/>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loup. Lisons ensemble : </a:t>
            </a:r>
            <a:r>
              <a:rPr lang="fr-FR" sz="1600" b="1" dirty="0">
                <a:solidFill>
                  <a:prstClr val="white">
                    <a:lumMod val="65000"/>
                  </a:prstClr>
                </a:solidFill>
                <a:latin typeface="Calibri"/>
              </a:rPr>
              <a:t>loup</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2695904" y="2077377"/>
            <a:ext cx="4099033" cy="2292935"/>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lou</a:t>
            </a:r>
            <a:r>
              <a:rPr kumimoji="0" lang="pt-B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42532395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9473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a:solidFill>
                  <a:srgbClr val="4BACC6">
                    <a:lumMod val="50000"/>
                  </a:srgbClr>
                </a:solidFill>
                <a:latin typeface="Dosis" pitchFamily="2" charset="0"/>
                <a:cs typeface="Times New Roman" panose="02020603050405020304" pitchFamily="18" charset="0"/>
              </a:rPr>
              <a:t>p</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oul</a:t>
            </a:r>
            <a:r>
              <a:rPr kumimoji="0" lang="fr-FR" sz="72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7200" b="1" dirty="0">
                <a:solidFill>
                  <a:srgbClr val="4BACC6">
                    <a:lumMod val="50000"/>
                  </a:srgbClr>
                </a:solidFill>
                <a:latin typeface="Dosis" pitchFamily="2" charset="0"/>
                <a:cs typeface="Times New Roman" panose="02020603050405020304" pitchFamily="18" charset="0"/>
              </a:rPr>
              <a:t>mouch</a:t>
            </a:r>
            <a:r>
              <a:rPr lang="fr-FR" sz="7200" b="1" dirty="0">
                <a:solidFill>
                  <a:schemeClr val="bg1">
                    <a:lumMod val="65000"/>
                  </a:schemeClr>
                </a:solidFill>
                <a:latin typeface="Dosis" pitchFamily="2" charset="0"/>
                <a:cs typeface="Times New Roman" panose="02020603050405020304" pitchFamily="18" charset="0"/>
              </a:rPr>
              <a:t>e</a:t>
            </a:r>
            <a:r>
              <a:rPr lang="fr-FR" sz="7200" b="1" dirty="0">
                <a:solidFill>
                  <a:srgbClr val="4BACC6">
                    <a:lumMod val="50000"/>
                  </a:srgbClr>
                </a:solidFill>
                <a:latin typeface="Dosis" pitchFamily="2" charset="0"/>
                <a:cs typeface="Times New Roman" panose="02020603050405020304" pitchFamily="18" charset="0"/>
              </a:rPr>
              <a:t>   </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lou</a:t>
            </a:r>
            <a:r>
              <a:rPr kumimoji="0" lang="fr-FR" sz="72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p</a:t>
            </a:r>
          </a:p>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a:solidFill>
                  <a:srgbClr val="225D6D"/>
                </a:solidFill>
                <a:latin typeface="Dosis" pitchFamily="2" charset="0"/>
                <a:cs typeface="Times New Roman" panose="02020603050405020304" pitchFamily="18" charset="0"/>
              </a:rPr>
              <a:t>d</a:t>
            </a:r>
            <a:r>
              <a:rPr kumimoji="0" lang="fr-FR" sz="7200" b="1" i="0" u="none" strike="noStrike" kern="1200" cap="none" spc="0" normalizeH="0" baseline="0" noProof="0" dirty="0" err="1">
                <a:ln>
                  <a:noFill/>
                </a:ln>
                <a:solidFill>
                  <a:srgbClr val="225D6D"/>
                </a:solidFill>
                <a:effectLst/>
                <a:uLnTx/>
                <a:uFillTx/>
                <a:latin typeface="Dosis" pitchFamily="2" charset="0"/>
                <a:ea typeface="+mn-ea"/>
                <a:cs typeface="Times New Roman" panose="02020603050405020304" pitchFamily="18" charset="0"/>
              </a:rPr>
              <a:t>ou</a:t>
            </a:r>
            <a:r>
              <a:rPr kumimoji="0" lang="fr-FR" sz="7200" b="1" i="0" u="none" strike="noStrike" kern="1200" cap="none" spc="0" normalizeH="0" baseline="0" noProof="0" dirty="0" err="1">
                <a:ln>
                  <a:noFill/>
                </a:ln>
                <a:solidFill>
                  <a:schemeClr val="bg1">
                    <a:lumMod val="65000"/>
                  </a:schemeClr>
                </a:solidFill>
                <a:effectLst/>
                <a:uLnTx/>
                <a:uFillTx/>
                <a:latin typeface="Dosis" pitchFamily="2" charset="0"/>
                <a:ea typeface="+mn-ea"/>
                <a:cs typeface="Times New Roman" panose="02020603050405020304" pitchFamily="18" charset="0"/>
              </a:rPr>
              <a:t>x</a:t>
            </a:r>
            <a:r>
              <a:rPr kumimoji="0" lang="fr-FR" sz="72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     rou</a:t>
            </a:r>
            <a:r>
              <a:rPr kumimoji="0" lang="fr-FR" sz="72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e</a:t>
            </a:r>
            <a:r>
              <a:rPr kumimoji="0" lang="fr-FR" sz="72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 </a:t>
            </a:r>
          </a:p>
        </p:txBody>
      </p:sp>
    </p:spTree>
    <p:extLst>
      <p:ext uri="{BB962C8B-B14F-4D97-AF65-F5344CB8AC3E}">
        <p14:creationId xmlns:p14="http://schemas.microsoft.com/office/powerpoint/2010/main" val="9550061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lvl="0" algn="ctr" defTabSz="685818">
              <a:lnSpc>
                <a:spcPct val="150000"/>
              </a:lnSpc>
              <a:defRPr/>
            </a:pPr>
            <a:r>
              <a:rPr lang="fr-FR" sz="7200" b="1" dirty="0">
                <a:solidFill>
                  <a:srgbClr val="4BACC6">
                    <a:lumMod val="50000"/>
                  </a:srgbClr>
                </a:solidFill>
                <a:latin typeface="Dosis" pitchFamily="2" charset="0"/>
                <a:cs typeface="Times New Roman" panose="02020603050405020304" pitchFamily="18" charset="0"/>
              </a:rPr>
              <a:t>hibou</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7200" b="1" dirty="0">
                <a:solidFill>
                  <a:srgbClr val="4BACC6">
                    <a:lumMod val="50000"/>
                  </a:srgbClr>
                </a:solidFill>
                <a:latin typeface="Dosis" pitchFamily="2" charset="0"/>
                <a:cs typeface="Times New Roman" panose="02020603050405020304" pitchFamily="18" charset="0"/>
              </a:rPr>
              <a:t>r</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ou</a:t>
            </a:r>
            <a:r>
              <a:rPr kumimoji="0" lang="fr-FR" sz="7200" b="1" i="0" u="none" strike="noStrike" kern="1200" cap="none" spc="0" normalizeH="0" baseline="0" noProof="0" dirty="0" err="1">
                <a:ln>
                  <a:noFill/>
                </a:ln>
                <a:solidFill>
                  <a:schemeClr val="bg1">
                    <a:lumMod val="65000"/>
                  </a:schemeClr>
                </a:solidFill>
                <a:effectLst/>
                <a:uLnTx/>
                <a:uFillTx/>
                <a:latin typeface="Dosis" pitchFamily="2" charset="0"/>
                <a:ea typeface="+mn-ea"/>
                <a:cs typeface="Times New Roman" panose="02020603050405020304" pitchFamily="18" charset="0"/>
              </a:rPr>
              <a:t>x</a:t>
            </a:r>
            <a:r>
              <a:rPr kumimoji="0" lang="fr-FR" sz="72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four</a:t>
            </a:r>
          </a:p>
          <a:p>
            <a:pPr lvl="0" algn="ctr" defTabSz="685818">
              <a:lnSpc>
                <a:spcPct val="150000"/>
              </a:lnSpc>
              <a:defRPr/>
            </a:pPr>
            <a:r>
              <a:rPr lang="fr-FR" sz="7200" b="1" dirty="0">
                <a:solidFill>
                  <a:srgbClr val="4BACC6">
                    <a:lumMod val="50000"/>
                  </a:srgbClr>
                </a:solidFill>
                <a:latin typeface="Dosis" pitchFamily="2" charset="0"/>
                <a:cs typeface="Times New Roman" panose="02020603050405020304" pitchFamily="18" charset="0"/>
              </a:rPr>
              <a:t>chou     fourmi        </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27619243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29</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descr="Une image contenant texte, capture d’écran, Police, nombre&#10;&#10;Description générée automatiquement">
            <a:extLst>
              <a:ext uri="{FF2B5EF4-FFF2-40B4-BE49-F238E27FC236}">
                <a16:creationId xmlns:a16="http://schemas.microsoft.com/office/drawing/2014/main" id="{ECD19AF1-C4E7-25B3-0AD8-B6867760023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09886" y="1020388"/>
            <a:ext cx="3733260" cy="5321882"/>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734454" y="2966880"/>
            <a:ext cx="3508692" cy="105332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983892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DDB7EB62-2153-B06E-215C-037F088062CC}"/>
              </a:ext>
            </a:extLst>
          </p:cNvPr>
          <p:cNvPicPr>
            <a:picLocks noChangeAspect="1"/>
          </p:cNvPicPr>
          <p:nvPr/>
        </p:nvPicPr>
        <p:blipFill>
          <a:blip r:embed="rId14"/>
          <a:stretch>
            <a:fillRect/>
          </a:stretch>
        </p:blipFill>
        <p:spPr>
          <a:xfrm>
            <a:off x="4131627" y="2767201"/>
            <a:ext cx="4265161" cy="1153396"/>
          </a:xfrm>
          <a:prstGeom prst="rect">
            <a:avLst/>
          </a:prstGeom>
        </p:spPr>
      </p:pic>
    </p:spTree>
    <p:extLst>
      <p:ext uri="{BB962C8B-B14F-4D97-AF65-F5344CB8AC3E}">
        <p14:creationId xmlns:p14="http://schemas.microsoft.com/office/powerpoint/2010/main" val="13391280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5160" y="252549"/>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7926" y="342900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85951" y="175155"/>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81032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957709"/>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les mots-outils :  </a:t>
            </a:r>
            <a:r>
              <a:rPr kumimoji="0" lang="fr-FR" sz="2000" b="1" i="0" u="none" strike="noStrike" kern="1200" cap="none" spc="0" normalizeH="0" baseline="0" noProof="0" dirty="0">
                <a:ln>
                  <a:noFill/>
                </a:ln>
                <a:solidFill>
                  <a:srgbClr val="225D6D"/>
                </a:solidFill>
                <a:effectLst/>
                <a:uLnTx/>
                <a:uFillTx/>
                <a:latin typeface="Dosis" pitchFamily="2" charset="0"/>
                <a:ea typeface="+mn-ea"/>
                <a:cs typeface="+mn-cs"/>
              </a:rPr>
              <a:t>sous – sur - pour - dans - nous  -vous - avec à -  est - un  - une - les.</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32873218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20E24FA5-A8F2-1D94-7EE1-E7F88CA4E694}"/>
              </a:ext>
            </a:extLst>
          </p:cNvPr>
          <p:cNvSpPr txBox="1"/>
          <p:nvPr>
            <p:custDataLst>
              <p:tags r:id="rId8"/>
            </p:custDataLst>
          </p:nvPr>
        </p:nvSpPr>
        <p:spPr>
          <a:xfrm>
            <a:off x="285872" y="2458258"/>
            <a:ext cx="8559801" cy="3323987"/>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sous   sur   pour   dans</a:t>
            </a:r>
          </a:p>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nous   vous   avec   à</a:t>
            </a:r>
          </a:p>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est   un   une  les</a:t>
            </a:r>
          </a:p>
        </p:txBody>
      </p:sp>
    </p:spTree>
    <p:extLst>
      <p:ext uri="{BB962C8B-B14F-4D97-AF65-F5344CB8AC3E}">
        <p14:creationId xmlns:p14="http://schemas.microsoft.com/office/powerpoint/2010/main" val="30360405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E41E9F4C-6D70-8043-0836-592B199DB306}"/>
              </a:ext>
            </a:extLst>
          </p:cNvPr>
          <p:cNvSpPr txBox="1"/>
          <p:nvPr>
            <p:custDataLst>
              <p:tags r:id="rId8"/>
            </p:custDataLst>
          </p:nvPr>
        </p:nvSpPr>
        <p:spPr>
          <a:xfrm>
            <a:off x="171081" y="3525800"/>
            <a:ext cx="8776195" cy="1938992"/>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sous   sur   pour       dans     nous   vous </a:t>
            </a:r>
          </a:p>
        </p:txBody>
      </p:sp>
    </p:spTree>
    <p:extLst>
      <p:ext uri="{BB962C8B-B14F-4D97-AF65-F5344CB8AC3E}">
        <p14:creationId xmlns:p14="http://schemas.microsoft.com/office/powerpoint/2010/main" val="2108268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057166"/>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98261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C1E0B392-9F98-6879-F527-505BA8641E4F}"/>
              </a:ext>
            </a:extLst>
          </p:cNvPr>
          <p:cNvSpPr txBox="1"/>
          <p:nvPr>
            <p:custDataLst>
              <p:tags r:id="rId8"/>
            </p:custDataLst>
          </p:nvPr>
        </p:nvSpPr>
        <p:spPr>
          <a:xfrm>
            <a:off x="-148713" y="3525800"/>
            <a:ext cx="9292713" cy="1938992"/>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avec      à       est                    un    une   les</a:t>
            </a:r>
          </a:p>
        </p:txBody>
      </p:sp>
    </p:spTree>
    <p:extLst>
      <p:ext uri="{BB962C8B-B14F-4D97-AF65-F5344CB8AC3E}">
        <p14:creationId xmlns:p14="http://schemas.microsoft.com/office/powerpoint/2010/main" val="32368821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29</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3EFDCE70-C58A-8D5E-47B1-D7C4631CEE0B}"/>
              </a:ext>
            </a:extLst>
          </p:cNvPr>
          <p:cNvPicPr>
            <a:picLocks noChangeAspect="1"/>
          </p:cNvPicPr>
          <p:nvPr/>
        </p:nvPicPr>
        <p:blipFill>
          <a:blip r:embed="rId12"/>
          <a:stretch>
            <a:fillRect/>
          </a:stretch>
        </p:blipFill>
        <p:spPr>
          <a:xfrm>
            <a:off x="2664371" y="940898"/>
            <a:ext cx="3921343" cy="5513264"/>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566460" y="4004441"/>
            <a:ext cx="4389301" cy="94348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882161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43311" y="521087"/>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7" name="Image 6">
            <a:extLst>
              <a:ext uri="{FF2B5EF4-FFF2-40B4-BE49-F238E27FC236}">
                <a16:creationId xmlns:a16="http://schemas.microsoft.com/office/drawing/2014/main" id="{FF01BB3A-049D-11B4-DBFD-578FFE2CA01D}"/>
              </a:ext>
            </a:extLst>
          </p:cNvPr>
          <p:cNvPicPr>
            <a:picLocks noChangeAspect="1"/>
          </p:cNvPicPr>
          <p:nvPr/>
        </p:nvPicPr>
        <p:blipFill>
          <a:blip r:embed="rId14"/>
          <a:stretch>
            <a:fillRect/>
          </a:stretch>
        </p:blipFill>
        <p:spPr>
          <a:xfrm>
            <a:off x="4149889" y="2823449"/>
            <a:ext cx="4563347" cy="1208609"/>
          </a:xfrm>
          <a:prstGeom prst="rect">
            <a:avLst/>
          </a:prstGeom>
        </p:spPr>
      </p:pic>
    </p:spTree>
    <p:extLst>
      <p:ext uri="{BB962C8B-B14F-4D97-AF65-F5344CB8AC3E}">
        <p14:creationId xmlns:p14="http://schemas.microsoft.com/office/powerpoint/2010/main" val="15189662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6: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7</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3063" y="390196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4331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2010467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42681" y="351222"/>
            <a:ext cx="8026399"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Nous allons apprendre à écrire des mots. Regardez comment je fais. Quand j’entends la syllabe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j’entends « n » et « ou  ». J’écris la lettre  n  et  ou.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2963918" y="2491049"/>
            <a:ext cx="2917284"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nou</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1260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78236" y="332936"/>
            <a:ext cx="8026399" cy="60529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Quand j’entends le mot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noun</a:t>
            </a:r>
            <a:r>
              <a:rPr lang="fr-FR" sz="1600" b="1" dirty="0">
                <a:solidFill>
                  <a:prstClr val="white">
                    <a:lumMod val="65000"/>
                  </a:prstClr>
                </a:solidFill>
                <a:latin typeface="Calibri"/>
              </a:rPr>
              <a:t>ou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J’entends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j’écris la lettre </a:t>
            </a:r>
            <a:r>
              <a:rPr lang="fr-FR" sz="1600" b="1" dirty="0">
                <a:solidFill>
                  <a:prstClr val="white">
                    <a:lumMod val="65000"/>
                  </a:prstClr>
                </a:solidFill>
                <a:latin typeface="Calibri"/>
              </a:rPr>
              <a:t>n</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et ou. J’entends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j’écris la lettre n et </a:t>
            </a:r>
            <a:r>
              <a:rPr lang="fr-FR" sz="1600" b="1" dirty="0">
                <a:solidFill>
                  <a:prstClr val="white">
                    <a:lumMod val="65000"/>
                  </a:prstClr>
                </a:solidFill>
                <a:latin typeface="Calibri"/>
              </a:rPr>
              <a:t>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nounou. </a:t>
            </a:r>
            <a:endPar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86601" y="2321004"/>
            <a:ext cx="6320609"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3800" b="1" dirty="0">
                <a:solidFill>
                  <a:srgbClr val="106585"/>
                </a:solidFill>
                <a:latin typeface="Dosis" pitchFamily="2" charset="0"/>
              </a:rPr>
              <a:t>nou</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nou</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6707210" y="2534412"/>
            <a:ext cx="1862048" cy="1862048"/>
          </a:xfrm>
          <a:prstGeom prst="rect">
            <a:avLst/>
          </a:prstGeom>
          <a:noFill/>
          <a:extLst>
            <a:ext uri="{909E8E84-426E-40DD-AFC4-6F175D3DCCD1}">
              <a14:hiddenFill xmlns:a14="http://schemas.microsoft.com/office/drawing/2010/main">
                <a:solidFill>
                  <a:srgbClr val="FFFFFF"/>
                </a:solidFill>
              </a14:hiddenFill>
            </a:ext>
          </a:extLst>
        </p:spPr>
      </p:pic>
      <p:sp>
        <p:nvSpPr>
          <p:cNvPr id="3" name="Parenthèse ouvrante 2">
            <a:extLst>
              <a:ext uri="{FF2B5EF4-FFF2-40B4-BE49-F238E27FC236}">
                <a16:creationId xmlns:a16="http://schemas.microsoft.com/office/drawing/2014/main" id="{FBF9EC0B-0093-47CE-11A9-305D4E9B6C87}"/>
              </a:ext>
            </a:extLst>
          </p:cNvPr>
          <p:cNvSpPr/>
          <p:nvPr/>
        </p:nvSpPr>
        <p:spPr>
          <a:xfrm rot="16200000">
            <a:off x="1812140" y="3274874"/>
            <a:ext cx="391770" cy="2531472"/>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Parenthèse ouvrante 10">
            <a:extLst>
              <a:ext uri="{FF2B5EF4-FFF2-40B4-BE49-F238E27FC236}">
                <a16:creationId xmlns:a16="http://schemas.microsoft.com/office/drawing/2014/main" id="{DE43D208-B782-2C86-7D30-49C9F06C77D5}"/>
              </a:ext>
            </a:extLst>
          </p:cNvPr>
          <p:cNvSpPr/>
          <p:nvPr/>
        </p:nvSpPr>
        <p:spPr>
          <a:xfrm rot="16200000">
            <a:off x="4947768" y="3213367"/>
            <a:ext cx="340035" cy="2706220"/>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23176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1" y="377396"/>
            <a:ext cx="7008647"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Ecrivez les mots : </a:t>
            </a:r>
            <a:r>
              <a:rPr lang="fr-FR" sz="1600" b="1" dirty="0">
                <a:solidFill>
                  <a:prstClr val="white">
                    <a:lumMod val="65000"/>
                  </a:prstClr>
                </a:solidFill>
                <a:latin typeface="Calibri"/>
              </a:rPr>
              <a:t>loup – poule - doudou.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9">
            <a:clrChange>
              <a:clrFrom>
                <a:srgbClr val="FFFFFF"/>
              </a:clrFrom>
              <a:clrTo>
                <a:srgbClr val="FFFFFF">
                  <a:alpha val="0"/>
                </a:srgbClr>
              </a:clrTo>
            </a:clrChange>
          </a:blip>
          <a:stretch>
            <a:fillRect/>
          </a:stretch>
        </p:blipFill>
        <p:spPr>
          <a:xfrm>
            <a:off x="2081047" y="1790949"/>
            <a:ext cx="4237421" cy="3276102"/>
          </a:xfrm>
          <a:prstGeom prst="rect">
            <a:avLst/>
          </a:prstGeom>
        </p:spPr>
      </p:pic>
      <p:sp>
        <p:nvSpPr>
          <p:cNvPr id="11" name="ZoneTexte 10">
            <a:extLst>
              <a:ext uri="{FF2B5EF4-FFF2-40B4-BE49-F238E27FC236}">
                <a16:creationId xmlns:a16="http://schemas.microsoft.com/office/drawing/2014/main" id="{42FB8A2E-0A0F-1755-F848-3B4FBE92DD0A}"/>
              </a:ext>
            </a:extLst>
          </p:cNvPr>
          <p:cNvSpPr txBox="1"/>
          <p:nvPr/>
        </p:nvSpPr>
        <p:spPr>
          <a:xfrm>
            <a:off x="1066800" y="682112"/>
            <a:ext cx="457200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dicte un mot à la fois.</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386819053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 des </a:t>
            </a:r>
            <a:r>
              <a:rPr lang="fr-FR" sz="1600" b="1" dirty="0">
                <a:solidFill>
                  <a:prstClr val="white">
                    <a:lumMod val="65000"/>
                  </a:prstClr>
                </a:solidFill>
                <a:latin typeface="Calibri"/>
              </a:rPr>
              <a:t>syllabes et des mots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Prenez vos livrets </a:t>
            </a:r>
            <a:r>
              <a:rPr lang="fr-FR" sz="1600" b="1" dirty="0">
                <a:solidFill>
                  <a:prstClr val="white">
                    <a:lumMod val="65000"/>
                  </a:prstClr>
                </a:solidFill>
                <a:latin typeface="Calibri"/>
              </a:rPr>
              <a:t>à 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page </a:t>
            </a:r>
            <a:r>
              <a:rPr lang="fr-FR" sz="1600" b="1" dirty="0">
                <a:solidFill>
                  <a:prstClr val="white">
                    <a:lumMod val="65000"/>
                  </a:prstClr>
                </a:solidFill>
                <a:latin typeface="Calibri"/>
              </a:rPr>
              <a:t>29</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descr="Une image contenant texte, capture d’écran, logiciel, nombre&#10;&#10;Description générée automatiquement">
            <a:extLst>
              <a:ext uri="{FF2B5EF4-FFF2-40B4-BE49-F238E27FC236}">
                <a16:creationId xmlns:a16="http://schemas.microsoft.com/office/drawing/2014/main" id="{AA4F0E04-2CC0-15DB-1095-DE2755C5AEE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495260" y="990600"/>
            <a:ext cx="3811066" cy="5358219"/>
          </a:xfrm>
          <a:prstGeom prst="rect">
            <a:avLst/>
          </a:prstGeom>
        </p:spPr>
      </p:pic>
      <p:sp>
        <p:nvSpPr>
          <p:cNvPr id="10" name="Rectangle 9">
            <a:extLst>
              <a:ext uri="{FF2B5EF4-FFF2-40B4-BE49-F238E27FC236}">
                <a16:creationId xmlns:a16="http://schemas.microsoft.com/office/drawing/2014/main" id="{7185D738-70D8-9B88-6E1F-21F02D1AD8E3}"/>
              </a:ext>
            </a:extLst>
          </p:cNvPr>
          <p:cNvSpPr/>
          <p:nvPr>
            <p:custDataLst>
              <p:tags r:id="rId8"/>
            </p:custDataLst>
          </p:nvPr>
        </p:nvSpPr>
        <p:spPr>
          <a:xfrm>
            <a:off x="2643271" y="4866640"/>
            <a:ext cx="4070555" cy="125367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les syllabes </a:t>
            </a:r>
            <a:r>
              <a:rPr lang="fr-FR" sz="1600" b="1" dirty="0">
                <a:solidFill>
                  <a:prstClr val="white">
                    <a:lumMod val="65000"/>
                  </a:prstClr>
                </a:solidFill>
                <a:latin typeface="Calibri"/>
              </a:rPr>
              <a:t>et les mots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comme le modèle en respectant les interlignes. </a:t>
            </a: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texte, capture d’écran, logiciel, nombre&#10;&#10;Description générée automatiquement">
            <a:extLst>
              <a:ext uri="{FF2B5EF4-FFF2-40B4-BE49-F238E27FC236}">
                <a16:creationId xmlns:a16="http://schemas.microsoft.com/office/drawing/2014/main" id="{E7C6A601-14A0-F611-3614-FB12E3F4C1D2}"/>
              </a:ext>
            </a:extLst>
          </p:cNvPr>
          <p:cNvPicPr>
            <a:picLocks noChangeAspect="1"/>
          </p:cNvPicPr>
          <p:nvPr/>
        </p:nvPicPr>
        <p:blipFill>
          <a:blip r:embed="rId12">
            <a:extLst>
              <a:ext uri="{28A0092B-C50C-407E-A947-70E740481C1C}">
                <a14:useLocalDpi xmlns:a14="http://schemas.microsoft.com/office/drawing/2010/main" val="0"/>
              </a:ext>
            </a:extLst>
          </a:blip>
          <a:srcRect t="72136" b="4265"/>
          <a:stretch/>
        </p:blipFill>
        <p:spPr>
          <a:xfrm>
            <a:off x="1757469" y="2452109"/>
            <a:ext cx="5616607" cy="1863623"/>
          </a:xfrm>
          <a:prstGeom prst="rect">
            <a:avLst/>
          </a:prstGeom>
        </p:spPr>
      </p:pic>
    </p:spTree>
    <p:extLst>
      <p:ext uri="{BB962C8B-B14F-4D97-AF65-F5344CB8AC3E}">
        <p14:creationId xmlns:p14="http://schemas.microsoft.com/office/powerpoint/2010/main" val="2210191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Chanter la chanson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2000" b="1" dirty="0">
                <a:solidFill>
                  <a:srgbClr val="4BACC6">
                    <a:lumMod val="50000"/>
                  </a:srgbClr>
                </a:solidFill>
                <a:latin typeface="Dosis" pitchFamily="2" charset="0"/>
              </a:rPr>
              <a:t>toute la famille se réveille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0297" y="417116"/>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6: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04712" y="476141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47291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sur le sol avec </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9 cases.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329" y="3217521"/>
            <a:ext cx="6696157" cy="681038"/>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ou </a:t>
            </a:r>
            <a:r>
              <a:rPr lang="fr-FR" sz="2000" dirty="0">
                <a:solidFill>
                  <a:prstClr val="black"/>
                </a:solidFill>
                <a:latin typeface="Dosis" pitchFamily="2" charset="0"/>
              </a:rPr>
              <a:t>m</a:t>
            </a:r>
            <a:r>
              <a:rPr kumimoji="0" lang="fr-FR" sz="2000" b="0" i="0" u="none" strike="noStrike" kern="1200" cap="none" spc="0" normalizeH="0" baseline="0" noProof="0" dirty="0" err="1">
                <a:ln>
                  <a:noFill/>
                </a:ln>
                <a:solidFill>
                  <a:prstClr val="black"/>
                </a:solidFill>
                <a:effectLst/>
                <a:uLnTx/>
                <a:uFillTx/>
                <a:latin typeface="Dosis" pitchFamily="2" charset="0"/>
                <a:ea typeface="+mn-ea"/>
                <a:cs typeface="+mn-cs"/>
              </a:rPr>
              <a:t>ettr</a:t>
            </a:r>
            <a:r>
              <a:rPr lang="fr-FR" sz="2000" dirty="0">
                <a:solidFill>
                  <a:prstClr val="black"/>
                </a:solidFill>
                <a:latin typeface="Dosis" pitchFamily="2" charset="0"/>
              </a:rPr>
              <a:t>e</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les cartes des </a:t>
            </a:r>
            <a:r>
              <a:rPr lang="fr-FR" sz="2000" dirty="0">
                <a:solidFill>
                  <a:prstClr val="black"/>
                </a:solidFill>
                <a:latin typeface="Dosis" pitchFamily="2" charset="0"/>
              </a:rPr>
              <a:t>syllabes avec </a:t>
            </a:r>
            <a:r>
              <a:rPr lang="fr-FR" sz="2000" b="1" dirty="0">
                <a:solidFill>
                  <a:srgbClr val="0070C0"/>
                </a:solidFill>
                <a:latin typeface="Dosis" pitchFamily="2" charset="0"/>
              </a:rPr>
              <a:t>ou</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dans les cases de la grille. </a:t>
            </a:r>
            <a:endParaRPr kumimoji="0" lang="fr-FR" sz="18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95514" y="3248685"/>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F2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a:t>
            </a:r>
            <a:r>
              <a:rPr lang="fr-FR" sz="1600" b="1" dirty="0">
                <a:solidFill>
                  <a:prstClr val="white">
                    <a:lumMod val="65000"/>
                  </a:prstClr>
                </a:solidFill>
                <a:latin typeface="Calibri"/>
              </a:rPr>
              <a:t>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 va  sauter sur les </a:t>
            </a:r>
            <a:r>
              <a:rPr lang="fr-FR" sz="1600" b="1" dirty="0">
                <a:solidFill>
                  <a:prstClr val="white">
                    <a:lumMod val="65000"/>
                  </a:prstClr>
                </a:solidFill>
                <a:latin typeface="Calibri"/>
              </a:rPr>
              <a:t>syllabes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8"/>
            </p:custDataLst>
          </p:nvPr>
        </p:nvPicPr>
        <p:blipFill>
          <a:blip r:embed="rId13">
            <a:clrChange>
              <a:clrFrom>
                <a:srgbClr val="FFFFFF"/>
              </a:clrFrom>
              <a:clrTo>
                <a:srgbClr val="FFFFFF">
                  <a:alpha val="0"/>
                </a:srgbClr>
              </a:clrTo>
            </a:clrChange>
          </a:blip>
          <a:stretch>
            <a:fillRect/>
          </a:stretch>
        </p:blipFill>
        <p:spPr>
          <a:xfrm>
            <a:off x="319208" y="2028634"/>
            <a:ext cx="4293980" cy="2710574"/>
          </a:xfrm>
          <a:prstGeom prst="rect">
            <a:avLst/>
          </a:prstGeom>
        </p:spPr>
      </p:pic>
      <p:sp>
        <p:nvSpPr>
          <p:cNvPr id="4" name="ZoneTexte 3">
            <a:extLst>
              <a:ext uri="{FF2B5EF4-FFF2-40B4-BE49-F238E27FC236}">
                <a16:creationId xmlns:a16="http://schemas.microsoft.com/office/drawing/2014/main" id="{2B5D0D71-8D6E-376A-3E30-8C9DE7DBC84D}"/>
              </a:ext>
            </a:extLst>
          </p:cNvPr>
          <p:cNvSpPr txBox="1"/>
          <p:nvPr>
            <p:custDataLst>
              <p:tags r:id="rId9"/>
            </p:custDataLst>
          </p:nvPr>
        </p:nvSpPr>
        <p:spPr>
          <a:xfrm>
            <a:off x="4803820" y="1743790"/>
            <a:ext cx="3920948" cy="4093428"/>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joueur pour sauter sur les </a:t>
            </a:r>
            <a:r>
              <a:rPr lang="fr-FR" sz="2000" b="1" dirty="0">
                <a:solidFill>
                  <a:srgbClr val="1F497D"/>
                </a:solidFill>
                <a:latin typeface="Dosis" pitchFamily="2" charset="0"/>
              </a:rPr>
              <a:t>syllabes</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Les autres élèves disent une </a:t>
            </a:r>
            <a:r>
              <a:rPr lang="fr-FR" sz="2000" b="1" dirty="0">
                <a:solidFill>
                  <a:srgbClr val="1F497D"/>
                </a:solidFill>
                <a:latin typeface="Dosis" pitchFamily="2" charset="0"/>
              </a:rPr>
              <a:t>syllabe avec </a:t>
            </a:r>
            <a:r>
              <a:rPr lang="fr-FR" sz="2000" b="1" dirty="0">
                <a:solidFill>
                  <a:srgbClr val="0070C0"/>
                </a:solidFill>
                <a:latin typeface="Dosis" pitchFamily="2" charset="0"/>
              </a:rPr>
              <a:t>ou</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joueur doit sauter sur toutes les cases comprenant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dite. Après chaque saut, il lit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de la case.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autre joueur et répète la procédure. </a:t>
            </a:r>
          </a:p>
        </p:txBody>
      </p:sp>
    </p:spTree>
    <p:extLst>
      <p:ext uri="{BB962C8B-B14F-4D97-AF65-F5344CB8AC3E}">
        <p14:creationId xmlns:p14="http://schemas.microsoft.com/office/powerpoint/2010/main" val="423858886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Jouons maintenant !  </a:t>
            </a:r>
          </a:p>
        </p:txBody>
      </p:sp>
      <p:pic>
        <p:nvPicPr>
          <p:cNvPr id="2" name="Image 1">
            <a:extLst>
              <a:ext uri="{FF2B5EF4-FFF2-40B4-BE49-F238E27FC236}">
                <a16:creationId xmlns:a16="http://schemas.microsoft.com/office/drawing/2014/main" id="{9A361EA7-82A8-4A06-D606-769C9212C01E}"/>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1972947" y="1788348"/>
            <a:ext cx="5198105" cy="3281303"/>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7"/>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4"/>
</p:tagLst>
</file>

<file path=ppt/tags/tag149.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4"/>
</p:tagLst>
</file>

<file path=ppt/tags/tag157.xml><?xml version="1.0" encoding="utf-8"?>
<p:tagLst xmlns:a="http://schemas.openxmlformats.org/drawingml/2006/main" xmlns:r="http://schemas.openxmlformats.org/officeDocument/2006/relationships" xmlns:p="http://schemas.openxmlformats.org/presentationml/2006/main">
  <p:tag name="NUM" val="5"/>
</p:tagLst>
</file>

<file path=ppt/tags/tag158.xml><?xml version="1.0" encoding="utf-8"?>
<p:tagLst xmlns:a="http://schemas.openxmlformats.org/drawingml/2006/main" xmlns:r="http://schemas.openxmlformats.org/officeDocument/2006/relationships" xmlns:p="http://schemas.openxmlformats.org/presentationml/2006/main">
  <p:tag name="NUM" val="6"/>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6"/>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5"/>
</p:tagLst>
</file>

<file path=ppt/tags/tag176.xml><?xml version="1.0" encoding="utf-8"?>
<p:tagLst xmlns:a="http://schemas.openxmlformats.org/drawingml/2006/main" xmlns:r="http://schemas.openxmlformats.org/officeDocument/2006/relationships" xmlns:p="http://schemas.openxmlformats.org/presentationml/2006/main">
  <p:tag name="NUM" val="6"/>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6"/>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3"/>
</p:tagLst>
</file>

<file path=ppt/tags/tag192.xml><?xml version="1.0" encoding="utf-8"?>
<p:tagLst xmlns:a="http://schemas.openxmlformats.org/drawingml/2006/main" xmlns:r="http://schemas.openxmlformats.org/officeDocument/2006/relationships" xmlns:p="http://schemas.openxmlformats.org/presentationml/2006/main">
  <p:tag name="NUM" val="4"/>
</p:tagLst>
</file>

<file path=ppt/tags/tag193.xml><?xml version="1.0" encoding="utf-8"?>
<p:tagLst xmlns:a="http://schemas.openxmlformats.org/drawingml/2006/main" xmlns:r="http://schemas.openxmlformats.org/officeDocument/2006/relationships" xmlns:p="http://schemas.openxmlformats.org/presentationml/2006/main">
  <p:tag name="NUM" val="5"/>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197.xml><?xml version="1.0" encoding="utf-8"?>
<p:tagLst xmlns:a="http://schemas.openxmlformats.org/drawingml/2006/main" xmlns:r="http://schemas.openxmlformats.org/officeDocument/2006/relationships" xmlns:p="http://schemas.openxmlformats.org/presentationml/2006/main">
  <p:tag name="NUM" val="1"/>
</p:tagLst>
</file>

<file path=ppt/tags/tag198.xml><?xml version="1.0" encoding="utf-8"?>
<p:tagLst xmlns:a="http://schemas.openxmlformats.org/drawingml/2006/main" xmlns:r="http://schemas.openxmlformats.org/officeDocument/2006/relationships" xmlns:p="http://schemas.openxmlformats.org/presentationml/2006/main">
  <p:tag name="NUM" val="2"/>
</p:tagLst>
</file>

<file path=ppt/tags/tag19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4"/>
</p:tagLst>
</file>

<file path=ppt/tags/tag201.xml><?xml version="1.0" encoding="utf-8"?>
<p:tagLst xmlns:a="http://schemas.openxmlformats.org/drawingml/2006/main" xmlns:r="http://schemas.openxmlformats.org/officeDocument/2006/relationships" xmlns:p="http://schemas.openxmlformats.org/presentationml/2006/main">
  <p:tag name="NUM" val="5"/>
</p:tagLst>
</file>

<file path=ppt/tags/tag202.xml><?xml version="1.0" encoding="utf-8"?>
<p:tagLst xmlns:a="http://schemas.openxmlformats.org/drawingml/2006/main" xmlns:r="http://schemas.openxmlformats.org/officeDocument/2006/relationships" xmlns:p="http://schemas.openxmlformats.org/presentationml/2006/main">
  <p:tag name="NUM" val="1"/>
</p:tagLst>
</file>

<file path=ppt/tags/tag203.xml><?xml version="1.0" encoding="utf-8"?>
<p:tagLst xmlns:a="http://schemas.openxmlformats.org/drawingml/2006/main" xmlns:r="http://schemas.openxmlformats.org/officeDocument/2006/relationships" xmlns:p="http://schemas.openxmlformats.org/presentationml/2006/main">
  <p:tag name="NUM" val="2"/>
</p:tagLst>
</file>

<file path=ppt/tags/tag204.xml><?xml version="1.0" encoding="utf-8"?>
<p:tagLst xmlns:a="http://schemas.openxmlformats.org/drawingml/2006/main" xmlns:r="http://schemas.openxmlformats.org/officeDocument/2006/relationships" xmlns:p="http://schemas.openxmlformats.org/presentationml/2006/main">
  <p:tag name="NUM" val="3"/>
</p:tagLst>
</file>

<file path=ppt/tags/tag205.xml><?xml version="1.0" encoding="utf-8"?>
<p:tagLst xmlns:a="http://schemas.openxmlformats.org/drawingml/2006/main" xmlns:r="http://schemas.openxmlformats.org/officeDocument/2006/relationships" xmlns:p="http://schemas.openxmlformats.org/presentationml/2006/main">
  <p:tag name="NUM" val="4"/>
</p:tagLst>
</file>

<file path=ppt/tags/tag206.xml><?xml version="1.0" encoding="utf-8"?>
<p:tagLst xmlns:a="http://schemas.openxmlformats.org/drawingml/2006/main" xmlns:r="http://schemas.openxmlformats.org/officeDocument/2006/relationships" xmlns:p="http://schemas.openxmlformats.org/presentationml/2006/main">
  <p:tag name="NUM" val="5"/>
</p:tagLst>
</file>

<file path=ppt/tags/tag207.xml><?xml version="1.0" encoding="utf-8"?>
<p:tagLst xmlns:a="http://schemas.openxmlformats.org/drawingml/2006/main" xmlns:r="http://schemas.openxmlformats.org/officeDocument/2006/relationships" xmlns:p="http://schemas.openxmlformats.org/presentationml/2006/main">
  <p:tag name="NUM" val="6"/>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4"/>
</p:tagLst>
</file>

<file path=ppt/tags/tag212.xml><?xml version="1.0" encoding="utf-8"?>
<p:tagLst xmlns:a="http://schemas.openxmlformats.org/drawingml/2006/main" xmlns:r="http://schemas.openxmlformats.org/officeDocument/2006/relationships" xmlns:p="http://schemas.openxmlformats.org/presentationml/2006/main">
  <p:tag name="NUM" val="5"/>
</p:tagLst>
</file>

<file path=ppt/tags/tag213.xml><?xml version="1.0" encoding="utf-8"?>
<p:tagLst xmlns:a="http://schemas.openxmlformats.org/drawingml/2006/main" xmlns:r="http://schemas.openxmlformats.org/officeDocument/2006/relationships" xmlns:p="http://schemas.openxmlformats.org/presentationml/2006/main">
  <p:tag name="NUM" val="6"/>
</p:tagLst>
</file>

<file path=ppt/tags/tag214.xml><?xml version="1.0" encoding="utf-8"?>
<p:tagLst xmlns:a="http://schemas.openxmlformats.org/drawingml/2006/main" xmlns:r="http://schemas.openxmlformats.org/officeDocument/2006/relationships" xmlns:p="http://schemas.openxmlformats.org/presentationml/2006/main">
  <p:tag name="NUM" val="14"/>
</p:tagLst>
</file>

<file path=ppt/tags/tag215.xml><?xml version="1.0" encoding="utf-8"?>
<p:tagLst xmlns:a="http://schemas.openxmlformats.org/drawingml/2006/main" xmlns:r="http://schemas.openxmlformats.org/officeDocument/2006/relationships" xmlns:p="http://schemas.openxmlformats.org/presentationml/2006/main">
  <p:tag name="NUM" val="13"/>
</p:tagLst>
</file>

<file path=ppt/tags/tag216.xml><?xml version="1.0" encoding="utf-8"?>
<p:tagLst xmlns:a="http://schemas.openxmlformats.org/drawingml/2006/main" xmlns:r="http://schemas.openxmlformats.org/officeDocument/2006/relationships" xmlns:p="http://schemas.openxmlformats.org/presentationml/2006/main">
  <p:tag name="NUM" val="1"/>
</p:tagLst>
</file>

<file path=ppt/tags/tag217.xml><?xml version="1.0" encoding="utf-8"?>
<p:tagLst xmlns:a="http://schemas.openxmlformats.org/drawingml/2006/main" xmlns:r="http://schemas.openxmlformats.org/officeDocument/2006/relationships" xmlns:p="http://schemas.openxmlformats.org/presentationml/2006/main">
  <p:tag name="NUM" val="2"/>
</p:tagLst>
</file>

<file path=ppt/tags/tag218.xml><?xml version="1.0" encoding="utf-8"?>
<p:tagLst xmlns:a="http://schemas.openxmlformats.org/drawingml/2006/main" xmlns:r="http://schemas.openxmlformats.org/officeDocument/2006/relationships" xmlns:p="http://schemas.openxmlformats.org/presentationml/2006/main">
  <p:tag name="NUM" val="3"/>
</p:tagLst>
</file>

<file path=ppt/tags/tag219.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5"/>
</p:tagLst>
</file>

<file path=ppt/tags/tag221.xml><?xml version="1.0" encoding="utf-8"?>
<p:tagLst xmlns:a="http://schemas.openxmlformats.org/drawingml/2006/main" xmlns:r="http://schemas.openxmlformats.org/officeDocument/2006/relationships" xmlns:p="http://schemas.openxmlformats.org/presentationml/2006/main">
  <p:tag name="NUM" val="6"/>
</p:tagLst>
</file>

<file path=ppt/tags/tag222.xml><?xml version="1.0" encoding="utf-8"?>
<p:tagLst xmlns:a="http://schemas.openxmlformats.org/drawingml/2006/main" xmlns:r="http://schemas.openxmlformats.org/officeDocument/2006/relationships" xmlns:p="http://schemas.openxmlformats.org/presentationml/2006/main">
  <p:tag name="NUM" val="1"/>
</p:tagLst>
</file>

<file path=ppt/tags/tag223.xml><?xml version="1.0" encoding="utf-8"?>
<p:tagLst xmlns:a="http://schemas.openxmlformats.org/drawingml/2006/main" xmlns:r="http://schemas.openxmlformats.org/officeDocument/2006/relationships" xmlns:p="http://schemas.openxmlformats.org/presentationml/2006/main">
  <p:tag name="NUM" val="2"/>
</p:tagLst>
</file>

<file path=ppt/tags/tag224.xml><?xml version="1.0" encoding="utf-8"?>
<p:tagLst xmlns:a="http://schemas.openxmlformats.org/drawingml/2006/main" xmlns:r="http://schemas.openxmlformats.org/officeDocument/2006/relationships" xmlns:p="http://schemas.openxmlformats.org/presentationml/2006/main">
  <p:tag name="NUM" val="3"/>
</p:tagLst>
</file>

<file path=ppt/tags/tag225.xml><?xml version="1.0" encoding="utf-8"?>
<p:tagLst xmlns:a="http://schemas.openxmlformats.org/drawingml/2006/main" xmlns:r="http://schemas.openxmlformats.org/officeDocument/2006/relationships" xmlns:p="http://schemas.openxmlformats.org/presentationml/2006/main">
  <p:tag name="NUM" val="4"/>
</p:tagLst>
</file>

<file path=ppt/tags/tag226.xml><?xml version="1.0" encoding="utf-8"?>
<p:tagLst xmlns:a="http://schemas.openxmlformats.org/drawingml/2006/main" xmlns:r="http://schemas.openxmlformats.org/officeDocument/2006/relationships" xmlns:p="http://schemas.openxmlformats.org/presentationml/2006/main">
  <p:tag name="NUM" val="5"/>
</p:tagLst>
</file>

<file path=ppt/tags/tag227.xml><?xml version="1.0" encoding="utf-8"?>
<p:tagLst xmlns:a="http://schemas.openxmlformats.org/drawingml/2006/main" xmlns:r="http://schemas.openxmlformats.org/officeDocument/2006/relationships" xmlns:p="http://schemas.openxmlformats.org/presentationml/2006/main">
  <p:tag name="NUM" val="6"/>
</p:tagLst>
</file>

<file path=ppt/tags/tag228.xml><?xml version="1.0" encoding="utf-8"?>
<p:tagLst xmlns:a="http://schemas.openxmlformats.org/drawingml/2006/main" xmlns:r="http://schemas.openxmlformats.org/officeDocument/2006/relationships" xmlns:p="http://schemas.openxmlformats.org/presentationml/2006/main">
  <p:tag name="NUM" val="7"/>
</p:tagLst>
</file>

<file path=ppt/tags/tag229.xml><?xml version="1.0" encoding="utf-8"?>
<p:tagLst xmlns:a="http://schemas.openxmlformats.org/drawingml/2006/main" xmlns:r="http://schemas.openxmlformats.org/officeDocument/2006/relationships" xmlns:p="http://schemas.openxmlformats.org/presentationml/2006/main">
  <p:tag name="NUM" val="8"/>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9"/>
</p:tagLst>
</file>

<file path=ppt/tags/tag231.xml><?xml version="1.0" encoding="utf-8"?>
<p:tagLst xmlns:a="http://schemas.openxmlformats.org/drawingml/2006/main" xmlns:r="http://schemas.openxmlformats.org/officeDocument/2006/relationships" xmlns:p="http://schemas.openxmlformats.org/presentationml/2006/main">
  <p:tag name="NUM" val="1"/>
</p:tagLst>
</file>

<file path=ppt/tags/tag232.xml><?xml version="1.0" encoding="utf-8"?>
<p:tagLst xmlns:a="http://schemas.openxmlformats.org/drawingml/2006/main" xmlns:r="http://schemas.openxmlformats.org/officeDocument/2006/relationships" xmlns:p="http://schemas.openxmlformats.org/presentationml/2006/main">
  <p:tag name="NUM" val="2"/>
</p:tagLst>
</file>

<file path=ppt/tags/tag233.xml><?xml version="1.0" encoding="utf-8"?>
<p:tagLst xmlns:a="http://schemas.openxmlformats.org/drawingml/2006/main" xmlns:r="http://schemas.openxmlformats.org/officeDocument/2006/relationships" xmlns:p="http://schemas.openxmlformats.org/presentationml/2006/main">
  <p:tag name="NUM" val="3"/>
</p:tagLst>
</file>

<file path=ppt/tags/tag234.xml><?xml version="1.0" encoding="utf-8"?>
<p:tagLst xmlns:a="http://schemas.openxmlformats.org/drawingml/2006/main" xmlns:r="http://schemas.openxmlformats.org/officeDocument/2006/relationships" xmlns:p="http://schemas.openxmlformats.org/presentationml/2006/main">
  <p:tag name="NUM" val="4"/>
</p:tagLst>
</file>

<file path=ppt/tags/tag235.xml><?xml version="1.0" encoding="utf-8"?>
<p:tagLst xmlns:a="http://schemas.openxmlformats.org/drawingml/2006/main" xmlns:r="http://schemas.openxmlformats.org/officeDocument/2006/relationships" xmlns:p="http://schemas.openxmlformats.org/presentationml/2006/main">
  <p:tag name="NUM" val="5"/>
</p:tagLst>
</file>

<file path=ppt/tags/tag236.xml><?xml version="1.0" encoding="utf-8"?>
<p:tagLst xmlns:a="http://schemas.openxmlformats.org/drawingml/2006/main" xmlns:r="http://schemas.openxmlformats.org/officeDocument/2006/relationships" xmlns:p="http://schemas.openxmlformats.org/presentationml/2006/main">
  <p:tag name="NUM" val="1"/>
</p:tagLst>
</file>

<file path=ppt/tags/tag237.xml><?xml version="1.0" encoding="utf-8"?>
<p:tagLst xmlns:a="http://schemas.openxmlformats.org/drawingml/2006/main" xmlns:r="http://schemas.openxmlformats.org/officeDocument/2006/relationships" xmlns:p="http://schemas.openxmlformats.org/presentationml/2006/main">
  <p:tag name="NUM" val="2"/>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5"/>
</p:tagLst>
</file>

<file path=ppt/tags/tag241.xml><?xml version="1.0" encoding="utf-8"?>
<p:tagLst xmlns:a="http://schemas.openxmlformats.org/drawingml/2006/main" xmlns:r="http://schemas.openxmlformats.org/officeDocument/2006/relationships" xmlns:p="http://schemas.openxmlformats.org/presentationml/2006/main">
  <p:tag name="NUM" val="6"/>
</p:tagLst>
</file>

<file path=ppt/tags/tag242.xml><?xml version="1.0" encoding="utf-8"?>
<p:tagLst xmlns:a="http://schemas.openxmlformats.org/drawingml/2006/main" xmlns:r="http://schemas.openxmlformats.org/officeDocument/2006/relationships" xmlns:p="http://schemas.openxmlformats.org/presentationml/2006/main">
  <p:tag name="NUM" val="7"/>
</p:tagLst>
</file>

<file path=ppt/tags/tag243.xml><?xml version="1.0" encoding="utf-8"?>
<p:tagLst xmlns:a="http://schemas.openxmlformats.org/drawingml/2006/main" xmlns:r="http://schemas.openxmlformats.org/officeDocument/2006/relationships" xmlns:p="http://schemas.openxmlformats.org/presentationml/2006/main">
  <p:tag name="NUM" val="8"/>
</p:tagLst>
</file>

<file path=ppt/tags/tag244.xml><?xml version="1.0" encoding="utf-8"?>
<p:tagLst xmlns:a="http://schemas.openxmlformats.org/drawingml/2006/main" xmlns:r="http://schemas.openxmlformats.org/officeDocument/2006/relationships" xmlns:p="http://schemas.openxmlformats.org/presentationml/2006/main">
  <p:tag name="NUM" val="9"/>
</p:tagLst>
</file>

<file path=ppt/tags/tag245.xml><?xml version="1.0" encoding="utf-8"?>
<p:tagLst xmlns:a="http://schemas.openxmlformats.org/drawingml/2006/main" xmlns:r="http://schemas.openxmlformats.org/officeDocument/2006/relationships" xmlns:p="http://schemas.openxmlformats.org/presentationml/2006/main">
  <p:tag name="NUM" val="10"/>
</p:tagLst>
</file>

<file path=ppt/tags/tag246.xml><?xml version="1.0" encoding="utf-8"?>
<p:tagLst xmlns:a="http://schemas.openxmlformats.org/drawingml/2006/main" xmlns:r="http://schemas.openxmlformats.org/officeDocument/2006/relationships" xmlns:p="http://schemas.openxmlformats.org/presentationml/2006/main">
  <p:tag name="NUM" val="11"/>
</p:tagLst>
</file>

<file path=ppt/tags/tag247.xml><?xml version="1.0" encoding="utf-8"?>
<p:tagLst xmlns:a="http://schemas.openxmlformats.org/drawingml/2006/main" xmlns:r="http://schemas.openxmlformats.org/officeDocument/2006/relationships" xmlns:p="http://schemas.openxmlformats.org/presentationml/2006/main">
  <p:tag name="NUM" val="12"/>
</p:tagLst>
</file>

<file path=ppt/tags/tag248.xml><?xml version="1.0" encoding="utf-8"?>
<p:tagLst xmlns:a="http://schemas.openxmlformats.org/drawingml/2006/main" xmlns:r="http://schemas.openxmlformats.org/officeDocument/2006/relationships" xmlns:p="http://schemas.openxmlformats.org/presentationml/2006/main">
  <p:tag name="NUM" val="1"/>
</p:tagLst>
</file>

<file path=ppt/tags/tag249.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3"/>
</p:tagLst>
</file>

<file path=ppt/tags/tag251.xml><?xml version="1.0" encoding="utf-8"?>
<p:tagLst xmlns:a="http://schemas.openxmlformats.org/drawingml/2006/main" xmlns:r="http://schemas.openxmlformats.org/officeDocument/2006/relationships" xmlns:p="http://schemas.openxmlformats.org/presentationml/2006/main">
  <p:tag name="NUM" val="4"/>
</p:tagLst>
</file>

<file path=ppt/tags/tag252.xml><?xml version="1.0" encoding="utf-8"?>
<p:tagLst xmlns:a="http://schemas.openxmlformats.org/drawingml/2006/main" xmlns:r="http://schemas.openxmlformats.org/officeDocument/2006/relationships" xmlns:p="http://schemas.openxmlformats.org/presentationml/2006/main">
  <p:tag name="NUM" val="5"/>
</p:tagLst>
</file>

<file path=ppt/tags/tag253.xml><?xml version="1.0" encoding="utf-8"?>
<p:tagLst xmlns:a="http://schemas.openxmlformats.org/drawingml/2006/main" xmlns:r="http://schemas.openxmlformats.org/officeDocument/2006/relationships" xmlns:p="http://schemas.openxmlformats.org/presentationml/2006/main">
  <p:tag name="NUM" val="6"/>
</p:tagLst>
</file>

<file path=ppt/tags/tag254.xml><?xml version="1.0" encoding="utf-8"?>
<p:tagLst xmlns:a="http://schemas.openxmlformats.org/drawingml/2006/main" xmlns:r="http://schemas.openxmlformats.org/officeDocument/2006/relationships" xmlns:p="http://schemas.openxmlformats.org/presentationml/2006/main">
  <p:tag name="NUM" val="7"/>
</p:tagLst>
</file>

<file path=ppt/tags/tag255.xml><?xml version="1.0" encoding="utf-8"?>
<p:tagLst xmlns:a="http://schemas.openxmlformats.org/drawingml/2006/main" xmlns:r="http://schemas.openxmlformats.org/officeDocument/2006/relationships" xmlns:p="http://schemas.openxmlformats.org/presentationml/2006/main">
  <p:tag name="NUM" val="8"/>
</p:tagLst>
</file>

<file path=ppt/tags/tag256.xml><?xml version="1.0" encoding="utf-8"?>
<p:tagLst xmlns:a="http://schemas.openxmlformats.org/drawingml/2006/main" xmlns:r="http://schemas.openxmlformats.org/officeDocument/2006/relationships" xmlns:p="http://schemas.openxmlformats.org/presentationml/2006/main">
  <p:tag name="NUM" val="9"/>
</p:tagLst>
</file>

<file path=ppt/tags/tag257.xml><?xml version="1.0" encoding="utf-8"?>
<p:tagLst xmlns:a="http://schemas.openxmlformats.org/drawingml/2006/main" xmlns:r="http://schemas.openxmlformats.org/officeDocument/2006/relationships" xmlns:p="http://schemas.openxmlformats.org/presentationml/2006/main">
  <p:tag name="NUM" val="10"/>
</p:tagLst>
</file>

<file path=ppt/tags/tag258.xml><?xml version="1.0" encoding="utf-8"?>
<p:tagLst xmlns:a="http://schemas.openxmlformats.org/drawingml/2006/main" xmlns:r="http://schemas.openxmlformats.org/officeDocument/2006/relationships" xmlns:p="http://schemas.openxmlformats.org/presentationml/2006/main">
  <p:tag name="NUM" val="11"/>
</p:tagLst>
</file>

<file path=ppt/tags/tag259.xml><?xml version="1.0" encoding="utf-8"?>
<p:tagLst xmlns:a="http://schemas.openxmlformats.org/drawingml/2006/main" xmlns:r="http://schemas.openxmlformats.org/officeDocument/2006/relationships" xmlns:p="http://schemas.openxmlformats.org/presentationml/2006/main">
  <p:tag name="NUM" val="12"/>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60.xml><?xml version="1.0" encoding="utf-8"?>
<p:tagLst xmlns:a="http://schemas.openxmlformats.org/drawingml/2006/main" xmlns:r="http://schemas.openxmlformats.org/officeDocument/2006/relationships" xmlns:p="http://schemas.openxmlformats.org/presentationml/2006/main">
  <p:tag name="NUM" val="13"/>
</p:tagLst>
</file>

<file path=ppt/tags/tag261.xml><?xml version="1.0" encoding="utf-8"?>
<p:tagLst xmlns:a="http://schemas.openxmlformats.org/drawingml/2006/main" xmlns:r="http://schemas.openxmlformats.org/officeDocument/2006/relationships" xmlns:p="http://schemas.openxmlformats.org/presentationml/2006/main">
  <p:tag name="NUM" val="1"/>
</p:tagLst>
</file>

<file path=ppt/tags/tag262.xml><?xml version="1.0" encoding="utf-8"?>
<p:tagLst xmlns:a="http://schemas.openxmlformats.org/drawingml/2006/main" xmlns:r="http://schemas.openxmlformats.org/officeDocument/2006/relationships" xmlns:p="http://schemas.openxmlformats.org/presentationml/2006/main">
  <p:tag name="NUM" val="2"/>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4"/>
</p:tagLst>
</file>

<file path=ppt/tags/tag265.xml><?xml version="1.0" encoding="utf-8"?>
<p:tagLst xmlns:a="http://schemas.openxmlformats.org/drawingml/2006/main" xmlns:r="http://schemas.openxmlformats.org/officeDocument/2006/relationships" xmlns:p="http://schemas.openxmlformats.org/presentationml/2006/main">
  <p:tag name="NUM" val="5"/>
</p:tagLst>
</file>

<file path=ppt/tags/tag266.xml><?xml version="1.0" encoding="utf-8"?>
<p:tagLst xmlns:a="http://schemas.openxmlformats.org/drawingml/2006/main" xmlns:r="http://schemas.openxmlformats.org/officeDocument/2006/relationships" xmlns:p="http://schemas.openxmlformats.org/presentationml/2006/main">
  <p:tag name="NUM" val="6"/>
</p:tagLst>
</file>

<file path=ppt/tags/tag267.xml><?xml version="1.0" encoding="utf-8"?>
<p:tagLst xmlns:a="http://schemas.openxmlformats.org/drawingml/2006/main" xmlns:r="http://schemas.openxmlformats.org/officeDocument/2006/relationships" xmlns:p="http://schemas.openxmlformats.org/presentationml/2006/main">
  <p:tag name="NUM" val="7"/>
</p:tagLst>
</file>

<file path=ppt/tags/tag268.xml><?xml version="1.0" encoding="utf-8"?>
<p:tagLst xmlns:a="http://schemas.openxmlformats.org/drawingml/2006/main" xmlns:r="http://schemas.openxmlformats.org/officeDocument/2006/relationships" xmlns:p="http://schemas.openxmlformats.org/presentationml/2006/main">
  <p:tag name="NUM" val="8"/>
</p:tagLst>
</file>

<file path=ppt/tags/tag269.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70.xml><?xml version="1.0" encoding="utf-8"?>
<p:tagLst xmlns:a="http://schemas.openxmlformats.org/drawingml/2006/main" xmlns:r="http://schemas.openxmlformats.org/officeDocument/2006/relationships" xmlns:p="http://schemas.openxmlformats.org/presentationml/2006/main">
  <p:tag name="NUM" val="10"/>
</p:tagLst>
</file>

<file path=ppt/tags/tag271.xml><?xml version="1.0" encoding="utf-8"?>
<p:tagLst xmlns:a="http://schemas.openxmlformats.org/drawingml/2006/main" xmlns:r="http://schemas.openxmlformats.org/officeDocument/2006/relationships" xmlns:p="http://schemas.openxmlformats.org/presentationml/2006/main">
  <p:tag name="NUM" val="11"/>
</p:tagLst>
</file>

<file path=ppt/tags/tag272.xml><?xml version="1.0" encoding="utf-8"?>
<p:tagLst xmlns:a="http://schemas.openxmlformats.org/drawingml/2006/main" xmlns:r="http://schemas.openxmlformats.org/officeDocument/2006/relationships" xmlns:p="http://schemas.openxmlformats.org/presentationml/2006/main">
  <p:tag name="NUM" val="12"/>
</p:tagLst>
</file>

<file path=ppt/tags/tag273.xml><?xml version="1.0" encoding="utf-8"?>
<p:tagLst xmlns:a="http://schemas.openxmlformats.org/drawingml/2006/main" xmlns:r="http://schemas.openxmlformats.org/officeDocument/2006/relationships" xmlns:p="http://schemas.openxmlformats.org/presentationml/2006/main">
  <p:tag name="NUM" val="1"/>
</p:tagLst>
</file>

<file path=ppt/tags/tag274.xml><?xml version="1.0" encoding="utf-8"?>
<p:tagLst xmlns:a="http://schemas.openxmlformats.org/drawingml/2006/main" xmlns:r="http://schemas.openxmlformats.org/officeDocument/2006/relationships" xmlns:p="http://schemas.openxmlformats.org/presentationml/2006/main">
  <p:tag name="NUM" val="2"/>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4"/>
</p:tagLst>
</file>

<file path=ppt/tags/tag277.xml><?xml version="1.0" encoding="utf-8"?>
<p:tagLst xmlns:a="http://schemas.openxmlformats.org/drawingml/2006/main" xmlns:r="http://schemas.openxmlformats.org/officeDocument/2006/relationships" xmlns:p="http://schemas.openxmlformats.org/presentationml/2006/main">
  <p:tag name="NUM" val="5"/>
</p:tagLst>
</file>

<file path=ppt/tags/tag278.xml><?xml version="1.0" encoding="utf-8"?>
<p:tagLst xmlns:a="http://schemas.openxmlformats.org/drawingml/2006/main" xmlns:r="http://schemas.openxmlformats.org/officeDocument/2006/relationships" xmlns:p="http://schemas.openxmlformats.org/presentationml/2006/main">
  <p:tag name="NUM" val="6"/>
</p:tagLst>
</file>

<file path=ppt/tags/tag279.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80.xml><?xml version="1.0" encoding="utf-8"?>
<p:tagLst xmlns:a="http://schemas.openxmlformats.org/drawingml/2006/main" xmlns:r="http://schemas.openxmlformats.org/officeDocument/2006/relationships" xmlns:p="http://schemas.openxmlformats.org/presentationml/2006/main">
  <p:tag name="NUM" val="8"/>
</p:tagLst>
</file>

<file path=ppt/tags/tag281.xml><?xml version="1.0" encoding="utf-8"?>
<p:tagLst xmlns:a="http://schemas.openxmlformats.org/drawingml/2006/main" xmlns:r="http://schemas.openxmlformats.org/officeDocument/2006/relationships" xmlns:p="http://schemas.openxmlformats.org/presentationml/2006/main">
  <p:tag name="NUM" val="9"/>
</p:tagLst>
</file>

<file path=ppt/tags/tag282.xml><?xml version="1.0" encoding="utf-8"?>
<p:tagLst xmlns:a="http://schemas.openxmlformats.org/drawingml/2006/main" xmlns:r="http://schemas.openxmlformats.org/officeDocument/2006/relationships" xmlns:p="http://schemas.openxmlformats.org/presentationml/2006/main">
  <p:tag name="NUM" val="10"/>
</p:tagLst>
</file>

<file path=ppt/tags/tag283.xml><?xml version="1.0" encoding="utf-8"?>
<p:tagLst xmlns:a="http://schemas.openxmlformats.org/drawingml/2006/main" xmlns:r="http://schemas.openxmlformats.org/officeDocument/2006/relationships" xmlns:p="http://schemas.openxmlformats.org/presentationml/2006/main">
  <p:tag name="NUM" val="11"/>
</p:tagLst>
</file>

<file path=ppt/tags/tag284.xml><?xml version="1.0" encoding="utf-8"?>
<p:tagLst xmlns:a="http://schemas.openxmlformats.org/drawingml/2006/main" xmlns:r="http://schemas.openxmlformats.org/officeDocument/2006/relationships" xmlns:p="http://schemas.openxmlformats.org/presentationml/2006/main">
  <p:tag name="NUM" val="12"/>
</p:tagLst>
</file>

<file path=ppt/tags/tag285.xml><?xml version="1.0" encoding="utf-8"?>
<p:tagLst xmlns:a="http://schemas.openxmlformats.org/drawingml/2006/main" xmlns:r="http://schemas.openxmlformats.org/officeDocument/2006/relationships" xmlns:p="http://schemas.openxmlformats.org/presentationml/2006/main">
  <p:tag name="NUM" val="13"/>
</p:tagLst>
</file>

<file path=ppt/tags/tag286.xml><?xml version="1.0" encoding="utf-8"?>
<p:tagLst xmlns:a="http://schemas.openxmlformats.org/drawingml/2006/main" xmlns:r="http://schemas.openxmlformats.org/officeDocument/2006/relationships" xmlns:p="http://schemas.openxmlformats.org/presentationml/2006/main">
  <p:tag name="NUM" val="1"/>
</p:tagLst>
</file>

<file path=ppt/tags/tag287.xml><?xml version="1.0" encoding="utf-8"?>
<p:tagLst xmlns:a="http://schemas.openxmlformats.org/drawingml/2006/main" xmlns:r="http://schemas.openxmlformats.org/officeDocument/2006/relationships" xmlns:p="http://schemas.openxmlformats.org/presentationml/2006/main">
  <p:tag name="NUM" val="2"/>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290.xml><?xml version="1.0" encoding="utf-8"?>
<p:tagLst xmlns:a="http://schemas.openxmlformats.org/drawingml/2006/main" xmlns:r="http://schemas.openxmlformats.org/officeDocument/2006/relationships" xmlns:p="http://schemas.openxmlformats.org/presentationml/2006/main">
  <p:tag name="NUM" val="5"/>
</p:tagLst>
</file>

<file path=ppt/tags/tag291.xml><?xml version="1.0" encoding="utf-8"?>
<p:tagLst xmlns:a="http://schemas.openxmlformats.org/drawingml/2006/main" xmlns:r="http://schemas.openxmlformats.org/officeDocument/2006/relationships" xmlns:p="http://schemas.openxmlformats.org/presentationml/2006/main">
  <p:tag name="NUM" val="6"/>
</p:tagLst>
</file>

<file path=ppt/tags/tag292.xml><?xml version="1.0" encoding="utf-8"?>
<p:tagLst xmlns:a="http://schemas.openxmlformats.org/drawingml/2006/main" xmlns:r="http://schemas.openxmlformats.org/officeDocument/2006/relationships" xmlns:p="http://schemas.openxmlformats.org/presentationml/2006/main">
  <p:tag name="NUM" val="7"/>
</p:tagLst>
</file>

<file path=ppt/tags/tag293.xml><?xml version="1.0" encoding="utf-8"?>
<p:tagLst xmlns:a="http://schemas.openxmlformats.org/drawingml/2006/main" xmlns:r="http://schemas.openxmlformats.org/officeDocument/2006/relationships" xmlns:p="http://schemas.openxmlformats.org/presentationml/2006/main">
  <p:tag name="NUM" val="8"/>
</p:tagLst>
</file>

<file path=ppt/tags/tag294.xml><?xml version="1.0" encoding="utf-8"?>
<p:tagLst xmlns:a="http://schemas.openxmlformats.org/drawingml/2006/main" xmlns:r="http://schemas.openxmlformats.org/officeDocument/2006/relationships" xmlns:p="http://schemas.openxmlformats.org/presentationml/2006/main">
  <p:tag name="NUM" val="9"/>
</p:tagLst>
</file>

<file path=ppt/tags/tag295.xml><?xml version="1.0" encoding="utf-8"?>
<p:tagLst xmlns:a="http://schemas.openxmlformats.org/drawingml/2006/main" xmlns:r="http://schemas.openxmlformats.org/officeDocument/2006/relationships" xmlns:p="http://schemas.openxmlformats.org/presentationml/2006/main">
  <p:tag name="NUM" val="10"/>
</p:tagLst>
</file>

<file path=ppt/tags/tag296.xml><?xml version="1.0" encoding="utf-8"?>
<p:tagLst xmlns:a="http://schemas.openxmlformats.org/drawingml/2006/main" xmlns:r="http://schemas.openxmlformats.org/officeDocument/2006/relationships" xmlns:p="http://schemas.openxmlformats.org/presentationml/2006/main">
  <p:tag name="NUM" val="11"/>
</p:tagLst>
</file>

<file path=ppt/tags/tag297.xml><?xml version="1.0" encoding="utf-8"?>
<p:tagLst xmlns:a="http://schemas.openxmlformats.org/drawingml/2006/main" xmlns:r="http://schemas.openxmlformats.org/officeDocument/2006/relationships" xmlns:p="http://schemas.openxmlformats.org/presentationml/2006/main">
  <p:tag name="NUM" val="12"/>
</p:tagLst>
</file>

<file path=ppt/tags/tag298.xml><?xml version="1.0" encoding="utf-8"?>
<p:tagLst xmlns:a="http://schemas.openxmlformats.org/drawingml/2006/main" xmlns:r="http://schemas.openxmlformats.org/officeDocument/2006/relationships" xmlns:p="http://schemas.openxmlformats.org/presentationml/2006/main">
  <p:tag name="NUM" val="1"/>
</p:tagLst>
</file>

<file path=ppt/tags/tag29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4"/>
</p:tagLst>
</file>

<file path=ppt/tags/tag302.xml><?xml version="1.0" encoding="utf-8"?>
<p:tagLst xmlns:a="http://schemas.openxmlformats.org/drawingml/2006/main" xmlns:r="http://schemas.openxmlformats.org/officeDocument/2006/relationships" xmlns:p="http://schemas.openxmlformats.org/presentationml/2006/main">
  <p:tag name="NUM" val="5"/>
</p:tagLst>
</file>

<file path=ppt/tags/tag303.xml><?xml version="1.0" encoding="utf-8"?>
<p:tagLst xmlns:a="http://schemas.openxmlformats.org/drawingml/2006/main" xmlns:r="http://schemas.openxmlformats.org/officeDocument/2006/relationships" xmlns:p="http://schemas.openxmlformats.org/presentationml/2006/main">
  <p:tag name="NUM" val="6"/>
</p:tagLst>
</file>

<file path=ppt/tags/tag304.xml><?xml version="1.0" encoding="utf-8"?>
<p:tagLst xmlns:a="http://schemas.openxmlformats.org/drawingml/2006/main" xmlns:r="http://schemas.openxmlformats.org/officeDocument/2006/relationships" xmlns:p="http://schemas.openxmlformats.org/presentationml/2006/main">
  <p:tag name="NUM" val="7"/>
</p:tagLst>
</file>

<file path=ppt/tags/tag305.xml><?xml version="1.0" encoding="utf-8"?>
<p:tagLst xmlns:a="http://schemas.openxmlformats.org/drawingml/2006/main" xmlns:r="http://schemas.openxmlformats.org/officeDocument/2006/relationships" xmlns:p="http://schemas.openxmlformats.org/presentationml/2006/main">
  <p:tag name="NUM" val="8"/>
</p:tagLst>
</file>

<file path=ppt/tags/tag306.xml><?xml version="1.0" encoding="utf-8"?>
<p:tagLst xmlns:a="http://schemas.openxmlformats.org/drawingml/2006/main" xmlns:r="http://schemas.openxmlformats.org/officeDocument/2006/relationships" xmlns:p="http://schemas.openxmlformats.org/presentationml/2006/main">
  <p:tag name="NUM" val="9"/>
</p:tagLst>
</file>

<file path=ppt/tags/tag307.xml><?xml version="1.0" encoding="utf-8"?>
<p:tagLst xmlns:a="http://schemas.openxmlformats.org/drawingml/2006/main" xmlns:r="http://schemas.openxmlformats.org/officeDocument/2006/relationships" xmlns:p="http://schemas.openxmlformats.org/presentationml/2006/main">
  <p:tag name="NUM" val="10"/>
</p:tagLst>
</file>

<file path=ppt/tags/tag308.xml><?xml version="1.0" encoding="utf-8"?>
<p:tagLst xmlns:a="http://schemas.openxmlformats.org/drawingml/2006/main" xmlns:r="http://schemas.openxmlformats.org/officeDocument/2006/relationships" xmlns:p="http://schemas.openxmlformats.org/presentationml/2006/main">
  <p:tag name="NUM" val="11"/>
</p:tagLst>
</file>

<file path=ppt/tags/tag309.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10.xml><?xml version="1.0" encoding="utf-8"?>
<p:tagLst xmlns:a="http://schemas.openxmlformats.org/drawingml/2006/main" xmlns:r="http://schemas.openxmlformats.org/officeDocument/2006/relationships" xmlns:p="http://schemas.openxmlformats.org/presentationml/2006/main">
  <p:tag name="NUM" val="13"/>
</p:tagLst>
</file>

<file path=ppt/tags/tag311.xml><?xml version="1.0" encoding="utf-8"?>
<p:tagLst xmlns:a="http://schemas.openxmlformats.org/drawingml/2006/main" xmlns:r="http://schemas.openxmlformats.org/officeDocument/2006/relationships" xmlns:p="http://schemas.openxmlformats.org/presentationml/2006/main">
  <p:tag name="NUM" val="1"/>
</p:tagLst>
</file>

<file path=ppt/tags/tag312.xml><?xml version="1.0" encoding="utf-8"?>
<p:tagLst xmlns:a="http://schemas.openxmlformats.org/drawingml/2006/main" xmlns:r="http://schemas.openxmlformats.org/officeDocument/2006/relationships" xmlns:p="http://schemas.openxmlformats.org/presentationml/2006/main">
  <p:tag name="NUM" val="2"/>
</p:tagLst>
</file>

<file path=ppt/tags/tag313.xml><?xml version="1.0" encoding="utf-8"?>
<p:tagLst xmlns:a="http://schemas.openxmlformats.org/drawingml/2006/main" xmlns:r="http://schemas.openxmlformats.org/officeDocument/2006/relationships" xmlns:p="http://schemas.openxmlformats.org/presentationml/2006/main">
  <p:tag name="NUM" val="3"/>
</p:tagLst>
</file>

<file path=ppt/tags/tag314.xml><?xml version="1.0" encoding="utf-8"?>
<p:tagLst xmlns:a="http://schemas.openxmlformats.org/drawingml/2006/main" xmlns:r="http://schemas.openxmlformats.org/officeDocument/2006/relationships" xmlns:p="http://schemas.openxmlformats.org/presentationml/2006/main">
  <p:tag name="NUM" val="4"/>
</p:tagLst>
</file>

<file path=ppt/tags/tag315.xml><?xml version="1.0" encoding="utf-8"?>
<p:tagLst xmlns:a="http://schemas.openxmlformats.org/drawingml/2006/main" xmlns:r="http://schemas.openxmlformats.org/officeDocument/2006/relationships" xmlns:p="http://schemas.openxmlformats.org/presentationml/2006/main">
  <p:tag name="NUM" val="5"/>
</p:tagLst>
</file>

<file path=ppt/tags/tag316.xml><?xml version="1.0" encoding="utf-8"?>
<p:tagLst xmlns:a="http://schemas.openxmlformats.org/drawingml/2006/main" xmlns:r="http://schemas.openxmlformats.org/officeDocument/2006/relationships" xmlns:p="http://schemas.openxmlformats.org/presentationml/2006/main">
  <p:tag name="NUM" val="6"/>
</p:tagLst>
</file>

<file path=ppt/tags/tag317.xml><?xml version="1.0" encoding="utf-8"?>
<p:tagLst xmlns:a="http://schemas.openxmlformats.org/drawingml/2006/main" xmlns:r="http://schemas.openxmlformats.org/officeDocument/2006/relationships" xmlns:p="http://schemas.openxmlformats.org/presentationml/2006/main">
  <p:tag name="NUM" val="7"/>
</p:tagLst>
</file>

<file path=ppt/tags/tag318.xml><?xml version="1.0" encoding="utf-8"?>
<p:tagLst xmlns:a="http://schemas.openxmlformats.org/drawingml/2006/main" xmlns:r="http://schemas.openxmlformats.org/officeDocument/2006/relationships" xmlns:p="http://schemas.openxmlformats.org/presentationml/2006/main">
  <p:tag name="NUM" val="8"/>
</p:tagLst>
</file>

<file path=ppt/tags/tag319.xml><?xml version="1.0" encoding="utf-8"?>
<p:tagLst xmlns:a="http://schemas.openxmlformats.org/drawingml/2006/main" xmlns:r="http://schemas.openxmlformats.org/officeDocument/2006/relationships" xmlns:p="http://schemas.openxmlformats.org/presentationml/2006/main">
  <p:tag name="NUM" val="9"/>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20.xml><?xml version="1.0" encoding="utf-8"?>
<p:tagLst xmlns:a="http://schemas.openxmlformats.org/drawingml/2006/main" xmlns:r="http://schemas.openxmlformats.org/officeDocument/2006/relationships" xmlns:p="http://schemas.openxmlformats.org/presentationml/2006/main">
  <p:tag name="NUM" val="10"/>
</p:tagLst>
</file>

<file path=ppt/tags/tag321.xml><?xml version="1.0" encoding="utf-8"?>
<p:tagLst xmlns:a="http://schemas.openxmlformats.org/drawingml/2006/main" xmlns:r="http://schemas.openxmlformats.org/officeDocument/2006/relationships" xmlns:p="http://schemas.openxmlformats.org/presentationml/2006/main">
  <p:tag name="NUM" val="11"/>
</p:tagLst>
</file>

<file path=ppt/tags/tag322.xml><?xml version="1.0" encoding="utf-8"?>
<p:tagLst xmlns:a="http://schemas.openxmlformats.org/drawingml/2006/main" xmlns:r="http://schemas.openxmlformats.org/officeDocument/2006/relationships" xmlns:p="http://schemas.openxmlformats.org/presentationml/2006/main">
  <p:tag name="NUM" val="12"/>
</p:tagLst>
</file>

<file path=ppt/tags/tag323.xml><?xml version="1.0" encoding="utf-8"?>
<p:tagLst xmlns:a="http://schemas.openxmlformats.org/drawingml/2006/main" xmlns:r="http://schemas.openxmlformats.org/officeDocument/2006/relationships" xmlns:p="http://schemas.openxmlformats.org/presentationml/2006/main">
  <p:tag name="NUM" val="1"/>
</p:tagLst>
</file>

<file path=ppt/tags/tag324.xml><?xml version="1.0" encoding="utf-8"?>
<p:tagLst xmlns:a="http://schemas.openxmlformats.org/drawingml/2006/main" xmlns:r="http://schemas.openxmlformats.org/officeDocument/2006/relationships" xmlns:p="http://schemas.openxmlformats.org/presentationml/2006/main">
  <p:tag name="NUM" val="2"/>
</p:tagLst>
</file>

<file path=ppt/tags/tag325.xml><?xml version="1.0" encoding="utf-8"?>
<p:tagLst xmlns:a="http://schemas.openxmlformats.org/drawingml/2006/main" xmlns:r="http://schemas.openxmlformats.org/officeDocument/2006/relationships" xmlns:p="http://schemas.openxmlformats.org/presentationml/2006/main">
  <p:tag name="NUM" val="3"/>
</p:tagLst>
</file>

<file path=ppt/tags/tag326.xml><?xml version="1.0" encoding="utf-8"?>
<p:tagLst xmlns:a="http://schemas.openxmlformats.org/drawingml/2006/main" xmlns:r="http://schemas.openxmlformats.org/officeDocument/2006/relationships" xmlns:p="http://schemas.openxmlformats.org/presentationml/2006/main">
  <p:tag name="NUM" val="4"/>
</p:tagLst>
</file>

<file path=ppt/tags/tag327.xml><?xml version="1.0" encoding="utf-8"?>
<p:tagLst xmlns:a="http://schemas.openxmlformats.org/drawingml/2006/main" xmlns:r="http://schemas.openxmlformats.org/officeDocument/2006/relationships" xmlns:p="http://schemas.openxmlformats.org/presentationml/2006/main">
  <p:tag name="NUM" val="5"/>
</p:tagLst>
</file>

<file path=ppt/tags/tag328.xml><?xml version="1.0" encoding="utf-8"?>
<p:tagLst xmlns:a="http://schemas.openxmlformats.org/drawingml/2006/main" xmlns:r="http://schemas.openxmlformats.org/officeDocument/2006/relationships" xmlns:p="http://schemas.openxmlformats.org/presentationml/2006/main">
  <p:tag name="NUM" val="6"/>
</p:tagLst>
</file>

<file path=ppt/tags/tag329.xml><?xml version="1.0" encoding="utf-8"?>
<p:tagLst xmlns:a="http://schemas.openxmlformats.org/drawingml/2006/main" xmlns:r="http://schemas.openxmlformats.org/officeDocument/2006/relationships" xmlns:p="http://schemas.openxmlformats.org/presentationml/2006/main">
  <p:tag name="NUM" val="7"/>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30.xml><?xml version="1.0" encoding="utf-8"?>
<p:tagLst xmlns:a="http://schemas.openxmlformats.org/drawingml/2006/main" xmlns:r="http://schemas.openxmlformats.org/officeDocument/2006/relationships" xmlns:p="http://schemas.openxmlformats.org/presentationml/2006/main">
  <p:tag name="NUM" val="8"/>
</p:tagLst>
</file>

<file path=ppt/tags/tag331.xml><?xml version="1.0" encoding="utf-8"?>
<p:tagLst xmlns:a="http://schemas.openxmlformats.org/drawingml/2006/main" xmlns:r="http://schemas.openxmlformats.org/officeDocument/2006/relationships" xmlns:p="http://schemas.openxmlformats.org/presentationml/2006/main">
  <p:tag name="NUM" val="9"/>
</p:tagLst>
</file>

<file path=ppt/tags/tag332.xml><?xml version="1.0" encoding="utf-8"?>
<p:tagLst xmlns:a="http://schemas.openxmlformats.org/drawingml/2006/main" xmlns:r="http://schemas.openxmlformats.org/officeDocument/2006/relationships" xmlns:p="http://schemas.openxmlformats.org/presentationml/2006/main">
  <p:tag name="NUM" val="10"/>
</p:tagLst>
</file>

<file path=ppt/tags/tag333.xml><?xml version="1.0" encoding="utf-8"?>
<p:tagLst xmlns:a="http://schemas.openxmlformats.org/drawingml/2006/main" xmlns:r="http://schemas.openxmlformats.org/officeDocument/2006/relationships" xmlns:p="http://schemas.openxmlformats.org/presentationml/2006/main">
  <p:tag name="NUM" val="11"/>
</p:tagLst>
</file>

<file path=ppt/tags/tag334.xml><?xml version="1.0" encoding="utf-8"?>
<p:tagLst xmlns:a="http://schemas.openxmlformats.org/drawingml/2006/main" xmlns:r="http://schemas.openxmlformats.org/officeDocument/2006/relationships" xmlns:p="http://schemas.openxmlformats.org/presentationml/2006/main">
  <p:tag name="NUM" val="12"/>
</p:tagLst>
</file>

<file path=ppt/tags/tag335.xml><?xml version="1.0" encoding="utf-8"?>
<p:tagLst xmlns:a="http://schemas.openxmlformats.org/drawingml/2006/main" xmlns:r="http://schemas.openxmlformats.org/officeDocument/2006/relationships" xmlns:p="http://schemas.openxmlformats.org/presentationml/2006/main">
  <p:tag name="NUM" val="13"/>
</p:tagLst>
</file>

<file path=ppt/tags/tag336.xml><?xml version="1.0" encoding="utf-8"?>
<p:tagLst xmlns:a="http://schemas.openxmlformats.org/drawingml/2006/main" xmlns:r="http://schemas.openxmlformats.org/officeDocument/2006/relationships" xmlns:p="http://schemas.openxmlformats.org/presentationml/2006/main">
  <p:tag name="NUM" val="1"/>
</p:tagLst>
</file>

<file path=ppt/tags/tag337.xml><?xml version="1.0" encoding="utf-8"?>
<p:tagLst xmlns:a="http://schemas.openxmlformats.org/drawingml/2006/main" xmlns:r="http://schemas.openxmlformats.org/officeDocument/2006/relationships" xmlns:p="http://schemas.openxmlformats.org/presentationml/2006/main">
  <p:tag name="NUM" val="2"/>
</p:tagLst>
</file>

<file path=ppt/tags/tag338.xml><?xml version="1.0" encoding="utf-8"?>
<p:tagLst xmlns:a="http://schemas.openxmlformats.org/drawingml/2006/main" xmlns:r="http://schemas.openxmlformats.org/officeDocument/2006/relationships" xmlns:p="http://schemas.openxmlformats.org/presentationml/2006/main">
  <p:tag name="NUM" val="3"/>
</p:tagLst>
</file>

<file path=ppt/tags/tag339.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40.xml><?xml version="1.0" encoding="utf-8"?>
<p:tagLst xmlns:a="http://schemas.openxmlformats.org/drawingml/2006/main" xmlns:r="http://schemas.openxmlformats.org/officeDocument/2006/relationships" xmlns:p="http://schemas.openxmlformats.org/presentationml/2006/main">
  <p:tag name="NUM" val="5"/>
</p:tagLst>
</file>

<file path=ppt/tags/tag341.xml><?xml version="1.0" encoding="utf-8"?>
<p:tagLst xmlns:a="http://schemas.openxmlformats.org/drawingml/2006/main" xmlns:r="http://schemas.openxmlformats.org/officeDocument/2006/relationships" xmlns:p="http://schemas.openxmlformats.org/presentationml/2006/main">
  <p:tag name="NUM" val="6"/>
</p:tagLst>
</file>

<file path=ppt/tags/tag342.xml><?xml version="1.0" encoding="utf-8"?>
<p:tagLst xmlns:a="http://schemas.openxmlformats.org/drawingml/2006/main" xmlns:r="http://schemas.openxmlformats.org/officeDocument/2006/relationships" xmlns:p="http://schemas.openxmlformats.org/presentationml/2006/main">
  <p:tag name="NUM" val="7"/>
</p:tagLst>
</file>

<file path=ppt/tags/tag343.xml><?xml version="1.0" encoding="utf-8"?>
<p:tagLst xmlns:a="http://schemas.openxmlformats.org/drawingml/2006/main" xmlns:r="http://schemas.openxmlformats.org/officeDocument/2006/relationships" xmlns:p="http://schemas.openxmlformats.org/presentationml/2006/main">
  <p:tag name="NUM" val="8"/>
</p:tagLst>
</file>

<file path=ppt/tags/tag344.xml><?xml version="1.0" encoding="utf-8"?>
<p:tagLst xmlns:a="http://schemas.openxmlformats.org/drawingml/2006/main" xmlns:r="http://schemas.openxmlformats.org/officeDocument/2006/relationships" xmlns:p="http://schemas.openxmlformats.org/presentationml/2006/main">
  <p:tag name="NUM" val="9"/>
</p:tagLst>
</file>

<file path=ppt/tags/tag345.xml><?xml version="1.0" encoding="utf-8"?>
<p:tagLst xmlns:a="http://schemas.openxmlformats.org/drawingml/2006/main" xmlns:r="http://schemas.openxmlformats.org/officeDocument/2006/relationships" xmlns:p="http://schemas.openxmlformats.org/presentationml/2006/main">
  <p:tag name="NUM" val="10"/>
</p:tagLst>
</file>

<file path=ppt/tags/tag346.xml><?xml version="1.0" encoding="utf-8"?>
<p:tagLst xmlns:a="http://schemas.openxmlformats.org/drawingml/2006/main" xmlns:r="http://schemas.openxmlformats.org/officeDocument/2006/relationships" xmlns:p="http://schemas.openxmlformats.org/presentationml/2006/main">
  <p:tag name="NUM" val="11"/>
</p:tagLst>
</file>

<file path=ppt/tags/tag347.xml><?xml version="1.0" encoding="utf-8"?>
<p:tagLst xmlns:a="http://schemas.openxmlformats.org/drawingml/2006/main" xmlns:r="http://schemas.openxmlformats.org/officeDocument/2006/relationships" xmlns:p="http://schemas.openxmlformats.org/presentationml/2006/main">
  <p:tag name="NUM" val="12"/>
</p:tagLst>
</file>

<file path=ppt/tags/tag348.xml><?xml version="1.0" encoding="utf-8"?>
<p:tagLst xmlns:a="http://schemas.openxmlformats.org/drawingml/2006/main" xmlns:r="http://schemas.openxmlformats.org/officeDocument/2006/relationships" xmlns:p="http://schemas.openxmlformats.org/presentationml/2006/main">
  <p:tag name="NUM" val="1"/>
</p:tagLst>
</file>

<file path=ppt/tags/tag349.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4"/>
</p:tagLst>
</file>

<file path=ppt/tags/tag352.xml><?xml version="1.0" encoding="utf-8"?>
<p:tagLst xmlns:a="http://schemas.openxmlformats.org/drawingml/2006/main" xmlns:r="http://schemas.openxmlformats.org/officeDocument/2006/relationships" xmlns:p="http://schemas.openxmlformats.org/presentationml/2006/main">
  <p:tag name="NUM" val="5"/>
</p:tagLst>
</file>

<file path=ppt/tags/tag353.xml><?xml version="1.0" encoding="utf-8"?>
<p:tagLst xmlns:a="http://schemas.openxmlformats.org/drawingml/2006/main" xmlns:r="http://schemas.openxmlformats.org/officeDocument/2006/relationships" xmlns:p="http://schemas.openxmlformats.org/presentationml/2006/main">
  <p:tag name="NUM" val="6"/>
</p:tagLst>
</file>

<file path=ppt/tags/tag354.xml><?xml version="1.0" encoding="utf-8"?>
<p:tagLst xmlns:a="http://schemas.openxmlformats.org/drawingml/2006/main" xmlns:r="http://schemas.openxmlformats.org/officeDocument/2006/relationships" xmlns:p="http://schemas.openxmlformats.org/presentationml/2006/main">
  <p:tag name="NUM" val="7"/>
</p:tagLst>
</file>

<file path=ppt/tags/tag355.xml><?xml version="1.0" encoding="utf-8"?>
<p:tagLst xmlns:a="http://schemas.openxmlformats.org/drawingml/2006/main" xmlns:r="http://schemas.openxmlformats.org/officeDocument/2006/relationships" xmlns:p="http://schemas.openxmlformats.org/presentationml/2006/main">
  <p:tag name="NUM" val="8"/>
</p:tagLst>
</file>

<file path=ppt/tags/tag356.xml><?xml version="1.0" encoding="utf-8"?>
<p:tagLst xmlns:a="http://schemas.openxmlformats.org/drawingml/2006/main" xmlns:r="http://schemas.openxmlformats.org/officeDocument/2006/relationships" xmlns:p="http://schemas.openxmlformats.org/presentationml/2006/main">
  <p:tag name="NUM" val="9"/>
</p:tagLst>
</file>

<file path=ppt/tags/tag357.xml><?xml version="1.0" encoding="utf-8"?>
<p:tagLst xmlns:a="http://schemas.openxmlformats.org/drawingml/2006/main" xmlns:r="http://schemas.openxmlformats.org/officeDocument/2006/relationships" xmlns:p="http://schemas.openxmlformats.org/presentationml/2006/main">
  <p:tag name="NUM" val="10"/>
</p:tagLst>
</file>

<file path=ppt/tags/tag358.xml><?xml version="1.0" encoding="utf-8"?>
<p:tagLst xmlns:a="http://schemas.openxmlformats.org/drawingml/2006/main" xmlns:r="http://schemas.openxmlformats.org/officeDocument/2006/relationships" xmlns:p="http://schemas.openxmlformats.org/presentationml/2006/main">
  <p:tag name="NUM" val="11"/>
</p:tagLst>
</file>

<file path=ppt/tags/tag359.xml><?xml version="1.0" encoding="utf-8"?>
<p:tagLst xmlns:a="http://schemas.openxmlformats.org/drawingml/2006/main" xmlns:r="http://schemas.openxmlformats.org/officeDocument/2006/relationships" xmlns:p="http://schemas.openxmlformats.org/presentationml/2006/main">
  <p:tag name="NUM" val="1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60.xml><?xml version="1.0" encoding="utf-8"?>
<p:tagLst xmlns:a="http://schemas.openxmlformats.org/drawingml/2006/main" xmlns:r="http://schemas.openxmlformats.org/officeDocument/2006/relationships" xmlns:p="http://schemas.openxmlformats.org/presentationml/2006/main">
  <p:tag name="NUM" val="1"/>
</p:tagLst>
</file>

<file path=ppt/tags/tag361.xml><?xml version="1.0" encoding="utf-8"?>
<p:tagLst xmlns:a="http://schemas.openxmlformats.org/drawingml/2006/main" xmlns:r="http://schemas.openxmlformats.org/officeDocument/2006/relationships" xmlns:p="http://schemas.openxmlformats.org/presentationml/2006/main">
  <p:tag name="NUM" val="2"/>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4"/>
</p:tagLst>
</file>

<file path=ppt/tags/tag364.xml><?xml version="1.0" encoding="utf-8"?>
<p:tagLst xmlns:a="http://schemas.openxmlformats.org/drawingml/2006/main" xmlns:r="http://schemas.openxmlformats.org/officeDocument/2006/relationships" xmlns:p="http://schemas.openxmlformats.org/presentationml/2006/main">
  <p:tag name="NUM" val="5"/>
</p:tagLst>
</file>

<file path=ppt/tags/tag365.xml><?xml version="1.0" encoding="utf-8"?>
<p:tagLst xmlns:a="http://schemas.openxmlformats.org/drawingml/2006/main" xmlns:r="http://schemas.openxmlformats.org/officeDocument/2006/relationships" xmlns:p="http://schemas.openxmlformats.org/presentationml/2006/main">
  <p:tag name="NUM" val="6"/>
</p:tagLst>
</file>

<file path=ppt/tags/tag366.xml><?xml version="1.0" encoding="utf-8"?>
<p:tagLst xmlns:a="http://schemas.openxmlformats.org/drawingml/2006/main" xmlns:r="http://schemas.openxmlformats.org/officeDocument/2006/relationships" xmlns:p="http://schemas.openxmlformats.org/presentationml/2006/main">
  <p:tag name="NUM" val="7"/>
</p:tagLst>
</file>

<file path=ppt/tags/tag367.xml><?xml version="1.0" encoding="utf-8"?>
<p:tagLst xmlns:a="http://schemas.openxmlformats.org/drawingml/2006/main" xmlns:r="http://schemas.openxmlformats.org/officeDocument/2006/relationships" xmlns:p="http://schemas.openxmlformats.org/presentationml/2006/main">
  <p:tag name="NUM" val="8"/>
</p:tagLst>
</file>

<file path=ppt/tags/tag368.xml><?xml version="1.0" encoding="utf-8"?>
<p:tagLst xmlns:a="http://schemas.openxmlformats.org/drawingml/2006/main" xmlns:r="http://schemas.openxmlformats.org/officeDocument/2006/relationships" xmlns:p="http://schemas.openxmlformats.org/presentationml/2006/main">
  <p:tag name="NUM" val="9"/>
</p:tagLst>
</file>

<file path=ppt/tags/tag369.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70.xml><?xml version="1.0" encoding="utf-8"?>
<p:tagLst xmlns:a="http://schemas.openxmlformats.org/drawingml/2006/main" xmlns:r="http://schemas.openxmlformats.org/officeDocument/2006/relationships" xmlns:p="http://schemas.openxmlformats.org/presentationml/2006/main">
  <p:tag name="NUM" val="11"/>
</p:tagLst>
</file>

<file path=ppt/tags/tag371.xml><?xml version="1.0" encoding="utf-8"?>
<p:tagLst xmlns:a="http://schemas.openxmlformats.org/drawingml/2006/main" xmlns:r="http://schemas.openxmlformats.org/officeDocument/2006/relationships" xmlns:p="http://schemas.openxmlformats.org/presentationml/2006/main">
  <p:tag name="NUM" val="1"/>
</p:tagLst>
</file>

<file path=ppt/tags/tag372.xml><?xml version="1.0" encoding="utf-8"?>
<p:tagLst xmlns:a="http://schemas.openxmlformats.org/drawingml/2006/main" xmlns:r="http://schemas.openxmlformats.org/officeDocument/2006/relationships" xmlns:p="http://schemas.openxmlformats.org/presentationml/2006/main">
  <p:tag name="NUM" val="2"/>
</p:tagLst>
</file>

<file path=ppt/tags/tag373.xml><?xml version="1.0" encoding="utf-8"?>
<p:tagLst xmlns:a="http://schemas.openxmlformats.org/drawingml/2006/main" xmlns:r="http://schemas.openxmlformats.org/officeDocument/2006/relationships" xmlns:p="http://schemas.openxmlformats.org/presentationml/2006/main">
  <p:tag name="NUM" val="3"/>
</p:tagLst>
</file>

<file path=ppt/tags/tag374.xml><?xml version="1.0" encoding="utf-8"?>
<p:tagLst xmlns:a="http://schemas.openxmlformats.org/drawingml/2006/main" xmlns:r="http://schemas.openxmlformats.org/officeDocument/2006/relationships" xmlns:p="http://schemas.openxmlformats.org/presentationml/2006/main">
  <p:tag name="NUM" val="4"/>
</p:tagLst>
</file>

<file path=ppt/tags/tag375.xml><?xml version="1.0" encoding="utf-8"?>
<p:tagLst xmlns:a="http://schemas.openxmlformats.org/drawingml/2006/main" xmlns:r="http://schemas.openxmlformats.org/officeDocument/2006/relationships" xmlns:p="http://schemas.openxmlformats.org/presentationml/2006/main">
  <p:tag name="NUM" val="5"/>
</p:tagLst>
</file>

<file path=ppt/tags/tag376.xml><?xml version="1.0" encoding="utf-8"?>
<p:tagLst xmlns:a="http://schemas.openxmlformats.org/drawingml/2006/main" xmlns:r="http://schemas.openxmlformats.org/officeDocument/2006/relationships" xmlns:p="http://schemas.openxmlformats.org/presentationml/2006/main">
  <p:tag name="NUM" val="6"/>
</p:tagLst>
</file>

<file path=ppt/tags/tag377.xml><?xml version="1.0" encoding="utf-8"?>
<p:tagLst xmlns:a="http://schemas.openxmlformats.org/drawingml/2006/main" xmlns:r="http://schemas.openxmlformats.org/officeDocument/2006/relationships" xmlns:p="http://schemas.openxmlformats.org/presentationml/2006/main">
  <p:tag name="NUM" val="7"/>
</p:tagLst>
</file>

<file path=ppt/tags/tag378.xml><?xml version="1.0" encoding="utf-8"?>
<p:tagLst xmlns:a="http://schemas.openxmlformats.org/drawingml/2006/main" xmlns:r="http://schemas.openxmlformats.org/officeDocument/2006/relationships" xmlns:p="http://schemas.openxmlformats.org/presentationml/2006/main">
  <p:tag name="NUM" val="8"/>
</p:tagLst>
</file>

<file path=ppt/tags/tag379.xml><?xml version="1.0" encoding="utf-8"?>
<p:tagLst xmlns:a="http://schemas.openxmlformats.org/drawingml/2006/main" xmlns:r="http://schemas.openxmlformats.org/officeDocument/2006/relationships" xmlns:p="http://schemas.openxmlformats.org/presentationml/2006/main">
  <p:tag name="NUM" val="9"/>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80.xml><?xml version="1.0" encoding="utf-8"?>
<p:tagLst xmlns:a="http://schemas.openxmlformats.org/drawingml/2006/main" xmlns:r="http://schemas.openxmlformats.org/officeDocument/2006/relationships" xmlns:p="http://schemas.openxmlformats.org/presentationml/2006/main">
  <p:tag name="NUM" val="10"/>
</p:tagLst>
</file>

<file path=ppt/tags/tag381.xml><?xml version="1.0" encoding="utf-8"?>
<p:tagLst xmlns:a="http://schemas.openxmlformats.org/drawingml/2006/main" xmlns:r="http://schemas.openxmlformats.org/officeDocument/2006/relationships" xmlns:p="http://schemas.openxmlformats.org/presentationml/2006/main">
  <p:tag name="NUM" val="11"/>
</p:tagLst>
</file>

<file path=ppt/tags/tag382.xml><?xml version="1.0" encoding="utf-8"?>
<p:tagLst xmlns:a="http://schemas.openxmlformats.org/drawingml/2006/main" xmlns:r="http://schemas.openxmlformats.org/officeDocument/2006/relationships" xmlns:p="http://schemas.openxmlformats.org/presentationml/2006/main">
  <p:tag name="NUM" val="12"/>
</p:tagLst>
</file>

<file path=ppt/tags/tag383.xml><?xml version="1.0" encoding="utf-8"?>
<p:tagLst xmlns:a="http://schemas.openxmlformats.org/drawingml/2006/main" xmlns:r="http://schemas.openxmlformats.org/officeDocument/2006/relationships" xmlns:p="http://schemas.openxmlformats.org/presentationml/2006/main">
  <p:tag name="NUM" val="1"/>
</p:tagLst>
</file>

<file path=ppt/tags/tag384.xml><?xml version="1.0" encoding="utf-8"?>
<p:tagLst xmlns:a="http://schemas.openxmlformats.org/drawingml/2006/main" xmlns:r="http://schemas.openxmlformats.org/officeDocument/2006/relationships" xmlns:p="http://schemas.openxmlformats.org/presentationml/2006/main">
  <p:tag name="NUM" val="2"/>
</p:tagLst>
</file>

<file path=ppt/tags/tag385.xml><?xml version="1.0" encoding="utf-8"?>
<p:tagLst xmlns:a="http://schemas.openxmlformats.org/drawingml/2006/main" xmlns:r="http://schemas.openxmlformats.org/officeDocument/2006/relationships" xmlns:p="http://schemas.openxmlformats.org/presentationml/2006/main">
  <p:tag name="NUM" val="3"/>
</p:tagLst>
</file>

<file path=ppt/tags/tag386.xml><?xml version="1.0" encoding="utf-8"?>
<p:tagLst xmlns:a="http://schemas.openxmlformats.org/drawingml/2006/main" xmlns:r="http://schemas.openxmlformats.org/officeDocument/2006/relationships" xmlns:p="http://schemas.openxmlformats.org/presentationml/2006/main">
  <p:tag name="NUM" val="4"/>
</p:tagLst>
</file>

<file path=ppt/tags/tag387.xml><?xml version="1.0" encoding="utf-8"?>
<p:tagLst xmlns:a="http://schemas.openxmlformats.org/drawingml/2006/main" xmlns:r="http://schemas.openxmlformats.org/officeDocument/2006/relationships" xmlns:p="http://schemas.openxmlformats.org/presentationml/2006/main">
  <p:tag name="NUM" val="5"/>
</p:tagLst>
</file>

<file path=ppt/tags/tag388.xml><?xml version="1.0" encoding="utf-8"?>
<p:tagLst xmlns:a="http://schemas.openxmlformats.org/drawingml/2006/main" xmlns:r="http://schemas.openxmlformats.org/officeDocument/2006/relationships" xmlns:p="http://schemas.openxmlformats.org/presentationml/2006/main">
  <p:tag name="NUM" val="6"/>
</p:tagLst>
</file>

<file path=ppt/tags/tag389.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6"/>
</p:tagLst>
</file>

<file path=ppt/tags/tag390.xml><?xml version="1.0" encoding="utf-8"?>
<p:tagLst xmlns:a="http://schemas.openxmlformats.org/drawingml/2006/main" xmlns:r="http://schemas.openxmlformats.org/officeDocument/2006/relationships" xmlns:p="http://schemas.openxmlformats.org/presentationml/2006/main">
  <p:tag name="NUM" val="8"/>
</p:tagLst>
</file>

<file path=ppt/tags/tag391.xml><?xml version="1.0" encoding="utf-8"?>
<p:tagLst xmlns:a="http://schemas.openxmlformats.org/drawingml/2006/main" xmlns:r="http://schemas.openxmlformats.org/officeDocument/2006/relationships" xmlns:p="http://schemas.openxmlformats.org/presentationml/2006/main">
  <p:tag name="NUM" val="9"/>
</p:tagLst>
</file>

<file path=ppt/tags/tag392.xml><?xml version="1.0" encoding="utf-8"?>
<p:tagLst xmlns:a="http://schemas.openxmlformats.org/drawingml/2006/main" xmlns:r="http://schemas.openxmlformats.org/officeDocument/2006/relationships" xmlns:p="http://schemas.openxmlformats.org/presentationml/2006/main">
  <p:tag name="NUM" val="10"/>
</p:tagLst>
</file>

<file path=ppt/tags/tag393.xml><?xml version="1.0" encoding="utf-8"?>
<p:tagLst xmlns:a="http://schemas.openxmlformats.org/drawingml/2006/main" xmlns:r="http://schemas.openxmlformats.org/officeDocument/2006/relationships" xmlns:p="http://schemas.openxmlformats.org/presentationml/2006/main">
  <p:tag name="NUM" val="11"/>
</p:tagLst>
</file>

<file path=ppt/tags/tag394.xml><?xml version="1.0" encoding="utf-8"?>
<p:tagLst xmlns:a="http://schemas.openxmlformats.org/drawingml/2006/main" xmlns:r="http://schemas.openxmlformats.org/officeDocument/2006/relationships" xmlns:p="http://schemas.openxmlformats.org/presentationml/2006/main">
  <p:tag name="NUM" val="13"/>
</p:tagLst>
</file>

<file path=ppt/tags/tag395.xml><?xml version="1.0" encoding="utf-8"?>
<p:tagLst xmlns:a="http://schemas.openxmlformats.org/drawingml/2006/main" xmlns:r="http://schemas.openxmlformats.org/officeDocument/2006/relationships" xmlns:p="http://schemas.openxmlformats.org/presentationml/2006/main">
  <p:tag name="NUM" val="1"/>
</p:tagLst>
</file>

<file path=ppt/tags/tag396.xml><?xml version="1.0" encoding="utf-8"?>
<p:tagLst xmlns:a="http://schemas.openxmlformats.org/drawingml/2006/main" xmlns:r="http://schemas.openxmlformats.org/officeDocument/2006/relationships" xmlns:p="http://schemas.openxmlformats.org/presentationml/2006/main">
  <p:tag name="NUM" val="2"/>
</p:tagLst>
</file>

<file path=ppt/tags/tag397.xml><?xml version="1.0" encoding="utf-8"?>
<p:tagLst xmlns:a="http://schemas.openxmlformats.org/drawingml/2006/main" xmlns:r="http://schemas.openxmlformats.org/officeDocument/2006/relationships" xmlns:p="http://schemas.openxmlformats.org/presentationml/2006/main">
  <p:tag name="NUM" val="3"/>
</p:tagLst>
</file>

<file path=ppt/tags/tag398.xml><?xml version="1.0" encoding="utf-8"?>
<p:tagLst xmlns:a="http://schemas.openxmlformats.org/drawingml/2006/main" xmlns:r="http://schemas.openxmlformats.org/officeDocument/2006/relationships" xmlns:p="http://schemas.openxmlformats.org/presentationml/2006/main">
  <p:tag name="NUM" val="4"/>
</p:tagLst>
</file>

<file path=ppt/tags/tag39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00.xml><?xml version="1.0" encoding="utf-8"?>
<p:tagLst xmlns:a="http://schemas.openxmlformats.org/drawingml/2006/main" xmlns:r="http://schemas.openxmlformats.org/officeDocument/2006/relationships" xmlns:p="http://schemas.openxmlformats.org/presentationml/2006/main">
  <p:tag name="NUM" val="6"/>
</p:tagLst>
</file>

<file path=ppt/tags/tag401.xml><?xml version="1.0" encoding="utf-8"?>
<p:tagLst xmlns:a="http://schemas.openxmlformats.org/drawingml/2006/main" xmlns:r="http://schemas.openxmlformats.org/officeDocument/2006/relationships" xmlns:p="http://schemas.openxmlformats.org/presentationml/2006/main">
  <p:tag name="NUM" val="7"/>
</p:tagLst>
</file>

<file path=ppt/tags/tag402.xml><?xml version="1.0" encoding="utf-8"?>
<p:tagLst xmlns:a="http://schemas.openxmlformats.org/drawingml/2006/main" xmlns:r="http://schemas.openxmlformats.org/officeDocument/2006/relationships" xmlns:p="http://schemas.openxmlformats.org/presentationml/2006/main">
  <p:tag name="NUM" val="8"/>
</p:tagLst>
</file>

<file path=ppt/tags/tag403.xml><?xml version="1.0" encoding="utf-8"?>
<p:tagLst xmlns:a="http://schemas.openxmlformats.org/drawingml/2006/main" xmlns:r="http://schemas.openxmlformats.org/officeDocument/2006/relationships" xmlns:p="http://schemas.openxmlformats.org/presentationml/2006/main">
  <p:tag name="NUM" val="9"/>
</p:tagLst>
</file>

<file path=ppt/tags/tag404.xml><?xml version="1.0" encoding="utf-8"?>
<p:tagLst xmlns:a="http://schemas.openxmlformats.org/drawingml/2006/main" xmlns:r="http://schemas.openxmlformats.org/officeDocument/2006/relationships" xmlns:p="http://schemas.openxmlformats.org/presentationml/2006/main">
  <p:tag name="NUM" val="10"/>
</p:tagLst>
</file>

<file path=ppt/tags/tag405.xml><?xml version="1.0" encoding="utf-8"?>
<p:tagLst xmlns:a="http://schemas.openxmlformats.org/drawingml/2006/main" xmlns:r="http://schemas.openxmlformats.org/officeDocument/2006/relationships" xmlns:p="http://schemas.openxmlformats.org/presentationml/2006/main">
  <p:tag name="NUM" val="11"/>
</p:tagLst>
</file>

<file path=ppt/tags/tag406.xml><?xml version="1.0" encoding="utf-8"?>
<p:tagLst xmlns:a="http://schemas.openxmlformats.org/drawingml/2006/main" xmlns:r="http://schemas.openxmlformats.org/officeDocument/2006/relationships" xmlns:p="http://schemas.openxmlformats.org/presentationml/2006/main">
  <p:tag name="NUM" val="12"/>
</p:tagLst>
</file>

<file path=ppt/tags/tag407.xml><?xml version="1.0" encoding="utf-8"?>
<p:tagLst xmlns:a="http://schemas.openxmlformats.org/drawingml/2006/main" xmlns:r="http://schemas.openxmlformats.org/officeDocument/2006/relationships" xmlns:p="http://schemas.openxmlformats.org/presentationml/2006/main">
  <p:tag name="NUM" val="13"/>
</p:tagLst>
</file>

<file path=ppt/tags/tag408.xml><?xml version="1.0" encoding="utf-8"?>
<p:tagLst xmlns:a="http://schemas.openxmlformats.org/drawingml/2006/main" xmlns:r="http://schemas.openxmlformats.org/officeDocument/2006/relationships" xmlns:p="http://schemas.openxmlformats.org/presentationml/2006/main">
  <p:tag name="NUM" val="1"/>
</p:tagLst>
</file>

<file path=ppt/tags/tag409.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8"/>
</p:tagLst>
</file>

<file path=ppt/tags/tag410.xml><?xml version="1.0" encoding="utf-8"?>
<p:tagLst xmlns:a="http://schemas.openxmlformats.org/drawingml/2006/main" xmlns:r="http://schemas.openxmlformats.org/officeDocument/2006/relationships" xmlns:p="http://schemas.openxmlformats.org/presentationml/2006/main">
  <p:tag name="NUM" val="3"/>
</p:tagLst>
</file>

<file path=ppt/tags/tag411.xml><?xml version="1.0" encoding="utf-8"?>
<p:tagLst xmlns:a="http://schemas.openxmlformats.org/drawingml/2006/main" xmlns:r="http://schemas.openxmlformats.org/officeDocument/2006/relationships" xmlns:p="http://schemas.openxmlformats.org/presentationml/2006/main">
  <p:tag name="NUM" val="4"/>
</p:tagLst>
</file>

<file path=ppt/tags/tag412.xml><?xml version="1.0" encoding="utf-8"?>
<p:tagLst xmlns:a="http://schemas.openxmlformats.org/drawingml/2006/main" xmlns:r="http://schemas.openxmlformats.org/officeDocument/2006/relationships" xmlns:p="http://schemas.openxmlformats.org/presentationml/2006/main">
  <p:tag name="NUM" val="5"/>
</p:tagLst>
</file>

<file path=ppt/tags/tag413.xml><?xml version="1.0" encoding="utf-8"?>
<p:tagLst xmlns:a="http://schemas.openxmlformats.org/drawingml/2006/main" xmlns:r="http://schemas.openxmlformats.org/officeDocument/2006/relationships" xmlns:p="http://schemas.openxmlformats.org/presentationml/2006/main">
  <p:tag name="NUM" val="6"/>
</p:tagLst>
</file>

<file path=ppt/tags/tag414.xml><?xml version="1.0" encoding="utf-8"?>
<p:tagLst xmlns:a="http://schemas.openxmlformats.org/drawingml/2006/main" xmlns:r="http://schemas.openxmlformats.org/officeDocument/2006/relationships" xmlns:p="http://schemas.openxmlformats.org/presentationml/2006/main">
  <p:tag name="NUM" val="7"/>
</p:tagLst>
</file>

<file path=ppt/tags/tag415.xml><?xml version="1.0" encoding="utf-8"?>
<p:tagLst xmlns:a="http://schemas.openxmlformats.org/drawingml/2006/main" xmlns:r="http://schemas.openxmlformats.org/officeDocument/2006/relationships" xmlns:p="http://schemas.openxmlformats.org/presentationml/2006/main">
  <p:tag name="NUM" val="8"/>
</p:tagLst>
</file>

<file path=ppt/tags/tag416.xml><?xml version="1.0" encoding="utf-8"?>
<p:tagLst xmlns:a="http://schemas.openxmlformats.org/drawingml/2006/main" xmlns:r="http://schemas.openxmlformats.org/officeDocument/2006/relationships" xmlns:p="http://schemas.openxmlformats.org/presentationml/2006/main">
  <p:tag name="NUM" val="9"/>
</p:tagLst>
</file>

<file path=ppt/tags/tag417.xml><?xml version="1.0" encoding="utf-8"?>
<p:tagLst xmlns:a="http://schemas.openxmlformats.org/drawingml/2006/main" xmlns:r="http://schemas.openxmlformats.org/officeDocument/2006/relationships" xmlns:p="http://schemas.openxmlformats.org/presentationml/2006/main">
  <p:tag name="NUM" val="10"/>
</p:tagLst>
</file>

<file path=ppt/tags/tag418.xml><?xml version="1.0" encoding="utf-8"?>
<p:tagLst xmlns:a="http://schemas.openxmlformats.org/drawingml/2006/main" xmlns:r="http://schemas.openxmlformats.org/officeDocument/2006/relationships" xmlns:p="http://schemas.openxmlformats.org/presentationml/2006/main">
  <p:tag name="NUM" val="11"/>
</p:tagLst>
</file>

<file path=ppt/tags/tag419.xml><?xml version="1.0" encoding="utf-8"?>
<p:tagLst xmlns:a="http://schemas.openxmlformats.org/drawingml/2006/main" xmlns:r="http://schemas.openxmlformats.org/officeDocument/2006/relationships" xmlns:p="http://schemas.openxmlformats.org/presentationml/2006/main">
  <p:tag name="NUM" val="12"/>
</p:tagLst>
</file>

<file path=ppt/tags/tag42.xml><?xml version="1.0" encoding="utf-8"?>
<p:tagLst xmlns:a="http://schemas.openxmlformats.org/drawingml/2006/main" xmlns:r="http://schemas.openxmlformats.org/officeDocument/2006/relationships" xmlns:p="http://schemas.openxmlformats.org/presentationml/2006/main">
  <p:tag name="NUM" val="9"/>
</p:tagLst>
</file>

<file path=ppt/tags/tag420.xml><?xml version="1.0" encoding="utf-8"?>
<p:tagLst xmlns:a="http://schemas.openxmlformats.org/drawingml/2006/main" xmlns:r="http://schemas.openxmlformats.org/officeDocument/2006/relationships" xmlns:p="http://schemas.openxmlformats.org/presentationml/2006/main">
  <p:tag name="NUM" val="13"/>
</p:tagLst>
</file>

<file path=ppt/tags/tag421.xml><?xml version="1.0" encoding="utf-8"?>
<p:tagLst xmlns:a="http://schemas.openxmlformats.org/drawingml/2006/main" xmlns:r="http://schemas.openxmlformats.org/officeDocument/2006/relationships" xmlns:p="http://schemas.openxmlformats.org/presentationml/2006/main">
  <p:tag name="NUM" val="1"/>
</p:tagLst>
</file>

<file path=ppt/tags/tag422.xml><?xml version="1.0" encoding="utf-8"?>
<p:tagLst xmlns:a="http://schemas.openxmlformats.org/drawingml/2006/main" xmlns:r="http://schemas.openxmlformats.org/officeDocument/2006/relationships" xmlns:p="http://schemas.openxmlformats.org/presentationml/2006/main">
  <p:tag name="NUM" val="2"/>
</p:tagLst>
</file>

<file path=ppt/tags/tag423.xml><?xml version="1.0" encoding="utf-8"?>
<p:tagLst xmlns:a="http://schemas.openxmlformats.org/drawingml/2006/main" xmlns:r="http://schemas.openxmlformats.org/officeDocument/2006/relationships" xmlns:p="http://schemas.openxmlformats.org/presentationml/2006/main">
  <p:tag name="NUM" val="3"/>
</p:tagLst>
</file>

<file path=ppt/tags/tag424.xml><?xml version="1.0" encoding="utf-8"?>
<p:tagLst xmlns:a="http://schemas.openxmlformats.org/drawingml/2006/main" xmlns:r="http://schemas.openxmlformats.org/officeDocument/2006/relationships" xmlns:p="http://schemas.openxmlformats.org/presentationml/2006/main">
  <p:tag name="NUM" val="4"/>
</p:tagLst>
</file>

<file path=ppt/tags/tag425.xml><?xml version="1.0" encoding="utf-8"?>
<p:tagLst xmlns:a="http://schemas.openxmlformats.org/drawingml/2006/main" xmlns:r="http://schemas.openxmlformats.org/officeDocument/2006/relationships" xmlns:p="http://schemas.openxmlformats.org/presentationml/2006/main">
  <p:tag name="NUM" val="5"/>
</p:tagLst>
</file>

<file path=ppt/tags/tag426.xml><?xml version="1.0" encoding="utf-8"?>
<p:tagLst xmlns:a="http://schemas.openxmlformats.org/drawingml/2006/main" xmlns:r="http://schemas.openxmlformats.org/officeDocument/2006/relationships" xmlns:p="http://schemas.openxmlformats.org/presentationml/2006/main">
  <p:tag name="NUM" val="6"/>
</p:tagLst>
</file>

<file path=ppt/tags/tag427.xml><?xml version="1.0" encoding="utf-8"?>
<p:tagLst xmlns:a="http://schemas.openxmlformats.org/drawingml/2006/main" xmlns:r="http://schemas.openxmlformats.org/officeDocument/2006/relationships" xmlns:p="http://schemas.openxmlformats.org/presentationml/2006/main">
  <p:tag name="NUM" val="7"/>
</p:tagLst>
</file>

<file path=ppt/tags/tag428.xml><?xml version="1.0" encoding="utf-8"?>
<p:tagLst xmlns:a="http://schemas.openxmlformats.org/drawingml/2006/main" xmlns:r="http://schemas.openxmlformats.org/officeDocument/2006/relationships" xmlns:p="http://schemas.openxmlformats.org/presentationml/2006/main">
  <p:tag name="NUM" val="9"/>
</p:tagLst>
</file>

<file path=ppt/tags/tag429.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10"/>
</p:tagLst>
</file>

<file path=ppt/tags/tag430.xml><?xml version="1.0" encoding="utf-8"?>
<p:tagLst xmlns:a="http://schemas.openxmlformats.org/drawingml/2006/main" xmlns:r="http://schemas.openxmlformats.org/officeDocument/2006/relationships" xmlns:p="http://schemas.openxmlformats.org/presentationml/2006/main">
  <p:tag name="NUM" val="2"/>
</p:tagLst>
</file>

<file path=ppt/tags/tag431.xml><?xml version="1.0" encoding="utf-8"?>
<p:tagLst xmlns:a="http://schemas.openxmlformats.org/drawingml/2006/main" xmlns:r="http://schemas.openxmlformats.org/officeDocument/2006/relationships" xmlns:p="http://schemas.openxmlformats.org/presentationml/2006/main">
  <p:tag name="NUM" val="3"/>
</p:tagLst>
</file>

<file path=ppt/tags/tag432.xml><?xml version="1.0" encoding="utf-8"?>
<p:tagLst xmlns:a="http://schemas.openxmlformats.org/drawingml/2006/main" xmlns:r="http://schemas.openxmlformats.org/officeDocument/2006/relationships" xmlns:p="http://schemas.openxmlformats.org/presentationml/2006/main">
  <p:tag name="NUM" val="4"/>
</p:tagLst>
</file>

<file path=ppt/tags/tag433.xml><?xml version="1.0" encoding="utf-8"?>
<p:tagLst xmlns:a="http://schemas.openxmlformats.org/drawingml/2006/main" xmlns:r="http://schemas.openxmlformats.org/officeDocument/2006/relationships" xmlns:p="http://schemas.openxmlformats.org/presentationml/2006/main">
  <p:tag name="NUM" val="5"/>
</p:tagLst>
</file>

<file path=ppt/tags/tag434.xml><?xml version="1.0" encoding="utf-8"?>
<p:tagLst xmlns:a="http://schemas.openxmlformats.org/drawingml/2006/main" xmlns:r="http://schemas.openxmlformats.org/officeDocument/2006/relationships" xmlns:p="http://schemas.openxmlformats.org/presentationml/2006/main">
  <p:tag name="NUM" val="6"/>
</p:tagLst>
</file>

<file path=ppt/tags/tag435.xml><?xml version="1.0" encoding="utf-8"?>
<p:tagLst xmlns:a="http://schemas.openxmlformats.org/drawingml/2006/main" xmlns:r="http://schemas.openxmlformats.org/officeDocument/2006/relationships" xmlns:p="http://schemas.openxmlformats.org/presentationml/2006/main">
  <p:tag name="NUM" val="7"/>
</p:tagLst>
</file>

<file path=ppt/tags/tag436.xml><?xml version="1.0" encoding="utf-8"?>
<p:tagLst xmlns:a="http://schemas.openxmlformats.org/drawingml/2006/main" xmlns:r="http://schemas.openxmlformats.org/officeDocument/2006/relationships" xmlns:p="http://schemas.openxmlformats.org/presentationml/2006/main">
  <p:tag name="NUM" val="8"/>
</p:tagLst>
</file>

<file path=ppt/tags/tag437.xml><?xml version="1.0" encoding="utf-8"?>
<p:tagLst xmlns:a="http://schemas.openxmlformats.org/drawingml/2006/main" xmlns:r="http://schemas.openxmlformats.org/officeDocument/2006/relationships" xmlns:p="http://schemas.openxmlformats.org/presentationml/2006/main">
  <p:tag name="NUM" val="9"/>
</p:tagLst>
</file>

<file path=ppt/tags/tag438.xml><?xml version="1.0" encoding="utf-8"?>
<p:tagLst xmlns:a="http://schemas.openxmlformats.org/drawingml/2006/main" xmlns:r="http://schemas.openxmlformats.org/officeDocument/2006/relationships" xmlns:p="http://schemas.openxmlformats.org/presentationml/2006/main">
  <p:tag name="NUM" val="1"/>
</p:tagLst>
</file>

<file path=ppt/tags/tag439.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2"/>
</p:tagLst>
</file>

<file path=ppt/tags/tag440.xml><?xml version="1.0" encoding="utf-8"?>
<p:tagLst xmlns:a="http://schemas.openxmlformats.org/drawingml/2006/main" xmlns:r="http://schemas.openxmlformats.org/officeDocument/2006/relationships" xmlns:p="http://schemas.openxmlformats.org/presentationml/2006/main">
  <p:tag name="NUM" val="3"/>
</p:tagLst>
</file>

<file path=ppt/tags/tag441.xml><?xml version="1.0" encoding="utf-8"?>
<p:tagLst xmlns:a="http://schemas.openxmlformats.org/drawingml/2006/main" xmlns:r="http://schemas.openxmlformats.org/officeDocument/2006/relationships" xmlns:p="http://schemas.openxmlformats.org/presentationml/2006/main">
  <p:tag name="NUM" val="4"/>
</p:tagLst>
</file>

<file path=ppt/tags/tag442.xml><?xml version="1.0" encoding="utf-8"?>
<p:tagLst xmlns:a="http://schemas.openxmlformats.org/drawingml/2006/main" xmlns:r="http://schemas.openxmlformats.org/officeDocument/2006/relationships" xmlns:p="http://schemas.openxmlformats.org/presentationml/2006/main">
  <p:tag name="NUM" val="5"/>
</p:tagLst>
</file>

<file path=ppt/tags/tag443.xml><?xml version="1.0" encoding="utf-8"?>
<p:tagLst xmlns:a="http://schemas.openxmlformats.org/drawingml/2006/main" xmlns:r="http://schemas.openxmlformats.org/officeDocument/2006/relationships" xmlns:p="http://schemas.openxmlformats.org/presentationml/2006/main">
  <p:tag name="NUM" val="6"/>
</p:tagLst>
</file>

<file path=ppt/tags/tag444.xml><?xml version="1.0" encoding="utf-8"?>
<p:tagLst xmlns:a="http://schemas.openxmlformats.org/drawingml/2006/main" xmlns:r="http://schemas.openxmlformats.org/officeDocument/2006/relationships" xmlns:p="http://schemas.openxmlformats.org/presentationml/2006/main">
  <p:tag name="NUM" val="1"/>
</p:tagLst>
</file>

<file path=ppt/tags/tag445.xml><?xml version="1.0" encoding="utf-8"?>
<p:tagLst xmlns:a="http://schemas.openxmlformats.org/drawingml/2006/main" xmlns:r="http://schemas.openxmlformats.org/officeDocument/2006/relationships" xmlns:p="http://schemas.openxmlformats.org/presentationml/2006/main">
  <p:tag name="NUM" val="2"/>
</p:tagLst>
</file>

<file path=ppt/tags/tag446.xml><?xml version="1.0" encoding="utf-8"?>
<p:tagLst xmlns:a="http://schemas.openxmlformats.org/drawingml/2006/main" xmlns:r="http://schemas.openxmlformats.org/officeDocument/2006/relationships" xmlns:p="http://schemas.openxmlformats.org/presentationml/2006/main">
  <p:tag name="NUM" val="3"/>
</p:tagLst>
</file>

<file path=ppt/tags/tag447.xml><?xml version="1.0" encoding="utf-8"?>
<p:tagLst xmlns:a="http://schemas.openxmlformats.org/drawingml/2006/main" xmlns:r="http://schemas.openxmlformats.org/officeDocument/2006/relationships" xmlns:p="http://schemas.openxmlformats.org/presentationml/2006/main">
  <p:tag name="NUM" val="4"/>
</p:tagLst>
</file>

<file path=ppt/tags/tag448.xml><?xml version="1.0" encoding="utf-8"?>
<p:tagLst xmlns:a="http://schemas.openxmlformats.org/drawingml/2006/main" xmlns:r="http://schemas.openxmlformats.org/officeDocument/2006/relationships" xmlns:p="http://schemas.openxmlformats.org/presentationml/2006/main">
  <p:tag name="NUM" val="5"/>
</p:tagLst>
</file>

<file path=ppt/tags/tag449.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13"/>
</p:tagLst>
</file>

<file path=ppt/tags/tag450.xml><?xml version="1.0" encoding="utf-8"?>
<p:tagLst xmlns:a="http://schemas.openxmlformats.org/drawingml/2006/main" xmlns:r="http://schemas.openxmlformats.org/officeDocument/2006/relationships" xmlns:p="http://schemas.openxmlformats.org/presentationml/2006/main">
  <p:tag name="NUM" val="7"/>
</p:tagLst>
</file>

<file path=ppt/tags/tag451.xml><?xml version="1.0" encoding="utf-8"?>
<p:tagLst xmlns:a="http://schemas.openxmlformats.org/drawingml/2006/main" xmlns:r="http://schemas.openxmlformats.org/officeDocument/2006/relationships" xmlns:p="http://schemas.openxmlformats.org/presentationml/2006/main">
  <p:tag name="NUM" val="8"/>
</p:tagLst>
</file>

<file path=ppt/tags/tag452.xml><?xml version="1.0" encoding="utf-8"?>
<p:tagLst xmlns:a="http://schemas.openxmlformats.org/drawingml/2006/main" xmlns:r="http://schemas.openxmlformats.org/officeDocument/2006/relationships" xmlns:p="http://schemas.openxmlformats.org/presentationml/2006/main">
  <p:tag name="NUM" val="9"/>
</p:tagLst>
</file>

<file path=ppt/tags/tag453.xml><?xml version="1.0" encoding="utf-8"?>
<p:tagLst xmlns:a="http://schemas.openxmlformats.org/drawingml/2006/main" xmlns:r="http://schemas.openxmlformats.org/officeDocument/2006/relationships" xmlns:p="http://schemas.openxmlformats.org/presentationml/2006/main">
  <p:tag name="NUM" val="1"/>
</p:tagLst>
</file>

<file path=ppt/tags/tag454.xml><?xml version="1.0" encoding="utf-8"?>
<p:tagLst xmlns:a="http://schemas.openxmlformats.org/drawingml/2006/main" xmlns:r="http://schemas.openxmlformats.org/officeDocument/2006/relationships" xmlns:p="http://schemas.openxmlformats.org/presentationml/2006/main">
  <p:tag name="NUM" val="2"/>
</p:tagLst>
</file>

<file path=ppt/tags/tag455.xml><?xml version="1.0" encoding="utf-8"?>
<p:tagLst xmlns:a="http://schemas.openxmlformats.org/drawingml/2006/main" xmlns:r="http://schemas.openxmlformats.org/officeDocument/2006/relationships" xmlns:p="http://schemas.openxmlformats.org/presentationml/2006/main">
  <p:tag name="NUM" val="3"/>
</p:tagLst>
</file>

<file path=ppt/tags/tag456.xml><?xml version="1.0" encoding="utf-8"?>
<p:tagLst xmlns:a="http://schemas.openxmlformats.org/drawingml/2006/main" xmlns:r="http://schemas.openxmlformats.org/officeDocument/2006/relationships" xmlns:p="http://schemas.openxmlformats.org/presentationml/2006/main">
  <p:tag name="NUM" val="4"/>
</p:tagLst>
</file>

<file path=ppt/tags/tag457.xml><?xml version="1.0" encoding="utf-8"?>
<p:tagLst xmlns:a="http://schemas.openxmlformats.org/drawingml/2006/main" xmlns:r="http://schemas.openxmlformats.org/officeDocument/2006/relationships" xmlns:p="http://schemas.openxmlformats.org/presentationml/2006/main">
  <p:tag name="NUM" val="5"/>
</p:tagLst>
</file>

<file path=ppt/tags/tag458.xml><?xml version="1.0" encoding="utf-8"?>
<p:tagLst xmlns:a="http://schemas.openxmlformats.org/drawingml/2006/main" xmlns:r="http://schemas.openxmlformats.org/officeDocument/2006/relationships" xmlns:p="http://schemas.openxmlformats.org/presentationml/2006/main">
  <p:tag name="NUM" val="6"/>
</p:tagLst>
</file>

<file path=ppt/tags/tag459.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14"/>
</p:tagLst>
</file>

<file path=ppt/tags/tag460.xml><?xml version="1.0" encoding="utf-8"?>
<p:tagLst xmlns:a="http://schemas.openxmlformats.org/drawingml/2006/main" xmlns:r="http://schemas.openxmlformats.org/officeDocument/2006/relationships" xmlns:p="http://schemas.openxmlformats.org/presentationml/2006/main">
  <p:tag name="NUM" val="8"/>
</p:tagLst>
</file>

<file path=ppt/tags/tag461.xml><?xml version="1.0" encoding="utf-8"?>
<p:tagLst xmlns:a="http://schemas.openxmlformats.org/drawingml/2006/main" xmlns:r="http://schemas.openxmlformats.org/officeDocument/2006/relationships" xmlns:p="http://schemas.openxmlformats.org/presentationml/2006/main">
  <p:tag name="NUM" val="9"/>
</p:tagLst>
</file>

<file path=ppt/tags/tag462.xml><?xml version="1.0" encoding="utf-8"?>
<p:tagLst xmlns:a="http://schemas.openxmlformats.org/drawingml/2006/main" xmlns:r="http://schemas.openxmlformats.org/officeDocument/2006/relationships" xmlns:p="http://schemas.openxmlformats.org/presentationml/2006/main">
  <p:tag name="NUM" val="10"/>
</p:tagLst>
</file>

<file path=ppt/tags/tag463.xml><?xml version="1.0" encoding="utf-8"?>
<p:tagLst xmlns:a="http://schemas.openxmlformats.org/drawingml/2006/main" xmlns:r="http://schemas.openxmlformats.org/officeDocument/2006/relationships" xmlns:p="http://schemas.openxmlformats.org/presentationml/2006/main">
  <p:tag name="NUM" val="1"/>
</p:tagLst>
</file>

<file path=ppt/tags/tag464.xml><?xml version="1.0" encoding="utf-8"?>
<p:tagLst xmlns:a="http://schemas.openxmlformats.org/drawingml/2006/main" xmlns:r="http://schemas.openxmlformats.org/officeDocument/2006/relationships" xmlns:p="http://schemas.openxmlformats.org/presentationml/2006/main">
  <p:tag name="NUM" val="2"/>
</p:tagLst>
</file>

<file path=ppt/tags/tag465.xml><?xml version="1.0" encoding="utf-8"?>
<p:tagLst xmlns:a="http://schemas.openxmlformats.org/drawingml/2006/main" xmlns:r="http://schemas.openxmlformats.org/officeDocument/2006/relationships" xmlns:p="http://schemas.openxmlformats.org/presentationml/2006/main">
  <p:tag name="NUM" val="3"/>
</p:tagLst>
</file>

<file path=ppt/tags/tag466.xml><?xml version="1.0" encoding="utf-8"?>
<p:tagLst xmlns:a="http://schemas.openxmlformats.org/drawingml/2006/main" xmlns:r="http://schemas.openxmlformats.org/officeDocument/2006/relationships" xmlns:p="http://schemas.openxmlformats.org/presentationml/2006/main">
  <p:tag name="NUM" val="4"/>
</p:tagLst>
</file>

<file path=ppt/tags/tag467.xml><?xml version="1.0" encoding="utf-8"?>
<p:tagLst xmlns:a="http://schemas.openxmlformats.org/drawingml/2006/main" xmlns:r="http://schemas.openxmlformats.org/officeDocument/2006/relationships" xmlns:p="http://schemas.openxmlformats.org/presentationml/2006/main">
  <p:tag name="NUM" val="5"/>
</p:tagLst>
</file>

<file path=ppt/tags/tag468.xml><?xml version="1.0" encoding="utf-8"?>
<p:tagLst xmlns:a="http://schemas.openxmlformats.org/drawingml/2006/main" xmlns:r="http://schemas.openxmlformats.org/officeDocument/2006/relationships" xmlns:p="http://schemas.openxmlformats.org/presentationml/2006/main">
  <p:tag name="NUM" val="6"/>
</p:tagLst>
</file>

<file path=ppt/tags/tag469.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15"/>
</p:tagLst>
</file>

<file path=ppt/tags/tag470.xml><?xml version="1.0" encoding="utf-8"?>
<p:tagLst xmlns:a="http://schemas.openxmlformats.org/drawingml/2006/main" xmlns:r="http://schemas.openxmlformats.org/officeDocument/2006/relationships" xmlns:p="http://schemas.openxmlformats.org/presentationml/2006/main">
  <p:tag name="NUM" val="8"/>
</p:tagLst>
</file>

<file path=ppt/tags/tag471.xml><?xml version="1.0" encoding="utf-8"?>
<p:tagLst xmlns:a="http://schemas.openxmlformats.org/drawingml/2006/main" xmlns:r="http://schemas.openxmlformats.org/officeDocument/2006/relationships" xmlns:p="http://schemas.openxmlformats.org/presentationml/2006/main">
  <p:tag name="NUM" val="9"/>
</p:tagLst>
</file>

<file path=ppt/tags/tag472.xml><?xml version="1.0" encoding="utf-8"?>
<p:tagLst xmlns:a="http://schemas.openxmlformats.org/drawingml/2006/main" xmlns:r="http://schemas.openxmlformats.org/officeDocument/2006/relationships" xmlns:p="http://schemas.openxmlformats.org/presentationml/2006/main">
  <p:tag name="NUM" val="10"/>
</p:tagLst>
</file>

<file path=ppt/tags/tag473.xml><?xml version="1.0" encoding="utf-8"?>
<p:tagLst xmlns:a="http://schemas.openxmlformats.org/drawingml/2006/main" xmlns:r="http://schemas.openxmlformats.org/officeDocument/2006/relationships" xmlns:p="http://schemas.openxmlformats.org/presentationml/2006/main">
  <p:tag name="NUM" val="1"/>
</p:tagLst>
</file>

<file path=ppt/tags/tag474.xml><?xml version="1.0" encoding="utf-8"?>
<p:tagLst xmlns:a="http://schemas.openxmlformats.org/drawingml/2006/main" xmlns:r="http://schemas.openxmlformats.org/officeDocument/2006/relationships" xmlns:p="http://schemas.openxmlformats.org/presentationml/2006/main">
  <p:tag name="NUM" val="2"/>
</p:tagLst>
</file>

<file path=ppt/tags/tag475.xml><?xml version="1.0" encoding="utf-8"?>
<p:tagLst xmlns:a="http://schemas.openxmlformats.org/drawingml/2006/main" xmlns:r="http://schemas.openxmlformats.org/officeDocument/2006/relationships" xmlns:p="http://schemas.openxmlformats.org/presentationml/2006/main">
  <p:tag name="NUM" val="3"/>
</p:tagLst>
</file>

<file path=ppt/tags/tag476.xml><?xml version="1.0" encoding="utf-8"?>
<p:tagLst xmlns:a="http://schemas.openxmlformats.org/drawingml/2006/main" xmlns:r="http://schemas.openxmlformats.org/officeDocument/2006/relationships" xmlns:p="http://schemas.openxmlformats.org/presentationml/2006/main">
  <p:tag name="NUM" val="4"/>
</p:tagLst>
</file>

<file path=ppt/tags/tag477.xml><?xml version="1.0" encoding="utf-8"?>
<p:tagLst xmlns:a="http://schemas.openxmlformats.org/drawingml/2006/main" xmlns:r="http://schemas.openxmlformats.org/officeDocument/2006/relationships" xmlns:p="http://schemas.openxmlformats.org/presentationml/2006/main">
  <p:tag name="NUM" val="5"/>
</p:tagLst>
</file>

<file path=ppt/tags/tag478.xml><?xml version="1.0" encoding="utf-8"?>
<p:tagLst xmlns:a="http://schemas.openxmlformats.org/drawingml/2006/main" xmlns:r="http://schemas.openxmlformats.org/officeDocument/2006/relationships" xmlns:p="http://schemas.openxmlformats.org/presentationml/2006/main">
  <p:tag name="NUM" val="6"/>
</p:tagLst>
</file>

<file path=ppt/tags/tag479.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16"/>
</p:tagLst>
</file>

<file path=ppt/tags/tag480.xml><?xml version="1.0" encoding="utf-8"?>
<p:tagLst xmlns:a="http://schemas.openxmlformats.org/drawingml/2006/main" xmlns:r="http://schemas.openxmlformats.org/officeDocument/2006/relationships" xmlns:p="http://schemas.openxmlformats.org/presentationml/2006/main">
  <p:tag name="NUM" val="8"/>
</p:tagLst>
</file>

<file path=ppt/tags/tag481.xml><?xml version="1.0" encoding="utf-8"?>
<p:tagLst xmlns:a="http://schemas.openxmlformats.org/drawingml/2006/main" xmlns:r="http://schemas.openxmlformats.org/officeDocument/2006/relationships" xmlns:p="http://schemas.openxmlformats.org/presentationml/2006/main">
  <p:tag name="NUM" val="1"/>
</p:tagLst>
</file>

<file path=ppt/tags/tag482.xml><?xml version="1.0" encoding="utf-8"?>
<p:tagLst xmlns:a="http://schemas.openxmlformats.org/drawingml/2006/main" xmlns:r="http://schemas.openxmlformats.org/officeDocument/2006/relationships" xmlns:p="http://schemas.openxmlformats.org/presentationml/2006/main">
  <p:tag name="NUM" val="2"/>
</p:tagLst>
</file>

<file path=ppt/tags/tag483.xml><?xml version="1.0" encoding="utf-8"?>
<p:tagLst xmlns:a="http://schemas.openxmlformats.org/drawingml/2006/main" xmlns:r="http://schemas.openxmlformats.org/officeDocument/2006/relationships" xmlns:p="http://schemas.openxmlformats.org/presentationml/2006/main">
  <p:tag name="NUM" val="3"/>
</p:tagLst>
</file>

<file path=ppt/tags/tag484.xml><?xml version="1.0" encoding="utf-8"?>
<p:tagLst xmlns:a="http://schemas.openxmlformats.org/drawingml/2006/main" xmlns:r="http://schemas.openxmlformats.org/officeDocument/2006/relationships" xmlns:p="http://schemas.openxmlformats.org/presentationml/2006/main">
  <p:tag name="NUM" val="4"/>
</p:tagLst>
</file>

<file path=ppt/tags/tag485.xml><?xml version="1.0" encoding="utf-8"?>
<p:tagLst xmlns:a="http://schemas.openxmlformats.org/drawingml/2006/main" xmlns:r="http://schemas.openxmlformats.org/officeDocument/2006/relationships" xmlns:p="http://schemas.openxmlformats.org/presentationml/2006/main">
  <p:tag name="NUM" val="5"/>
</p:tagLst>
</file>

<file path=ppt/tags/tag486.xml><?xml version="1.0" encoding="utf-8"?>
<p:tagLst xmlns:a="http://schemas.openxmlformats.org/drawingml/2006/main" xmlns:r="http://schemas.openxmlformats.org/officeDocument/2006/relationships" xmlns:p="http://schemas.openxmlformats.org/presentationml/2006/main">
  <p:tag name="NUM" val="6"/>
</p:tagLst>
</file>

<file path=ppt/tags/tag487.xml><?xml version="1.0" encoding="utf-8"?>
<p:tagLst xmlns:a="http://schemas.openxmlformats.org/drawingml/2006/main" xmlns:r="http://schemas.openxmlformats.org/officeDocument/2006/relationships" xmlns:p="http://schemas.openxmlformats.org/presentationml/2006/main">
  <p:tag name="NUM" val="7"/>
</p:tagLst>
</file>

<file path=ppt/tags/tag488.xml><?xml version="1.0" encoding="utf-8"?>
<p:tagLst xmlns:a="http://schemas.openxmlformats.org/drawingml/2006/main" xmlns:r="http://schemas.openxmlformats.org/officeDocument/2006/relationships" xmlns:p="http://schemas.openxmlformats.org/presentationml/2006/main">
  <p:tag name="NUM" val="8"/>
</p:tagLst>
</file>

<file path=ppt/tags/tag489.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490.xml><?xml version="1.0" encoding="utf-8"?>
<p:tagLst xmlns:a="http://schemas.openxmlformats.org/drawingml/2006/main" xmlns:r="http://schemas.openxmlformats.org/officeDocument/2006/relationships" xmlns:p="http://schemas.openxmlformats.org/presentationml/2006/main">
  <p:tag name="NUM" val="2"/>
</p:tagLst>
</file>

<file path=ppt/tags/tag491.xml><?xml version="1.0" encoding="utf-8"?>
<p:tagLst xmlns:a="http://schemas.openxmlformats.org/drawingml/2006/main" xmlns:r="http://schemas.openxmlformats.org/officeDocument/2006/relationships" xmlns:p="http://schemas.openxmlformats.org/presentationml/2006/main">
  <p:tag name="NUM" val="3"/>
</p:tagLst>
</file>

<file path=ppt/tags/tag492.xml><?xml version="1.0" encoding="utf-8"?>
<p:tagLst xmlns:a="http://schemas.openxmlformats.org/drawingml/2006/main" xmlns:r="http://schemas.openxmlformats.org/officeDocument/2006/relationships" xmlns:p="http://schemas.openxmlformats.org/presentationml/2006/main">
  <p:tag name="NUM" val="4"/>
</p:tagLst>
</file>

<file path=ppt/tags/tag493.xml><?xml version="1.0" encoding="utf-8"?>
<p:tagLst xmlns:a="http://schemas.openxmlformats.org/drawingml/2006/main" xmlns:r="http://schemas.openxmlformats.org/officeDocument/2006/relationships" xmlns:p="http://schemas.openxmlformats.org/presentationml/2006/main">
  <p:tag name="NUM" val="5"/>
</p:tagLst>
</file>

<file path=ppt/tags/tag494.xml><?xml version="1.0" encoding="utf-8"?>
<p:tagLst xmlns:a="http://schemas.openxmlformats.org/drawingml/2006/main" xmlns:r="http://schemas.openxmlformats.org/officeDocument/2006/relationships" xmlns:p="http://schemas.openxmlformats.org/presentationml/2006/main">
  <p:tag name="NUM" val="6"/>
</p:tagLst>
</file>

<file path=ppt/tags/tag495.xml><?xml version="1.0" encoding="utf-8"?>
<p:tagLst xmlns:a="http://schemas.openxmlformats.org/drawingml/2006/main" xmlns:r="http://schemas.openxmlformats.org/officeDocument/2006/relationships" xmlns:p="http://schemas.openxmlformats.org/presentationml/2006/main">
  <p:tag name="NUM" val="7"/>
</p:tagLst>
</file>

<file path=ppt/tags/tag496.xml><?xml version="1.0" encoding="utf-8"?>
<p:tagLst xmlns:a="http://schemas.openxmlformats.org/drawingml/2006/main" xmlns:r="http://schemas.openxmlformats.org/officeDocument/2006/relationships" xmlns:p="http://schemas.openxmlformats.org/presentationml/2006/main">
  <p:tag name="NUM" val="8"/>
</p:tagLst>
</file>

<file path=ppt/tags/tag497.xml><?xml version="1.0" encoding="utf-8"?>
<p:tagLst xmlns:a="http://schemas.openxmlformats.org/drawingml/2006/main" xmlns:r="http://schemas.openxmlformats.org/officeDocument/2006/relationships" xmlns:p="http://schemas.openxmlformats.org/presentationml/2006/main">
  <p:tag name="NUM" val="1"/>
</p:tagLst>
</file>

<file path=ppt/tags/tag498.xml><?xml version="1.0" encoding="utf-8"?>
<p:tagLst xmlns:a="http://schemas.openxmlformats.org/drawingml/2006/main" xmlns:r="http://schemas.openxmlformats.org/officeDocument/2006/relationships" xmlns:p="http://schemas.openxmlformats.org/presentationml/2006/main">
  <p:tag name="NUM" val="2"/>
</p:tagLst>
</file>

<file path=ppt/tags/tag49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00.xml><?xml version="1.0" encoding="utf-8"?>
<p:tagLst xmlns:a="http://schemas.openxmlformats.org/drawingml/2006/main" xmlns:r="http://schemas.openxmlformats.org/officeDocument/2006/relationships" xmlns:p="http://schemas.openxmlformats.org/presentationml/2006/main">
  <p:tag name="NUM" val="4"/>
</p:tagLst>
</file>

<file path=ppt/tags/tag501.xml><?xml version="1.0" encoding="utf-8"?>
<p:tagLst xmlns:a="http://schemas.openxmlformats.org/drawingml/2006/main" xmlns:r="http://schemas.openxmlformats.org/officeDocument/2006/relationships" xmlns:p="http://schemas.openxmlformats.org/presentationml/2006/main">
  <p:tag name="NUM" val="5"/>
</p:tagLst>
</file>

<file path=ppt/tags/tag502.xml><?xml version="1.0" encoding="utf-8"?>
<p:tagLst xmlns:a="http://schemas.openxmlformats.org/drawingml/2006/main" xmlns:r="http://schemas.openxmlformats.org/officeDocument/2006/relationships" xmlns:p="http://schemas.openxmlformats.org/presentationml/2006/main">
  <p:tag name="NUM" val="6"/>
</p:tagLst>
</file>

<file path=ppt/tags/tag503.xml><?xml version="1.0" encoding="utf-8"?>
<p:tagLst xmlns:a="http://schemas.openxmlformats.org/drawingml/2006/main" xmlns:r="http://schemas.openxmlformats.org/officeDocument/2006/relationships" xmlns:p="http://schemas.openxmlformats.org/presentationml/2006/main">
  <p:tag name="NUM" val="7"/>
</p:tagLst>
</file>

<file path=ppt/tags/tag504.xml><?xml version="1.0" encoding="utf-8"?>
<p:tagLst xmlns:a="http://schemas.openxmlformats.org/drawingml/2006/main" xmlns:r="http://schemas.openxmlformats.org/officeDocument/2006/relationships" xmlns:p="http://schemas.openxmlformats.org/presentationml/2006/main">
  <p:tag name="NUM" val="8"/>
</p:tagLst>
</file>

<file path=ppt/tags/tag505.xml><?xml version="1.0" encoding="utf-8"?>
<p:tagLst xmlns:a="http://schemas.openxmlformats.org/drawingml/2006/main" xmlns:r="http://schemas.openxmlformats.org/officeDocument/2006/relationships" xmlns:p="http://schemas.openxmlformats.org/presentationml/2006/main">
  <p:tag name="NUM" val="1"/>
</p:tagLst>
</file>

<file path=ppt/tags/tag506.xml><?xml version="1.0" encoding="utf-8"?>
<p:tagLst xmlns:a="http://schemas.openxmlformats.org/drawingml/2006/main" xmlns:r="http://schemas.openxmlformats.org/officeDocument/2006/relationships" xmlns:p="http://schemas.openxmlformats.org/presentationml/2006/main">
  <p:tag name="NUM" val="2"/>
</p:tagLst>
</file>

<file path=ppt/tags/tag507.xml><?xml version="1.0" encoding="utf-8"?>
<p:tagLst xmlns:a="http://schemas.openxmlformats.org/drawingml/2006/main" xmlns:r="http://schemas.openxmlformats.org/officeDocument/2006/relationships" xmlns:p="http://schemas.openxmlformats.org/presentationml/2006/main">
  <p:tag name="NUM" val="3"/>
</p:tagLst>
</file>

<file path=ppt/tags/tag508.xml><?xml version="1.0" encoding="utf-8"?>
<p:tagLst xmlns:a="http://schemas.openxmlformats.org/drawingml/2006/main" xmlns:r="http://schemas.openxmlformats.org/officeDocument/2006/relationships" xmlns:p="http://schemas.openxmlformats.org/presentationml/2006/main">
  <p:tag name="NUM" val="4"/>
</p:tagLst>
</file>

<file path=ppt/tags/tag509.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10.xml><?xml version="1.0" encoding="utf-8"?>
<p:tagLst xmlns:a="http://schemas.openxmlformats.org/drawingml/2006/main" xmlns:r="http://schemas.openxmlformats.org/officeDocument/2006/relationships" xmlns:p="http://schemas.openxmlformats.org/presentationml/2006/main">
  <p:tag name="NUM" val="6"/>
</p:tagLst>
</file>

<file path=ppt/tags/tag511.xml><?xml version="1.0" encoding="utf-8"?>
<p:tagLst xmlns:a="http://schemas.openxmlformats.org/drawingml/2006/main" xmlns:r="http://schemas.openxmlformats.org/officeDocument/2006/relationships" xmlns:p="http://schemas.openxmlformats.org/presentationml/2006/main">
  <p:tag name="NUM" val="7"/>
</p:tagLst>
</file>

<file path=ppt/tags/tag512.xml><?xml version="1.0" encoding="utf-8"?>
<p:tagLst xmlns:a="http://schemas.openxmlformats.org/drawingml/2006/main" xmlns:r="http://schemas.openxmlformats.org/officeDocument/2006/relationships" xmlns:p="http://schemas.openxmlformats.org/presentationml/2006/main">
  <p:tag name="NUM" val="8"/>
</p:tagLst>
</file>

<file path=ppt/tags/tag513.xml><?xml version="1.0" encoding="utf-8"?>
<p:tagLst xmlns:a="http://schemas.openxmlformats.org/drawingml/2006/main" xmlns:r="http://schemas.openxmlformats.org/officeDocument/2006/relationships" xmlns:p="http://schemas.openxmlformats.org/presentationml/2006/main">
  <p:tag name="NUM" val="1"/>
</p:tagLst>
</file>

<file path=ppt/tags/tag514.xml><?xml version="1.0" encoding="utf-8"?>
<p:tagLst xmlns:a="http://schemas.openxmlformats.org/drawingml/2006/main" xmlns:r="http://schemas.openxmlformats.org/officeDocument/2006/relationships" xmlns:p="http://schemas.openxmlformats.org/presentationml/2006/main">
  <p:tag name="NUM" val="2"/>
</p:tagLst>
</file>

<file path=ppt/tags/tag515.xml><?xml version="1.0" encoding="utf-8"?>
<p:tagLst xmlns:a="http://schemas.openxmlformats.org/drawingml/2006/main" xmlns:r="http://schemas.openxmlformats.org/officeDocument/2006/relationships" xmlns:p="http://schemas.openxmlformats.org/presentationml/2006/main">
  <p:tag name="NUM" val="3"/>
</p:tagLst>
</file>

<file path=ppt/tags/tag516.xml><?xml version="1.0" encoding="utf-8"?>
<p:tagLst xmlns:a="http://schemas.openxmlformats.org/drawingml/2006/main" xmlns:r="http://schemas.openxmlformats.org/officeDocument/2006/relationships" xmlns:p="http://schemas.openxmlformats.org/presentationml/2006/main">
  <p:tag name="NUM" val="4"/>
</p:tagLst>
</file>

<file path=ppt/tags/tag517.xml><?xml version="1.0" encoding="utf-8"?>
<p:tagLst xmlns:a="http://schemas.openxmlformats.org/drawingml/2006/main" xmlns:r="http://schemas.openxmlformats.org/officeDocument/2006/relationships" xmlns:p="http://schemas.openxmlformats.org/presentationml/2006/main">
  <p:tag name="NUM" val="5"/>
</p:tagLst>
</file>

<file path=ppt/tags/tag518.xml><?xml version="1.0" encoding="utf-8"?>
<p:tagLst xmlns:a="http://schemas.openxmlformats.org/drawingml/2006/main" xmlns:r="http://schemas.openxmlformats.org/officeDocument/2006/relationships" xmlns:p="http://schemas.openxmlformats.org/presentationml/2006/main">
  <p:tag name="NUM" val="6"/>
</p:tagLst>
</file>

<file path=ppt/tags/tag519.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20.xml><?xml version="1.0" encoding="utf-8"?>
<p:tagLst xmlns:a="http://schemas.openxmlformats.org/drawingml/2006/main" xmlns:r="http://schemas.openxmlformats.org/officeDocument/2006/relationships" xmlns:p="http://schemas.openxmlformats.org/presentationml/2006/main">
  <p:tag name="NUM" val="8"/>
</p:tagLst>
</file>

<file path=ppt/tags/tag521.xml><?xml version="1.0" encoding="utf-8"?>
<p:tagLst xmlns:a="http://schemas.openxmlformats.org/drawingml/2006/main" xmlns:r="http://schemas.openxmlformats.org/officeDocument/2006/relationships" xmlns:p="http://schemas.openxmlformats.org/presentationml/2006/main">
  <p:tag name="NUM" val="9"/>
</p:tagLst>
</file>

<file path=ppt/tags/tag522.xml><?xml version="1.0" encoding="utf-8"?>
<p:tagLst xmlns:a="http://schemas.openxmlformats.org/drawingml/2006/main" xmlns:r="http://schemas.openxmlformats.org/officeDocument/2006/relationships" xmlns:p="http://schemas.openxmlformats.org/presentationml/2006/main">
  <p:tag name="NUM" val="10"/>
</p:tagLst>
</file>

<file path=ppt/tags/tag523.xml><?xml version="1.0" encoding="utf-8"?>
<p:tagLst xmlns:a="http://schemas.openxmlformats.org/drawingml/2006/main" xmlns:r="http://schemas.openxmlformats.org/officeDocument/2006/relationships" xmlns:p="http://schemas.openxmlformats.org/presentationml/2006/main">
  <p:tag name="NUM" val="11"/>
</p:tagLst>
</file>

<file path=ppt/tags/tag524.xml><?xml version="1.0" encoding="utf-8"?>
<p:tagLst xmlns:a="http://schemas.openxmlformats.org/drawingml/2006/main" xmlns:r="http://schemas.openxmlformats.org/officeDocument/2006/relationships" xmlns:p="http://schemas.openxmlformats.org/presentationml/2006/main">
  <p:tag name="NUM" val="12"/>
</p:tagLst>
</file>

<file path=ppt/tags/tag525.xml><?xml version="1.0" encoding="utf-8"?>
<p:tagLst xmlns:a="http://schemas.openxmlformats.org/drawingml/2006/main" xmlns:r="http://schemas.openxmlformats.org/officeDocument/2006/relationships" xmlns:p="http://schemas.openxmlformats.org/presentationml/2006/main">
  <p:tag name="NUM" val="13"/>
</p:tagLst>
</file>

<file path=ppt/tags/tag526.xml><?xml version="1.0" encoding="utf-8"?>
<p:tagLst xmlns:a="http://schemas.openxmlformats.org/drawingml/2006/main" xmlns:r="http://schemas.openxmlformats.org/officeDocument/2006/relationships" xmlns:p="http://schemas.openxmlformats.org/presentationml/2006/main">
  <p:tag name="NUM" val="1"/>
</p:tagLst>
</file>

<file path=ppt/tags/tag527.xml><?xml version="1.0" encoding="utf-8"?>
<p:tagLst xmlns:a="http://schemas.openxmlformats.org/drawingml/2006/main" xmlns:r="http://schemas.openxmlformats.org/officeDocument/2006/relationships" xmlns:p="http://schemas.openxmlformats.org/presentationml/2006/main">
  <p:tag name="NUM" val="2"/>
</p:tagLst>
</file>

<file path=ppt/tags/tag528.xml><?xml version="1.0" encoding="utf-8"?>
<p:tagLst xmlns:a="http://schemas.openxmlformats.org/drawingml/2006/main" xmlns:r="http://schemas.openxmlformats.org/officeDocument/2006/relationships" xmlns:p="http://schemas.openxmlformats.org/presentationml/2006/main">
  <p:tag name="NUM" val="3"/>
</p:tagLst>
</file>

<file path=ppt/tags/tag529.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30.xml><?xml version="1.0" encoding="utf-8"?>
<p:tagLst xmlns:a="http://schemas.openxmlformats.org/drawingml/2006/main" xmlns:r="http://schemas.openxmlformats.org/officeDocument/2006/relationships" xmlns:p="http://schemas.openxmlformats.org/presentationml/2006/main">
  <p:tag name="NUM" val="5"/>
</p:tagLst>
</file>

<file path=ppt/tags/tag531.xml><?xml version="1.0" encoding="utf-8"?>
<p:tagLst xmlns:a="http://schemas.openxmlformats.org/drawingml/2006/main" xmlns:r="http://schemas.openxmlformats.org/officeDocument/2006/relationships" xmlns:p="http://schemas.openxmlformats.org/presentationml/2006/main">
  <p:tag name="NUM" val="6"/>
</p:tagLst>
</file>

<file path=ppt/tags/tag532.xml><?xml version="1.0" encoding="utf-8"?>
<p:tagLst xmlns:a="http://schemas.openxmlformats.org/drawingml/2006/main" xmlns:r="http://schemas.openxmlformats.org/officeDocument/2006/relationships" xmlns:p="http://schemas.openxmlformats.org/presentationml/2006/main">
  <p:tag name="NUM" val="7"/>
</p:tagLst>
</file>

<file path=ppt/tags/tag533.xml><?xml version="1.0" encoding="utf-8"?>
<p:tagLst xmlns:a="http://schemas.openxmlformats.org/drawingml/2006/main" xmlns:r="http://schemas.openxmlformats.org/officeDocument/2006/relationships" xmlns:p="http://schemas.openxmlformats.org/presentationml/2006/main">
  <p:tag name="NUM" val="8"/>
</p:tagLst>
</file>

<file path=ppt/tags/tag534.xml><?xml version="1.0" encoding="utf-8"?>
<p:tagLst xmlns:a="http://schemas.openxmlformats.org/drawingml/2006/main" xmlns:r="http://schemas.openxmlformats.org/officeDocument/2006/relationships" xmlns:p="http://schemas.openxmlformats.org/presentationml/2006/main">
  <p:tag name="NUM" val="9"/>
</p:tagLst>
</file>

<file path=ppt/tags/tag535.xml><?xml version="1.0" encoding="utf-8"?>
<p:tagLst xmlns:a="http://schemas.openxmlformats.org/drawingml/2006/main" xmlns:r="http://schemas.openxmlformats.org/officeDocument/2006/relationships" xmlns:p="http://schemas.openxmlformats.org/presentationml/2006/main">
  <p:tag name="NUM" val="13"/>
</p:tagLst>
</file>

<file path=ppt/tags/tag536.xml><?xml version="1.0" encoding="utf-8"?>
<p:tagLst xmlns:a="http://schemas.openxmlformats.org/drawingml/2006/main" xmlns:r="http://schemas.openxmlformats.org/officeDocument/2006/relationships" xmlns:p="http://schemas.openxmlformats.org/presentationml/2006/main">
  <p:tag name="NUM" val="11"/>
</p:tagLst>
</file>

<file path=ppt/tags/tag537.xml><?xml version="1.0" encoding="utf-8"?>
<p:tagLst xmlns:a="http://schemas.openxmlformats.org/drawingml/2006/main" xmlns:r="http://schemas.openxmlformats.org/officeDocument/2006/relationships" xmlns:p="http://schemas.openxmlformats.org/presentationml/2006/main">
  <p:tag name="NUM" val="12"/>
</p:tagLst>
</file>

<file path=ppt/tags/tag538.xml><?xml version="1.0" encoding="utf-8"?>
<p:tagLst xmlns:a="http://schemas.openxmlformats.org/drawingml/2006/main" xmlns:r="http://schemas.openxmlformats.org/officeDocument/2006/relationships" xmlns:p="http://schemas.openxmlformats.org/presentationml/2006/main">
  <p:tag name="NUM" val="10"/>
</p:tagLst>
</file>

<file path=ppt/tags/tag539.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40.xml><?xml version="1.0" encoding="utf-8"?>
<p:tagLst xmlns:a="http://schemas.openxmlformats.org/drawingml/2006/main" xmlns:r="http://schemas.openxmlformats.org/officeDocument/2006/relationships" xmlns:p="http://schemas.openxmlformats.org/presentationml/2006/main">
  <p:tag name="NUM" val="2"/>
</p:tagLst>
</file>

<file path=ppt/tags/tag541.xml><?xml version="1.0" encoding="utf-8"?>
<p:tagLst xmlns:a="http://schemas.openxmlformats.org/drawingml/2006/main" xmlns:r="http://schemas.openxmlformats.org/officeDocument/2006/relationships" xmlns:p="http://schemas.openxmlformats.org/presentationml/2006/main">
  <p:tag name="NUM" val="3"/>
</p:tagLst>
</file>

<file path=ppt/tags/tag542.xml><?xml version="1.0" encoding="utf-8"?>
<p:tagLst xmlns:a="http://schemas.openxmlformats.org/drawingml/2006/main" xmlns:r="http://schemas.openxmlformats.org/officeDocument/2006/relationships" xmlns:p="http://schemas.openxmlformats.org/presentationml/2006/main">
  <p:tag name="NUM" val="4"/>
</p:tagLst>
</file>

<file path=ppt/tags/tag543.xml><?xml version="1.0" encoding="utf-8"?>
<p:tagLst xmlns:a="http://schemas.openxmlformats.org/drawingml/2006/main" xmlns:r="http://schemas.openxmlformats.org/officeDocument/2006/relationships" xmlns:p="http://schemas.openxmlformats.org/presentationml/2006/main">
  <p:tag name="NUM" val="5"/>
</p:tagLst>
</file>

<file path=ppt/tags/tag544.xml><?xml version="1.0" encoding="utf-8"?>
<p:tagLst xmlns:a="http://schemas.openxmlformats.org/drawingml/2006/main" xmlns:r="http://schemas.openxmlformats.org/officeDocument/2006/relationships" xmlns:p="http://schemas.openxmlformats.org/presentationml/2006/main">
  <p:tag name="NUM" val="6"/>
</p:tagLst>
</file>

<file path=ppt/tags/tag545.xml><?xml version="1.0" encoding="utf-8"?>
<p:tagLst xmlns:a="http://schemas.openxmlformats.org/drawingml/2006/main" xmlns:r="http://schemas.openxmlformats.org/officeDocument/2006/relationships" xmlns:p="http://schemas.openxmlformats.org/presentationml/2006/main">
  <p:tag name="NUM" val="7"/>
</p:tagLst>
</file>

<file path=ppt/tags/tag546.xml><?xml version="1.0" encoding="utf-8"?>
<p:tagLst xmlns:a="http://schemas.openxmlformats.org/drawingml/2006/main" xmlns:r="http://schemas.openxmlformats.org/officeDocument/2006/relationships" xmlns:p="http://schemas.openxmlformats.org/presentationml/2006/main">
  <p:tag name="NUM" val="9"/>
</p:tagLst>
</file>

<file path=ppt/tags/tag547.xml><?xml version="1.0" encoding="utf-8"?>
<p:tagLst xmlns:a="http://schemas.openxmlformats.org/drawingml/2006/main" xmlns:r="http://schemas.openxmlformats.org/officeDocument/2006/relationships" xmlns:p="http://schemas.openxmlformats.org/presentationml/2006/main">
  <p:tag name="NUM" val="1"/>
</p:tagLst>
</file>

<file path=ppt/tags/tag548.xml><?xml version="1.0" encoding="utf-8"?>
<p:tagLst xmlns:a="http://schemas.openxmlformats.org/drawingml/2006/main" xmlns:r="http://schemas.openxmlformats.org/officeDocument/2006/relationships" xmlns:p="http://schemas.openxmlformats.org/presentationml/2006/main">
  <p:tag name="NUM" val="2"/>
</p:tagLst>
</file>

<file path=ppt/tags/tag549.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50.xml><?xml version="1.0" encoding="utf-8"?>
<p:tagLst xmlns:a="http://schemas.openxmlformats.org/drawingml/2006/main" xmlns:r="http://schemas.openxmlformats.org/officeDocument/2006/relationships" xmlns:p="http://schemas.openxmlformats.org/presentationml/2006/main">
  <p:tag name="NUM" val="4"/>
</p:tagLst>
</file>

<file path=ppt/tags/tag551.xml><?xml version="1.0" encoding="utf-8"?>
<p:tagLst xmlns:a="http://schemas.openxmlformats.org/drawingml/2006/main" xmlns:r="http://schemas.openxmlformats.org/officeDocument/2006/relationships" xmlns:p="http://schemas.openxmlformats.org/presentationml/2006/main">
  <p:tag name="NUM" val="5"/>
</p:tagLst>
</file>

<file path=ppt/tags/tag552.xml><?xml version="1.0" encoding="utf-8"?>
<p:tagLst xmlns:a="http://schemas.openxmlformats.org/drawingml/2006/main" xmlns:r="http://schemas.openxmlformats.org/officeDocument/2006/relationships" xmlns:p="http://schemas.openxmlformats.org/presentationml/2006/main">
  <p:tag name="NUM" val="6"/>
</p:tagLst>
</file>

<file path=ppt/tags/tag553.xml><?xml version="1.0" encoding="utf-8"?>
<p:tagLst xmlns:a="http://schemas.openxmlformats.org/drawingml/2006/main" xmlns:r="http://schemas.openxmlformats.org/officeDocument/2006/relationships" xmlns:p="http://schemas.openxmlformats.org/presentationml/2006/main">
  <p:tag name="NUM" val="7"/>
</p:tagLst>
</file>

<file path=ppt/tags/tag554.xml><?xml version="1.0" encoding="utf-8"?>
<p:tagLst xmlns:a="http://schemas.openxmlformats.org/drawingml/2006/main" xmlns:r="http://schemas.openxmlformats.org/officeDocument/2006/relationships" xmlns:p="http://schemas.openxmlformats.org/presentationml/2006/main">
  <p:tag name="NUM" val="8"/>
</p:tagLst>
</file>

<file path=ppt/tags/tag555.xml><?xml version="1.0" encoding="utf-8"?>
<p:tagLst xmlns:a="http://schemas.openxmlformats.org/drawingml/2006/main" xmlns:r="http://schemas.openxmlformats.org/officeDocument/2006/relationships" xmlns:p="http://schemas.openxmlformats.org/presentationml/2006/main">
  <p:tag name="NUM" val="9"/>
</p:tagLst>
</file>

<file path=ppt/tags/tag556.xml><?xml version="1.0" encoding="utf-8"?>
<p:tagLst xmlns:a="http://schemas.openxmlformats.org/drawingml/2006/main" xmlns:r="http://schemas.openxmlformats.org/officeDocument/2006/relationships" xmlns:p="http://schemas.openxmlformats.org/presentationml/2006/main">
  <p:tag name="NUM" val="1"/>
</p:tagLst>
</file>

<file path=ppt/tags/tag557.xml><?xml version="1.0" encoding="utf-8"?>
<p:tagLst xmlns:a="http://schemas.openxmlformats.org/drawingml/2006/main" xmlns:r="http://schemas.openxmlformats.org/officeDocument/2006/relationships" xmlns:p="http://schemas.openxmlformats.org/presentationml/2006/main">
  <p:tag name="NUM" val="2"/>
</p:tagLst>
</file>

<file path=ppt/tags/tag558.xml><?xml version="1.0" encoding="utf-8"?>
<p:tagLst xmlns:a="http://schemas.openxmlformats.org/drawingml/2006/main" xmlns:r="http://schemas.openxmlformats.org/officeDocument/2006/relationships" xmlns:p="http://schemas.openxmlformats.org/presentationml/2006/main">
  <p:tag name="NUM" val="3"/>
</p:tagLst>
</file>

<file path=ppt/tags/tag559.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60.xml><?xml version="1.0" encoding="utf-8"?>
<p:tagLst xmlns:a="http://schemas.openxmlformats.org/drawingml/2006/main" xmlns:r="http://schemas.openxmlformats.org/officeDocument/2006/relationships" xmlns:p="http://schemas.openxmlformats.org/presentationml/2006/main">
  <p:tag name="NUM" val="5"/>
</p:tagLst>
</file>

<file path=ppt/tags/tag561.xml><?xml version="1.0" encoding="utf-8"?>
<p:tagLst xmlns:a="http://schemas.openxmlformats.org/drawingml/2006/main" xmlns:r="http://schemas.openxmlformats.org/officeDocument/2006/relationships" xmlns:p="http://schemas.openxmlformats.org/presentationml/2006/main">
  <p:tag name="NUM" val="6"/>
</p:tagLst>
</file>

<file path=ppt/tags/tag562.xml><?xml version="1.0" encoding="utf-8"?>
<p:tagLst xmlns:a="http://schemas.openxmlformats.org/drawingml/2006/main" xmlns:r="http://schemas.openxmlformats.org/officeDocument/2006/relationships" xmlns:p="http://schemas.openxmlformats.org/presentationml/2006/main">
  <p:tag name="NUM" val="1"/>
</p:tagLst>
</file>

<file path=ppt/tags/tag563.xml><?xml version="1.0" encoding="utf-8"?>
<p:tagLst xmlns:a="http://schemas.openxmlformats.org/drawingml/2006/main" xmlns:r="http://schemas.openxmlformats.org/officeDocument/2006/relationships" xmlns:p="http://schemas.openxmlformats.org/presentationml/2006/main">
  <p:tag name="NUM" val="2"/>
</p:tagLst>
</file>

<file path=ppt/tags/tag564.xml><?xml version="1.0" encoding="utf-8"?>
<p:tagLst xmlns:a="http://schemas.openxmlformats.org/drawingml/2006/main" xmlns:r="http://schemas.openxmlformats.org/officeDocument/2006/relationships" xmlns:p="http://schemas.openxmlformats.org/presentationml/2006/main">
  <p:tag name="NUM" val="3"/>
</p:tagLst>
</file>

<file path=ppt/tags/tag565.xml><?xml version="1.0" encoding="utf-8"?>
<p:tagLst xmlns:a="http://schemas.openxmlformats.org/drawingml/2006/main" xmlns:r="http://schemas.openxmlformats.org/officeDocument/2006/relationships" xmlns:p="http://schemas.openxmlformats.org/presentationml/2006/main">
  <p:tag name="NUM" val="4"/>
</p:tagLst>
</file>

<file path=ppt/tags/tag566.xml><?xml version="1.0" encoding="utf-8"?>
<p:tagLst xmlns:a="http://schemas.openxmlformats.org/drawingml/2006/main" xmlns:r="http://schemas.openxmlformats.org/officeDocument/2006/relationships" xmlns:p="http://schemas.openxmlformats.org/presentationml/2006/main">
  <p:tag name="NUM" val="5"/>
</p:tagLst>
</file>

<file path=ppt/tags/tag567.xml><?xml version="1.0" encoding="utf-8"?>
<p:tagLst xmlns:a="http://schemas.openxmlformats.org/drawingml/2006/main" xmlns:r="http://schemas.openxmlformats.org/officeDocument/2006/relationships" xmlns:p="http://schemas.openxmlformats.org/presentationml/2006/main">
  <p:tag name="NUM" val="6"/>
</p:tagLst>
</file>

<file path=ppt/tags/tag568.xml><?xml version="1.0" encoding="utf-8"?>
<p:tagLst xmlns:a="http://schemas.openxmlformats.org/drawingml/2006/main" xmlns:r="http://schemas.openxmlformats.org/officeDocument/2006/relationships" xmlns:p="http://schemas.openxmlformats.org/presentationml/2006/main">
  <p:tag name="NUM" val="7"/>
</p:tagLst>
</file>

<file path=ppt/tags/tag569.xml><?xml version="1.0" encoding="utf-8"?>
<p:tagLst xmlns:a="http://schemas.openxmlformats.org/drawingml/2006/main" xmlns:r="http://schemas.openxmlformats.org/officeDocument/2006/relationships" xmlns:p="http://schemas.openxmlformats.org/presentationml/2006/main">
  <p:tag name="NUM" val="8"/>
</p:tagLst>
</file>

<file path=ppt/tags/tag57.xml><?xml version="1.0" encoding="utf-8"?>
<p:tagLst xmlns:a="http://schemas.openxmlformats.org/drawingml/2006/main" xmlns:r="http://schemas.openxmlformats.org/officeDocument/2006/relationships" xmlns:p="http://schemas.openxmlformats.org/presentationml/2006/main">
  <p:tag name="NUM" val="10"/>
</p:tagLst>
</file>

<file path=ppt/tags/tag570.xml><?xml version="1.0" encoding="utf-8"?>
<p:tagLst xmlns:a="http://schemas.openxmlformats.org/drawingml/2006/main" xmlns:r="http://schemas.openxmlformats.org/officeDocument/2006/relationships" xmlns:p="http://schemas.openxmlformats.org/presentationml/2006/main">
  <p:tag name="NUM" val="9"/>
</p:tagLst>
</file>

<file path=ppt/tags/tag571.xml><?xml version="1.0" encoding="utf-8"?>
<p:tagLst xmlns:a="http://schemas.openxmlformats.org/drawingml/2006/main" xmlns:r="http://schemas.openxmlformats.org/officeDocument/2006/relationships" xmlns:p="http://schemas.openxmlformats.org/presentationml/2006/main">
  <p:tag name="NUM" val="1"/>
</p:tagLst>
</file>

<file path=ppt/tags/tag572.xml><?xml version="1.0" encoding="utf-8"?>
<p:tagLst xmlns:a="http://schemas.openxmlformats.org/drawingml/2006/main" xmlns:r="http://schemas.openxmlformats.org/officeDocument/2006/relationships" xmlns:p="http://schemas.openxmlformats.org/presentationml/2006/main">
  <p:tag name="NUM" val="2"/>
</p:tagLst>
</file>

<file path=ppt/tags/tag573.xml><?xml version="1.0" encoding="utf-8"?>
<p:tagLst xmlns:a="http://schemas.openxmlformats.org/drawingml/2006/main" xmlns:r="http://schemas.openxmlformats.org/officeDocument/2006/relationships" xmlns:p="http://schemas.openxmlformats.org/presentationml/2006/main">
  <p:tag name="NUM" val="3"/>
</p:tagLst>
</file>

<file path=ppt/tags/tag574.xml><?xml version="1.0" encoding="utf-8"?>
<p:tagLst xmlns:a="http://schemas.openxmlformats.org/drawingml/2006/main" xmlns:r="http://schemas.openxmlformats.org/officeDocument/2006/relationships" xmlns:p="http://schemas.openxmlformats.org/presentationml/2006/main">
  <p:tag name="NUM" val="4"/>
</p:tagLst>
</file>

<file path=ppt/tags/tag575.xml><?xml version="1.0" encoding="utf-8"?>
<p:tagLst xmlns:a="http://schemas.openxmlformats.org/drawingml/2006/main" xmlns:r="http://schemas.openxmlformats.org/officeDocument/2006/relationships" xmlns:p="http://schemas.openxmlformats.org/presentationml/2006/main">
  <p:tag name="NUM" val="5"/>
</p:tagLst>
</file>

<file path=ppt/tags/tag576.xml><?xml version="1.0" encoding="utf-8"?>
<p:tagLst xmlns:a="http://schemas.openxmlformats.org/drawingml/2006/main" xmlns:r="http://schemas.openxmlformats.org/officeDocument/2006/relationships" xmlns:p="http://schemas.openxmlformats.org/presentationml/2006/main">
  <p:tag name="NUM" val="6"/>
</p:tagLst>
</file>

<file path=ppt/tags/tag577.xml><?xml version="1.0" encoding="utf-8"?>
<p:tagLst xmlns:a="http://schemas.openxmlformats.org/drawingml/2006/main" xmlns:r="http://schemas.openxmlformats.org/officeDocument/2006/relationships" xmlns:p="http://schemas.openxmlformats.org/presentationml/2006/main">
  <p:tag name="NUM" val="7"/>
</p:tagLst>
</file>

<file path=ppt/tags/tag578.xml><?xml version="1.0" encoding="utf-8"?>
<p:tagLst xmlns:a="http://schemas.openxmlformats.org/drawingml/2006/main" xmlns:r="http://schemas.openxmlformats.org/officeDocument/2006/relationships" xmlns:p="http://schemas.openxmlformats.org/presentationml/2006/main">
  <p:tag name="NUM" val="8"/>
</p:tagLst>
</file>

<file path=ppt/tags/tag579.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11"/>
</p:tagLst>
</file>

<file path=ppt/tags/tag580.xml><?xml version="1.0" encoding="utf-8"?>
<p:tagLst xmlns:a="http://schemas.openxmlformats.org/drawingml/2006/main" xmlns:r="http://schemas.openxmlformats.org/officeDocument/2006/relationships" xmlns:p="http://schemas.openxmlformats.org/presentationml/2006/main">
  <p:tag name="NUM" val="2"/>
</p:tagLst>
</file>

<file path=ppt/tags/tag581.xml><?xml version="1.0" encoding="utf-8"?>
<p:tagLst xmlns:a="http://schemas.openxmlformats.org/drawingml/2006/main" xmlns:r="http://schemas.openxmlformats.org/officeDocument/2006/relationships" xmlns:p="http://schemas.openxmlformats.org/presentationml/2006/main">
  <p:tag name="NUM" val="3"/>
</p:tagLst>
</file>

<file path=ppt/tags/tag582.xml><?xml version="1.0" encoding="utf-8"?>
<p:tagLst xmlns:a="http://schemas.openxmlformats.org/drawingml/2006/main" xmlns:r="http://schemas.openxmlformats.org/officeDocument/2006/relationships" xmlns:p="http://schemas.openxmlformats.org/presentationml/2006/main">
  <p:tag name="NUM" val="4"/>
</p:tagLst>
</file>

<file path=ppt/tags/tag583.xml><?xml version="1.0" encoding="utf-8"?>
<p:tagLst xmlns:a="http://schemas.openxmlformats.org/drawingml/2006/main" xmlns:r="http://schemas.openxmlformats.org/officeDocument/2006/relationships" xmlns:p="http://schemas.openxmlformats.org/presentationml/2006/main">
  <p:tag name="NUM" val="5"/>
</p:tagLst>
</file>

<file path=ppt/tags/tag584.xml><?xml version="1.0" encoding="utf-8"?>
<p:tagLst xmlns:a="http://schemas.openxmlformats.org/drawingml/2006/main" xmlns:r="http://schemas.openxmlformats.org/officeDocument/2006/relationships" xmlns:p="http://schemas.openxmlformats.org/presentationml/2006/main">
  <p:tag name="NUM" val="6"/>
</p:tagLst>
</file>

<file path=ppt/tags/tag585.xml><?xml version="1.0" encoding="utf-8"?>
<p:tagLst xmlns:a="http://schemas.openxmlformats.org/drawingml/2006/main" xmlns:r="http://schemas.openxmlformats.org/officeDocument/2006/relationships" xmlns:p="http://schemas.openxmlformats.org/presentationml/2006/main">
  <p:tag name="NUM" val="7"/>
</p:tagLst>
</file>

<file path=ppt/tags/tag586.xml><?xml version="1.0" encoding="utf-8"?>
<p:tagLst xmlns:a="http://schemas.openxmlformats.org/drawingml/2006/main" xmlns:r="http://schemas.openxmlformats.org/officeDocument/2006/relationships" xmlns:p="http://schemas.openxmlformats.org/presentationml/2006/main">
  <p:tag name="NUM" val="8"/>
</p:tagLst>
</file>

<file path=ppt/tags/tag587.xml><?xml version="1.0" encoding="utf-8"?>
<p:tagLst xmlns:a="http://schemas.openxmlformats.org/drawingml/2006/main" xmlns:r="http://schemas.openxmlformats.org/officeDocument/2006/relationships" xmlns:p="http://schemas.openxmlformats.org/presentationml/2006/main">
  <p:tag name="NUM" val="1"/>
</p:tagLst>
</file>

<file path=ppt/tags/tag588.xml><?xml version="1.0" encoding="utf-8"?>
<p:tagLst xmlns:a="http://schemas.openxmlformats.org/drawingml/2006/main" xmlns:r="http://schemas.openxmlformats.org/officeDocument/2006/relationships" xmlns:p="http://schemas.openxmlformats.org/presentationml/2006/main">
  <p:tag name="NUM" val="2"/>
</p:tagLst>
</file>

<file path=ppt/tags/tag589.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12"/>
</p:tagLst>
</file>

<file path=ppt/tags/tag590.xml><?xml version="1.0" encoding="utf-8"?>
<p:tagLst xmlns:a="http://schemas.openxmlformats.org/drawingml/2006/main" xmlns:r="http://schemas.openxmlformats.org/officeDocument/2006/relationships" xmlns:p="http://schemas.openxmlformats.org/presentationml/2006/main">
  <p:tag name="NUM" val="4"/>
</p:tagLst>
</file>

<file path=ppt/tags/tag591.xml><?xml version="1.0" encoding="utf-8"?>
<p:tagLst xmlns:a="http://schemas.openxmlformats.org/drawingml/2006/main" xmlns:r="http://schemas.openxmlformats.org/officeDocument/2006/relationships" xmlns:p="http://schemas.openxmlformats.org/presentationml/2006/main">
  <p:tag name="NUM" val="5"/>
</p:tagLst>
</file>

<file path=ppt/tags/tag592.xml><?xml version="1.0" encoding="utf-8"?>
<p:tagLst xmlns:a="http://schemas.openxmlformats.org/drawingml/2006/main" xmlns:r="http://schemas.openxmlformats.org/officeDocument/2006/relationships" xmlns:p="http://schemas.openxmlformats.org/presentationml/2006/main">
  <p:tag name="NUM" val="6"/>
</p:tagLst>
</file>

<file path=ppt/tags/tag593.xml><?xml version="1.0" encoding="utf-8"?>
<p:tagLst xmlns:a="http://schemas.openxmlformats.org/drawingml/2006/main" xmlns:r="http://schemas.openxmlformats.org/officeDocument/2006/relationships" xmlns:p="http://schemas.openxmlformats.org/presentationml/2006/main">
  <p:tag name="NUM" val="7"/>
</p:tagLst>
</file>

<file path=ppt/tags/tag594.xml><?xml version="1.0" encoding="utf-8"?>
<p:tagLst xmlns:a="http://schemas.openxmlformats.org/drawingml/2006/main" xmlns:r="http://schemas.openxmlformats.org/officeDocument/2006/relationships" xmlns:p="http://schemas.openxmlformats.org/presentationml/2006/main">
  <p:tag name="NUM" val="8"/>
</p:tagLst>
</file>

<file path=ppt/tags/tag595.xml><?xml version="1.0" encoding="utf-8"?>
<p:tagLst xmlns:a="http://schemas.openxmlformats.org/drawingml/2006/main" xmlns:r="http://schemas.openxmlformats.org/officeDocument/2006/relationships" xmlns:p="http://schemas.openxmlformats.org/presentationml/2006/main">
  <p:tag name="NUM" val="1"/>
</p:tagLst>
</file>

<file path=ppt/tags/tag596.xml><?xml version="1.0" encoding="utf-8"?>
<p:tagLst xmlns:a="http://schemas.openxmlformats.org/drawingml/2006/main" xmlns:r="http://schemas.openxmlformats.org/officeDocument/2006/relationships" xmlns:p="http://schemas.openxmlformats.org/presentationml/2006/main">
  <p:tag name="NUM" val="2"/>
</p:tagLst>
</file>

<file path=ppt/tags/tag597.xml><?xml version="1.0" encoding="utf-8"?>
<p:tagLst xmlns:a="http://schemas.openxmlformats.org/drawingml/2006/main" xmlns:r="http://schemas.openxmlformats.org/officeDocument/2006/relationships" xmlns:p="http://schemas.openxmlformats.org/presentationml/2006/main">
  <p:tag name="NUM" val="3"/>
</p:tagLst>
</file>

<file path=ppt/tags/tag598.xml><?xml version="1.0" encoding="utf-8"?>
<p:tagLst xmlns:a="http://schemas.openxmlformats.org/drawingml/2006/main" xmlns:r="http://schemas.openxmlformats.org/officeDocument/2006/relationships" xmlns:p="http://schemas.openxmlformats.org/presentationml/2006/main">
  <p:tag name="NUM" val="4"/>
</p:tagLst>
</file>

<file path=ppt/tags/tag59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3"/>
</p:tagLst>
</file>

<file path=ppt/tags/tag600.xml><?xml version="1.0" encoding="utf-8"?>
<p:tagLst xmlns:a="http://schemas.openxmlformats.org/drawingml/2006/main" xmlns:r="http://schemas.openxmlformats.org/officeDocument/2006/relationships" xmlns:p="http://schemas.openxmlformats.org/presentationml/2006/main">
  <p:tag name="NUM" val="6"/>
</p:tagLst>
</file>

<file path=ppt/tags/tag601.xml><?xml version="1.0" encoding="utf-8"?>
<p:tagLst xmlns:a="http://schemas.openxmlformats.org/drawingml/2006/main" xmlns:r="http://schemas.openxmlformats.org/officeDocument/2006/relationships" xmlns:p="http://schemas.openxmlformats.org/presentationml/2006/main">
  <p:tag name="NUM" val="7"/>
</p:tagLst>
</file>

<file path=ppt/tags/tag602.xml><?xml version="1.0" encoding="utf-8"?>
<p:tagLst xmlns:a="http://schemas.openxmlformats.org/drawingml/2006/main" xmlns:r="http://schemas.openxmlformats.org/officeDocument/2006/relationships" xmlns:p="http://schemas.openxmlformats.org/presentationml/2006/main">
  <p:tag name="NUM" val="9"/>
</p:tagLst>
</file>

<file path=ppt/tags/tag603.xml><?xml version="1.0" encoding="utf-8"?>
<p:tagLst xmlns:a="http://schemas.openxmlformats.org/drawingml/2006/main" xmlns:r="http://schemas.openxmlformats.org/officeDocument/2006/relationships" xmlns:p="http://schemas.openxmlformats.org/presentationml/2006/main">
  <p:tag name="NUM" val="1"/>
</p:tagLst>
</file>

<file path=ppt/tags/tag604.xml><?xml version="1.0" encoding="utf-8"?>
<p:tagLst xmlns:a="http://schemas.openxmlformats.org/drawingml/2006/main" xmlns:r="http://schemas.openxmlformats.org/officeDocument/2006/relationships" xmlns:p="http://schemas.openxmlformats.org/presentationml/2006/main">
  <p:tag name="NUM" val="2"/>
</p:tagLst>
</file>

<file path=ppt/tags/tag605.xml><?xml version="1.0" encoding="utf-8"?>
<p:tagLst xmlns:a="http://schemas.openxmlformats.org/drawingml/2006/main" xmlns:r="http://schemas.openxmlformats.org/officeDocument/2006/relationships" xmlns:p="http://schemas.openxmlformats.org/presentationml/2006/main">
  <p:tag name="NUM" val="3"/>
</p:tagLst>
</file>

<file path=ppt/tags/tag606.xml><?xml version="1.0" encoding="utf-8"?>
<p:tagLst xmlns:a="http://schemas.openxmlformats.org/drawingml/2006/main" xmlns:r="http://schemas.openxmlformats.org/officeDocument/2006/relationships" xmlns:p="http://schemas.openxmlformats.org/presentationml/2006/main">
  <p:tag name="NUM" val="4"/>
</p:tagLst>
</file>

<file path=ppt/tags/tag607.xml><?xml version="1.0" encoding="utf-8"?>
<p:tagLst xmlns:a="http://schemas.openxmlformats.org/drawingml/2006/main" xmlns:r="http://schemas.openxmlformats.org/officeDocument/2006/relationships" xmlns:p="http://schemas.openxmlformats.org/presentationml/2006/main">
  <p:tag name="NUM" val="5"/>
</p:tagLst>
</file>

<file path=ppt/tags/tag608.xml><?xml version="1.0" encoding="utf-8"?>
<p:tagLst xmlns:a="http://schemas.openxmlformats.org/drawingml/2006/main" xmlns:r="http://schemas.openxmlformats.org/officeDocument/2006/relationships" xmlns:p="http://schemas.openxmlformats.org/presentationml/2006/main">
  <p:tag name="NUM" val="6"/>
</p:tagLst>
</file>

<file path=ppt/tags/tag609.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10.xml><?xml version="1.0" encoding="utf-8"?>
<p:tagLst xmlns:a="http://schemas.openxmlformats.org/drawingml/2006/main" xmlns:r="http://schemas.openxmlformats.org/officeDocument/2006/relationships" xmlns:p="http://schemas.openxmlformats.org/presentationml/2006/main">
  <p:tag name="NUM" val="8"/>
</p:tagLst>
</file>

<file path=ppt/tags/tag611.xml><?xml version="1.0" encoding="utf-8"?>
<p:tagLst xmlns:a="http://schemas.openxmlformats.org/drawingml/2006/main" xmlns:r="http://schemas.openxmlformats.org/officeDocument/2006/relationships" xmlns:p="http://schemas.openxmlformats.org/presentationml/2006/main">
  <p:tag name="NUM" val="9"/>
</p:tagLst>
</file>

<file path=ppt/tags/tag612.xml><?xml version="1.0" encoding="utf-8"?>
<p:tagLst xmlns:a="http://schemas.openxmlformats.org/drawingml/2006/main" xmlns:r="http://schemas.openxmlformats.org/officeDocument/2006/relationships" xmlns:p="http://schemas.openxmlformats.org/presentationml/2006/main">
  <p:tag name="NUM" val="1"/>
</p:tagLst>
</file>

<file path=ppt/tags/tag613.xml><?xml version="1.0" encoding="utf-8"?>
<p:tagLst xmlns:a="http://schemas.openxmlformats.org/drawingml/2006/main" xmlns:r="http://schemas.openxmlformats.org/officeDocument/2006/relationships" xmlns:p="http://schemas.openxmlformats.org/presentationml/2006/main">
  <p:tag name="NUM" val="2"/>
</p:tagLst>
</file>

<file path=ppt/tags/tag614.xml><?xml version="1.0" encoding="utf-8"?>
<p:tagLst xmlns:a="http://schemas.openxmlformats.org/drawingml/2006/main" xmlns:r="http://schemas.openxmlformats.org/officeDocument/2006/relationships" xmlns:p="http://schemas.openxmlformats.org/presentationml/2006/main">
  <p:tag name="NUM" val="3"/>
</p:tagLst>
</file>

<file path=ppt/tags/tag615.xml><?xml version="1.0" encoding="utf-8"?>
<p:tagLst xmlns:a="http://schemas.openxmlformats.org/drawingml/2006/main" xmlns:r="http://schemas.openxmlformats.org/officeDocument/2006/relationships" xmlns:p="http://schemas.openxmlformats.org/presentationml/2006/main">
  <p:tag name="NUM" val="4"/>
</p:tagLst>
</file>

<file path=ppt/tags/tag616.xml><?xml version="1.0" encoding="utf-8"?>
<p:tagLst xmlns:a="http://schemas.openxmlformats.org/drawingml/2006/main" xmlns:r="http://schemas.openxmlformats.org/officeDocument/2006/relationships" xmlns:p="http://schemas.openxmlformats.org/presentationml/2006/main">
  <p:tag name="NUM" val="5"/>
</p:tagLst>
</file>

<file path=ppt/tags/tag617.xml><?xml version="1.0" encoding="utf-8"?>
<p:tagLst xmlns:a="http://schemas.openxmlformats.org/drawingml/2006/main" xmlns:r="http://schemas.openxmlformats.org/officeDocument/2006/relationships" xmlns:p="http://schemas.openxmlformats.org/presentationml/2006/main">
  <p:tag name="NUM" val="6"/>
</p:tagLst>
</file>

<file path=ppt/tags/tag618.xml><?xml version="1.0" encoding="utf-8"?>
<p:tagLst xmlns:a="http://schemas.openxmlformats.org/drawingml/2006/main" xmlns:r="http://schemas.openxmlformats.org/officeDocument/2006/relationships" xmlns:p="http://schemas.openxmlformats.org/presentationml/2006/main">
  <p:tag name="NUM" val="1"/>
</p:tagLst>
</file>

<file path=ppt/tags/tag619.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20.xml><?xml version="1.0" encoding="utf-8"?>
<p:tagLst xmlns:a="http://schemas.openxmlformats.org/drawingml/2006/main" xmlns:r="http://schemas.openxmlformats.org/officeDocument/2006/relationships" xmlns:p="http://schemas.openxmlformats.org/presentationml/2006/main">
  <p:tag name="NUM" val="3"/>
</p:tagLst>
</file>

<file path=ppt/tags/tag621.xml><?xml version="1.0" encoding="utf-8"?>
<p:tagLst xmlns:a="http://schemas.openxmlformats.org/drawingml/2006/main" xmlns:r="http://schemas.openxmlformats.org/officeDocument/2006/relationships" xmlns:p="http://schemas.openxmlformats.org/presentationml/2006/main">
  <p:tag name="NUM" val="4"/>
</p:tagLst>
</file>

<file path=ppt/tags/tag622.xml><?xml version="1.0" encoding="utf-8"?>
<p:tagLst xmlns:a="http://schemas.openxmlformats.org/drawingml/2006/main" xmlns:r="http://schemas.openxmlformats.org/officeDocument/2006/relationships" xmlns:p="http://schemas.openxmlformats.org/presentationml/2006/main">
  <p:tag name="NUM" val="5"/>
</p:tagLst>
</file>

<file path=ppt/tags/tag623.xml><?xml version="1.0" encoding="utf-8"?>
<p:tagLst xmlns:a="http://schemas.openxmlformats.org/drawingml/2006/main" xmlns:r="http://schemas.openxmlformats.org/officeDocument/2006/relationships" xmlns:p="http://schemas.openxmlformats.org/presentationml/2006/main">
  <p:tag name="NUM" val="6"/>
</p:tagLst>
</file>

<file path=ppt/tags/tag624.xml><?xml version="1.0" encoding="utf-8"?>
<p:tagLst xmlns:a="http://schemas.openxmlformats.org/drawingml/2006/main" xmlns:r="http://schemas.openxmlformats.org/officeDocument/2006/relationships" xmlns:p="http://schemas.openxmlformats.org/presentationml/2006/main">
  <p:tag name="NUM" val="7"/>
</p:tagLst>
</file>

<file path=ppt/tags/tag625.xml><?xml version="1.0" encoding="utf-8"?>
<p:tagLst xmlns:a="http://schemas.openxmlformats.org/drawingml/2006/main" xmlns:r="http://schemas.openxmlformats.org/officeDocument/2006/relationships" xmlns:p="http://schemas.openxmlformats.org/presentationml/2006/main">
  <p:tag name="NUM" val="8"/>
</p:tagLst>
</file>

<file path=ppt/tags/tag626.xml><?xml version="1.0" encoding="utf-8"?>
<p:tagLst xmlns:a="http://schemas.openxmlformats.org/drawingml/2006/main" xmlns:r="http://schemas.openxmlformats.org/officeDocument/2006/relationships" xmlns:p="http://schemas.openxmlformats.org/presentationml/2006/main">
  <p:tag name="NUM" val="9"/>
</p:tagLst>
</file>

<file path=ppt/tags/tag627.xml><?xml version="1.0" encoding="utf-8"?>
<p:tagLst xmlns:a="http://schemas.openxmlformats.org/drawingml/2006/main" xmlns:r="http://schemas.openxmlformats.org/officeDocument/2006/relationships" xmlns:p="http://schemas.openxmlformats.org/presentationml/2006/main">
  <p:tag name="NUM" val="1"/>
</p:tagLst>
</file>

<file path=ppt/tags/tag628.xml><?xml version="1.0" encoding="utf-8"?>
<p:tagLst xmlns:a="http://schemas.openxmlformats.org/drawingml/2006/main" xmlns:r="http://schemas.openxmlformats.org/officeDocument/2006/relationships" xmlns:p="http://schemas.openxmlformats.org/presentationml/2006/main">
  <p:tag name="NUM" val="2"/>
</p:tagLst>
</file>

<file path=ppt/tags/tag629.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30.xml><?xml version="1.0" encoding="utf-8"?>
<p:tagLst xmlns:a="http://schemas.openxmlformats.org/drawingml/2006/main" xmlns:r="http://schemas.openxmlformats.org/officeDocument/2006/relationships" xmlns:p="http://schemas.openxmlformats.org/presentationml/2006/main">
  <p:tag name="NUM" val="4"/>
</p:tagLst>
</file>

<file path=ppt/tags/tag631.xml><?xml version="1.0" encoding="utf-8"?>
<p:tagLst xmlns:a="http://schemas.openxmlformats.org/drawingml/2006/main" xmlns:r="http://schemas.openxmlformats.org/officeDocument/2006/relationships" xmlns:p="http://schemas.openxmlformats.org/presentationml/2006/main">
  <p:tag name="NUM" val="5"/>
</p:tagLst>
</file>

<file path=ppt/tags/tag632.xml><?xml version="1.0" encoding="utf-8"?>
<p:tagLst xmlns:a="http://schemas.openxmlformats.org/drawingml/2006/main" xmlns:r="http://schemas.openxmlformats.org/officeDocument/2006/relationships" xmlns:p="http://schemas.openxmlformats.org/presentationml/2006/main">
  <p:tag name="NUM" val="6"/>
</p:tagLst>
</file>

<file path=ppt/tags/tag633.xml><?xml version="1.0" encoding="utf-8"?>
<p:tagLst xmlns:a="http://schemas.openxmlformats.org/drawingml/2006/main" xmlns:r="http://schemas.openxmlformats.org/officeDocument/2006/relationships" xmlns:p="http://schemas.openxmlformats.org/presentationml/2006/main">
  <p:tag name="NUM" val="1"/>
</p:tagLst>
</file>

<file path=ppt/tags/tag634.xml><?xml version="1.0" encoding="utf-8"?>
<p:tagLst xmlns:a="http://schemas.openxmlformats.org/drawingml/2006/main" xmlns:r="http://schemas.openxmlformats.org/officeDocument/2006/relationships" xmlns:p="http://schemas.openxmlformats.org/presentationml/2006/main">
  <p:tag name="NUM" val="2"/>
</p:tagLst>
</file>

<file path=ppt/tags/tag635.xml><?xml version="1.0" encoding="utf-8"?>
<p:tagLst xmlns:a="http://schemas.openxmlformats.org/drawingml/2006/main" xmlns:r="http://schemas.openxmlformats.org/officeDocument/2006/relationships" xmlns:p="http://schemas.openxmlformats.org/presentationml/2006/main">
  <p:tag name="NUM" val="3"/>
</p:tagLst>
</file>

<file path=ppt/tags/tag636.xml><?xml version="1.0" encoding="utf-8"?>
<p:tagLst xmlns:a="http://schemas.openxmlformats.org/drawingml/2006/main" xmlns:r="http://schemas.openxmlformats.org/officeDocument/2006/relationships" xmlns:p="http://schemas.openxmlformats.org/presentationml/2006/main">
  <p:tag name="NUM" val="4"/>
</p:tagLst>
</file>

<file path=ppt/tags/tag637.xml><?xml version="1.0" encoding="utf-8"?>
<p:tagLst xmlns:a="http://schemas.openxmlformats.org/drawingml/2006/main" xmlns:r="http://schemas.openxmlformats.org/officeDocument/2006/relationships" xmlns:p="http://schemas.openxmlformats.org/presentationml/2006/main">
  <p:tag name="NUM" val="5"/>
</p:tagLst>
</file>

<file path=ppt/tags/tag638.xml><?xml version="1.0" encoding="utf-8"?>
<p:tagLst xmlns:a="http://schemas.openxmlformats.org/drawingml/2006/main" xmlns:r="http://schemas.openxmlformats.org/officeDocument/2006/relationships" xmlns:p="http://schemas.openxmlformats.org/presentationml/2006/main">
  <p:tag name="NUM" val="6"/>
</p:tagLst>
</file>

<file path=ppt/tags/tag639.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40.xml><?xml version="1.0" encoding="utf-8"?>
<p:tagLst xmlns:a="http://schemas.openxmlformats.org/drawingml/2006/main" xmlns:r="http://schemas.openxmlformats.org/officeDocument/2006/relationships" xmlns:p="http://schemas.openxmlformats.org/presentationml/2006/main">
  <p:tag name="NUM" val="2"/>
</p:tagLst>
</file>

<file path=ppt/tags/tag641.xml><?xml version="1.0" encoding="utf-8"?>
<p:tagLst xmlns:a="http://schemas.openxmlformats.org/drawingml/2006/main" xmlns:r="http://schemas.openxmlformats.org/officeDocument/2006/relationships" xmlns:p="http://schemas.openxmlformats.org/presentationml/2006/main">
  <p:tag name="NUM" val="3"/>
</p:tagLst>
</file>

<file path=ppt/tags/tag642.xml><?xml version="1.0" encoding="utf-8"?>
<p:tagLst xmlns:a="http://schemas.openxmlformats.org/drawingml/2006/main" xmlns:r="http://schemas.openxmlformats.org/officeDocument/2006/relationships" xmlns:p="http://schemas.openxmlformats.org/presentationml/2006/main">
  <p:tag name="NUM" val="4"/>
</p:tagLst>
</file>

<file path=ppt/tags/tag643.xml><?xml version="1.0" encoding="utf-8"?>
<p:tagLst xmlns:a="http://schemas.openxmlformats.org/drawingml/2006/main" xmlns:r="http://schemas.openxmlformats.org/officeDocument/2006/relationships" xmlns:p="http://schemas.openxmlformats.org/presentationml/2006/main">
  <p:tag name="NUM" val="5"/>
</p:tagLst>
</file>

<file path=ppt/tags/tag644.xml><?xml version="1.0" encoding="utf-8"?>
<p:tagLst xmlns:a="http://schemas.openxmlformats.org/drawingml/2006/main" xmlns:r="http://schemas.openxmlformats.org/officeDocument/2006/relationships" xmlns:p="http://schemas.openxmlformats.org/presentationml/2006/main">
  <p:tag name="NUM" val="1"/>
</p:tagLst>
</file>

<file path=ppt/tags/tag645.xml><?xml version="1.0" encoding="utf-8"?>
<p:tagLst xmlns:a="http://schemas.openxmlformats.org/drawingml/2006/main" xmlns:r="http://schemas.openxmlformats.org/officeDocument/2006/relationships" xmlns:p="http://schemas.openxmlformats.org/presentationml/2006/main">
  <p:tag name="NUM" val="2"/>
</p:tagLst>
</file>

<file path=ppt/tags/tag646.xml><?xml version="1.0" encoding="utf-8"?>
<p:tagLst xmlns:a="http://schemas.openxmlformats.org/drawingml/2006/main" xmlns:r="http://schemas.openxmlformats.org/officeDocument/2006/relationships" xmlns:p="http://schemas.openxmlformats.org/presentationml/2006/main">
  <p:tag name="NUM" val="3"/>
</p:tagLst>
</file>

<file path=ppt/tags/tag647.xml><?xml version="1.0" encoding="utf-8"?>
<p:tagLst xmlns:a="http://schemas.openxmlformats.org/drawingml/2006/main" xmlns:r="http://schemas.openxmlformats.org/officeDocument/2006/relationships" xmlns:p="http://schemas.openxmlformats.org/presentationml/2006/main">
  <p:tag name="NUM" val="4"/>
</p:tagLst>
</file>

<file path=ppt/tags/tag648.xml><?xml version="1.0" encoding="utf-8"?>
<p:tagLst xmlns:a="http://schemas.openxmlformats.org/drawingml/2006/main" xmlns:r="http://schemas.openxmlformats.org/officeDocument/2006/relationships" xmlns:p="http://schemas.openxmlformats.org/presentationml/2006/main">
  <p:tag name="NUM" val="5"/>
</p:tagLst>
</file>

<file path=ppt/tags/tag649.xml><?xml version="1.0" encoding="utf-8"?>
<p:tagLst xmlns:a="http://schemas.openxmlformats.org/drawingml/2006/main" xmlns:r="http://schemas.openxmlformats.org/officeDocument/2006/relationships" xmlns:p="http://schemas.openxmlformats.org/presentationml/2006/main">
  <p:tag name="NUM" val="6"/>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50.xml><?xml version="1.0" encoding="utf-8"?>
<p:tagLst xmlns:a="http://schemas.openxmlformats.org/drawingml/2006/main" xmlns:r="http://schemas.openxmlformats.org/officeDocument/2006/relationships" xmlns:p="http://schemas.openxmlformats.org/presentationml/2006/main">
  <p:tag name="NUM" val="7"/>
</p:tagLst>
</file>

<file path=ppt/tags/tag651.xml><?xml version="1.0" encoding="utf-8"?>
<p:tagLst xmlns:a="http://schemas.openxmlformats.org/drawingml/2006/main" xmlns:r="http://schemas.openxmlformats.org/officeDocument/2006/relationships" xmlns:p="http://schemas.openxmlformats.org/presentationml/2006/main">
  <p:tag name="NUM" val="9"/>
</p:tagLst>
</file>

<file path=ppt/tags/tag652.xml><?xml version="1.0" encoding="utf-8"?>
<p:tagLst xmlns:a="http://schemas.openxmlformats.org/drawingml/2006/main" xmlns:r="http://schemas.openxmlformats.org/officeDocument/2006/relationships" xmlns:p="http://schemas.openxmlformats.org/presentationml/2006/main">
  <p:tag name="NUM" val="1"/>
</p:tagLst>
</file>

<file path=ppt/tags/tag653.xml><?xml version="1.0" encoding="utf-8"?>
<p:tagLst xmlns:a="http://schemas.openxmlformats.org/drawingml/2006/main" xmlns:r="http://schemas.openxmlformats.org/officeDocument/2006/relationships" xmlns:p="http://schemas.openxmlformats.org/presentationml/2006/main">
  <p:tag name="NUM" val="2"/>
</p:tagLst>
</file>

<file path=ppt/tags/tag654.xml><?xml version="1.0" encoding="utf-8"?>
<p:tagLst xmlns:a="http://schemas.openxmlformats.org/drawingml/2006/main" xmlns:r="http://schemas.openxmlformats.org/officeDocument/2006/relationships" xmlns:p="http://schemas.openxmlformats.org/presentationml/2006/main">
  <p:tag name="NUM" val="3"/>
</p:tagLst>
</file>

<file path=ppt/tags/tag655.xml><?xml version="1.0" encoding="utf-8"?>
<p:tagLst xmlns:a="http://schemas.openxmlformats.org/drawingml/2006/main" xmlns:r="http://schemas.openxmlformats.org/officeDocument/2006/relationships" xmlns:p="http://schemas.openxmlformats.org/presentationml/2006/main">
  <p:tag name="NUM" val="4"/>
</p:tagLst>
</file>

<file path=ppt/tags/tag656.xml><?xml version="1.0" encoding="utf-8"?>
<p:tagLst xmlns:a="http://schemas.openxmlformats.org/drawingml/2006/main" xmlns:r="http://schemas.openxmlformats.org/officeDocument/2006/relationships" xmlns:p="http://schemas.openxmlformats.org/presentationml/2006/main">
  <p:tag name="NUM" val="5"/>
</p:tagLst>
</file>

<file path=ppt/tags/tag657.xml><?xml version="1.0" encoding="utf-8"?>
<p:tagLst xmlns:a="http://schemas.openxmlformats.org/drawingml/2006/main" xmlns:r="http://schemas.openxmlformats.org/officeDocument/2006/relationships" xmlns:p="http://schemas.openxmlformats.org/presentationml/2006/main">
  <p:tag name="NUM" val="6"/>
</p:tagLst>
</file>

<file path=ppt/tags/tag658.xml><?xml version="1.0" encoding="utf-8"?>
<p:tagLst xmlns:a="http://schemas.openxmlformats.org/drawingml/2006/main" xmlns:r="http://schemas.openxmlformats.org/officeDocument/2006/relationships" xmlns:p="http://schemas.openxmlformats.org/presentationml/2006/main">
  <p:tag name="NUM" val="7"/>
</p:tagLst>
</file>

<file path=ppt/tags/tag659.xml><?xml version="1.0" encoding="utf-8"?>
<p:tagLst xmlns:a="http://schemas.openxmlformats.org/drawingml/2006/main" xmlns:r="http://schemas.openxmlformats.org/officeDocument/2006/relationships" xmlns:p="http://schemas.openxmlformats.org/presentationml/2006/main">
  <p:tag name="NUM" val="8"/>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60.xml><?xml version="1.0" encoding="utf-8"?>
<p:tagLst xmlns:a="http://schemas.openxmlformats.org/drawingml/2006/main" xmlns:r="http://schemas.openxmlformats.org/officeDocument/2006/relationships" xmlns:p="http://schemas.openxmlformats.org/presentationml/2006/main">
  <p:tag name="NUM" val="1"/>
</p:tagLst>
</file>

<file path=ppt/tags/tag661.xml><?xml version="1.0" encoding="utf-8"?>
<p:tagLst xmlns:a="http://schemas.openxmlformats.org/drawingml/2006/main" xmlns:r="http://schemas.openxmlformats.org/officeDocument/2006/relationships" xmlns:p="http://schemas.openxmlformats.org/presentationml/2006/main">
  <p:tag name="NUM" val="2"/>
</p:tagLst>
</file>

<file path=ppt/tags/tag662.xml><?xml version="1.0" encoding="utf-8"?>
<p:tagLst xmlns:a="http://schemas.openxmlformats.org/drawingml/2006/main" xmlns:r="http://schemas.openxmlformats.org/officeDocument/2006/relationships" xmlns:p="http://schemas.openxmlformats.org/presentationml/2006/main">
  <p:tag name="NUM" val="3"/>
</p:tagLst>
</file>

<file path=ppt/tags/tag663.xml><?xml version="1.0" encoding="utf-8"?>
<p:tagLst xmlns:a="http://schemas.openxmlformats.org/drawingml/2006/main" xmlns:r="http://schemas.openxmlformats.org/officeDocument/2006/relationships" xmlns:p="http://schemas.openxmlformats.org/presentationml/2006/main">
  <p:tag name="NUM" val="4"/>
</p:tagLst>
</file>

<file path=ppt/tags/tag664.xml><?xml version="1.0" encoding="utf-8"?>
<p:tagLst xmlns:a="http://schemas.openxmlformats.org/drawingml/2006/main" xmlns:r="http://schemas.openxmlformats.org/officeDocument/2006/relationships" xmlns:p="http://schemas.openxmlformats.org/presentationml/2006/main">
  <p:tag name="NUM" val="5"/>
</p:tagLst>
</file>

<file path=ppt/tags/tag665.xml><?xml version="1.0" encoding="utf-8"?>
<p:tagLst xmlns:a="http://schemas.openxmlformats.org/drawingml/2006/main" xmlns:r="http://schemas.openxmlformats.org/officeDocument/2006/relationships" xmlns:p="http://schemas.openxmlformats.org/presentationml/2006/main">
  <p:tag name="NUM" val="6"/>
</p:tagLst>
</file>

<file path=ppt/tags/tag666.xml><?xml version="1.0" encoding="utf-8"?>
<p:tagLst xmlns:a="http://schemas.openxmlformats.org/drawingml/2006/main" xmlns:r="http://schemas.openxmlformats.org/officeDocument/2006/relationships" xmlns:p="http://schemas.openxmlformats.org/presentationml/2006/main">
  <p:tag name="NUM" val="1"/>
</p:tagLst>
</file>

<file path=ppt/tags/tag667.xml><?xml version="1.0" encoding="utf-8"?>
<p:tagLst xmlns:a="http://schemas.openxmlformats.org/drawingml/2006/main" xmlns:r="http://schemas.openxmlformats.org/officeDocument/2006/relationships" xmlns:p="http://schemas.openxmlformats.org/presentationml/2006/main">
  <p:tag name="NUM" val="2"/>
</p:tagLst>
</file>

<file path=ppt/tags/tag668.xml><?xml version="1.0" encoding="utf-8"?>
<p:tagLst xmlns:a="http://schemas.openxmlformats.org/drawingml/2006/main" xmlns:r="http://schemas.openxmlformats.org/officeDocument/2006/relationships" xmlns:p="http://schemas.openxmlformats.org/presentationml/2006/main">
  <p:tag name="NUM" val="3"/>
</p:tagLst>
</file>

<file path=ppt/tags/tag669.xml><?xml version="1.0" encoding="utf-8"?>
<p:tagLst xmlns:a="http://schemas.openxmlformats.org/drawingml/2006/main" xmlns:r="http://schemas.openxmlformats.org/officeDocument/2006/relationships" xmlns:p="http://schemas.openxmlformats.org/presentationml/2006/main">
  <p:tag name="NUM" val="4"/>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70.xml><?xml version="1.0" encoding="utf-8"?>
<p:tagLst xmlns:a="http://schemas.openxmlformats.org/drawingml/2006/main" xmlns:r="http://schemas.openxmlformats.org/officeDocument/2006/relationships" xmlns:p="http://schemas.openxmlformats.org/presentationml/2006/main">
  <p:tag name="NUM" val="5"/>
</p:tagLst>
</file>

<file path=ppt/tags/tag671.xml><?xml version="1.0" encoding="utf-8"?>
<p:tagLst xmlns:a="http://schemas.openxmlformats.org/drawingml/2006/main" xmlns:r="http://schemas.openxmlformats.org/officeDocument/2006/relationships" xmlns:p="http://schemas.openxmlformats.org/presentationml/2006/main">
  <p:tag name="NUM" val="6"/>
</p:tagLst>
</file>

<file path=ppt/tags/tag672.xml><?xml version="1.0" encoding="utf-8"?>
<p:tagLst xmlns:a="http://schemas.openxmlformats.org/drawingml/2006/main" xmlns:r="http://schemas.openxmlformats.org/officeDocument/2006/relationships" xmlns:p="http://schemas.openxmlformats.org/presentationml/2006/main">
  <p:tag name="NUM" val="7"/>
</p:tagLst>
</file>

<file path=ppt/tags/tag673.xml><?xml version="1.0" encoding="utf-8"?>
<p:tagLst xmlns:a="http://schemas.openxmlformats.org/drawingml/2006/main" xmlns:r="http://schemas.openxmlformats.org/officeDocument/2006/relationships" xmlns:p="http://schemas.openxmlformats.org/presentationml/2006/main">
  <p:tag name="NUM" val="8"/>
</p:tagLst>
</file>

<file path=ppt/tags/tag674.xml><?xml version="1.0" encoding="utf-8"?>
<p:tagLst xmlns:a="http://schemas.openxmlformats.org/drawingml/2006/main" xmlns:r="http://schemas.openxmlformats.org/officeDocument/2006/relationships" xmlns:p="http://schemas.openxmlformats.org/presentationml/2006/main">
  <p:tag name="NUM" val="9"/>
</p:tagLst>
</file>

<file path=ppt/tags/tag675.xml><?xml version="1.0" encoding="utf-8"?>
<p:tagLst xmlns:a="http://schemas.openxmlformats.org/drawingml/2006/main" xmlns:r="http://schemas.openxmlformats.org/officeDocument/2006/relationships" xmlns:p="http://schemas.openxmlformats.org/presentationml/2006/main">
  <p:tag name="NUM" val="10"/>
</p:tagLst>
</file>

<file path=ppt/tags/tag676.xml><?xml version="1.0" encoding="utf-8"?>
<p:tagLst xmlns:a="http://schemas.openxmlformats.org/drawingml/2006/main" xmlns:r="http://schemas.openxmlformats.org/officeDocument/2006/relationships" xmlns:p="http://schemas.openxmlformats.org/presentationml/2006/main">
  <p:tag name="NUM" val="11"/>
</p:tagLst>
</file>

<file path=ppt/tags/tag677.xml><?xml version="1.0" encoding="utf-8"?>
<p:tagLst xmlns:a="http://schemas.openxmlformats.org/drawingml/2006/main" xmlns:r="http://schemas.openxmlformats.org/officeDocument/2006/relationships" xmlns:p="http://schemas.openxmlformats.org/presentationml/2006/main">
  <p:tag name="NUM" val="12"/>
</p:tagLst>
</file>

<file path=ppt/tags/tag678.xml><?xml version="1.0" encoding="utf-8"?>
<p:tagLst xmlns:a="http://schemas.openxmlformats.org/drawingml/2006/main" xmlns:r="http://schemas.openxmlformats.org/officeDocument/2006/relationships" xmlns:p="http://schemas.openxmlformats.org/presentationml/2006/main">
  <p:tag name="NUM" val="13"/>
</p:tagLst>
</file>

<file path=ppt/tags/tag679.xml><?xml version="1.0" encoding="utf-8"?>
<p:tagLst xmlns:a="http://schemas.openxmlformats.org/drawingml/2006/main" xmlns:r="http://schemas.openxmlformats.org/officeDocument/2006/relationships" xmlns:p="http://schemas.openxmlformats.org/presentationml/2006/main">
  <p:tag name="NUM" val="14"/>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80.xml><?xml version="1.0" encoding="utf-8"?>
<p:tagLst xmlns:a="http://schemas.openxmlformats.org/drawingml/2006/main" xmlns:r="http://schemas.openxmlformats.org/officeDocument/2006/relationships" xmlns:p="http://schemas.openxmlformats.org/presentationml/2006/main">
  <p:tag name="NUM" val="15"/>
</p:tagLst>
</file>

<file path=ppt/tags/tag681.xml><?xml version="1.0" encoding="utf-8"?>
<p:tagLst xmlns:a="http://schemas.openxmlformats.org/drawingml/2006/main" xmlns:r="http://schemas.openxmlformats.org/officeDocument/2006/relationships" xmlns:p="http://schemas.openxmlformats.org/presentationml/2006/main">
  <p:tag name="NUM" val="1"/>
</p:tagLst>
</file>

<file path=ppt/tags/tag682.xml><?xml version="1.0" encoding="utf-8"?>
<p:tagLst xmlns:a="http://schemas.openxmlformats.org/drawingml/2006/main" xmlns:r="http://schemas.openxmlformats.org/officeDocument/2006/relationships" xmlns:p="http://schemas.openxmlformats.org/presentationml/2006/main">
  <p:tag name="NUM" val="2"/>
</p:tagLst>
</file>

<file path=ppt/tags/tag683.xml><?xml version="1.0" encoding="utf-8"?>
<p:tagLst xmlns:a="http://schemas.openxmlformats.org/drawingml/2006/main" xmlns:r="http://schemas.openxmlformats.org/officeDocument/2006/relationships" xmlns:p="http://schemas.openxmlformats.org/presentationml/2006/main">
  <p:tag name="NUM" val="3"/>
</p:tagLst>
</file>

<file path=ppt/tags/tag684.xml><?xml version="1.0" encoding="utf-8"?>
<p:tagLst xmlns:a="http://schemas.openxmlformats.org/drawingml/2006/main" xmlns:r="http://schemas.openxmlformats.org/officeDocument/2006/relationships" xmlns:p="http://schemas.openxmlformats.org/presentationml/2006/main">
  <p:tag name="NUM" val="4"/>
</p:tagLst>
</file>

<file path=ppt/tags/tag685.xml><?xml version="1.0" encoding="utf-8"?>
<p:tagLst xmlns:a="http://schemas.openxmlformats.org/drawingml/2006/main" xmlns:r="http://schemas.openxmlformats.org/officeDocument/2006/relationships" xmlns:p="http://schemas.openxmlformats.org/presentationml/2006/main">
  <p:tag name="NUM" val="5"/>
</p:tagLst>
</file>

<file path=ppt/tags/tag686.xml><?xml version="1.0" encoding="utf-8"?>
<p:tagLst xmlns:a="http://schemas.openxmlformats.org/drawingml/2006/main" xmlns:r="http://schemas.openxmlformats.org/officeDocument/2006/relationships" xmlns:p="http://schemas.openxmlformats.org/presentationml/2006/main">
  <p:tag name="NUM" val="6"/>
</p:tagLst>
</file>

<file path=ppt/tags/tag687.xml><?xml version="1.0" encoding="utf-8"?>
<p:tagLst xmlns:a="http://schemas.openxmlformats.org/drawingml/2006/main" xmlns:r="http://schemas.openxmlformats.org/officeDocument/2006/relationships" xmlns:p="http://schemas.openxmlformats.org/presentationml/2006/main">
  <p:tag name="NUM" val="7"/>
</p:tagLst>
</file>

<file path=ppt/tags/tag688.xml><?xml version="1.0" encoding="utf-8"?>
<p:tagLst xmlns:a="http://schemas.openxmlformats.org/drawingml/2006/main" xmlns:r="http://schemas.openxmlformats.org/officeDocument/2006/relationships" xmlns:p="http://schemas.openxmlformats.org/presentationml/2006/main">
  <p:tag name="NUM" val="8"/>
</p:tagLst>
</file>

<file path=ppt/tags/tag689.xml><?xml version="1.0" encoding="utf-8"?>
<p:tagLst xmlns:a="http://schemas.openxmlformats.org/drawingml/2006/main" xmlns:r="http://schemas.openxmlformats.org/officeDocument/2006/relationships" xmlns:p="http://schemas.openxmlformats.org/presentationml/2006/main">
  <p:tag name="NUM" val="9"/>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690.xml><?xml version="1.0" encoding="utf-8"?>
<p:tagLst xmlns:a="http://schemas.openxmlformats.org/drawingml/2006/main" xmlns:r="http://schemas.openxmlformats.org/officeDocument/2006/relationships" xmlns:p="http://schemas.openxmlformats.org/presentationml/2006/main">
  <p:tag name="NUM" val="1"/>
</p:tagLst>
</file>

<file path=ppt/tags/tag691.xml><?xml version="1.0" encoding="utf-8"?>
<p:tagLst xmlns:a="http://schemas.openxmlformats.org/drawingml/2006/main" xmlns:r="http://schemas.openxmlformats.org/officeDocument/2006/relationships" xmlns:p="http://schemas.openxmlformats.org/presentationml/2006/main">
  <p:tag name="NUM" val="2"/>
</p:tagLst>
</file>

<file path=ppt/tags/tag692.xml><?xml version="1.0" encoding="utf-8"?>
<p:tagLst xmlns:a="http://schemas.openxmlformats.org/drawingml/2006/main" xmlns:r="http://schemas.openxmlformats.org/officeDocument/2006/relationships" xmlns:p="http://schemas.openxmlformats.org/presentationml/2006/main">
  <p:tag name="NUM" val="3"/>
</p:tagLst>
</file>

<file path=ppt/tags/tag693.xml><?xml version="1.0" encoding="utf-8"?>
<p:tagLst xmlns:a="http://schemas.openxmlformats.org/drawingml/2006/main" xmlns:r="http://schemas.openxmlformats.org/officeDocument/2006/relationships" xmlns:p="http://schemas.openxmlformats.org/presentationml/2006/main">
  <p:tag name="NUM" val="4"/>
</p:tagLst>
</file>

<file path=ppt/tags/tag694.xml><?xml version="1.0" encoding="utf-8"?>
<p:tagLst xmlns:a="http://schemas.openxmlformats.org/drawingml/2006/main" xmlns:r="http://schemas.openxmlformats.org/officeDocument/2006/relationships" xmlns:p="http://schemas.openxmlformats.org/presentationml/2006/main">
  <p:tag name="NUM" val="5"/>
</p:tagLst>
</file>

<file path=ppt/tags/tag695.xml><?xml version="1.0" encoding="utf-8"?>
<p:tagLst xmlns:a="http://schemas.openxmlformats.org/drawingml/2006/main" xmlns:r="http://schemas.openxmlformats.org/officeDocument/2006/relationships" xmlns:p="http://schemas.openxmlformats.org/presentationml/2006/main">
  <p:tag name="NUM" val="6"/>
</p:tagLst>
</file>

<file path=ppt/tags/tag696.xml><?xml version="1.0" encoding="utf-8"?>
<p:tagLst xmlns:a="http://schemas.openxmlformats.org/drawingml/2006/main" xmlns:r="http://schemas.openxmlformats.org/officeDocument/2006/relationships" xmlns:p="http://schemas.openxmlformats.org/presentationml/2006/main">
  <p:tag name="NUM" val="7"/>
</p:tagLst>
</file>

<file path=ppt/tags/tag697.xml><?xml version="1.0" encoding="utf-8"?>
<p:tagLst xmlns:a="http://schemas.openxmlformats.org/drawingml/2006/main" xmlns:r="http://schemas.openxmlformats.org/officeDocument/2006/relationships" xmlns:p="http://schemas.openxmlformats.org/presentationml/2006/main">
  <p:tag name="NUM" val="8"/>
</p:tagLst>
</file>

<file path=ppt/tags/tag698.xml><?xml version="1.0" encoding="utf-8"?>
<p:tagLst xmlns:a="http://schemas.openxmlformats.org/drawingml/2006/main" xmlns:r="http://schemas.openxmlformats.org/officeDocument/2006/relationships" xmlns:p="http://schemas.openxmlformats.org/presentationml/2006/main">
  <p:tag name="NUM" val="1"/>
</p:tagLst>
</file>

<file path=ppt/tags/tag69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00.xml><?xml version="1.0" encoding="utf-8"?>
<p:tagLst xmlns:a="http://schemas.openxmlformats.org/drawingml/2006/main" xmlns:r="http://schemas.openxmlformats.org/officeDocument/2006/relationships" xmlns:p="http://schemas.openxmlformats.org/presentationml/2006/main">
  <p:tag name="NUM" val="3"/>
</p:tagLst>
</file>

<file path=ppt/tags/tag701.xml><?xml version="1.0" encoding="utf-8"?>
<p:tagLst xmlns:a="http://schemas.openxmlformats.org/drawingml/2006/main" xmlns:r="http://schemas.openxmlformats.org/officeDocument/2006/relationships" xmlns:p="http://schemas.openxmlformats.org/presentationml/2006/main">
  <p:tag name="NUM" val="4"/>
</p:tagLst>
</file>

<file path=ppt/tags/tag702.xml><?xml version="1.0" encoding="utf-8"?>
<p:tagLst xmlns:a="http://schemas.openxmlformats.org/drawingml/2006/main" xmlns:r="http://schemas.openxmlformats.org/officeDocument/2006/relationships" xmlns:p="http://schemas.openxmlformats.org/presentationml/2006/main">
  <p:tag name="NUM" val="5"/>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8"/>
</p:tagLst>
</file>

<file path=ppt/tags/tag81.xml><?xml version="1.0" encoding="utf-8"?>
<p:tagLst xmlns:a="http://schemas.openxmlformats.org/drawingml/2006/main" xmlns:r="http://schemas.openxmlformats.org/officeDocument/2006/relationships" xmlns:p="http://schemas.openxmlformats.org/presentationml/2006/main">
  <p:tag name="NUM" val="9"/>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ags/tag98.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7654</TotalTime>
  <Words>2254</Words>
  <PresentationFormat>Affichage à l'écran (4:3)</PresentationFormat>
  <Paragraphs>294</Paragraphs>
  <Slides>94</Slides>
  <Notes>4</Notes>
  <HiddenSlides>0</HiddenSlides>
  <MMClips>2</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94</vt:i4>
      </vt:variant>
    </vt:vector>
  </HeadingPairs>
  <TitlesOfParts>
    <vt:vector size="104" baseType="lpstr">
      <vt:lpstr>Dosis</vt:lpstr>
      <vt:lpstr>Aptos</vt:lpstr>
      <vt:lpstr>Dosis Bold</vt:lpstr>
      <vt:lpstr>Calibri</vt:lpstr>
      <vt:lpstr>Carelia</vt:lpstr>
      <vt:lpstr>Arial</vt:lpstr>
      <vt:lpstr>Cambria</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2025-08-13T11:09:40Z</dcterms:modified>
</cp:coreProperties>
</file>