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7AB3F0-0BC0-4814-BF94-9B8D459E2126}" type="datetimeFigureOut">
              <a:rPr lang="pt-BR" smtClean="0"/>
              <a:t>15/10/2025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89FEC4-B69A-4CC6-878E-62D94D005F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7696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89FEC4-B69A-4CC6-878E-62D94D005F8D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297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89FEC4-B69A-4CC6-878E-62D94D005F8D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653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89FEC4-B69A-4CC6-878E-62D94D005F8D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878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C3E6F2-968F-69FC-E8EA-15A8ED6F2E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D896DF7-93F2-F45E-D026-66C50A4C59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8F106B-038F-F1C2-1895-B3AEB89C4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4C0E-C56F-4725-BD59-57B324C6FA52}" type="datetimeFigureOut">
              <a:rPr lang="pt-BR" smtClean="0"/>
              <a:t>15/10/2025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D6EDCC-97B6-D3FB-9B60-1744AC683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568FC5-A79F-FB9A-B7AB-30EF90C00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ADBBE-1A92-464D-AE21-AF045EE2F8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4298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A05308-7EA5-20F4-B64E-7D0BECE62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3B5EE8A-2648-86DD-6A36-1D69F9DEC9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B8DE7A-9ED9-9D39-72C0-6D6117DD5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4C0E-C56F-4725-BD59-57B324C6FA52}" type="datetimeFigureOut">
              <a:rPr lang="pt-BR" smtClean="0"/>
              <a:t>15/10/2025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1C42D1D-4280-29B5-D47A-6E6264596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CDE1262-A0C8-43F7-F17E-681BFAE31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ADBBE-1A92-464D-AE21-AF045EE2F8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55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1978900-450C-46FB-2AC4-786DC8AC58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05C7132-50E6-62D3-C577-78DFBF5580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AD0469F-437C-929B-9A4A-547A472BA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4C0E-C56F-4725-BD59-57B324C6FA52}" type="datetimeFigureOut">
              <a:rPr lang="pt-BR" smtClean="0"/>
              <a:t>15/10/2025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A2CF205-E968-846F-2DA5-1224FD580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A033A3-F72C-3A62-6E76-BB8A3544D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ADBBE-1A92-464D-AE21-AF045EE2F8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459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1D8471-EFD3-1E7E-891E-00D4431C8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BE95ED8-F4D7-C306-4E17-80EDBD489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D863FC-80D8-717B-4C15-07D134279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4C0E-C56F-4725-BD59-57B324C6FA52}" type="datetimeFigureOut">
              <a:rPr lang="pt-BR" smtClean="0"/>
              <a:t>15/10/2025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3CB8AA2-3D6C-2C2F-5376-F2E8C9698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0F7891-37BF-8C2C-73C7-ACE9BA348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ADBBE-1A92-464D-AE21-AF045EE2F8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9116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3AB4DD-4631-AA97-883C-3BB49D0A4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7A572A7-B19C-FC00-B32A-52D1487E7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F153A1D-B156-A4AF-BEC0-0BE84EA6A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4C0E-C56F-4725-BD59-57B324C6FA52}" type="datetimeFigureOut">
              <a:rPr lang="pt-BR" smtClean="0"/>
              <a:t>15/10/2025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B8E8AB-3638-43BE-2890-1A1B9A852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B4571A0-9A6B-2FE4-1B1F-066795066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ADBBE-1A92-464D-AE21-AF045EE2F8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8711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60BFDB-BBCA-F505-71DC-28A03534B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BFAB0F-DE1A-811F-5B21-772FFAACE8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D634919-3ED2-0517-595D-87C5BDF2E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FA94BB2-9D68-E545-AC81-41E2DEC20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4C0E-C56F-4725-BD59-57B324C6FA52}" type="datetimeFigureOut">
              <a:rPr lang="pt-BR" smtClean="0"/>
              <a:t>15/10/2025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0CF1423-4C60-2951-B19D-4386C1B88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9403A2F-E136-61CC-4229-A6B1331A0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ADBBE-1A92-464D-AE21-AF045EE2F8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50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5672A7-E30E-E5AB-D06A-A790DF186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2BACFC1-BD24-E978-1FEA-60A8F658B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CAAD568-657B-9695-D00C-50B21469E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B9B351B-1DD8-E313-F46B-7EAD257B16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1C28786-DE26-2CE5-659C-D64F67DAA7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39D6096-1DF6-0130-D0BF-A556E93AD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4C0E-C56F-4725-BD59-57B324C6FA52}" type="datetimeFigureOut">
              <a:rPr lang="pt-BR" smtClean="0"/>
              <a:t>15/10/2025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83F8BD5-AE50-4120-BC20-A6EAA6B8D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323F469-640D-DD36-CC7D-615E56E0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ADBBE-1A92-464D-AE21-AF045EE2F8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622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AF3413-1F29-E205-F948-3FD525F7E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4612798-C481-E8F0-9BE2-A84E8373F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4C0E-C56F-4725-BD59-57B324C6FA52}" type="datetimeFigureOut">
              <a:rPr lang="pt-BR" smtClean="0"/>
              <a:t>15/10/2025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06316AB-B8E5-53BD-0026-948484619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005EA98-5316-0BB1-1548-9E92D1800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ADBBE-1A92-464D-AE21-AF045EE2F8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9922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8D7FC6C-E929-956B-D074-DA2EB09F9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4C0E-C56F-4725-BD59-57B324C6FA52}" type="datetimeFigureOut">
              <a:rPr lang="pt-BR" smtClean="0"/>
              <a:t>15/10/2025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74491E0-2065-F053-8B6A-4E9052990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C6E71B3-9165-E9B6-6712-FBEBFE093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ADBBE-1A92-464D-AE21-AF045EE2F8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9864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EA57D5-A69B-2D30-3C5B-133DAC722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3E2A8D-6758-B54B-968B-8BFC68E5C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BFCD1B-285D-118D-A6B9-7EE7D08DD8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6F51638-5D6D-907A-8477-02F7012D1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4C0E-C56F-4725-BD59-57B324C6FA52}" type="datetimeFigureOut">
              <a:rPr lang="pt-BR" smtClean="0"/>
              <a:t>15/10/2025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A163F20-76DD-9431-052A-F7DBA1294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657668C-1C01-9AE8-B250-12F326425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ADBBE-1A92-464D-AE21-AF045EE2F8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8321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D40752-F9F0-051A-181A-CE8FFA705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4C7A576-21A4-4DFB-7D68-0A580390E5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24E688A-DCE4-9673-5D9A-879C430162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72FD8DC-9242-ED77-6640-AE9180B20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4C0E-C56F-4725-BD59-57B324C6FA52}" type="datetimeFigureOut">
              <a:rPr lang="pt-BR" smtClean="0"/>
              <a:t>15/10/2025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DABA85-ECA7-769A-F780-D59DDAA69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DF15B55-0816-15F3-557C-E17114673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ADBBE-1A92-464D-AE21-AF045EE2F8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7561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A117C80-8B8E-FCD7-0A56-2587AA877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19B6EF9-0068-23A0-30B2-27B2E11D3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1C79B32-6365-0729-8B52-77AE0AE46A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B4C0E-C56F-4725-BD59-57B324C6FA52}" type="datetimeFigureOut">
              <a:rPr lang="pt-BR" smtClean="0"/>
              <a:t>15/10/2025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5BDE686-8D39-36D3-F945-9D771D649D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CEE246D-B3A0-7F21-B580-FC67BB5293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ADBBE-1A92-464D-AE21-AF045EE2F8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3317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826ED8C-391B-703F-F048-82E1420044E2}"/>
              </a:ext>
            </a:extLst>
          </p:cNvPr>
          <p:cNvSpPr txBox="1"/>
          <p:nvPr/>
        </p:nvSpPr>
        <p:spPr>
          <a:xfrm>
            <a:off x="2250947" y="3621727"/>
            <a:ext cx="7690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b="1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2773759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F33039-3A96-539F-6042-6351A0576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4B05549D-E899-A5EF-7817-98B032BDD56D}"/>
              </a:ext>
            </a:extLst>
          </p:cNvPr>
          <p:cNvSpPr txBox="1"/>
          <p:nvPr/>
        </p:nvSpPr>
        <p:spPr>
          <a:xfrm>
            <a:off x="1432559" y="1472184"/>
            <a:ext cx="93268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Lorem</a:t>
            </a:r>
            <a:r>
              <a:rPr lang="pt-BR" dirty="0"/>
              <a:t> 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consectetuer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,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diam</a:t>
            </a:r>
            <a:r>
              <a:rPr lang="pt-BR" dirty="0"/>
              <a:t> </a:t>
            </a:r>
            <a:r>
              <a:rPr lang="pt-BR" dirty="0" err="1"/>
              <a:t>nonummy</a:t>
            </a:r>
            <a:r>
              <a:rPr lang="pt-BR" dirty="0"/>
              <a:t> </a:t>
            </a:r>
            <a:r>
              <a:rPr lang="pt-BR" dirty="0" err="1"/>
              <a:t>nibh</a:t>
            </a:r>
            <a:r>
              <a:rPr lang="pt-BR" dirty="0"/>
              <a:t> </a:t>
            </a:r>
            <a:r>
              <a:rPr lang="pt-BR" dirty="0" err="1"/>
              <a:t>euismod</a:t>
            </a:r>
            <a:r>
              <a:rPr lang="pt-BR" dirty="0"/>
              <a:t> </a:t>
            </a:r>
            <a:r>
              <a:rPr lang="pt-BR" dirty="0" err="1"/>
              <a:t>tincidunt</a:t>
            </a:r>
            <a:r>
              <a:rPr lang="pt-BR" dirty="0"/>
              <a:t> ut </a:t>
            </a:r>
            <a:r>
              <a:rPr lang="pt-BR" dirty="0" err="1"/>
              <a:t>laoreet</a:t>
            </a:r>
            <a:r>
              <a:rPr lang="pt-BR" dirty="0"/>
              <a:t> </a:t>
            </a:r>
            <a:r>
              <a:rPr lang="pt-BR" dirty="0" err="1"/>
              <a:t>dolore</a:t>
            </a:r>
            <a:r>
              <a:rPr lang="pt-BR" dirty="0"/>
              <a:t> magna </a:t>
            </a:r>
            <a:r>
              <a:rPr lang="pt-BR" dirty="0" err="1"/>
              <a:t>aliquam</a:t>
            </a:r>
            <a:r>
              <a:rPr lang="pt-BR" dirty="0"/>
              <a:t> erat </a:t>
            </a:r>
            <a:r>
              <a:rPr lang="pt-BR" dirty="0" err="1"/>
              <a:t>volutpat</a:t>
            </a:r>
            <a:r>
              <a:rPr lang="pt-BR" dirty="0"/>
              <a:t>. Ut </a:t>
            </a:r>
            <a:r>
              <a:rPr lang="pt-BR" dirty="0" err="1"/>
              <a:t>wisi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ad </a:t>
            </a:r>
            <a:r>
              <a:rPr lang="pt-BR" dirty="0" err="1"/>
              <a:t>minim</a:t>
            </a:r>
            <a:r>
              <a:rPr lang="pt-BR" dirty="0"/>
              <a:t> </a:t>
            </a:r>
            <a:r>
              <a:rPr lang="pt-BR" dirty="0" err="1"/>
              <a:t>veniam</a:t>
            </a:r>
            <a:r>
              <a:rPr lang="pt-BR" dirty="0"/>
              <a:t>, quis </a:t>
            </a:r>
            <a:r>
              <a:rPr lang="pt-BR" dirty="0" err="1"/>
              <a:t>nostrud</a:t>
            </a:r>
            <a:r>
              <a:rPr lang="pt-BR" dirty="0"/>
              <a:t> exerci </a:t>
            </a:r>
            <a:r>
              <a:rPr lang="pt-BR" dirty="0" err="1"/>
              <a:t>tation</a:t>
            </a:r>
            <a:r>
              <a:rPr lang="pt-BR" dirty="0"/>
              <a:t> </a:t>
            </a:r>
            <a:r>
              <a:rPr lang="pt-BR" dirty="0" err="1"/>
              <a:t>ullamcorper</a:t>
            </a:r>
            <a:r>
              <a:rPr lang="pt-BR" dirty="0"/>
              <a:t> </a:t>
            </a:r>
            <a:r>
              <a:rPr lang="pt-BR" dirty="0" err="1"/>
              <a:t>suscipit</a:t>
            </a:r>
            <a:r>
              <a:rPr lang="pt-BR" dirty="0"/>
              <a:t> </a:t>
            </a:r>
            <a:r>
              <a:rPr lang="pt-BR" dirty="0" err="1"/>
              <a:t>lobortis</a:t>
            </a:r>
            <a:r>
              <a:rPr lang="pt-BR" dirty="0"/>
              <a:t> </a:t>
            </a:r>
            <a:r>
              <a:rPr lang="pt-BR" dirty="0" err="1"/>
              <a:t>nisl</a:t>
            </a:r>
            <a:r>
              <a:rPr lang="pt-BR" dirty="0"/>
              <a:t> ut </a:t>
            </a:r>
            <a:r>
              <a:rPr lang="pt-BR" dirty="0" err="1"/>
              <a:t>aliquip</a:t>
            </a:r>
            <a:r>
              <a:rPr lang="pt-BR" dirty="0"/>
              <a:t> </a:t>
            </a:r>
            <a:r>
              <a:rPr lang="pt-BR" dirty="0" err="1"/>
              <a:t>ex</a:t>
            </a:r>
            <a:r>
              <a:rPr lang="pt-BR" dirty="0"/>
              <a:t> </a:t>
            </a:r>
            <a:r>
              <a:rPr lang="pt-BR" dirty="0" err="1"/>
              <a:t>ea</a:t>
            </a:r>
            <a:r>
              <a:rPr lang="pt-BR" dirty="0"/>
              <a:t> </a:t>
            </a:r>
            <a:r>
              <a:rPr lang="pt-BR" dirty="0" err="1"/>
              <a:t>commodo</a:t>
            </a:r>
            <a:r>
              <a:rPr lang="pt-BR" dirty="0"/>
              <a:t> </a:t>
            </a:r>
            <a:r>
              <a:rPr lang="pt-BR" dirty="0" err="1"/>
              <a:t>consequat</a:t>
            </a:r>
            <a:r>
              <a:rPr lang="pt-BR" dirty="0"/>
              <a:t>. </a:t>
            </a:r>
            <a:r>
              <a:rPr lang="pt-BR" dirty="0" err="1"/>
              <a:t>Duis</a:t>
            </a:r>
            <a:r>
              <a:rPr lang="pt-BR" dirty="0"/>
              <a:t> autem </a:t>
            </a:r>
            <a:r>
              <a:rPr lang="pt-BR" dirty="0" err="1"/>
              <a:t>vel</a:t>
            </a:r>
            <a:r>
              <a:rPr lang="pt-BR" dirty="0"/>
              <a:t> </a:t>
            </a:r>
            <a:r>
              <a:rPr lang="pt-BR" dirty="0" err="1"/>
              <a:t>eum</a:t>
            </a:r>
            <a:r>
              <a:rPr lang="pt-BR" dirty="0"/>
              <a:t> </a:t>
            </a:r>
            <a:r>
              <a:rPr lang="pt-BR" dirty="0" err="1"/>
              <a:t>iriure</a:t>
            </a:r>
            <a:r>
              <a:rPr lang="pt-BR" dirty="0"/>
              <a:t> </a:t>
            </a:r>
            <a:r>
              <a:rPr lang="pt-BR" dirty="0" err="1"/>
              <a:t>dolor</a:t>
            </a:r>
            <a:r>
              <a:rPr lang="pt-BR" dirty="0"/>
              <a:t> in </a:t>
            </a:r>
            <a:r>
              <a:rPr lang="pt-BR" dirty="0" err="1"/>
              <a:t>hendrerit</a:t>
            </a:r>
            <a:r>
              <a:rPr lang="pt-BR" dirty="0"/>
              <a:t> in </a:t>
            </a:r>
            <a:r>
              <a:rPr lang="pt-BR" dirty="0" err="1"/>
              <a:t>vulputate</a:t>
            </a:r>
            <a:r>
              <a:rPr lang="pt-BR" dirty="0"/>
              <a:t> </a:t>
            </a:r>
            <a:r>
              <a:rPr lang="pt-BR" dirty="0" err="1"/>
              <a:t>velit</a:t>
            </a:r>
            <a:r>
              <a:rPr lang="pt-BR" dirty="0"/>
              <a:t> esse </a:t>
            </a:r>
            <a:r>
              <a:rPr lang="pt-BR" dirty="0" err="1"/>
              <a:t>molestie</a:t>
            </a:r>
            <a:r>
              <a:rPr lang="pt-BR" dirty="0"/>
              <a:t> </a:t>
            </a:r>
            <a:r>
              <a:rPr lang="pt-BR" dirty="0" err="1"/>
              <a:t>consequat</a:t>
            </a:r>
            <a:r>
              <a:rPr lang="pt-BR" dirty="0"/>
              <a:t>, </a:t>
            </a:r>
            <a:r>
              <a:rPr lang="pt-BR" dirty="0" err="1"/>
              <a:t>vel</a:t>
            </a:r>
            <a:r>
              <a:rPr lang="pt-BR" dirty="0"/>
              <a:t> </a:t>
            </a:r>
            <a:r>
              <a:rPr lang="pt-BR" dirty="0" err="1"/>
              <a:t>illum</a:t>
            </a:r>
            <a:r>
              <a:rPr lang="pt-BR" dirty="0"/>
              <a:t> </a:t>
            </a:r>
            <a:r>
              <a:rPr lang="pt-BR" dirty="0" err="1"/>
              <a:t>dolore</a:t>
            </a:r>
            <a:r>
              <a:rPr lang="pt-BR" dirty="0"/>
              <a:t> eu </a:t>
            </a:r>
            <a:r>
              <a:rPr lang="pt-BR" dirty="0" err="1"/>
              <a:t>feugiat</a:t>
            </a:r>
            <a:r>
              <a:rPr lang="pt-BR" dirty="0"/>
              <a:t> </a:t>
            </a:r>
            <a:r>
              <a:rPr lang="pt-BR" dirty="0" err="1"/>
              <a:t>nulla</a:t>
            </a:r>
            <a:r>
              <a:rPr lang="pt-BR" dirty="0"/>
              <a:t> </a:t>
            </a:r>
            <a:r>
              <a:rPr lang="pt-BR" dirty="0" err="1"/>
              <a:t>facilisis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 vero </a:t>
            </a:r>
            <a:r>
              <a:rPr lang="pt-BR" dirty="0" err="1"/>
              <a:t>eros</a:t>
            </a:r>
            <a:r>
              <a:rPr lang="pt-BR" dirty="0"/>
              <a:t> et </a:t>
            </a:r>
            <a:r>
              <a:rPr lang="pt-BR" dirty="0" err="1"/>
              <a:t>accumsan</a:t>
            </a:r>
            <a:r>
              <a:rPr lang="pt-BR" dirty="0"/>
              <a:t> et </a:t>
            </a:r>
            <a:r>
              <a:rPr lang="pt-BR" dirty="0" err="1"/>
              <a:t>iusto</a:t>
            </a:r>
            <a:r>
              <a:rPr lang="pt-BR" dirty="0"/>
              <a:t> </a:t>
            </a:r>
            <a:r>
              <a:rPr lang="pt-BR" dirty="0" err="1"/>
              <a:t>odio</a:t>
            </a:r>
            <a:r>
              <a:rPr lang="pt-BR" dirty="0"/>
              <a:t> </a:t>
            </a:r>
            <a:r>
              <a:rPr lang="pt-BR" dirty="0" err="1"/>
              <a:t>dignissim</a:t>
            </a:r>
            <a:r>
              <a:rPr lang="pt-BR" dirty="0"/>
              <a:t> </a:t>
            </a:r>
            <a:r>
              <a:rPr lang="pt-BR" dirty="0" err="1"/>
              <a:t>qui</a:t>
            </a:r>
            <a:r>
              <a:rPr lang="pt-BR" dirty="0"/>
              <a:t> </a:t>
            </a:r>
            <a:r>
              <a:rPr lang="pt-BR" dirty="0" err="1"/>
              <a:t>blandit</a:t>
            </a:r>
            <a:r>
              <a:rPr lang="pt-BR" dirty="0"/>
              <a:t> </a:t>
            </a:r>
            <a:r>
              <a:rPr lang="pt-BR" dirty="0" err="1"/>
              <a:t>praesent</a:t>
            </a:r>
            <a:r>
              <a:rPr lang="pt-BR" dirty="0"/>
              <a:t> </a:t>
            </a:r>
            <a:r>
              <a:rPr lang="pt-BR" dirty="0" err="1"/>
              <a:t>luptatum</a:t>
            </a:r>
            <a:r>
              <a:rPr lang="pt-BR" dirty="0"/>
              <a:t> </a:t>
            </a:r>
            <a:r>
              <a:rPr lang="pt-BR" dirty="0" err="1"/>
              <a:t>zzril</a:t>
            </a:r>
            <a:r>
              <a:rPr lang="pt-BR" dirty="0"/>
              <a:t> </a:t>
            </a:r>
            <a:r>
              <a:rPr lang="pt-BR" dirty="0" err="1"/>
              <a:t>delenit</a:t>
            </a:r>
            <a:r>
              <a:rPr lang="pt-BR" dirty="0"/>
              <a:t> augue </a:t>
            </a:r>
            <a:r>
              <a:rPr lang="pt-BR" dirty="0" err="1"/>
              <a:t>duis</a:t>
            </a:r>
            <a:r>
              <a:rPr lang="pt-BR" dirty="0"/>
              <a:t> </a:t>
            </a:r>
            <a:r>
              <a:rPr lang="pt-BR" dirty="0" err="1"/>
              <a:t>dolore</a:t>
            </a:r>
            <a:r>
              <a:rPr lang="pt-BR" dirty="0"/>
              <a:t> te </a:t>
            </a:r>
            <a:r>
              <a:rPr lang="pt-BR" dirty="0" err="1"/>
              <a:t>feugait</a:t>
            </a:r>
            <a:r>
              <a:rPr lang="pt-BR" dirty="0"/>
              <a:t> </a:t>
            </a:r>
            <a:r>
              <a:rPr lang="pt-BR" dirty="0" err="1"/>
              <a:t>nulla</a:t>
            </a:r>
            <a:r>
              <a:rPr lang="pt-BR" dirty="0"/>
              <a:t> </a:t>
            </a:r>
            <a:r>
              <a:rPr lang="pt-BR" dirty="0" err="1"/>
              <a:t>facilisi</a:t>
            </a:r>
            <a:r>
              <a:rPr lang="pt-BR" dirty="0"/>
              <a:t>.</a:t>
            </a:r>
          </a:p>
          <a:p>
            <a:r>
              <a:rPr lang="pt-BR" dirty="0" err="1"/>
              <a:t>Lorem</a:t>
            </a:r>
            <a:r>
              <a:rPr lang="pt-BR" dirty="0"/>
              <a:t> 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</a:t>
            </a:r>
            <a:r>
              <a:rPr lang="pt-BR" dirty="0"/>
              <a:t> </a:t>
            </a:r>
            <a:r>
              <a:rPr lang="pt-BR" dirty="0" err="1"/>
              <a:t>ectetuer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,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diam</a:t>
            </a:r>
            <a:r>
              <a:rPr lang="pt-BR" dirty="0"/>
              <a:t> </a:t>
            </a:r>
            <a:r>
              <a:rPr lang="pt-BR" dirty="0" err="1"/>
              <a:t>nonummy</a:t>
            </a:r>
            <a:r>
              <a:rPr lang="pt-BR" dirty="0"/>
              <a:t> </a:t>
            </a:r>
            <a:r>
              <a:rPr lang="pt-BR" dirty="0" err="1"/>
              <a:t>nibh</a:t>
            </a:r>
            <a:r>
              <a:rPr lang="pt-BR" dirty="0"/>
              <a:t> </a:t>
            </a:r>
            <a:r>
              <a:rPr lang="pt-BR" dirty="0" err="1"/>
              <a:t>euismod</a:t>
            </a:r>
            <a:r>
              <a:rPr lang="pt-BR" dirty="0"/>
              <a:t> </a:t>
            </a:r>
            <a:r>
              <a:rPr lang="pt-BR" dirty="0" err="1"/>
              <a:t>tincidunt</a:t>
            </a:r>
            <a:r>
              <a:rPr lang="pt-BR" dirty="0"/>
              <a:t> ut </a:t>
            </a:r>
            <a:r>
              <a:rPr lang="pt-BR" dirty="0" err="1"/>
              <a:t>laoreet</a:t>
            </a:r>
            <a:r>
              <a:rPr lang="pt-BR" dirty="0"/>
              <a:t> </a:t>
            </a:r>
            <a:r>
              <a:rPr lang="pt-BR" dirty="0" err="1"/>
              <a:t>dolore</a:t>
            </a:r>
            <a:r>
              <a:rPr lang="pt-BR" dirty="0"/>
              <a:t> magna </a:t>
            </a:r>
            <a:r>
              <a:rPr lang="pt-BR" dirty="0" err="1"/>
              <a:t>aliquam</a:t>
            </a:r>
            <a:r>
              <a:rPr lang="pt-BR" dirty="0"/>
              <a:t> erat </a:t>
            </a:r>
            <a:r>
              <a:rPr lang="pt-BR" dirty="0" err="1"/>
              <a:t>volutpat</a:t>
            </a:r>
            <a:r>
              <a:rPr lang="pt-BR" dirty="0"/>
              <a:t>. Ut </a:t>
            </a:r>
            <a:r>
              <a:rPr lang="pt-BR" dirty="0" err="1"/>
              <a:t>wisi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ad </a:t>
            </a:r>
            <a:r>
              <a:rPr lang="pt-BR" dirty="0" err="1"/>
              <a:t>minim</a:t>
            </a:r>
            <a:r>
              <a:rPr lang="pt-BR" dirty="0"/>
              <a:t> </a:t>
            </a:r>
            <a:r>
              <a:rPr lang="pt-BR" dirty="0" err="1"/>
              <a:t>veniam</a:t>
            </a:r>
            <a:r>
              <a:rPr lang="pt-BR" dirty="0"/>
              <a:t>, quis </a:t>
            </a:r>
            <a:r>
              <a:rPr lang="pt-BR" dirty="0" err="1"/>
              <a:t>nostrud</a:t>
            </a:r>
            <a:r>
              <a:rPr lang="pt-BR" dirty="0"/>
              <a:t> exerci </a:t>
            </a:r>
            <a:r>
              <a:rPr lang="pt-BR" dirty="0" err="1"/>
              <a:t>tation</a:t>
            </a:r>
            <a:r>
              <a:rPr lang="pt-BR" dirty="0"/>
              <a:t> </a:t>
            </a:r>
            <a:r>
              <a:rPr lang="pt-BR" dirty="0" err="1"/>
              <a:t>ullamcorper</a:t>
            </a:r>
            <a:r>
              <a:rPr lang="pt-BR" dirty="0"/>
              <a:t> </a:t>
            </a:r>
            <a:r>
              <a:rPr lang="pt-BR" dirty="0" err="1"/>
              <a:t>suscipit</a:t>
            </a:r>
            <a:r>
              <a:rPr lang="pt-BR" dirty="0"/>
              <a:t> </a:t>
            </a:r>
            <a:r>
              <a:rPr lang="pt-BR" dirty="0" err="1"/>
              <a:t>lobortis</a:t>
            </a:r>
            <a:r>
              <a:rPr lang="pt-BR" dirty="0"/>
              <a:t> </a:t>
            </a:r>
            <a:r>
              <a:rPr lang="pt-BR" dirty="0" err="1"/>
              <a:t>nisl</a:t>
            </a:r>
            <a:r>
              <a:rPr lang="pt-BR" dirty="0"/>
              <a:t> ut </a:t>
            </a:r>
            <a:r>
              <a:rPr lang="pt-BR" dirty="0" err="1"/>
              <a:t>aliquip</a:t>
            </a:r>
            <a:r>
              <a:rPr lang="pt-BR" dirty="0"/>
              <a:t> </a:t>
            </a:r>
            <a:r>
              <a:rPr lang="pt-BR" dirty="0" err="1"/>
              <a:t>ex</a:t>
            </a:r>
            <a:r>
              <a:rPr lang="pt-BR" dirty="0"/>
              <a:t> </a:t>
            </a:r>
            <a:r>
              <a:rPr lang="pt-BR" dirty="0" err="1"/>
              <a:t>ea</a:t>
            </a:r>
            <a:r>
              <a:rPr lang="pt-BR" dirty="0"/>
              <a:t> </a:t>
            </a:r>
            <a:r>
              <a:rPr lang="pt-BR" dirty="0" err="1"/>
              <a:t>commodo</a:t>
            </a:r>
            <a:r>
              <a:rPr lang="pt-BR" dirty="0"/>
              <a:t> </a:t>
            </a:r>
            <a:r>
              <a:rPr lang="pt-BR" dirty="0" err="1"/>
              <a:t>consequat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7048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5C6DE-AD9F-5DE2-6617-601E3EFF3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72F8DA27-E97F-7706-4C84-869220CCCB51}"/>
              </a:ext>
            </a:extLst>
          </p:cNvPr>
          <p:cNvSpPr txBox="1"/>
          <p:nvPr/>
        </p:nvSpPr>
        <p:spPr>
          <a:xfrm>
            <a:off x="1432559" y="1472184"/>
            <a:ext cx="93268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>
                <a:solidFill>
                  <a:schemeClr val="bg1"/>
                </a:solidFill>
              </a:rPr>
              <a:t>Lorem</a:t>
            </a:r>
            <a:r>
              <a:rPr lang="pt-BR" dirty="0">
                <a:solidFill>
                  <a:schemeClr val="bg1"/>
                </a:solidFill>
              </a:rPr>
              <a:t> ipsum </a:t>
            </a:r>
            <a:r>
              <a:rPr lang="pt-BR" dirty="0" err="1">
                <a:solidFill>
                  <a:schemeClr val="bg1"/>
                </a:solidFill>
              </a:rPr>
              <a:t>dolor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sit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amet</a:t>
            </a:r>
            <a:r>
              <a:rPr lang="pt-BR" dirty="0">
                <a:solidFill>
                  <a:schemeClr val="bg1"/>
                </a:solidFill>
              </a:rPr>
              <a:t>, </a:t>
            </a:r>
            <a:r>
              <a:rPr lang="pt-BR" dirty="0" err="1">
                <a:solidFill>
                  <a:schemeClr val="bg1"/>
                </a:solidFill>
              </a:rPr>
              <a:t>consectetuer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adipiscing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elit</a:t>
            </a:r>
            <a:r>
              <a:rPr lang="pt-BR" dirty="0">
                <a:solidFill>
                  <a:schemeClr val="bg1"/>
                </a:solidFill>
              </a:rPr>
              <a:t>, </a:t>
            </a:r>
            <a:r>
              <a:rPr lang="pt-BR" dirty="0" err="1">
                <a:solidFill>
                  <a:schemeClr val="bg1"/>
                </a:solidFill>
              </a:rPr>
              <a:t>sed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diam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nonummy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nibh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euismod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tincidunt</a:t>
            </a:r>
            <a:r>
              <a:rPr lang="pt-BR" dirty="0">
                <a:solidFill>
                  <a:schemeClr val="bg1"/>
                </a:solidFill>
              </a:rPr>
              <a:t> ut </a:t>
            </a:r>
            <a:r>
              <a:rPr lang="pt-BR" dirty="0" err="1">
                <a:solidFill>
                  <a:schemeClr val="bg1"/>
                </a:solidFill>
              </a:rPr>
              <a:t>laoreet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dolore</a:t>
            </a:r>
            <a:r>
              <a:rPr lang="pt-BR" dirty="0">
                <a:solidFill>
                  <a:schemeClr val="bg1"/>
                </a:solidFill>
              </a:rPr>
              <a:t> magna </a:t>
            </a:r>
            <a:r>
              <a:rPr lang="pt-BR" dirty="0" err="1">
                <a:solidFill>
                  <a:schemeClr val="bg1"/>
                </a:solidFill>
              </a:rPr>
              <a:t>aliquam</a:t>
            </a:r>
            <a:r>
              <a:rPr lang="pt-BR" dirty="0">
                <a:solidFill>
                  <a:schemeClr val="bg1"/>
                </a:solidFill>
              </a:rPr>
              <a:t> erat </a:t>
            </a:r>
            <a:r>
              <a:rPr lang="pt-BR" dirty="0" err="1">
                <a:solidFill>
                  <a:schemeClr val="bg1"/>
                </a:solidFill>
              </a:rPr>
              <a:t>volutpat</a:t>
            </a:r>
            <a:r>
              <a:rPr lang="pt-BR" dirty="0">
                <a:solidFill>
                  <a:schemeClr val="bg1"/>
                </a:solidFill>
              </a:rPr>
              <a:t>. Ut </a:t>
            </a:r>
            <a:r>
              <a:rPr lang="pt-BR" dirty="0" err="1">
                <a:solidFill>
                  <a:schemeClr val="bg1"/>
                </a:solidFill>
              </a:rPr>
              <a:t>wisi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enim</a:t>
            </a:r>
            <a:r>
              <a:rPr lang="pt-BR" dirty="0">
                <a:solidFill>
                  <a:schemeClr val="bg1"/>
                </a:solidFill>
              </a:rPr>
              <a:t> ad </a:t>
            </a:r>
            <a:r>
              <a:rPr lang="pt-BR" dirty="0" err="1">
                <a:solidFill>
                  <a:schemeClr val="bg1"/>
                </a:solidFill>
              </a:rPr>
              <a:t>minim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veniam</a:t>
            </a:r>
            <a:r>
              <a:rPr lang="pt-BR" dirty="0">
                <a:solidFill>
                  <a:schemeClr val="bg1"/>
                </a:solidFill>
              </a:rPr>
              <a:t>, quis </a:t>
            </a:r>
            <a:r>
              <a:rPr lang="pt-BR" dirty="0" err="1">
                <a:solidFill>
                  <a:schemeClr val="bg1"/>
                </a:solidFill>
              </a:rPr>
              <a:t>nostrud</a:t>
            </a:r>
            <a:r>
              <a:rPr lang="pt-BR" dirty="0">
                <a:solidFill>
                  <a:schemeClr val="bg1"/>
                </a:solidFill>
              </a:rPr>
              <a:t> exerci </a:t>
            </a:r>
            <a:r>
              <a:rPr lang="pt-BR" dirty="0" err="1">
                <a:solidFill>
                  <a:schemeClr val="bg1"/>
                </a:solidFill>
              </a:rPr>
              <a:t>tation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ullamcorper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suscipit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lobortis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nisl</a:t>
            </a:r>
            <a:r>
              <a:rPr lang="pt-BR" dirty="0">
                <a:solidFill>
                  <a:schemeClr val="bg1"/>
                </a:solidFill>
              </a:rPr>
              <a:t> ut </a:t>
            </a:r>
            <a:r>
              <a:rPr lang="pt-BR" dirty="0" err="1">
                <a:solidFill>
                  <a:schemeClr val="bg1"/>
                </a:solidFill>
              </a:rPr>
              <a:t>aliquip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ex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ea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commodo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consequat</a:t>
            </a:r>
            <a:r>
              <a:rPr lang="pt-BR" dirty="0">
                <a:solidFill>
                  <a:schemeClr val="bg1"/>
                </a:solidFill>
              </a:rPr>
              <a:t>. </a:t>
            </a:r>
            <a:r>
              <a:rPr lang="pt-BR" dirty="0" err="1">
                <a:solidFill>
                  <a:schemeClr val="bg1"/>
                </a:solidFill>
              </a:rPr>
              <a:t>Duis</a:t>
            </a:r>
            <a:r>
              <a:rPr lang="pt-BR" dirty="0">
                <a:solidFill>
                  <a:schemeClr val="bg1"/>
                </a:solidFill>
              </a:rPr>
              <a:t> autem </a:t>
            </a:r>
            <a:r>
              <a:rPr lang="pt-BR" dirty="0" err="1">
                <a:solidFill>
                  <a:schemeClr val="bg1"/>
                </a:solidFill>
              </a:rPr>
              <a:t>vel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eum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iriure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dolor</a:t>
            </a:r>
            <a:r>
              <a:rPr lang="pt-BR" dirty="0">
                <a:solidFill>
                  <a:schemeClr val="bg1"/>
                </a:solidFill>
              </a:rPr>
              <a:t> in </a:t>
            </a:r>
            <a:r>
              <a:rPr lang="pt-BR" dirty="0" err="1">
                <a:solidFill>
                  <a:schemeClr val="bg1"/>
                </a:solidFill>
              </a:rPr>
              <a:t>hendrerit</a:t>
            </a:r>
            <a:r>
              <a:rPr lang="pt-BR" dirty="0">
                <a:solidFill>
                  <a:schemeClr val="bg1"/>
                </a:solidFill>
              </a:rPr>
              <a:t> in </a:t>
            </a:r>
            <a:r>
              <a:rPr lang="pt-BR" dirty="0" err="1">
                <a:solidFill>
                  <a:schemeClr val="bg1"/>
                </a:solidFill>
              </a:rPr>
              <a:t>vulputate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velit</a:t>
            </a:r>
            <a:r>
              <a:rPr lang="pt-BR" dirty="0">
                <a:solidFill>
                  <a:schemeClr val="bg1"/>
                </a:solidFill>
              </a:rPr>
              <a:t> esse </a:t>
            </a:r>
            <a:r>
              <a:rPr lang="pt-BR" dirty="0" err="1">
                <a:solidFill>
                  <a:schemeClr val="bg1"/>
                </a:solidFill>
              </a:rPr>
              <a:t>molestie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consequat</a:t>
            </a:r>
            <a:r>
              <a:rPr lang="pt-BR" dirty="0">
                <a:solidFill>
                  <a:schemeClr val="bg1"/>
                </a:solidFill>
              </a:rPr>
              <a:t>, </a:t>
            </a:r>
            <a:r>
              <a:rPr lang="pt-BR" dirty="0" err="1">
                <a:solidFill>
                  <a:schemeClr val="bg1"/>
                </a:solidFill>
              </a:rPr>
              <a:t>vel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illum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dolore</a:t>
            </a:r>
            <a:r>
              <a:rPr lang="pt-BR" dirty="0">
                <a:solidFill>
                  <a:schemeClr val="bg1"/>
                </a:solidFill>
              </a:rPr>
              <a:t> eu </a:t>
            </a:r>
            <a:r>
              <a:rPr lang="pt-BR" dirty="0" err="1">
                <a:solidFill>
                  <a:schemeClr val="bg1"/>
                </a:solidFill>
              </a:rPr>
              <a:t>feugiat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nulla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facilisis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at</a:t>
            </a:r>
            <a:r>
              <a:rPr lang="pt-BR" dirty="0">
                <a:solidFill>
                  <a:schemeClr val="bg1"/>
                </a:solidFill>
              </a:rPr>
              <a:t> vero </a:t>
            </a:r>
            <a:r>
              <a:rPr lang="pt-BR" dirty="0" err="1">
                <a:solidFill>
                  <a:schemeClr val="bg1"/>
                </a:solidFill>
              </a:rPr>
              <a:t>eros</a:t>
            </a:r>
            <a:r>
              <a:rPr lang="pt-BR" dirty="0">
                <a:solidFill>
                  <a:schemeClr val="bg1"/>
                </a:solidFill>
              </a:rPr>
              <a:t> et </a:t>
            </a:r>
            <a:r>
              <a:rPr lang="pt-BR" dirty="0" err="1">
                <a:solidFill>
                  <a:schemeClr val="bg1"/>
                </a:solidFill>
              </a:rPr>
              <a:t>accumsan</a:t>
            </a:r>
            <a:r>
              <a:rPr lang="pt-BR" dirty="0">
                <a:solidFill>
                  <a:schemeClr val="bg1"/>
                </a:solidFill>
              </a:rPr>
              <a:t> et </a:t>
            </a:r>
            <a:r>
              <a:rPr lang="pt-BR" dirty="0" err="1">
                <a:solidFill>
                  <a:schemeClr val="bg1"/>
                </a:solidFill>
              </a:rPr>
              <a:t>iusto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odio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dignissim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qui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blandit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praesent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luptatum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zzril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delenit</a:t>
            </a:r>
            <a:r>
              <a:rPr lang="pt-BR" dirty="0">
                <a:solidFill>
                  <a:schemeClr val="bg1"/>
                </a:solidFill>
              </a:rPr>
              <a:t> augue </a:t>
            </a:r>
            <a:r>
              <a:rPr lang="pt-BR" dirty="0" err="1">
                <a:solidFill>
                  <a:schemeClr val="bg1"/>
                </a:solidFill>
              </a:rPr>
              <a:t>duis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dolore</a:t>
            </a:r>
            <a:r>
              <a:rPr lang="pt-BR" dirty="0">
                <a:solidFill>
                  <a:schemeClr val="bg1"/>
                </a:solidFill>
              </a:rPr>
              <a:t> te </a:t>
            </a:r>
            <a:r>
              <a:rPr lang="pt-BR" dirty="0" err="1">
                <a:solidFill>
                  <a:schemeClr val="bg1"/>
                </a:solidFill>
              </a:rPr>
              <a:t>feugait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nulla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facilisi</a:t>
            </a:r>
            <a:r>
              <a:rPr lang="pt-BR" dirty="0">
                <a:solidFill>
                  <a:schemeClr val="bg1"/>
                </a:solidFill>
              </a:rPr>
              <a:t>.</a:t>
            </a:r>
          </a:p>
          <a:p>
            <a:r>
              <a:rPr lang="pt-BR" dirty="0" err="1">
                <a:solidFill>
                  <a:schemeClr val="bg1"/>
                </a:solidFill>
              </a:rPr>
              <a:t>Lorem</a:t>
            </a:r>
            <a:r>
              <a:rPr lang="pt-BR" dirty="0">
                <a:solidFill>
                  <a:schemeClr val="bg1"/>
                </a:solidFill>
              </a:rPr>
              <a:t> ipsum </a:t>
            </a:r>
            <a:r>
              <a:rPr lang="pt-BR" dirty="0" err="1">
                <a:solidFill>
                  <a:schemeClr val="bg1"/>
                </a:solidFill>
              </a:rPr>
              <a:t>dolor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sit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amet</a:t>
            </a:r>
            <a:r>
              <a:rPr lang="pt-BR" dirty="0">
                <a:solidFill>
                  <a:schemeClr val="bg1"/>
                </a:solidFill>
              </a:rPr>
              <a:t>, </a:t>
            </a:r>
            <a:r>
              <a:rPr lang="pt-BR" dirty="0" err="1">
                <a:solidFill>
                  <a:schemeClr val="bg1"/>
                </a:solidFill>
              </a:rPr>
              <a:t>cons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ectetuer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adipiscing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elit</a:t>
            </a:r>
            <a:r>
              <a:rPr lang="pt-BR" dirty="0">
                <a:solidFill>
                  <a:schemeClr val="bg1"/>
                </a:solidFill>
              </a:rPr>
              <a:t>, </a:t>
            </a:r>
            <a:r>
              <a:rPr lang="pt-BR" dirty="0" err="1">
                <a:solidFill>
                  <a:schemeClr val="bg1"/>
                </a:solidFill>
              </a:rPr>
              <a:t>sed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diam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nonummy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nibh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euismod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tincidunt</a:t>
            </a:r>
            <a:r>
              <a:rPr lang="pt-BR" dirty="0">
                <a:solidFill>
                  <a:schemeClr val="bg1"/>
                </a:solidFill>
              </a:rPr>
              <a:t> ut </a:t>
            </a:r>
            <a:r>
              <a:rPr lang="pt-BR" dirty="0" err="1">
                <a:solidFill>
                  <a:schemeClr val="bg1"/>
                </a:solidFill>
              </a:rPr>
              <a:t>laoreet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dolore</a:t>
            </a:r>
            <a:r>
              <a:rPr lang="pt-BR" dirty="0">
                <a:solidFill>
                  <a:schemeClr val="bg1"/>
                </a:solidFill>
              </a:rPr>
              <a:t> magna </a:t>
            </a:r>
            <a:r>
              <a:rPr lang="pt-BR" dirty="0" err="1">
                <a:solidFill>
                  <a:schemeClr val="bg1"/>
                </a:solidFill>
              </a:rPr>
              <a:t>aliquam</a:t>
            </a:r>
            <a:r>
              <a:rPr lang="pt-BR" dirty="0">
                <a:solidFill>
                  <a:schemeClr val="bg1"/>
                </a:solidFill>
              </a:rPr>
              <a:t> erat </a:t>
            </a:r>
            <a:r>
              <a:rPr lang="pt-BR" dirty="0" err="1">
                <a:solidFill>
                  <a:schemeClr val="bg1"/>
                </a:solidFill>
              </a:rPr>
              <a:t>volutpat</a:t>
            </a:r>
            <a:r>
              <a:rPr lang="pt-BR" dirty="0">
                <a:solidFill>
                  <a:schemeClr val="bg1"/>
                </a:solidFill>
              </a:rPr>
              <a:t>. Ut </a:t>
            </a:r>
            <a:r>
              <a:rPr lang="pt-BR" dirty="0" err="1">
                <a:solidFill>
                  <a:schemeClr val="bg1"/>
                </a:solidFill>
              </a:rPr>
              <a:t>wisi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enim</a:t>
            </a:r>
            <a:r>
              <a:rPr lang="pt-BR" dirty="0">
                <a:solidFill>
                  <a:schemeClr val="bg1"/>
                </a:solidFill>
              </a:rPr>
              <a:t> ad </a:t>
            </a:r>
            <a:r>
              <a:rPr lang="pt-BR" dirty="0" err="1">
                <a:solidFill>
                  <a:schemeClr val="bg1"/>
                </a:solidFill>
              </a:rPr>
              <a:t>minim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veniam</a:t>
            </a:r>
            <a:r>
              <a:rPr lang="pt-BR" dirty="0">
                <a:solidFill>
                  <a:schemeClr val="bg1"/>
                </a:solidFill>
              </a:rPr>
              <a:t>, quis </a:t>
            </a:r>
            <a:r>
              <a:rPr lang="pt-BR" dirty="0" err="1">
                <a:solidFill>
                  <a:schemeClr val="bg1"/>
                </a:solidFill>
              </a:rPr>
              <a:t>nostrud</a:t>
            </a:r>
            <a:r>
              <a:rPr lang="pt-BR" dirty="0">
                <a:solidFill>
                  <a:schemeClr val="bg1"/>
                </a:solidFill>
              </a:rPr>
              <a:t> exerci </a:t>
            </a:r>
            <a:r>
              <a:rPr lang="pt-BR" dirty="0" err="1">
                <a:solidFill>
                  <a:schemeClr val="bg1"/>
                </a:solidFill>
              </a:rPr>
              <a:t>tation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ullamcorper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suscipit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lobortis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nisl</a:t>
            </a:r>
            <a:r>
              <a:rPr lang="pt-BR" dirty="0">
                <a:solidFill>
                  <a:schemeClr val="bg1"/>
                </a:solidFill>
              </a:rPr>
              <a:t> ut </a:t>
            </a:r>
            <a:r>
              <a:rPr lang="pt-BR" dirty="0" err="1">
                <a:solidFill>
                  <a:schemeClr val="bg1"/>
                </a:solidFill>
              </a:rPr>
              <a:t>aliquip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ex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ea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commodo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consequat</a:t>
            </a:r>
            <a:r>
              <a:rPr lang="pt-BR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9155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329F4-8006-0BCE-62AC-AE2CE5218B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423C8508-6C17-2475-92C1-4712B43EF98D}"/>
              </a:ext>
            </a:extLst>
          </p:cNvPr>
          <p:cNvSpPr txBox="1"/>
          <p:nvPr/>
        </p:nvSpPr>
        <p:spPr>
          <a:xfrm>
            <a:off x="1432559" y="1472184"/>
            <a:ext cx="93268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Lorem</a:t>
            </a:r>
            <a:r>
              <a:rPr lang="pt-BR" dirty="0"/>
              <a:t> 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consectetuer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,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diam</a:t>
            </a:r>
            <a:r>
              <a:rPr lang="pt-BR" dirty="0"/>
              <a:t> </a:t>
            </a:r>
            <a:r>
              <a:rPr lang="pt-BR" dirty="0" err="1"/>
              <a:t>nonummy</a:t>
            </a:r>
            <a:r>
              <a:rPr lang="pt-BR" dirty="0"/>
              <a:t> </a:t>
            </a:r>
            <a:r>
              <a:rPr lang="pt-BR" dirty="0" err="1"/>
              <a:t>nibh</a:t>
            </a:r>
            <a:r>
              <a:rPr lang="pt-BR" dirty="0"/>
              <a:t> </a:t>
            </a:r>
            <a:r>
              <a:rPr lang="pt-BR" dirty="0" err="1"/>
              <a:t>euismod</a:t>
            </a:r>
            <a:r>
              <a:rPr lang="pt-BR" dirty="0"/>
              <a:t> </a:t>
            </a:r>
            <a:r>
              <a:rPr lang="pt-BR" dirty="0" err="1"/>
              <a:t>tincidunt</a:t>
            </a:r>
            <a:r>
              <a:rPr lang="pt-BR" dirty="0"/>
              <a:t> ut </a:t>
            </a:r>
            <a:r>
              <a:rPr lang="pt-BR" dirty="0" err="1"/>
              <a:t>laoreet</a:t>
            </a:r>
            <a:r>
              <a:rPr lang="pt-BR" dirty="0"/>
              <a:t> </a:t>
            </a:r>
            <a:r>
              <a:rPr lang="pt-BR" dirty="0" err="1"/>
              <a:t>dolore</a:t>
            </a:r>
            <a:r>
              <a:rPr lang="pt-BR" dirty="0"/>
              <a:t> magna </a:t>
            </a:r>
            <a:r>
              <a:rPr lang="pt-BR" dirty="0" err="1"/>
              <a:t>aliquam</a:t>
            </a:r>
            <a:r>
              <a:rPr lang="pt-BR" dirty="0"/>
              <a:t> erat </a:t>
            </a:r>
            <a:r>
              <a:rPr lang="pt-BR" dirty="0" err="1"/>
              <a:t>volutpat</a:t>
            </a:r>
            <a:r>
              <a:rPr lang="pt-BR" dirty="0"/>
              <a:t>. Ut </a:t>
            </a:r>
            <a:r>
              <a:rPr lang="pt-BR" dirty="0" err="1"/>
              <a:t>wisi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ad </a:t>
            </a:r>
            <a:r>
              <a:rPr lang="pt-BR" dirty="0" err="1"/>
              <a:t>minim</a:t>
            </a:r>
            <a:r>
              <a:rPr lang="pt-BR" dirty="0"/>
              <a:t> </a:t>
            </a:r>
            <a:r>
              <a:rPr lang="pt-BR" dirty="0" err="1"/>
              <a:t>veniam</a:t>
            </a:r>
            <a:r>
              <a:rPr lang="pt-BR" dirty="0"/>
              <a:t>, quis </a:t>
            </a:r>
            <a:r>
              <a:rPr lang="pt-BR" dirty="0" err="1"/>
              <a:t>nostrud</a:t>
            </a:r>
            <a:r>
              <a:rPr lang="pt-BR" dirty="0"/>
              <a:t> exerci </a:t>
            </a:r>
            <a:r>
              <a:rPr lang="pt-BR" dirty="0" err="1"/>
              <a:t>tation</a:t>
            </a:r>
            <a:r>
              <a:rPr lang="pt-BR" dirty="0"/>
              <a:t> </a:t>
            </a:r>
            <a:r>
              <a:rPr lang="pt-BR" dirty="0" err="1"/>
              <a:t>ullamcorper</a:t>
            </a:r>
            <a:r>
              <a:rPr lang="pt-BR" dirty="0"/>
              <a:t> </a:t>
            </a:r>
            <a:r>
              <a:rPr lang="pt-BR" dirty="0" err="1"/>
              <a:t>suscipit</a:t>
            </a:r>
            <a:r>
              <a:rPr lang="pt-BR" dirty="0"/>
              <a:t> </a:t>
            </a:r>
            <a:r>
              <a:rPr lang="pt-BR" dirty="0" err="1"/>
              <a:t>lobortis</a:t>
            </a:r>
            <a:r>
              <a:rPr lang="pt-BR" dirty="0"/>
              <a:t> </a:t>
            </a:r>
            <a:r>
              <a:rPr lang="pt-BR" dirty="0" err="1"/>
              <a:t>nisl</a:t>
            </a:r>
            <a:r>
              <a:rPr lang="pt-BR" dirty="0"/>
              <a:t> ut </a:t>
            </a:r>
            <a:r>
              <a:rPr lang="pt-BR" dirty="0" err="1"/>
              <a:t>aliquip</a:t>
            </a:r>
            <a:r>
              <a:rPr lang="pt-BR" dirty="0"/>
              <a:t> </a:t>
            </a:r>
            <a:r>
              <a:rPr lang="pt-BR" dirty="0" err="1"/>
              <a:t>ex</a:t>
            </a:r>
            <a:r>
              <a:rPr lang="pt-BR" dirty="0"/>
              <a:t> </a:t>
            </a:r>
            <a:r>
              <a:rPr lang="pt-BR" dirty="0" err="1"/>
              <a:t>ea</a:t>
            </a:r>
            <a:r>
              <a:rPr lang="pt-BR" dirty="0"/>
              <a:t> </a:t>
            </a:r>
            <a:r>
              <a:rPr lang="pt-BR" dirty="0" err="1"/>
              <a:t>commodo</a:t>
            </a:r>
            <a:r>
              <a:rPr lang="pt-BR" dirty="0"/>
              <a:t> </a:t>
            </a:r>
            <a:r>
              <a:rPr lang="pt-BR" dirty="0" err="1"/>
              <a:t>consequat</a:t>
            </a:r>
            <a:r>
              <a:rPr lang="pt-BR" dirty="0"/>
              <a:t>. </a:t>
            </a:r>
            <a:r>
              <a:rPr lang="pt-BR" dirty="0" err="1"/>
              <a:t>Duis</a:t>
            </a:r>
            <a:r>
              <a:rPr lang="pt-BR" dirty="0"/>
              <a:t> autem </a:t>
            </a:r>
            <a:r>
              <a:rPr lang="pt-BR" dirty="0" err="1"/>
              <a:t>vel</a:t>
            </a:r>
            <a:r>
              <a:rPr lang="pt-BR" dirty="0"/>
              <a:t> </a:t>
            </a:r>
            <a:r>
              <a:rPr lang="pt-BR" dirty="0" err="1"/>
              <a:t>eum</a:t>
            </a:r>
            <a:r>
              <a:rPr lang="pt-BR" dirty="0"/>
              <a:t> </a:t>
            </a:r>
            <a:r>
              <a:rPr lang="pt-BR" dirty="0" err="1"/>
              <a:t>iriure</a:t>
            </a:r>
            <a:r>
              <a:rPr lang="pt-BR" dirty="0"/>
              <a:t> </a:t>
            </a:r>
            <a:r>
              <a:rPr lang="pt-BR" dirty="0" err="1"/>
              <a:t>dolor</a:t>
            </a:r>
            <a:r>
              <a:rPr lang="pt-BR" dirty="0"/>
              <a:t> in </a:t>
            </a:r>
            <a:r>
              <a:rPr lang="pt-BR" dirty="0" err="1"/>
              <a:t>hendrerit</a:t>
            </a:r>
            <a:r>
              <a:rPr lang="pt-BR" dirty="0"/>
              <a:t> in </a:t>
            </a:r>
            <a:r>
              <a:rPr lang="pt-BR" dirty="0" err="1"/>
              <a:t>vulputate</a:t>
            </a:r>
            <a:r>
              <a:rPr lang="pt-BR" dirty="0"/>
              <a:t> </a:t>
            </a:r>
            <a:r>
              <a:rPr lang="pt-BR" dirty="0" err="1"/>
              <a:t>velit</a:t>
            </a:r>
            <a:r>
              <a:rPr lang="pt-BR" dirty="0"/>
              <a:t> esse </a:t>
            </a:r>
            <a:r>
              <a:rPr lang="pt-BR" dirty="0" err="1"/>
              <a:t>molestie</a:t>
            </a:r>
            <a:r>
              <a:rPr lang="pt-BR" dirty="0"/>
              <a:t> </a:t>
            </a:r>
            <a:r>
              <a:rPr lang="pt-BR" dirty="0" err="1"/>
              <a:t>consequat</a:t>
            </a:r>
            <a:r>
              <a:rPr lang="pt-BR" dirty="0"/>
              <a:t>, </a:t>
            </a:r>
            <a:r>
              <a:rPr lang="pt-BR" dirty="0" err="1"/>
              <a:t>vel</a:t>
            </a:r>
            <a:r>
              <a:rPr lang="pt-BR" dirty="0"/>
              <a:t> </a:t>
            </a:r>
            <a:r>
              <a:rPr lang="pt-BR" dirty="0" err="1"/>
              <a:t>illum</a:t>
            </a:r>
            <a:r>
              <a:rPr lang="pt-BR" dirty="0"/>
              <a:t> </a:t>
            </a:r>
            <a:r>
              <a:rPr lang="pt-BR" dirty="0" err="1"/>
              <a:t>dolore</a:t>
            </a:r>
            <a:r>
              <a:rPr lang="pt-BR" dirty="0"/>
              <a:t> eu </a:t>
            </a:r>
            <a:r>
              <a:rPr lang="pt-BR" dirty="0" err="1"/>
              <a:t>feugiat</a:t>
            </a:r>
            <a:r>
              <a:rPr lang="pt-BR" dirty="0"/>
              <a:t> </a:t>
            </a:r>
            <a:r>
              <a:rPr lang="pt-BR" dirty="0" err="1"/>
              <a:t>nulla</a:t>
            </a:r>
            <a:r>
              <a:rPr lang="pt-BR" dirty="0"/>
              <a:t> </a:t>
            </a:r>
            <a:r>
              <a:rPr lang="pt-BR" dirty="0" err="1"/>
              <a:t>facilisis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 vero </a:t>
            </a:r>
            <a:r>
              <a:rPr lang="pt-BR" dirty="0" err="1"/>
              <a:t>eros</a:t>
            </a:r>
            <a:r>
              <a:rPr lang="pt-BR" dirty="0"/>
              <a:t> et </a:t>
            </a:r>
            <a:r>
              <a:rPr lang="pt-BR" dirty="0" err="1"/>
              <a:t>accumsan</a:t>
            </a:r>
            <a:r>
              <a:rPr lang="pt-BR" dirty="0"/>
              <a:t> et </a:t>
            </a:r>
            <a:r>
              <a:rPr lang="pt-BR" dirty="0" err="1"/>
              <a:t>iusto</a:t>
            </a:r>
            <a:r>
              <a:rPr lang="pt-BR" dirty="0"/>
              <a:t> </a:t>
            </a:r>
            <a:r>
              <a:rPr lang="pt-BR" dirty="0" err="1"/>
              <a:t>odio</a:t>
            </a:r>
            <a:r>
              <a:rPr lang="pt-BR" dirty="0"/>
              <a:t> </a:t>
            </a:r>
            <a:r>
              <a:rPr lang="pt-BR" dirty="0" err="1"/>
              <a:t>dignissim</a:t>
            </a:r>
            <a:r>
              <a:rPr lang="pt-BR" dirty="0"/>
              <a:t> </a:t>
            </a:r>
            <a:r>
              <a:rPr lang="pt-BR" dirty="0" err="1"/>
              <a:t>qui</a:t>
            </a:r>
            <a:r>
              <a:rPr lang="pt-BR" dirty="0"/>
              <a:t> </a:t>
            </a:r>
            <a:r>
              <a:rPr lang="pt-BR" dirty="0" err="1"/>
              <a:t>blandit</a:t>
            </a:r>
            <a:r>
              <a:rPr lang="pt-BR" dirty="0"/>
              <a:t> </a:t>
            </a:r>
            <a:r>
              <a:rPr lang="pt-BR" dirty="0" err="1"/>
              <a:t>praesent</a:t>
            </a:r>
            <a:r>
              <a:rPr lang="pt-BR" dirty="0"/>
              <a:t> </a:t>
            </a:r>
            <a:r>
              <a:rPr lang="pt-BR" dirty="0" err="1"/>
              <a:t>luptatum</a:t>
            </a:r>
            <a:r>
              <a:rPr lang="pt-BR" dirty="0"/>
              <a:t> </a:t>
            </a:r>
            <a:r>
              <a:rPr lang="pt-BR" dirty="0" err="1"/>
              <a:t>zzril</a:t>
            </a:r>
            <a:r>
              <a:rPr lang="pt-BR" dirty="0"/>
              <a:t> </a:t>
            </a:r>
            <a:r>
              <a:rPr lang="pt-BR" dirty="0" err="1"/>
              <a:t>delenit</a:t>
            </a:r>
            <a:r>
              <a:rPr lang="pt-BR" dirty="0"/>
              <a:t> augue </a:t>
            </a:r>
            <a:r>
              <a:rPr lang="pt-BR" dirty="0" err="1"/>
              <a:t>duis</a:t>
            </a:r>
            <a:r>
              <a:rPr lang="pt-BR" dirty="0"/>
              <a:t> </a:t>
            </a:r>
            <a:r>
              <a:rPr lang="pt-BR" dirty="0" err="1"/>
              <a:t>dolore</a:t>
            </a:r>
            <a:r>
              <a:rPr lang="pt-BR" dirty="0"/>
              <a:t> te </a:t>
            </a:r>
            <a:r>
              <a:rPr lang="pt-BR" dirty="0" err="1"/>
              <a:t>feugait</a:t>
            </a:r>
            <a:r>
              <a:rPr lang="pt-BR" dirty="0"/>
              <a:t> </a:t>
            </a:r>
            <a:r>
              <a:rPr lang="pt-BR" dirty="0" err="1"/>
              <a:t>nulla</a:t>
            </a:r>
            <a:r>
              <a:rPr lang="pt-BR" dirty="0"/>
              <a:t> </a:t>
            </a:r>
            <a:r>
              <a:rPr lang="pt-BR" dirty="0" err="1"/>
              <a:t>facilisi</a:t>
            </a:r>
            <a:r>
              <a:rPr lang="pt-BR" dirty="0"/>
              <a:t>.</a:t>
            </a:r>
          </a:p>
          <a:p>
            <a:r>
              <a:rPr lang="pt-BR" dirty="0" err="1"/>
              <a:t>Lorem</a:t>
            </a:r>
            <a:r>
              <a:rPr lang="pt-BR" dirty="0"/>
              <a:t> 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</a:t>
            </a:r>
            <a:r>
              <a:rPr lang="pt-BR" dirty="0"/>
              <a:t> </a:t>
            </a:r>
            <a:r>
              <a:rPr lang="pt-BR" dirty="0" err="1"/>
              <a:t>ectetuer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,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diam</a:t>
            </a:r>
            <a:r>
              <a:rPr lang="pt-BR" dirty="0"/>
              <a:t> </a:t>
            </a:r>
            <a:r>
              <a:rPr lang="pt-BR" dirty="0" err="1"/>
              <a:t>nonummy</a:t>
            </a:r>
            <a:r>
              <a:rPr lang="pt-BR" dirty="0"/>
              <a:t> </a:t>
            </a:r>
            <a:r>
              <a:rPr lang="pt-BR" dirty="0" err="1"/>
              <a:t>nibh</a:t>
            </a:r>
            <a:r>
              <a:rPr lang="pt-BR" dirty="0"/>
              <a:t> </a:t>
            </a:r>
            <a:r>
              <a:rPr lang="pt-BR" dirty="0" err="1"/>
              <a:t>euismod</a:t>
            </a:r>
            <a:r>
              <a:rPr lang="pt-BR" dirty="0"/>
              <a:t> </a:t>
            </a:r>
            <a:r>
              <a:rPr lang="pt-BR" dirty="0" err="1"/>
              <a:t>tincidunt</a:t>
            </a:r>
            <a:r>
              <a:rPr lang="pt-BR" dirty="0"/>
              <a:t> ut </a:t>
            </a:r>
            <a:r>
              <a:rPr lang="pt-BR" dirty="0" err="1"/>
              <a:t>laoreet</a:t>
            </a:r>
            <a:r>
              <a:rPr lang="pt-BR" dirty="0"/>
              <a:t> </a:t>
            </a:r>
            <a:r>
              <a:rPr lang="pt-BR" dirty="0" err="1"/>
              <a:t>dolore</a:t>
            </a:r>
            <a:r>
              <a:rPr lang="pt-BR" dirty="0"/>
              <a:t> magna </a:t>
            </a:r>
            <a:r>
              <a:rPr lang="pt-BR" dirty="0" err="1"/>
              <a:t>aliquam</a:t>
            </a:r>
            <a:r>
              <a:rPr lang="pt-BR" dirty="0"/>
              <a:t> erat </a:t>
            </a:r>
            <a:r>
              <a:rPr lang="pt-BR" dirty="0" err="1"/>
              <a:t>volutpat</a:t>
            </a:r>
            <a:r>
              <a:rPr lang="pt-BR" dirty="0"/>
              <a:t>. Ut </a:t>
            </a:r>
            <a:r>
              <a:rPr lang="pt-BR" dirty="0" err="1"/>
              <a:t>wisi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ad </a:t>
            </a:r>
            <a:r>
              <a:rPr lang="pt-BR" dirty="0" err="1"/>
              <a:t>minim</a:t>
            </a:r>
            <a:r>
              <a:rPr lang="pt-BR" dirty="0"/>
              <a:t> </a:t>
            </a:r>
            <a:r>
              <a:rPr lang="pt-BR" dirty="0" err="1"/>
              <a:t>veniam</a:t>
            </a:r>
            <a:r>
              <a:rPr lang="pt-BR" dirty="0"/>
              <a:t>, quis </a:t>
            </a:r>
            <a:r>
              <a:rPr lang="pt-BR" dirty="0" err="1"/>
              <a:t>nostrud</a:t>
            </a:r>
            <a:r>
              <a:rPr lang="pt-BR" dirty="0"/>
              <a:t> exerci </a:t>
            </a:r>
            <a:r>
              <a:rPr lang="pt-BR" dirty="0" err="1"/>
              <a:t>tation</a:t>
            </a:r>
            <a:r>
              <a:rPr lang="pt-BR" dirty="0"/>
              <a:t> </a:t>
            </a:r>
            <a:r>
              <a:rPr lang="pt-BR" dirty="0" err="1"/>
              <a:t>ullamcorper</a:t>
            </a:r>
            <a:r>
              <a:rPr lang="pt-BR" dirty="0"/>
              <a:t> </a:t>
            </a:r>
            <a:r>
              <a:rPr lang="pt-BR" dirty="0" err="1"/>
              <a:t>suscipit</a:t>
            </a:r>
            <a:r>
              <a:rPr lang="pt-BR" dirty="0"/>
              <a:t> </a:t>
            </a:r>
            <a:r>
              <a:rPr lang="pt-BR" dirty="0" err="1"/>
              <a:t>lobortis</a:t>
            </a:r>
            <a:r>
              <a:rPr lang="pt-BR" dirty="0"/>
              <a:t> </a:t>
            </a:r>
            <a:r>
              <a:rPr lang="pt-BR" dirty="0" err="1"/>
              <a:t>nisl</a:t>
            </a:r>
            <a:r>
              <a:rPr lang="pt-BR" dirty="0"/>
              <a:t> ut </a:t>
            </a:r>
            <a:r>
              <a:rPr lang="pt-BR" dirty="0" err="1"/>
              <a:t>aliquip</a:t>
            </a:r>
            <a:r>
              <a:rPr lang="pt-BR" dirty="0"/>
              <a:t> </a:t>
            </a:r>
            <a:r>
              <a:rPr lang="pt-BR" dirty="0" err="1"/>
              <a:t>ex</a:t>
            </a:r>
            <a:r>
              <a:rPr lang="pt-BR" dirty="0"/>
              <a:t> </a:t>
            </a:r>
            <a:r>
              <a:rPr lang="pt-BR" dirty="0" err="1"/>
              <a:t>ea</a:t>
            </a:r>
            <a:r>
              <a:rPr lang="pt-BR" dirty="0"/>
              <a:t> </a:t>
            </a:r>
            <a:r>
              <a:rPr lang="pt-BR" dirty="0" err="1"/>
              <a:t>commodo</a:t>
            </a:r>
            <a:r>
              <a:rPr lang="pt-BR" dirty="0"/>
              <a:t> </a:t>
            </a:r>
            <a:r>
              <a:rPr lang="pt-BR" dirty="0" err="1"/>
              <a:t>consequat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0919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2D56E-0FA2-3B87-8DAA-4E97FCF3B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6F966B39-BEA2-0270-04D5-BF290BCECB6E}"/>
              </a:ext>
            </a:extLst>
          </p:cNvPr>
          <p:cNvSpPr txBox="1"/>
          <p:nvPr/>
        </p:nvSpPr>
        <p:spPr>
          <a:xfrm>
            <a:off x="2460497" y="3659750"/>
            <a:ext cx="7271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OBRIGADO/A!</a:t>
            </a:r>
            <a:endParaRPr lang="pt-BR" sz="3600" b="1" dirty="0">
              <a:solidFill>
                <a:schemeClr val="bg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000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420</Words>
  <Application>Microsoft Office PowerPoint</Application>
  <PresentationFormat>Widescreen</PresentationFormat>
  <Paragraphs>11</Paragraphs>
  <Slides>5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Jullya Araujo</dc:creator>
  <cp:lastModifiedBy>Lucianna Capparelli Cardoso</cp:lastModifiedBy>
  <cp:revision>5</cp:revision>
  <dcterms:created xsi:type="dcterms:W3CDTF">2025-08-29T15:12:44Z</dcterms:created>
  <dcterms:modified xsi:type="dcterms:W3CDTF">2025-10-15T12:34:48Z</dcterms:modified>
</cp:coreProperties>
</file>