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6" r:id="rId4"/>
    <p:sldId id="267" r:id="rId5"/>
    <p:sldId id="277" r:id="rId6"/>
    <p:sldId id="274"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2/22/2026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2/22/2026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2/22/2026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2/22/2026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2/22/2026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2/22/2026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2/22/2026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2/22/2026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SUỐI NGUỒN TÌNH YÊU</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7503" y="318051"/>
            <a:ext cx="11420061" cy="7140416"/>
          </a:xfrm>
          <a:prstGeom prst="rect">
            <a:avLst/>
          </a:prstGeom>
        </p:spPr>
        <p:txBody>
          <a:bodyPr wrap="square">
            <a:spAutoFit/>
          </a:bodyPr>
          <a:lstStyle/>
          <a:p>
            <a:pPr algn="just"/>
            <a:r>
              <a:rPr lang="en-US" sz="6600" b="1" dirty="0">
                <a:solidFill>
                  <a:srgbClr val="FF0000"/>
                </a:solidFill>
                <a:effectLst/>
                <a:latin typeface="Arial" panose="020B0604020202020204" pitchFamily="34" charset="0"/>
                <a:cs typeface="Arial" panose="020B0604020202020204" pitchFamily="34" charset="0"/>
              </a:rPr>
              <a:t>1</a:t>
            </a:r>
            <a:r>
              <a:rPr lang="vi-VN" sz="8000" b="1" dirty="0">
                <a:solidFill>
                  <a:srgbClr val="FF0000"/>
                </a:solidFill>
                <a:effectLst/>
                <a:latin typeface="Arial" panose="020B0604020202020204" pitchFamily="34" charset="0"/>
                <a:cs typeface="Arial" panose="020B0604020202020204" pitchFamily="34" charset="0"/>
              </a:rPr>
              <a:t>. </a:t>
            </a:r>
            <a:r>
              <a:rPr lang="vi-VN" sz="5400" b="1" dirty="0">
                <a:latin typeface="Times New Roman" panose="02020603050405020304" pitchFamily="18" charset="0"/>
                <a:cs typeface="Times New Roman" panose="02020603050405020304" pitchFamily="18" charset="0"/>
              </a:rPr>
              <a:t>Ôi bao la suối nguồn tình yêu từ Trái Tim bị đâm thấu trên đồi cao máu loang tuôn tràn, cho con được ơn tái sinh, ơn ủi an, ơn thứ tha tội lỗi. Giang cao đôi tay Chúa ôm trần đời tâm tư chơi vơi trái tim bồi hồi ôi một chiều hiu hắt đơn côi.</a:t>
            </a:r>
            <a:br>
              <a:rPr lang="vi-VN" sz="5400" b="1" dirty="0">
                <a:latin typeface="Times New Roman" panose="02020603050405020304" pitchFamily="18" charset="0"/>
                <a:cs typeface="Times New Roman" panose="02020603050405020304" pitchFamily="18" charset="0"/>
              </a:rPr>
            </a:br>
            <a:endParaRPr lang="vi-VN" sz="5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4655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6C975-0A09-1CFC-8ED2-4BC2FF343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4A2B4F-52E3-9ECD-BD43-62CD0603350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6723A30-7206-B4BA-E976-ADE14869A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3CA9206-26F0-C72F-9B3D-DE5D4C6BAB09}"/>
              </a:ext>
            </a:extLst>
          </p:cNvPr>
          <p:cNvSpPr/>
          <p:nvPr/>
        </p:nvSpPr>
        <p:spPr>
          <a:xfrm>
            <a:off x="407503" y="318051"/>
            <a:ext cx="11420061" cy="5755422"/>
          </a:xfrm>
          <a:prstGeom prst="rect">
            <a:avLst/>
          </a:prstGeom>
        </p:spPr>
        <p:txBody>
          <a:bodyPr wrap="square">
            <a:spAutoFit/>
          </a:bodyPr>
          <a:lstStyle/>
          <a:p>
            <a:pPr algn="just"/>
            <a:r>
              <a:rPr lang="en-US" sz="6600" b="1" dirty="0">
                <a:solidFill>
                  <a:srgbClr val="FF0000"/>
                </a:solidFill>
                <a:effectLst/>
                <a:latin typeface="Arial" panose="020B0604020202020204" pitchFamily="34" charset="0"/>
                <a:cs typeface="Arial" panose="020B0604020202020204" pitchFamily="34" charset="0"/>
              </a:rPr>
              <a:t>ĐK</a:t>
            </a:r>
            <a:r>
              <a:rPr lang="vi-VN" sz="8000" b="1" dirty="0">
                <a:solidFill>
                  <a:srgbClr val="FF0000"/>
                </a:solidFill>
                <a:effectLst/>
                <a:latin typeface="Arial" panose="020B0604020202020204" pitchFamily="34" charset="0"/>
                <a:cs typeface="Arial" panose="020B0604020202020204" pitchFamily="34" charset="0"/>
              </a:rPr>
              <a:t>. </a:t>
            </a:r>
            <a:r>
              <a:rPr lang="en-US" sz="7200" b="1" dirty="0">
                <a:latin typeface="Times New Roman" panose="02020603050405020304" pitchFamily="18" charset="0"/>
                <a:cs typeface="Times New Roman" panose="02020603050405020304" pitchFamily="18" charset="0"/>
              </a:rPr>
              <a:t>(</a:t>
            </a:r>
            <a:r>
              <a:rPr lang="en-US" sz="7200" b="1" dirty="0" err="1">
                <a:latin typeface="Times New Roman" panose="02020603050405020304" pitchFamily="18" charset="0"/>
                <a:cs typeface="Times New Roman" panose="02020603050405020304" pitchFamily="18" charset="0"/>
              </a:rPr>
              <a:t>Tình</a:t>
            </a:r>
            <a:r>
              <a:rPr lang="en-US" sz="7200" b="1" dirty="0">
                <a:latin typeface="Times New Roman" panose="02020603050405020304" pitchFamily="18" charset="0"/>
                <a:cs typeface="Times New Roman" panose="02020603050405020304" pitchFamily="18" charset="0"/>
              </a:rPr>
              <a:t> Chúa) </a:t>
            </a:r>
            <a:r>
              <a:rPr lang="en-US" sz="7200" b="1" dirty="0" err="1">
                <a:latin typeface="Times New Roman" panose="02020603050405020304" pitchFamily="18" charset="0"/>
                <a:cs typeface="Times New Roman" panose="02020603050405020304" pitchFamily="18" charset="0"/>
              </a:rPr>
              <a:t>cao</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vời</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lắm</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thay</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tình</a:t>
            </a:r>
            <a:r>
              <a:rPr lang="en-US" sz="7200" b="1" dirty="0">
                <a:latin typeface="Times New Roman" panose="02020603050405020304" pitchFamily="18" charset="0"/>
                <a:cs typeface="Times New Roman" panose="02020603050405020304" pitchFamily="18" charset="0"/>
              </a:rPr>
              <a:t> con) </a:t>
            </a:r>
            <a:r>
              <a:rPr lang="en-US" sz="7200" b="1" dirty="0" err="1">
                <a:latin typeface="Times New Roman" panose="02020603050405020304" pitchFamily="18" charset="0"/>
                <a:cs typeface="Times New Roman" panose="02020603050405020304" pitchFamily="18" charset="0"/>
              </a:rPr>
              <a:t>tháng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năm</a:t>
            </a:r>
            <a:r>
              <a:rPr lang="en-US" sz="7200" b="1" dirty="0">
                <a:latin typeface="Times New Roman" panose="02020603050405020304" pitchFamily="18" charset="0"/>
                <a:cs typeface="Times New Roman" panose="02020603050405020304" pitchFamily="18" charset="0"/>
              </a:rPr>
              <a:t> hao </a:t>
            </a:r>
            <a:r>
              <a:rPr lang="en-US" sz="7200" b="1" dirty="0" err="1">
                <a:latin typeface="Times New Roman" panose="02020603050405020304" pitchFamily="18" charset="0"/>
                <a:cs typeface="Times New Roman" panose="02020603050405020304" pitchFamily="18" charset="0"/>
              </a:rPr>
              <a:t>gầy</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rồi</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từng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ngày</a:t>
            </a:r>
            <a:r>
              <a:rPr lang="en-US" sz="7200" b="1" dirty="0">
                <a:latin typeface="Times New Roman" panose="02020603050405020304" pitchFamily="18" charset="0"/>
                <a:cs typeface="Times New Roman" panose="02020603050405020304" pitchFamily="18" charset="0"/>
              </a:rPr>
              <a:t> con </a:t>
            </a:r>
            <a:r>
              <a:rPr lang="en-US" sz="7200" b="1" dirty="0" err="1">
                <a:latin typeface="Times New Roman" panose="02020603050405020304" pitchFamily="18" charset="0"/>
                <a:cs typeface="Times New Roman" panose="02020603050405020304" pitchFamily="18" charset="0"/>
              </a:rPr>
              <a:t>trông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mong</a:t>
            </a:r>
            <a:r>
              <a:rPr lang="en-US" sz="7200" b="1" dirty="0">
                <a:latin typeface="Times New Roman" panose="02020603050405020304" pitchFamily="18" charset="0"/>
                <a:cs typeface="Times New Roman" panose="02020603050405020304" pitchFamily="18" charset="0"/>
              </a:rPr>
              <a:t> Chúa, con </a:t>
            </a:r>
            <a:r>
              <a:rPr lang="en-US" sz="7200" b="1" dirty="0" err="1">
                <a:latin typeface="Times New Roman" panose="02020603050405020304" pitchFamily="18" charset="0"/>
                <a:cs typeface="Times New Roman" panose="02020603050405020304" pitchFamily="18" charset="0"/>
              </a:rPr>
              <a:t>trông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mong</a:t>
            </a:r>
            <a:r>
              <a:rPr lang="en-US" sz="7200" b="1" dirty="0">
                <a:latin typeface="Times New Roman" panose="02020603050405020304" pitchFamily="18" charset="0"/>
                <a:cs typeface="Times New Roman" panose="02020603050405020304" pitchFamily="18" charset="0"/>
              </a:rPr>
              <a:t> Chúa </a:t>
            </a:r>
            <a:r>
              <a:rPr lang="en-US" sz="7200" b="1" dirty="0" err="1">
                <a:latin typeface="Times New Roman" panose="02020603050405020304" pitchFamily="18" charset="0"/>
                <a:cs typeface="Times New Roman" panose="02020603050405020304" pitchFamily="18" charset="0"/>
              </a:rPr>
              <a:t>suốt</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đời</a:t>
            </a:r>
            <a:r>
              <a:rPr lang="en-US" sz="7200" b="1" dirty="0">
                <a:latin typeface="Times New Roman" panose="02020603050405020304" pitchFamily="18" charset="0"/>
                <a:cs typeface="Times New Roman" panose="02020603050405020304" pitchFamily="18" charset="0"/>
              </a:rPr>
              <a:t>.</a:t>
            </a:r>
            <a:endParaRPr lang="vi-VN" sz="72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3480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B6F78-A910-30A8-0DAD-74A67EE06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BF99BA-87A6-EC54-6B4B-09E42DB3C8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9F9E29-3012-D212-C043-12CDB58C09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4222ED-7170-164B-B2E6-CA7AF7B0C21E}"/>
              </a:ext>
            </a:extLst>
          </p:cNvPr>
          <p:cNvSpPr/>
          <p:nvPr/>
        </p:nvSpPr>
        <p:spPr>
          <a:xfrm>
            <a:off x="407503" y="318051"/>
            <a:ext cx="11420061" cy="6494085"/>
          </a:xfrm>
          <a:prstGeom prst="rect">
            <a:avLst/>
          </a:prstGeom>
        </p:spPr>
        <p:txBody>
          <a:bodyPr wrap="square">
            <a:spAutoFit/>
          </a:bodyPr>
          <a:lstStyle/>
          <a:p>
            <a:pPr algn="just"/>
            <a:r>
              <a:rPr lang="en-US" sz="6600" b="1" dirty="0">
                <a:solidFill>
                  <a:srgbClr val="FF0000"/>
                </a:solidFill>
                <a:effectLst/>
                <a:latin typeface="Arial" panose="020B0604020202020204" pitchFamily="34" charset="0"/>
                <a:cs typeface="Arial" panose="020B0604020202020204" pitchFamily="34" charset="0"/>
              </a:rPr>
              <a:t>2</a:t>
            </a:r>
            <a:r>
              <a:rPr lang="vi-VN" sz="8000" b="1" dirty="0">
                <a:solidFill>
                  <a:srgbClr val="FF0000"/>
                </a:solidFill>
                <a:effectLst/>
                <a:latin typeface="Arial" panose="020B0604020202020204" pitchFamily="34" charset="0"/>
                <a:cs typeface="Arial" panose="020B0604020202020204" pitchFamily="34" charset="0"/>
              </a:rPr>
              <a:t>. </a:t>
            </a:r>
            <a:r>
              <a:rPr lang="vi-VN" sz="4800" b="1" dirty="0">
                <a:latin typeface="Times New Roman" panose="02020603050405020304" pitchFamily="18" charset="0"/>
                <a:cs typeface="Times New Roman" panose="02020603050405020304" pitchFamily="18" charset="0"/>
              </a:rPr>
              <a:t>Trong con tim dẫu ngàn sầu đau mà Chúa không lời than trách không lìa xa thế nhân vong tình. Yêu thương chịu muôn đắng cay yêu đắm say dám chết đi vì yêu. Trên đôi vai kia gánh bao tội tình yêu muôn sinh linh Chúa quên đời mình ôi một chiều loang máu hy sinh.</a:t>
            </a:r>
            <a:br>
              <a:rPr lang="vi-VN" sz="4800" b="1" dirty="0">
                <a:latin typeface="Times New Roman" panose="02020603050405020304" pitchFamily="18" charset="0"/>
                <a:cs typeface="Times New Roman" panose="02020603050405020304" pitchFamily="18" charset="0"/>
              </a:rPr>
            </a:br>
            <a:endParaRPr lang="vi-VN" sz="48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826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49797-5358-519F-71E2-76B5201B9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ED9C16-197B-D4CF-7672-B4A6F3E540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F9DC316-DD88-3807-8909-35731D93FA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A133121-3357-A167-F063-D6462807FB3E}"/>
              </a:ext>
            </a:extLst>
          </p:cNvPr>
          <p:cNvSpPr/>
          <p:nvPr/>
        </p:nvSpPr>
        <p:spPr>
          <a:xfrm>
            <a:off x="407503" y="318051"/>
            <a:ext cx="11420061" cy="5755422"/>
          </a:xfrm>
          <a:prstGeom prst="rect">
            <a:avLst/>
          </a:prstGeom>
        </p:spPr>
        <p:txBody>
          <a:bodyPr wrap="square">
            <a:spAutoFit/>
          </a:bodyPr>
          <a:lstStyle/>
          <a:p>
            <a:pPr algn="just"/>
            <a:r>
              <a:rPr lang="en-US" sz="6600" b="1" dirty="0">
                <a:solidFill>
                  <a:srgbClr val="FF0000"/>
                </a:solidFill>
                <a:effectLst/>
                <a:latin typeface="Arial" panose="020B0604020202020204" pitchFamily="34" charset="0"/>
                <a:cs typeface="Arial" panose="020B0604020202020204" pitchFamily="34" charset="0"/>
              </a:rPr>
              <a:t>ĐK</a:t>
            </a:r>
            <a:r>
              <a:rPr lang="vi-VN" sz="8000" b="1" dirty="0">
                <a:solidFill>
                  <a:srgbClr val="FF0000"/>
                </a:solidFill>
                <a:effectLst/>
                <a:latin typeface="Arial" panose="020B0604020202020204" pitchFamily="34" charset="0"/>
                <a:cs typeface="Arial" panose="020B0604020202020204" pitchFamily="34" charset="0"/>
              </a:rPr>
              <a:t>. </a:t>
            </a:r>
            <a:r>
              <a:rPr lang="en-US" sz="7200" b="1" dirty="0">
                <a:latin typeface="Times New Roman" panose="02020603050405020304" pitchFamily="18" charset="0"/>
                <a:cs typeface="Times New Roman" panose="02020603050405020304" pitchFamily="18" charset="0"/>
              </a:rPr>
              <a:t>(</a:t>
            </a:r>
            <a:r>
              <a:rPr lang="en-US" sz="7200" b="1" dirty="0" err="1">
                <a:latin typeface="Times New Roman" panose="02020603050405020304" pitchFamily="18" charset="0"/>
                <a:cs typeface="Times New Roman" panose="02020603050405020304" pitchFamily="18" charset="0"/>
              </a:rPr>
              <a:t>Tình</a:t>
            </a:r>
            <a:r>
              <a:rPr lang="en-US" sz="7200" b="1" dirty="0">
                <a:latin typeface="Times New Roman" panose="02020603050405020304" pitchFamily="18" charset="0"/>
                <a:cs typeface="Times New Roman" panose="02020603050405020304" pitchFamily="18" charset="0"/>
              </a:rPr>
              <a:t> Chúa) </a:t>
            </a:r>
            <a:r>
              <a:rPr lang="en-US" sz="7200" b="1" dirty="0" err="1">
                <a:latin typeface="Times New Roman" panose="02020603050405020304" pitchFamily="18" charset="0"/>
                <a:cs typeface="Times New Roman" panose="02020603050405020304" pitchFamily="18" charset="0"/>
              </a:rPr>
              <a:t>cao</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vời</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lắm</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thay</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tình</a:t>
            </a:r>
            <a:r>
              <a:rPr lang="en-US" sz="7200" b="1" dirty="0">
                <a:latin typeface="Times New Roman" panose="02020603050405020304" pitchFamily="18" charset="0"/>
                <a:cs typeface="Times New Roman" panose="02020603050405020304" pitchFamily="18" charset="0"/>
              </a:rPr>
              <a:t> con) </a:t>
            </a:r>
            <a:r>
              <a:rPr lang="en-US" sz="7200" b="1" dirty="0" err="1">
                <a:latin typeface="Times New Roman" panose="02020603050405020304" pitchFamily="18" charset="0"/>
                <a:cs typeface="Times New Roman" panose="02020603050405020304" pitchFamily="18" charset="0"/>
              </a:rPr>
              <a:t>tháng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năm</a:t>
            </a:r>
            <a:r>
              <a:rPr lang="en-US" sz="7200" b="1" dirty="0">
                <a:latin typeface="Times New Roman" panose="02020603050405020304" pitchFamily="18" charset="0"/>
                <a:cs typeface="Times New Roman" panose="02020603050405020304" pitchFamily="18" charset="0"/>
              </a:rPr>
              <a:t> hao </a:t>
            </a:r>
            <a:r>
              <a:rPr lang="en-US" sz="7200" b="1" dirty="0" err="1">
                <a:latin typeface="Times New Roman" panose="02020603050405020304" pitchFamily="18" charset="0"/>
                <a:cs typeface="Times New Roman" panose="02020603050405020304" pitchFamily="18" charset="0"/>
              </a:rPr>
              <a:t>gầy</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rồi</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từng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ngày</a:t>
            </a:r>
            <a:r>
              <a:rPr lang="en-US" sz="7200" b="1" dirty="0">
                <a:latin typeface="Times New Roman" panose="02020603050405020304" pitchFamily="18" charset="0"/>
                <a:cs typeface="Times New Roman" panose="02020603050405020304" pitchFamily="18" charset="0"/>
              </a:rPr>
              <a:t> con </a:t>
            </a:r>
            <a:r>
              <a:rPr lang="en-US" sz="7200" b="1" dirty="0" err="1">
                <a:latin typeface="Times New Roman" panose="02020603050405020304" pitchFamily="18" charset="0"/>
                <a:cs typeface="Times New Roman" panose="02020603050405020304" pitchFamily="18" charset="0"/>
              </a:rPr>
              <a:t>trông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mong</a:t>
            </a:r>
            <a:r>
              <a:rPr lang="en-US" sz="7200" b="1" dirty="0">
                <a:latin typeface="Times New Roman" panose="02020603050405020304" pitchFamily="18" charset="0"/>
                <a:cs typeface="Times New Roman" panose="02020603050405020304" pitchFamily="18" charset="0"/>
              </a:rPr>
              <a:t> Chúa, con </a:t>
            </a:r>
            <a:r>
              <a:rPr lang="en-US" sz="7200" b="1" dirty="0" err="1">
                <a:latin typeface="Times New Roman" panose="02020603050405020304" pitchFamily="18" charset="0"/>
                <a:cs typeface="Times New Roman" panose="02020603050405020304" pitchFamily="18" charset="0"/>
              </a:rPr>
              <a:t>trông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mong</a:t>
            </a:r>
            <a:r>
              <a:rPr lang="en-US" sz="7200" b="1" dirty="0">
                <a:latin typeface="Times New Roman" panose="02020603050405020304" pitchFamily="18" charset="0"/>
                <a:cs typeface="Times New Roman" panose="02020603050405020304" pitchFamily="18" charset="0"/>
              </a:rPr>
              <a:t> Chúa </a:t>
            </a:r>
            <a:r>
              <a:rPr lang="en-US" sz="7200" b="1" dirty="0" err="1">
                <a:latin typeface="Times New Roman" panose="02020603050405020304" pitchFamily="18" charset="0"/>
                <a:cs typeface="Times New Roman" panose="02020603050405020304" pitchFamily="18" charset="0"/>
              </a:rPr>
              <a:t>suốt</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đời</a:t>
            </a:r>
            <a:r>
              <a:rPr lang="en-US" sz="7200" b="1" dirty="0">
                <a:latin typeface="Times New Roman" panose="02020603050405020304" pitchFamily="18" charset="0"/>
                <a:cs typeface="Times New Roman" panose="02020603050405020304" pitchFamily="18" charset="0"/>
              </a:rPr>
              <a:t>.</a:t>
            </a:r>
            <a:endParaRPr lang="vi-VN" sz="72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7366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CCF78-3B14-5842-E829-314328C774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311BA-8A62-8A24-25A8-DD33C41A894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F5E216-57EA-2070-E642-C3F82D49B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4568467-C0DD-3926-9E80-FB26C1FAC66A}"/>
              </a:ext>
            </a:extLst>
          </p:cNvPr>
          <p:cNvSpPr/>
          <p:nvPr/>
        </p:nvSpPr>
        <p:spPr>
          <a:xfrm>
            <a:off x="407503" y="318051"/>
            <a:ext cx="11420061" cy="6063198"/>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3</a:t>
            </a:r>
            <a:r>
              <a:rPr lang="vi-VN" sz="8000" b="1" dirty="0">
                <a:solidFill>
                  <a:srgbClr val="FF0000"/>
                </a:solidFill>
                <a:effectLst/>
                <a:latin typeface="Arial" panose="020B0604020202020204" pitchFamily="34" charset="0"/>
                <a:cs typeface="Arial" panose="020B0604020202020204" pitchFamily="34" charset="0"/>
              </a:rPr>
              <a:t>. </a:t>
            </a:r>
            <a:r>
              <a:rPr lang="vi-VN" sz="4400" b="1" dirty="0">
                <a:latin typeface="Times New Roman" panose="02020603050405020304" pitchFamily="18" charset="0"/>
                <a:cs typeface="Times New Roman" panose="02020603050405020304" pitchFamily="18" charset="0"/>
              </a:rPr>
              <a:t>Trong yêu thương có nhiều khổ đau vì đã yêu là không tính không màng chi dẫu ai quên tình. Yêu thương là luôn sẻ chia, luôn cảm thông, luôn ước mong ngày mai. Bao nhiêu chông gai Chúa không ngại ngần bao nhiêu gian truân Chúa qua đường trần ôi một đời thưa tiếng "xin vâng".</a:t>
            </a:r>
            <a:br>
              <a:rPr lang="vi-VN" sz="4400" b="1" dirty="0">
                <a:latin typeface="Times New Roman" panose="02020603050405020304" pitchFamily="18" charset="0"/>
                <a:cs typeface="Times New Roman" panose="02020603050405020304" pitchFamily="18" charset="0"/>
              </a:rPr>
            </a:br>
            <a:endParaRPr lang="vi-VN" sz="4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0035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998E2-73E8-DE8A-501D-FBB0D01042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11EE9A-74D9-4C36-C884-BD18B5AB36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04A21D7-75FD-D78F-7D0C-4BBAFA0BD1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AFD26A-4D7A-07AD-03AE-5042AFDC3A60}"/>
              </a:ext>
            </a:extLst>
          </p:cNvPr>
          <p:cNvSpPr/>
          <p:nvPr/>
        </p:nvSpPr>
        <p:spPr>
          <a:xfrm>
            <a:off x="407503" y="318051"/>
            <a:ext cx="11420061" cy="5755422"/>
          </a:xfrm>
          <a:prstGeom prst="rect">
            <a:avLst/>
          </a:prstGeom>
        </p:spPr>
        <p:txBody>
          <a:bodyPr wrap="square">
            <a:spAutoFit/>
          </a:bodyPr>
          <a:lstStyle/>
          <a:p>
            <a:pPr algn="just"/>
            <a:r>
              <a:rPr lang="en-US" sz="6600" b="1" dirty="0">
                <a:solidFill>
                  <a:srgbClr val="FF0000"/>
                </a:solidFill>
                <a:effectLst/>
                <a:latin typeface="Arial" panose="020B0604020202020204" pitchFamily="34" charset="0"/>
                <a:cs typeface="Arial" panose="020B0604020202020204" pitchFamily="34" charset="0"/>
              </a:rPr>
              <a:t>ĐK</a:t>
            </a:r>
            <a:r>
              <a:rPr lang="vi-VN" sz="8000" b="1" dirty="0">
                <a:solidFill>
                  <a:srgbClr val="FF0000"/>
                </a:solidFill>
                <a:effectLst/>
                <a:latin typeface="Arial" panose="020B0604020202020204" pitchFamily="34" charset="0"/>
                <a:cs typeface="Arial" panose="020B0604020202020204" pitchFamily="34" charset="0"/>
              </a:rPr>
              <a:t>. </a:t>
            </a:r>
            <a:r>
              <a:rPr lang="en-US" sz="7200" b="1" dirty="0">
                <a:latin typeface="Times New Roman" panose="02020603050405020304" pitchFamily="18" charset="0"/>
                <a:cs typeface="Times New Roman" panose="02020603050405020304" pitchFamily="18" charset="0"/>
              </a:rPr>
              <a:t>(</a:t>
            </a:r>
            <a:r>
              <a:rPr lang="en-US" sz="7200" b="1" dirty="0" err="1">
                <a:latin typeface="Times New Roman" panose="02020603050405020304" pitchFamily="18" charset="0"/>
                <a:cs typeface="Times New Roman" panose="02020603050405020304" pitchFamily="18" charset="0"/>
              </a:rPr>
              <a:t>Tình</a:t>
            </a:r>
            <a:r>
              <a:rPr lang="en-US" sz="7200" b="1" dirty="0">
                <a:latin typeface="Times New Roman" panose="02020603050405020304" pitchFamily="18" charset="0"/>
                <a:cs typeface="Times New Roman" panose="02020603050405020304" pitchFamily="18" charset="0"/>
              </a:rPr>
              <a:t> Chúa) </a:t>
            </a:r>
            <a:r>
              <a:rPr lang="en-US" sz="7200" b="1" dirty="0" err="1">
                <a:latin typeface="Times New Roman" panose="02020603050405020304" pitchFamily="18" charset="0"/>
                <a:cs typeface="Times New Roman" panose="02020603050405020304" pitchFamily="18" charset="0"/>
              </a:rPr>
              <a:t>cao</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vời</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lắm</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thay</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tình</a:t>
            </a:r>
            <a:r>
              <a:rPr lang="en-US" sz="7200" b="1" dirty="0">
                <a:latin typeface="Times New Roman" panose="02020603050405020304" pitchFamily="18" charset="0"/>
                <a:cs typeface="Times New Roman" panose="02020603050405020304" pitchFamily="18" charset="0"/>
              </a:rPr>
              <a:t> con) </a:t>
            </a:r>
            <a:r>
              <a:rPr lang="en-US" sz="7200" b="1" dirty="0" err="1">
                <a:latin typeface="Times New Roman" panose="02020603050405020304" pitchFamily="18" charset="0"/>
                <a:cs typeface="Times New Roman" panose="02020603050405020304" pitchFamily="18" charset="0"/>
              </a:rPr>
              <a:t>tháng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năm</a:t>
            </a:r>
            <a:r>
              <a:rPr lang="en-US" sz="7200" b="1" dirty="0">
                <a:latin typeface="Times New Roman" panose="02020603050405020304" pitchFamily="18" charset="0"/>
                <a:cs typeface="Times New Roman" panose="02020603050405020304" pitchFamily="18" charset="0"/>
              </a:rPr>
              <a:t> hao </a:t>
            </a:r>
            <a:r>
              <a:rPr lang="en-US" sz="7200" b="1" dirty="0" err="1">
                <a:latin typeface="Times New Roman" panose="02020603050405020304" pitchFamily="18" charset="0"/>
                <a:cs typeface="Times New Roman" panose="02020603050405020304" pitchFamily="18" charset="0"/>
              </a:rPr>
              <a:t>gầy</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rồi</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từng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ngày</a:t>
            </a:r>
            <a:r>
              <a:rPr lang="en-US" sz="7200" b="1" dirty="0">
                <a:latin typeface="Times New Roman" panose="02020603050405020304" pitchFamily="18" charset="0"/>
                <a:cs typeface="Times New Roman" panose="02020603050405020304" pitchFamily="18" charset="0"/>
              </a:rPr>
              <a:t> con </a:t>
            </a:r>
            <a:r>
              <a:rPr lang="en-US" sz="7200" b="1" dirty="0" err="1">
                <a:latin typeface="Times New Roman" panose="02020603050405020304" pitchFamily="18" charset="0"/>
                <a:cs typeface="Times New Roman" panose="02020603050405020304" pitchFamily="18" charset="0"/>
              </a:rPr>
              <a:t>trông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mong</a:t>
            </a:r>
            <a:r>
              <a:rPr lang="en-US" sz="7200" b="1" dirty="0">
                <a:latin typeface="Times New Roman" panose="02020603050405020304" pitchFamily="18" charset="0"/>
                <a:cs typeface="Times New Roman" panose="02020603050405020304" pitchFamily="18" charset="0"/>
              </a:rPr>
              <a:t> Chúa, con </a:t>
            </a:r>
            <a:r>
              <a:rPr lang="en-US" sz="7200" b="1" dirty="0" err="1">
                <a:latin typeface="Times New Roman" panose="02020603050405020304" pitchFamily="18" charset="0"/>
                <a:cs typeface="Times New Roman" panose="02020603050405020304" pitchFamily="18" charset="0"/>
              </a:rPr>
              <a:t>trông</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mong</a:t>
            </a:r>
            <a:r>
              <a:rPr lang="en-US" sz="7200" b="1" dirty="0">
                <a:latin typeface="Times New Roman" panose="02020603050405020304" pitchFamily="18" charset="0"/>
                <a:cs typeface="Times New Roman" panose="02020603050405020304" pitchFamily="18" charset="0"/>
              </a:rPr>
              <a:t> Chúa </a:t>
            </a:r>
            <a:r>
              <a:rPr lang="en-US" sz="7200" b="1" dirty="0" err="1">
                <a:latin typeface="Times New Roman" panose="02020603050405020304" pitchFamily="18" charset="0"/>
                <a:cs typeface="Times New Roman" panose="02020603050405020304" pitchFamily="18" charset="0"/>
              </a:rPr>
              <a:t>suốt</a:t>
            </a:r>
            <a:r>
              <a:rPr lang="en-US" sz="7200" b="1" dirty="0">
                <a:latin typeface="Times New Roman" panose="02020603050405020304" pitchFamily="18" charset="0"/>
                <a:cs typeface="Times New Roman" panose="02020603050405020304" pitchFamily="18" charset="0"/>
              </a:rPr>
              <a:t> </a:t>
            </a:r>
            <a:r>
              <a:rPr lang="en-US" sz="7200" b="1" dirty="0" err="1">
                <a:latin typeface="Times New Roman" panose="02020603050405020304" pitchFamily="18" charset="0"/>
                <a:cs typeface="Times New Roman" panose="02020603050405020304" pitchFamily="18" charset="0"/>
              </a:rPr>
              <a:t>đời</a:t>
            </a:r>
            <a:r>
              <a:rPr lang="en-US" sz="7200" b="1" dirty="0">
                <a:latin typeface="Times New Roman" panose="02020603050405020304" pitchFamily="18" charset="0"/>
                <a:cs typeface="Times New Roman" panose="02020603050405020304" pitchFamily="18" charset="0"/>
              </a:rPr>
              <a:t>.</a:t>
            </a:r>
            <a:endParaRPr lang="vi-VN" sz="72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7404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140</TotalTime>
  <Words>297</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Times New Roman</vt:lpstr>
      <vt:lpstr>Savon</vt:lpstr>
      <vt:lpstr>SUỐI NGUỒN TÌNH YÊU</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Administrator</cp:lastModifiedBy>
  <cp:revision>41</cp:revision>
  <dcterms:created xsi:type="dcterms:W3CDTF">2024-12-09T09:39:37Z</dcterms:created>
  <dcterms:modified xsi:type="dcterms:W3CDTF">2026-02-22T05:12:27Z</dcterms:modified>
</cp:coreProperties>
</file>