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577245" y="893617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8083" y="4038458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52597" y="322302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000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000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98764" y="2109386"/>
            <a:ext cx="3906567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8828" y="2234077"/>
            <a:ext cx="3906566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174760" y="1052255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723521" y="2455276"/>
            <a:ext cx="28484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