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9" r:id="rId4"/>
    <p:sldId id="272" r:id="rId5"/>
    <p:sldId id="270" r:id="rId6"/>
    <p:sldId id="273" r:id="rId7"/>
    <p:sldId id="259" r:id="rId8"/>
    <p:sldId id="274" r:id="rId9"/>
    <p:sldId id="27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LÀ MỤC TỬ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là Mục tử nhân lành Chúa đã Phục Sinh khải hoàn để cứu đoàn chiên  Người chẳng sợ hy sinh để cứu đoàn chiên Người hiến cả thân mình.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291126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là Mục tử nhân lành Chúa đã Phục Sinh khải hoàn để cứu đoàn chiên  Người chẳng sợ hy sinh để cứu đoàn chiên Người hiến cả thân mình.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7200" b="1" dirty="0"/>
              <a:t>  </a:t>
            </a:r>
            <a:r>
              <a:rPr lang="vi-VN" sz="6000" b="1" dirty="0"/>
              <a:t>Chúa chiên lành thương dắt dìu tôi, tôi chẳng thiếu chi nguồn an vui.  Người đưa tôi về nơi suối mát bóng cây xanh làm chốn nghỉ ngơi.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là Mục tử nhân lành Chúa đã Phục Sinh khải hoàn để cứu đoàn chiên  Người chẳng sợ hy sinh để cứu đoàn chiên Người hiến cả thân mình.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157146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7200" b="1" dirty="0" smtClean="0"/>
              <a:t> </a:t>
            </a:r>
            <a:r>
              <a:rPr lang="vi-VN" sz="6000" b="1" dirty="0"/>
              <a:t>Chúa đưa đường tôi giữa trời khuya, tôi được vững tâm chẳng sợ nguy.  Dù băng qua đèo ngang u tối, Chúa sẽ nên trượng chống đỡ tôi.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41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là Mục tử nhân lành Chúa đã Phục Sinh khải hoàn để cứu đoàn chiên  Người chẳng sợ hy sinh để cứu đoàn chiên Người hiến cả thân mình.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183717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-133564"/>
            <a:ext cx="11422715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Chúa dọn tiệc ngay trước thù nhân, ban dầu xức trên đầu thơm ngát.  Rượu Người ban đầy ly chan chứa, khiến cho tôi ngây ngất tâm hồn.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116567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Chúa là Mục tử nhân lành Chúa đã Phục Sinh khải hoàn để cứu đoàn chiên  Người chẳng sợ hy sinh để cứu đoàn chiên Người hiến cả thân mình. 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199049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Chúa </a:t>
            </a:r>
            <a:r>
              <a:rPr lang="vi-VN" sz="6000" b="1" dirty="0"/>
              <a:t>chiên lành thương ấp ủ tôi, ôi lòng Chúa nhân từ lân ái.  Cả đời tôi niềm vui chan chứa sống ở trong Đền Thánh của Người. 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71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158</TotalTime>
  <Words>150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CHÚA LÀ MỤC TỬ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28</cp:revision>
  <dcterms:created xsi:type="dcterms:W3CDTF">2024-12-09T09:23:25Z</dcterms:created>
  <dcterms:modified xsi:type="dcterms:W3CDTF">2025-04-16T08:47:39Z</dcterms:modified>
</cp:coreProperties>
</file>