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6" r:id="rId4"/>
    <p:sldId id="289" r:id="rId5"/>
    <p:sldId id="292" r:id="rId6"/>
    <p:sldId id="266" r:id="rId7"/>
    <p:sldId id="295" r:id="rId8"/>
    <p:sldId id="287" r:id="rId9"/>
    <p:sldId id="290"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02/06/2025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02/06/2025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02/06/2025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02/06/2025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02/06/2025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02/06/2025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02/06/2025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02/06/2025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02/06/2025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02/06/2025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02/06/2025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02/06/2025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h&#250;a%20g&#7885;i%20con.pdf"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err="1">
                <a:solidFill>
                  <a:srgbClr val="FF0000"/>
                </a:solidFill>
                <a:latin typeface="Arial" panose="020B0604020202020204" pitchFamily="34" charset="0"/>
                <a:cs typeface="Arial" panose="020B0604020202020204" pitchFamily="34" charset="0"/>
              </a:rPr>
              <a:t>Chúa</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gọi</a:t>
            </a:r>
            <a:r>
              <a:rPr lang="en-US" sz="6000" b="1" dirty="0">
                <a:solidFill>
                  <a:srgbClr val="FF0000"/>
                </a:solidFill>
                <a:latin typeface="Arial" panose="020B0604020202020204" pitchFamily="34" charset="0"/>
                <a:cs typeface="Arial" panose="020B0604020202020204" pitchFamily="34" charset="0"/>
              </a:rPr>
              <a:t> con</a:t>
            </a: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Giang</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Tâm</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14067" y="266315"/>
            <a:ext cx="11205713" cy="674030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Để rồi hôm nay con xin dấn bước, con xin dấn bước, bước theo Ngài để đáp đền tình Chúa mến thương con. Ngài ơi nâng đỡ để con luôn dõi theo đường ngay, đường con đi vẫn không đổi thay mãi vững tin tình Chúa mến thương con.</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301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26211" y="369354"/>
            <a:ext cx="11145329" cy="6186309"/>
          </a:xfrm>
          <a:prstGeom prst="rect">
            <a:avLst/>
          </a:prstGeom>
        </p:spPr>
        <p:txBody>
          <a:bodyPr wrap="square">
            <a:spAutoFit/>
          </a:bodyPr>
          <a:lstStyle/>
          <a:p>
            <a:pPr algn="just"/>
            <a:r>
              <a:rPr lang="en-US" sz="6600" b="1" dirty="0">
                <a:solidFill>
                  <a:srgbClr val="FF0000"/>
                </a:solidFill>
                <a:latin typeface="Arial" panose="020B0604020202020204" pitchFamily="34" charset="0"/>
                <a:cs typeface="Arial" panose="020B0604020202020204" pitchFamily="34" charset="0"/>
              </a:rPr>
              <a:t>1</a:t>
            </a:r>
            <a:r>
              <a:rPr lang="vi-VN" sz="6600" b="1" dirty="0">
                <a:solidFill>
                  <a:srgbClr val="FF0000"/>
                </a:solidFill>
                <a:latin typeface="Arial" panose="020B0604020202020204" pitchFamily="34" charset="0"/>
                <a:cs typeface="Arial" panose="020B0604020202020204" pitchFamily="34" charset="0"/>
              </a:rPr>
              <a:t>. </a:t>
            </a:r>
            <a:r>
              <a:rPr lang="vi-VN" sz="6600" b="1" dirty="0">
                <a:latin typeface="Arial" panose="020B0604020202020204" pitchFamily="34" charset="0"/>
                <a:cs typeface="Arial" panose="020B0604020202020204" pitchFamily="34" charset="0"/>
              </a:rPr>
              <a:t>Chúa gọi con bước tới dù cho bước chân con bao lần vương vấn. Chúa gọi con bước lên, dù cho bước chân con nhiều phen ngại ngần</a:t>
            </a:r>
            <a:r>
              <a:rPr lang="en-US" sz="6600" b="1" dirty="0">
                <a:latin typeface="Arial" panose="020B0604020202020204" pitchFamily="34" charset="0"/>
                <a:cs typeface="Arial" panose="020B0604020202020204" pitchFamily="34" charset="0"/>
              </a:rPr>
              <a:t>. </a:t>
            </a:r>
            <a:r>
              <a:rPr lang="en-US" sz="6600" b="1" dirty="0">
                <a:solidFill>
                  <a:srgbClr val="FF0000"/>
                </a:solidFill>
                <a:latin typeface="Arial" panose="020B0604020202020204" pitchFamily="34" charset="0"/>
                <a:cs typeface="Arial" panose="020B0604020202020204" pitchFamily="34" charset="0"/>
              </a:rPr>
              <a:t>…</a:t>
            </a:r>
            <a:r>
              <a:rPr lang="vi-VN" sz="6600" b="1" dirty="0">
                <a:latin typeface="Arial" panose="020B0604020202020204" pitchFamily="34" charset="0"/>
                <a:cs typeface="Arial" panose="020B0604020202020204" pitchFamily="34" charset="0"/>
              </a:rPr>
              <a:t> </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6400" y="251459"/>
            <a:ext cx="11379200" cy="6401753"/>
          </a:xfrm>
          <a:prstGeom prst="rect">
            <a:avLst/>
          </a:prstGeom>
        </p:spPr>
        <p:txBody>
          <a:bodyPr wrap="square">
            <a:spAutoFit/>
          </a:bodyPr>
          <a:lstStyle/>
          <a:p>
            <a:pPr algn="just"/>
            <a:r>
              <a:rPr lang="en-US" sz="8000" b="1" dirty="0">
                <a:solidFill>
                  <a:srgbClr val="FF0000"/>
                </a:solidFill>
                <a:latin typeface="Arial" panose="020B0604020202020204" pitchFamily="34" charset="0"/>
                <a:cs typeface="Arial" panose="020B0604020202020204" pitchFamily="34" charset="0"/>
              </a:rPr>
              <a:t>… </a:t>
            </a:r>
            <a:r>
              <a:rPr lang="vi-VN" sz="6600" b="1" dirty="0">
                <a:latin typeface="Arial" panose="020B0604020202020204" pitchFamily="34" charset="0"/>
                <a:cs typeface="Arial" panose="020B0604020202020204" pitchFamily="34" charset="0"/>
              </a:rPr>
              <a:t>Nhiệm mầu tình Chúa ôi bao la mến thương con hoài mặc bao bước con lạc loài, mặc bao tháng năm phôi phai Chúa vẫn gọi con bước theo Ngài.</a:t>
            </a:r>
            <a:r>
              <a:rPr lang="en-US" sz="6600" b="1" dirty="0">
                <a:solidFill>
                  <a:srgbClr val="FF0000"/>
                </a:solidFill>
                <a:effectLst/>
                <a:latin typeface="Arial" panose="020B0604020202020204" pitchFamily="34" charset="0"/>
                <a:cs typeface="Arial" panose="020B0604020202020204" pitchFamily="34" charset="0"/>
              </a:rPr>
              <a:t> </a:t>
            </a:r>
            <a:endParaRPr lang="vi-VN" sz="60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354282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14067" y="266315"/>
            <a:ext cx="11205713" cy="674030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Để rồi hôm nay con xin dấn bước, con xin dấn bước, bước theo Ngài để đáp đền tình Chúa mến thương con. Ngài ơi nâng đỡ để con luôn dõi theo đường ngay, đường con đi vẫn không đổi thay mãi vững tin tình Chúa mến thương con.</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73795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31321" y="326222"/>
            <a:ext cx="11153954"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2. </a:t>
            </a:r>
            <a:r>
              <a:rPr lang="vi-VN" sz="6600" b="1" dirty="0">
                <a:latin typeface="Arial" panose="020B0604020202020204" pitchFamily="34" charset="0"/>
                <a:cs typeface="Arial" panose="020B0604020202020204" pitchFamily="34" charset="0"/>
              </a:rPr>
              <a:t>Chúa gọi con phó thác đặt quá khứ tương lai nơi bàn tay Chúa. Chúa gọi con vững tin, dù thử thách cô đơn phủ vây muôn trùng.</a:t>
            </a:r>
            <a:r>
              <a:rPr lang="en-US" sz="6600" b="1" dirty="0">
                <a:latin typeface="Arial" panose="020B0604020202020204" pitchFamily="34" charset="0"/>
                <a:cs typeface="Arial" panose="020B0604020202020204" pitchFamily="34" charset="0"/>
              </a:rPr>
              <a:t> </a:t>
            </a:r>
            <a:r>
              <a:rPr lang="en-US" sz="6600" b="1" dirty="0">
                <a:solidFill>
                  <a:srgbClr val="FF0000"/>
                </a:solidFill>
                <a:latin typeface="Arial" panose="020B0604020202020204" pitchFamily="34" charset="0"/>
                <a:cs typeface="Arial" panose="020B0604020202020204" pitchFamily="34" charset="0"/>
              </a:rPr>
              <a:t>…</a:t>
            </a:r>
            <a:r>
              <a:rPr lang="vi-VN" sz="6600" b="1" dirty="0">
                <a:latin typeface="Arial" panose="020B0604020202020204" pitchFamily="34" charset="0"/>
                <a:cs typeface="Arial" panose="020B0604020202020204" pitchFamily="34" charset="0"/>
              </a:rPr>
              <a:t> </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7879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92700" y="299426"/>
            <a:ext cx="11379200" cy="6278642"/>
          </a:xfrm>
          <a:prstGeom prst="rect">
            <a:avLst/>
          </a:prstGeom>
        </p:spPr>
        <p:txBody>
          <a:bodyPr wrap="square">
            <a:spAutoFit/>
          </a:bodyPr>
          <a:lstStyle/>
          <a:p>
            <a:pPr algn="just"/>
            <a:r>
              <a:rPr lang="en-US" sz="7200" b="1" dirty="0">
                <a:solidFill>
                  <a:srgbClr val="FF0000"/>
                </a:solidFill>
                <a:latin typeface="Arial" panose="020B0604020202020204" pitchFamily="34" charset="0"/>
                <a:cs typeface="Arial" panose="020B0604020202020204" pitchFamily="34" charset="0"/>
              </a:rPr>
              <a:t>..</a:t>
            </a:r>
            <a:r>
              <a:rPr lang="vi-VN" sz="7200" b="1" dirty="0">
                <a:solidFill>
                  <a:srgbClr val="FF0000"/>
                </a:solidFill>
                <a:effectLst/>
                <a:latin typeface="Arial" panose="020B0604020202020204" pitchFamily="34" charset="0"/>
                <a:cs typeface="Arial" panose="020B0604020202020204" pitchFamily="34" charset="0"/>
              </a:rPr>
              <a:t>. </a:t>
            </a:r>
            <a:r>
              <a:rPr lang="vi-VN" sz="5400" b="1" dirty="0"/>
              <a:t> </a:t>
            </a:r>
            <a:r>
              <a:rPr lang="en-US" sz="5400" b="1" dirty="0"/>
              <a:t> </a:t>
            </a:r>
            <a:r>
              <a:rPr lang="vi-VN" sz="6600" b="1" dirty="0">
                <a:latin typeface="Arial" panose="020B0604020202020204" pitchFamily="34" charset="0"/>
                <a:cs typeface="Arial" panose="020B0604020202020204" pitchFamily="34" charset="0"/>
              </a:rPr>
              <a:t>Nhiệm mầu tình Chúa ôi cao siêu mến thương con nhiều mặc con ngã sa bao nhiêu, mặc con lấm lem tiêu điều Chúa vẫn gọi con bước theo Ngài.</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45405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14067" y="266315"/>
            <a:ext cx="11205713" cy="6740307"/>
          </a:xfrm>
          <a:prstGeom prst="rect">
            <a:avLst/>
          </a:prstGeom>
        </p:spPr>
        <p:txBody>
          <a:bodyPr wrap="square">
            <a:spAutoFit/>
          </a:bodyPr>
          <a:lstStyle/>
          <a:p>
            <a:pPr algn="just"/>
            <a:r>
              <a:rPr lang="vi-VN" sz="5200" b="1" dirty="0">
                <a:solidFill>
                  <a:srgbClr val="FF0000"/>
                </a:solidFill>
                <a:latin typeface="Arial" panose="020B0604020202020204" pitchFamily="34" charset="0"/>
                <a:cs typeface="Arial" panose="020B0604020202020204" pitchFamily="34" charset="0"/>
              </a:rPr>
              <a:t>ĐK: </a:t>
            </a:r>
            <a:r>
              <a:rPr lang="vi-VN" sz="5200" b="1" dirty="0">
                <a:latin typeface="Arial" panose="020B0604020202020204" pitchFamily="34" charset="0"/>
                <a:cs typeface="Arial" panose="020B0604020202020204" pitchFamily="34" charset="0"/>
              </a:rPr>
              <a:t>Để rồi hôm nay con xin dấn bước, con xin dấn bước, bước theo Ngài để đáp đền tình Chúa mến thương con. Ngài ơi nâng đỡ để con luôn dõi theo đường ngay, đường con đi vẫn không đổi thay mãi vững tin tình Chúa mến thương con.</a:t>
            </a:r>
            <a:endParaRPr lang="en-US" sz="5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66814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8957" y="343475"/>
            <a:ext cx="11188461"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3. </a:t>
            </a:r>
            <a:r>
              <a:rPr lang="vi-VN" sz="6600" b="1" dirty="0">
                <a:latin typeface="Arial" panose="020B0604020202020204" pitchFamily="34" charset="0"/>
                <a:cs typeface="Arial" panose="020B0604020202020204" pitchFamily="34" charset="0"/>
              </a:rPr>
              <a:t>Chúa gọi con bước tiếp đường đi Chúa hôm xưa miệt mài chân bước. Chúa gọi con dấn thân, để loan báo cho mọi người nghe Tin M</a:t>
            </a:r>
            <a:r>
              <a:rPr lang="en-US" sz="6600" b="1" dirty="0">
                <a:latin typeface="Arial" panose="020B0604020202020204" pitchFamily="34" charset="0"/>
                <a:cs typeface="Arial" panose="020B0604020202020204" pitchFamily="34" charset="0"/>
              </a:rPr>
              <a:t>ừ</a:t>
            </a:r>
            <a:r>
              <a:rPr lang="vi-VN" sz="6600" b="1" dirty="0">
                <a:latin typeface="Arial" panose="020B0604020202020204" pitchFamily="34" charset="0"/>
                <a:cs typeface="Arial" panose="020B0604020202020204" pitchFamily="34" charset="0"/>
              </a:rPr>
              <a:t>ng.</a:t>
            </a:r>
            <a:r>
              <a:rPr lang="en-US" sz="6600" b="1" dirty="0">
                <a:latin typeface="Arial" panose="020B0604020202020204" pitchFamily="34" charset="0"/>
                <a:cs typeface="Arial" panose="020B0604020202020204" pitchFamily="34" charset="0"/>
              </a:rPr>
              <a:t> </a:t>
            </a:r>
            <a:r>
              <a:rPr lang="en-US" sz="6600" b="1" dirty="0">
                <a:solidFill>
                  <a:srgbClr val="FF0000"/>
                </a:solidFill>
                <a:latin typeface="Arial" panose="020B0604020202020204" pitchFamily="34" charset="0"/>
                <a:cs typeface="Arial" panose="020B0604020202020204" pitchFamily="34" charset="0"/>
              </a:rPr>
              <a:t>…</a:t>
            </a:r>
            <a:r>
              <a:rPr lang="vi-VN" sz="6600" b="1" dirty="0">
                <a:latin typeface="Arial" panose="020B0604020202020204" pitchFamily="34" charset="0"/>
                <a:cs typeface="Arial" panose="020B0604020202020204" pitchFamily="34" charset="0"/>
              </a:rPr>
              <a:t> </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2797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242832"/>
            <a:ext cx="11379200"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a:t>
            </a:r>
            <a:r>
              <a:rPr lang="vi-VN" sz="6000" b="1" dirty="0">
                <a:solidFill>
                  <a:srgbClr val="FF0000"/>
                </a:solidFill>
                <a:effectLst/>
                <a:latin typeface="Arial" panose="020B0604020202020204" pitchFamily="34" charset="0"/>
                <a:cs typeface="Arial" panose="020B0604020202020204" pitchFamily="34" charset="0"/>
              </a:rPr>
              <a:t>. </a:t>
            </a:r>
            <a:r>
              <a:rPr lang="vi-VN" sz="6000" b="1" dirty="0"/>
              <a:t> </a:t>
            </a:r>
            <a:r>
              <a:rPr lang="vi-VN" dirty="0"/>
              <a:t> </a:t>
            </a:r>
            <a:r>
              <a:rPr lang="en-US" dirty="0"/>
              <a:t> </a:t>
            </a:r>
            <a:r>
              <a:rPr lang="vi-VN" sz="6600" b="1" dirty="0">
                <a:latin typeface="Arial" panose="020B0604020202020204" pitchFamily="34" charset="0"/>
                <a:cs typeface="Arial" panose="020B0604020202020204" pitchFamily="34" charset="0"/>
              </a:rPr>
              <a:t>Nhiệm mầu tình Chúa ôi yêu thương chở che thân con, mặc bao khó nguy trên đường nguyện luôn quyết tâm kiên cường: Chúa đã gọi con bước theo Ngài.</a:t>
            </a:r>
            <a:endParaRPr lang="vi-VN" sz="6600" b="1" i="0" dirty="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737095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77</TotalTime>
  <Words>317</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Century Gothic</vt:lpstr>
      <vt:lpstr>Garamond</vt:lpstr>
      <vt:lpstr>Roboto</vt:lpstr>
      <vt:lpstr>Verdana</vt:lpstr>
      <vt:lpstr>Savon</vt:lpstr>
      <vt:lpstr>Chúa gọi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52</cp:revision>
  <dcterms:created xsi:type="dcterms:W3CDTF">2024-12-09T09:39:37Z</dcterms:created>
  <dcterms:modified xsi:type="dcterms:W3CDTF">2025-06-02T15:36:48Z</dcterms:modified>
</cp:coreProperties>
</file>