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notesMasterIdLst>
    <p:notesMasterId r:id="rId26"/>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svg"/><Relationship Id="rId4" Type="http://schemas.openxmlformats.org/officeDocument/2006/relationships/image" Target="../media/image-1-4.png"/><Relationship Id="rId5" Type="http://schemas.openxmlformats.org/officeDocument/2006/relationships/image" Target="../media/image-1-5.svg"/><Relationship Id="rId6" Type="http://schemas.openxmlformats.org/officeDocument/2006/relationships/image" Target="../media/image-1-6.png"/><Relationship Id="rId7" Type="http://schemas.openxmlformats.org/officeDocument/2006/relationships/image" Target="../media/image-1-7.sv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slideLayout" Target="../slideLayouts/slideLayout1.xml"/><Relationship Id="rId1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sv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image" Target="../media/image-10-12.png"/><Relationship Id="rId13" Type="http://schemas.openxmlformats.org/officeDocument/2006/relationships/image" Target="../media/image-10-13.svg"/><Relationship Id="rId14" Type="http://schemas.openxmlformats.org/officeDocument/2006/relationships/slideLayout" Target="../slideLayouts/slideLayout1.xml"/><Relationship Id="rId1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sv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sv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svg"/><Relationship Id="rId19" Type="http://schemas.openxmlformats.org/officeDocument/2006/relationships/image" Target="../media/image-11-19.png"/><Relationship Id="rId20" Type="http://schemas.openxmlformats.org/officeDocument/2006/relationships/image" Target="../media/image-11-20.png"/><Relationship Id="rId21" Type="http://schemas.openxmlformats.org/officeDocument/2006/relationships/image" Target="../media/image-11-21.png"/><Relationship Id="rId22" Type="http://schemas.openxmlformats.org/officeDocument/2006/relationships/image" Target="../media/image-11-22.svg"/><Relationship Id="rId23" Type="http://schemas.openxmlformats.org/officeDocument/2006/relationships/slideLayout" Target="../slideLayouts/slideLayout1.xml"/><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svg"/><Relationship Id="rId4" Type="http://schemas.openxmlformats.org/officeDocument/2006/relationships/image" Target="../media/image-12-4.png"/><Relationship Id="rId5" Type="http://schemas.openxmlformats.org/officeDocument/2006/relationships/image" Target="../media/image-12-5.svg"/><Relationship Id="rId6" Type="http://schemas.openxmlformats.org/officeDocument/2006/relationships/image" Target="../media/image-12-6.png"/><Relationship Id="rId7" Type="http://schemas.openxmlformats.org/officeDocument/2006/relationships/image" Target="../media/image-12-7.sv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svg"/><Relationship Id="rId15" Type="http://schemas.openxmlformats.org/officeDocument/2006/relationships/slideLayout" Target="../slideLayouts/slideLayout1.xml"/><Relationship Id="rId1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slideLayout" Target="../slideLayouts/slideLayout1.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slideLayout" Target="../slideLayouts/slideLayout1.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sv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svg"/><Relationship Id="rId15" Type="http://schemas.openxmlformats.org/officeDocument/2006/relationships/image" Target="../media/image-15-15.png"/><Relationship Id="rId16" Type="http://schemas.openxmlformats.org/officeDocument/2006/relationships/image" Target="../media/image-15-16.svg"/><Relationship Id="rId17" Type="http://schemas.openxmlformats.org/officeDocument/2006/relationships/image" Target="../media/image-15-17.png"/><Relationship Id="rId18" Type="http://schemas.openxmlformats.org/officeDocument/2006/relationships/image" Target="../media/image-15-18.svg"/><Relationship Id="rId19" Type="http://schemas.openxmlformats.org/officeDocument/2006/relationships/image" Target="../media/image-15-19.png"/><Relationship Id="rId20" Type="http://schemas.openxmlformats.org/officeDocument/2006/relationships/image" Target="../media/image-15-20.svg"/><Relationship Id="rId21" Type="http://schemas.openxmlformats.org/officeDocument/2006/relationships/image" Target="../media/image-15-21.png"/><Relationship Id="rId22" Type="http://schemas.openxmlformats.org/officeDocument/2006/relationships/image" Target="../media/image-15-22.svg"/><Relationship Id="rId23" Type="http://schemas.openxmlformats.org/officeDocument/2006/relationships/image" Target="../media/image-15-23.png"/><Relationship Id="rId24" Type="http://schemas.openxmlformats.org/officeDocument/2006/relationships/image" Target="../media/image-15-24.svg"/><Relationship Id="rId25" Type="http://schemas.openxmlformats.org/officeDocument/2006/relationships/image" Target="../media/image-15-25.png"/><Relationship Id="rId26" Type="http://schemas.openxmlformats.org/officeDocument/2006/relationships/image" Target="../media/image-15-26.svg"/><Relationship Id="rId27" Type="http://schemas.openxmlformats.org/officeDocument/2006/relationships/image" Target="../media/image-15-27.png"/><Relationship Id="rId28" Type="http://schemas.openxmlformats.org/officeDocument/2006/relationships/image" Target="../media/image-15-28.svg"/><Relationship Id="rId29" Type="http://schemas.openxmlformats.org/officeDocument/2006/relationships/image" Target="../media/image-15-29.png"/><Relationship Id="rId30" Type="http://schemas.openxmlformats.org/officeDocument/2006/relationships/image" Target="../media/image-15-30.svg"/><Relationship Id="rId31" Type="http://schemas.openxmlformats.org/officeDocument/2006/relationships/image" Target="../media/image-15-31.png"/><Relationship Id="rId32" Type="http://schemas.openxmlformats.org/officeDocument/2006/relationships/image" Target="../media/image-15-32.svg"/><Relationship Id="rId33" Type="http://schemas.openxmlformats.org/officeDocument/2006/relationships/image" Target="../media/image-15-33.png"/><Relationship Id="rId34" Type="http://schemas.openxmlformats.org/officeDocument/2006/relationships/image" Target="../media/image-15-34.svg"/><Relationship Id="rId35" Type="http://schemas.openxmlformats.org/officeDocument/2006/relationships/image" Target="../media/image-15-35.png"/><Relationship Id="rId36" Type="http://schemas.openxmlformats.org/officeDocument/2006/relationships/image" Target="../media/image-15-36.svg"/><Relationship Id="rId37" Type="http://schemas.openxmlformats.org/officeDocument/2006/relationships/image" Target="../media/image-15-37.png"/><Relationship Id="rId38" Type="http://schemas.openxmlformats.org/officeDocument/2006/relationships/image" Target="../media/image-15-38.svg"/><Relationship Id="rId39" Type="http://schemas.openxmlformats.org/officeDocument/2006/relationships/image" Target="../media/image-15-39.png"/><Relationship Id="rId40" Type="http://schemas.openxmlformats.org/officeDocument/2006/relationships/image" Target="../media/image-15-40.svg"/><Relationship Id="rId41" Type="http://schemas.openxmlformats.org/officeDocument/2006/relationships/image" Target="../media/image-15-41.png"/><Relationship Id="rId42" Type="http://schemas.openxmlformats.org/officeDocument/2006/relationships/image" Target="../media/image-15-42.svg"/><Relationship Id="rId43" Type="http://schemas.openxmlformats.org/officeDocument/2006/relationships/image" Target="../media/image-15-43.png"/><Relationship Id="rId44" Type="http://schemas.openxmlformats.org/officeDocument/2006/relationships/image" Target="../media/image-15-44.svg"/><Relationship Id="rId45" Type="http://schemas.openxmlformats.org/officeDocument/2006/relationships/image" Target="../media/image-15-45.png"/><Relationship Id="rId46" Type="http://schemas.openxmlformats.org/officeDocument/2006/relationships/image" Target="../media/image-15-46.svg"/><Relationship Id="rId47" Type="http://schemas.openxmlformats.org/officeDocument/2006/relationships/image" Target="../media/image-15-47.png"/><Relationship Id="rId48" Type="http://schemas.openxmlformats.org/officeDocument/2006/relationships/image" Target="../media/image-15-48.svg"/><Relationship Id="rId49" Type="http://schemas.openxmlformats.org/officeDocument/2006/relationships/image" Target="../media/image-15-49.png"/><Relationship Id="rId50" Type="http://schemas.openxmlformats.org/officeDocument/2006/relationships/image" Target="../media/image-15-50.svg"/><Relationship Id="rId51" Type="http://schemas.openxmlformats.org/officeDocument/2006/relationships/image" Target="../media/image-15-51.png"/><Relationship Id="rId52" Type="http://schemas.openxmlformats.org/officeDocument/2006/relationships/image" Target="../media/image-15-52.png"/><Relationship Id="rId53" Type="http://schemas.openxmlformats.org/officeDocument/2006/relationships/slideLayout" Target="../slideLayouts/slideLayout1.xml"/><Relationship Id="rId5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svg"/><Relationship Id="rId4" Type="http://schemas.openxmlformats.org/officeDocument/2006/relationships/image" Target="../media/image-16-4.png"/><Relationship Id="rId5" Type="http://schemas.openxmlformats.org/officeDocument/2006/relationships/image" Target="../media/image-16-5.svg"/><Relationship Id="rId6" Type="http://schemas.openxmlformats.org/officeDocument/2006/relationships/image" Target="../media/image-16-6.png"/><Relationship Id="rId7" Type="http://schemas.openxmlformats.org/officeDocument/2006/relationships/image" Target="../media/image-16-7.svg"/><Relationship Id="rId8" Type="http://schemas.openxmlformats.org/officeDocument/2006/relationships/image" Target="../media/image-16-8.png"/><Relationship Id="rId9" Type="http://schemas.openxmlformats.org/officeDocument/2006/relationships/image" Target="../media/image-16-9.png"/><Relationship Id="rId10" Type="http://schemas.openxmlformats.org/officeDocument/2006/relationships/image" Target="../media/image-16-10.svg"/><Relationship Id="rId11" Type="http://schemas.openxmlformats.org/officeDocument/2006/relationships/image" Target="../media/image-16-11.png"/><Relationship Id="rId12" Type="http://schemas.openxmlformats.org/officeDocument/2006/relationships/image" Target="../media/image-16-12.svg"/><Relationship Id="rId13" Type="http://schemas.openxmlformats.org/officeDocument/2006/relationships/slideLayout" Target="../slideLayouts/slideLayout1.xml"/><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png"/><Relationship Id="rId9" Type="http://schemas.openxmlformats.org/officeDocument/2006/relationships/image" Target="../media/image-17-9.svg"/><Relationship Id="rId10" Type="http://schemas.openxmlformats.org/officeDocument/2006/relationships/image" Target="../media/image-17-10.png"/><Relationship Id="rId11" Type="http://schemas.openxmlformats.org/officeDocument/2006/relationships/image" Target="../media/image-17-11.svg"/><Relationship Id="rId12" Type="http://schemas.openxmlformats.org/officeDocument/2006/relationships/slideLayout" Target="../slideLayouts/slideLayout1.xml"/><Relationship Id="rId1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sv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slideLayout" Target="../slideLayouts/slideLayout1.xml"/><Relationship Id="rId9"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slideLayout" Target="../slideLayouts/slideLayout1.xml"/><Relationship Id="rId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svg"/><Relationship Id="rId4" Type="http://schemas.openxmlformats.org/officeDocument/2006/relationships/image" Target="../media/image-20-4.png"/><Relationship Id="rId5" Type="http://schemas.openxmlformats.org/officeDocument/2006/relationships/image" Target="../media/image-20-5.svg"/><Relationship Id="rId6" Type="http://schemas.openxmlformats.org/officeDocument/2006/relationships/image" Target="../media/image-20-6.png"/><Relationship Id="rId7" Type="http://schemas.openxmlformats.org/officeDocument/2006/relationships/image" Target="../media/image-20-7.svg"/><Relationship Id="rId8" Type="http://schemas.openxmlformats.org/officeDocument/2006/relationships/image" Target="../media/image-20-8.pn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svg"/><Relationship Id="rId13" Type="http://schemas.openxmlformats.org/officeDocument/2006/relationships/slideLayout" Target="../slideLayouts/slideLayout1.xml"/><Relationship Id="rId1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image" Target="../media/image-21-9.svg"/><Relationship Id="rId10" Type="http://schemas.openxmlformats.org/officeDocument/2006/relationships/slideLayout" Target="../slideLayouts/slideLayout1.xml"/><Relationship Id="rId11"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sv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image" Target="../media/image-22-11.png"/><Relationship Id="rId12" Type="http://schemas.openxmlformats.org/officeDocument/2006/relationships/image" Target="../media/image-22-12.png"/><Relationship Id="rId13" Type="http://schemas.openxmlformats.org/officeDocument/2006/relationships/slideLayout" Target="../slideLayouts/slideLayout1.xml"/><Relationship Id="rId1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svg"/><Relationship Id="rId4" Type="http://schemas.openxmlformats.org/officeDocument/2006/relationships/image" Target="../media/image-23-4.png"/><Relationship Id="rId5" Type="http://schemas.openxmlformats.org/officeDocument/2006/relationships/image" Target="../media/image-23-5.svg"/><Relationship Id="rId6" Type="http://schemas.openxmlformats.org/officeDocument/2006/relationships/image" Target="../media/image-23-6.png"/><Relationship Id="rId7" Type="http://schemas.openxmlformats.org/officeDocument/2006/relationships/image" Target="../media/image-23-7.svg"/><Relationship Id="rId8" Type="http://schemas.openxmlformats.org/officeDocument/2006/relationships/image" Target="../media/image-23-8.png"/><Relationship Id="rId9" Type="http://schemas.openxmlformats.org/officeDocument/2006/relationships/image" Target="../media/image-23-9.png"/><Relationship Id="rId10" Type="http://schemas.openxmlformats.org/officeDocument/2006/relationships/image" Target="../media/image-23-10.svg"/><Relationship Id="rId11" Type="http://schemas.openxmlformats.org/officeDocument/2006/relationships/image" Target="../media/image-23-11.png"/><Relationship Id="rId12" Type="http://schemas.openxmlformats.org/officeDocument/2006/relationships/image" Target="../media/image-23-12.svg"/><Relationship Id="rId13" Type="http://schemas.openxmlformats.org/officeDocument/2006/relationships/image" Target="../media/image-23-13.png"/><Relationship Id="rId14" Type="http://schemas.openxmlformats.org/officeDocument/2006/relationships/image" Target="../media/image-23-14.svg"/><Relationship Id="rId15" Type="http://schemas.openxmlformats.org/officeDocument/2006/relationships/slideLayout" Target="../slideLayouts/slideLayout1.xml"/><Relationship Id="rId1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hyperlink" Target="https://unsplash.com/" TargetMode="External"/><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svg"/><Relationship Id="rId7" Type="http://schemas.openxmlformats.org/officeDocument/2006/relationships/image" Target="../media/image-24-7.png"/><Relationship Id="rId9" Type="http://schemas.openxmlformats.org/officeDocument/2006/relationships/slideLayout" Target="../slideLayouts/slideLayout1.xml"/><Relationship Id="rId10"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image" Target="../media/image-3-13.png"/><Relationship Id="rId14" Type="http://schemas.openxmlformats.org/officeDocument/2006/relationships/image" Target="../media/image-3-14.png"/><Relationship Id="rId15" Type="http://schemas.openxmlformats.org/officeDocument/2006/relationships/image" Target="../media/image-3-15.svg"/><Relationship Id="rId16" Type="http://schemas.openxmlformats.org/officeDocument/2006/relationships/slideLayout" Target="../slideLayouts/slideLayout1.xml"/><Relationship Id="rId1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svg"/><Relationship Id="rId6" Type="http://schemas.openxmlformats.org/officeDocument/2006/relationships/image" Target="../media/image-4-6.png"/><Relationship Id="rId7" Type="http://schemas.openxmlformats.org/officeDocument/2006/relationships/slideLayout" Target="../slideLayouts/slideLayout1.xml"/><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svg"/><Relationship Id="rId4" Type="http://schemas.openxmlformats.org/officeDocument/2006/relationships/image" Target="../media/image-5-4.png"/><Relationship Id="rId5" Type="http://schemas.openxmlformats.org/officeDocument/2006/relationships/image" Target="../media/image-5-5.svg"/><Relationship Id="rId6" Type="http://schemas.openxmlformats.org/officeDocument/2006/relationships/image" Target="../media/image-5-6.png"/><Relationship Id="rId7" Type="http://schemas.openxmlformats.org/officeDocument/2006/relationships/image" Target="../media/image-5-7.sv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svg"/><Relationship Id="rId13" Type="http://schemas.openxmlformats.org/officeDocument/2006/relationships/image" Target="../media/image-5-13.png"/><Relationship Id="rId14" Type="http://schemas.openxmlformats.org/officeDocument/2006/relationships/image" Target="../media/image-5-14.svg"/><Relationship Id="rId15" Type="http://schemas.openxmlformats.org/officeDocument/2006/relationships/slideLayout" Target="../slideLayouts/slideLayout1.xml"/><Relationship Id="rId1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sv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slideLayout" Target="../slideLayouts/slideLayout1.xml"/><Relationship Id="rId1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slideLayout" Target="../slideLayouts/slideLayout1.xml"/><Relationship Id="rId1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svg"/><Relationship Id="rId4" Type="http://schemas.openxmlformats.org/officeDocument/2006/relationships/slideLayout" Target="../slideLayouts/slideLayout1.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sv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image" Target="../media/image-9-8.png"/><Relationship Id="rId9" Type="http://schemas.openxmlformats.org/officeDocument/2006/relationships/image" Target="../media/image-9-9.svg"/><Relationship Id="rId10" Type="http://schemas.openxmlformats.org/officeDocument/2006/relationships/image" Target="../media/image-9-10.png"/><Relationship Id="rId11" Type="http://schemas.openxmlformats.org/officeDocument/2006/relationships/image" Target="../media/image-9-11.svg"/><Relationship Id="rId12" Type="http://schemas.openxmlformats.org/officeDocument/2006/relationships/image" Target="../media/image-9-12.png"/><Relationship Id="rId13" Type="http://schemas.openxmlformats.org/officeDocument/2006/relationships/image" Target="../media/image-9-13.svg"/><Relationship Id="rId14" Type="http://schemas.openxmlformats.org/officeDocument/2006/relationships/image" Target="../media/image-9-14.png"/><Relationship Id="rId15" Type="http://schemas.openxmlformats.org/officeDocument/2006/relationships/slideLayout" Target="../slideLayouts/slideLayout1.xml"/><Relationship Id="rId1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12865710" y="7480300"/>
            <a:ext cx="11521338" cy="6235700"/>
          </a:xfrm>
          <a:prstGeom prst="rect">
            <a:avLst/>
          </a:prstGeom>
        </p:spPr>
      </p:pic>
      <p:pic>
        <p:nvPicPr>
          <p:cNvPr id="3"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563100"/>
            <a:ext cx="9691311" cy="4152900"/>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1346849"/>
            <a:ext cx="24387048" cy="2369151"/>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24387048" cy="13716000"/>
          </a:xfrm>
          <a:prstGeom prst="rect">
            <a:avLst/>
          </a:prstGeom>
        </p:spPr>
      </p:pic>
      <p:sp>
        <p:nvSpPr>
          <p:cNvPr id="6" name="Text 0"/>
          <p:cNvSpPr/>
          <p:nvPr/>
        </p:nvSpPr>
        <p:spPr>
          <a:xfrm>
            <a:off x="5144143" y="2336800"/>
            <a:ext cx="15127591" cy="5461000"/>
          </a:xfrm>
          <a:prstGeom prst="rect">
            <a:avLst/>
          </a:prstGeom>
          <a:noFill/>
          <a:ln/>
        </p:spPr>
        <p:txBody>
          <a:bodyPr wrap="square" lIns="0" tIns="0" rIns="0" bIns="0" rtlCol="0" anchor="t"/>
          <a:lstStyle/>
          <a:p>
            <a:pPr algn="l" indent="0" marL="0">
              <a:buNone/>
            </a:pPr>
            <a:r>
              <a:rPr lang="en-US" sz="24000" dirty="0">
                <a:solidFill>
                  <a:srgbClr val="5A6770">
                    <a:alpha val="100000"/>
                  </a:srgbClr>
                </a:solidFill>
                <a:latin typeface="Permanent Marker Regular" pitchFamily="34" charset="0"/>
                <a:ea typeface="Permanent Marker Regular" pitchFamily="34" charset="-122"/>
                <a:cs typeface="Permanent Marker Regular" pitchFamily="34" charset="-120"/>
              </a:rPr>
              <a:t>Mountain</a:t>
            </a:r>
            <a:endParaRPr lang="en-US" sz="24000" dirty="0"/>
          </a:p>
        </p:txBody>
      </p:sp>
      <p:sp>
        <p:nvSpPr>
          <p:cNvPr id="7" name="Text 1"/>
          <p:cNvSpPr/>
          <p:nvPr/>
        </p:nvSpPr>
        <p:spPr>
          <a:xfrm>
            <a:off x="5677610" y="6883400"/>
            <a:ext cx="13302796" cy="1325033"/>
          </a:xfrm>
          <a:prstGeom prst="rect">
            <a:avLst/>
          </a:prstGeom>
          <a:noFill/>
          <a:ln/>
        </p:spPr>
        <p:txBody>
          <a:bodyPr wrap="square" lIns="0" tIns="0" rIns="0" bIns="0" rtlCol="0" anchor="t"/>
          <a:lstStyle/>
          <a:p>
            <a:pPr algn="l" indent="0" marL="0">
              <a:buNone/>
            </a:pPr>
            <a:r>
              <a:rPr lang="en-US" sz="6400" spc="256" kern="0" dirty="0">
                <a:solidFill>
                  <a:srgbClr val="FFFFFF">
                    <a:alpha val="100000"/>
                  </a:srgbClr>
                </a:solidFill>
                <a:latin typeface="DM Sans Bold" pitchFamily="34" charset="0"/>
                <a:ea typeface="DM Sans Bold" pitchFamily="34" charset="-122"/>
                <a:cs typeface="DM Sans Bold" pitchFamily="34" charset="-120"/>
              </a:rPr>
              <a:t>FREE PRESENTATION TEMPLATE</a:t>
            </a:r>
            <a:endParaRPr lang="en-US" sz="6400" dirty="0"/>
          </a:p>
        </p:txBody>
      </p:sp>
      <p:sp>
        <p:nvSpPr>
          <p:cNvPr id="8" name="Shape 2"/>
          <p:cNvSpPr/>
          <p:nvPr/>
        </p:nvSpPr>
        <p:spPr>
          <a:xfrm>
            <a:off x="23370921" y="10515600"/>
            <a:ext cx="1016127" cy="3200400"/>
          </a:xfrm>
          <a:prstGeom prst="rect">
            <a:avLst/>
          </a:prstGeom>
          <a:noFill/>
          <a:ln/>
        </p:spPr>
      </p:sp>
      <p:pic>
        <p:nvPicPr>
          <p:cNvPr id="9" name="Image 4" descr=" ">    </p:cNvPr>
          <p:cNvPicPr>
            <a:picLocks noChangeAspect="1"/>
          </p:cNvPicPr>
          <p:nvPr/>
        </p:nvPicPr>
        <p:blipFill>
          <a:blip r:embed="rId8"/>
          <a:stretch>
            <a:fillRect/>
          </a:stretch>
        </p:blipFill>
        <p:spPr>
          <a:xfrm>
            <a:off x="23523340" y="10820400"/>
            <a:ext cx="711289" cy="2590800"/>
          </a:xfrm>
          <a:prstGeom prst="rect">
            <a:avLst/>
          </a:prstGeom>
        </p:spPr>
      </p:pic>
      <p:pic>
        <p:nvPicPr>
          <p:cNvPr id="10"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8420100"/>
            <a:ext cx="24387048" cy="5295900"/>
          </a:xfrm>
          <a:prstGeom prst="rect">
            <a:avLst/>
          </a:prstGeom>
        </p:spPr>
      </p:pic>
      <p:pic>
        <p:nvPicPr>
          <p:cNvPr id="11"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7797800"/>
            <a:ext cx="21186248" cy="5918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451011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10651" y="6311900"/>
            <a:ext cx="7176397" cy="7404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46956" y="8890000"/>
            <a:ext cx="14340092" cy="482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9107038" y="469900"/>
            <a:ext cx="6689503" cy="1824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Pricing Plan</a:t>
            </a:r>
            <a:endParaRPr lang="en-US" sz="8000" dirty="0"/>
          </a:p>
        </p:txBody>
      </p:sp>
      <p:sp>
        <p:nvSpPr>
          <p:cNvPr id="8" name="Shape 2"/>
          <p:cNvSpPr/>
          <p:nvPr/>
        </p:nvSpPr>
        <p:spPr>
          <a:xfrm>
            <a:off x="1778222" y="2489200"/>
            <a:ext cx="20843305" cy="9918702"/>
          </a:xfrm>
          <a:prstGeom prst="rect">
            <a:avLst/>
          </a:prstGeom>
          <a:noFill/>
          <a:ln/>
        </p:spPr>
      </p:sp>
      <p:sp>
        <p:nvSpPr>
          <p:cNvPr id="9" name="Shape 3"/>
          <p:cNvSpPr/>
          <p:nvPr/>
        </p:nvSpPr>
        <p:spPr>
          <a:xfrm>
            <a:off x="1778222" y="2489200"/>
            <a:ext cx="6439705" cy="9918702"/>
          </a:xfrm>
          <a:prstGeom prst="roundRect">
            <a:avLst>
              <a:gd name="adj" fmla="val 3124"/>
            </a:avLst>
          </a:prstGeom>
          <a:noFill/>
          <a:ln w="12700">
            <a:solidFill>
              <a:srgbClr val="5A6770"/>
            </a:solidFill>
            <a:prstDash val="solid"/>
          </a:ln>
        </p:spPr>
      </p:sp>
      <p:pic>
        <p:nvPicPr>
          <p:cNvPr id="10"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24660" y="2946400"/>
            <a:ext cx="2346829" cy="1638300"/>
          </a:xfrm>
          <a:prstGeom prst="rect">
            <a:avLst/>
          </a:prstGeom>
        </p:spPr>
      </p:pic>
      <p:sp>
        <p:nvSpPr>
          <p:cNvPr id="11" name="Text 4"/>
          <p:cNvSpPr/>
          <p:nvPr/>
        </p:nvSpPr>
        <p:spPr>
          <a:xfrm>
            <a:off x="4115314" y="4889500"/>
            <a:ext cx="1765521" cy="1092200"/>
          </a:xfrm>
          <a:prstGeom prst="rect">
            <a:avLst/>
          </a:prstGeom>
          <a:noFill/>
          <a:ln/>
        </p:spPr>
        <p:txBody>
          <a:bodyPr wrap="square" lIns="0" tIns="0" rIns="0" bIns="0" rtlCol="0" anchor="t"/>
          <a:lstStyle/>
          <a:p>
            <a:pPr algn="ctr" indent="0" marL="0">
              <a:buNone/>
            </a:pPr>
            <a:r>
              <a:rPr lang="en-US" sz="4800" dirty="0">
                <a:solidFill>
                  <a:srgbClr val="5A6770">
                    <a:alpha val="100000"/>
                  </a:srgbClr>
                </a:solidFill>
                <a:latin typeface="Permanent Marker Regular" pitchFamily="34" charset="0"/>
                <a:ea typeface="Permanent Marker Regular" pitchFamily="34" charset="-122"/>
                <a:cs typeface="Permanent Marker Regular" pitchFamily="34" charset="-120"/>
              </a:rPr>
              <a:t>Basic</a:t>
            </a:r>
            <a:endParaRPr lang="en-US" sz="4800" dirty="0"/>
          </a:p>
        </p:txBody>
      </p:sp>
      <p:sp>
        <p:nvSpPr>
          <p:cNvPr id="12" name="Text 5"/>
          <p:cNvSpPr/>
          <p:nvPr/>
        </p:nvSpPr>
        <p:spPr>
          <a:xfrm>
            <a:off x="2235479" y="60833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a small party with fellow adventurers.</a:t>
            </a:r>
            <a:endParaRPr lang="en-US" sz="3200" dirty="0"/>
          </a:p>
        </p:txBody>
      </p:sp>
      <p:sp>
        <p:nvSpPr>
          <p:cNvPr id="13" name="Text 6"/>
          <p:cNvSpPr/>
          <p:nvPr/>
        </p:nvSpPr>
        <p:spPr>
          <a:xfrm>
            <a:off x="3378622" y="11061700"/>
            <a:ext cx="3238905"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$10/month</a:t>
            </a:r>
            <a:endParaRPr lang="en-US" sz="4800" dirty="0"/>
          </a:p>
        </p:txBody>
      </p:sp>
      <p:sp>
        <p:nvSpPr>
          <p:cNvPr id="14" name="Shape 7"/>
          <p:cNvSpPr/>
          <p:nvPr/>
        </p:nvSpPr>
        <p:spPr>
          <a:xfrm>
            <a:off x="8980022" y="2489200"/>
            <a:ext cx="6439705" cy="9918702"/>
          </a:xfrm>
          <a:prstGeom prst="roundRect">
            <a:avLst>
              <a:gd name="adj" fmla="val 3124"/>
            </a:avLst>
          </a:prstGeom>
          <a:noFill/>
          <a:ln w="12700">
            <a:solidFill>
              <a:srgbClr val="5A6770"/>
            </a:solidFill>
            <a:prstDash val="solid"/>
          </a:ln>
        </p:spPr>
      </p:sp>
      <p:pic>
        <p:nvPicPr>
          <p:cNvPr id="15"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860" y="2946400"/>
            <a:ext cx="2028030" cy="1638300"/>
          </a:xfrm>
          <a:prstGeom prst="rect">
            <a:avLst/>
          </a:prstGeom>
        </p:spPr>
      </p:pic>
      <p:sp>
        <p:nvSpPr>
          <p:cNvPr id="16" name="Text 8"/>
          <p:cNvSpPr/>
          <p:nvPr/>
        </p:nvSpPr>
        <p:spPr>
          <a:xfrm>
            <a:off x="11336167" y="4889500"/>
            <a:ext cx="1727416" cy="1092200"/>
          </a:xfrm>
          <a:prstGeom prst="rect">
            <a:avLst/>
          </a:prstGeom>
          <a:noFill/>
          <a:ln/>
        </p:spPr>
        <p:txBody>
          <a:bodyPr wrap="square" lIns="0" tIns="0" rIns="0" bIns="0" rtlCol="0" anchor="t"/>
          <a:lstStyle/>
          <a:p>
            <a:pPr algn="ctr" indent="0" marL="0">
              <a:buNone/>
            </a:pPr>
            <a:r>
              <a:rPr lang="en-US" sz="4800" dirty="0">
                <a:solidFill>
                  <a:srgbClr val="5A6770">
                    <a:alpha val="100000"/>
                  </a:srgbClr>
                </a:solidFill>
                <a:latin typeface="Permanent Marker Regular" pitchFamily="34" charset="0"/>
                <a:ea typeface="Permanent Marker Regular" pitchFamily="34" charset="-122"/>
                <a:cs typeface="Permanent Marker Regular" pitchFamily="34" charset="-120"/>
              </a:rPr>
              <a:t>Elite</a:t>
            </a:r>
            <a:endParaRPr lang="en-US" sz="4800" dirty="0"/>
          </a:p>
        </p:txBody>
      </p:sp>
      <p:sp>
        <p:nvSpPr>
          <p:cNvPr id="17" name="Text 9"/>
          <p:cNvSpPr/>
          <p:nvPr/>
        </p:nvSpPr>
        <p:spPr>
          <a:xfrm>
            <a:off x="9437280" y="60833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larger parties with fellow adventurers.</a:t>
            </a:r>
            <a:endParaRPr lang="en-US" sz="3200" dirty="0"/>
          </a:p>
        </p:txBody>
      </p:sp>
      <p:sp>
        <p:nvSpPr>
          <p:cNvPr id="18" name="Text 10"/>
          <p:cNvSpPr/>
          <p:nvPr/>
        </p:nvSpPr>
        <p:spPr>
          <a:xfrm>
            <a:off x="10497862" y="11061700"/>
            <a:ext cx="3404025"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$50/month</a:t>
            </a:r>
            <a:endParaRPr lang="en-US" sz="4800" dirty="0"/>
          </a:p>
        </p:txBody>
      </p:sp>
      <p:sp>
        <p:nvSpPr>
          <p:cNvPr id="19" name="Shape 11"/>
          <p:cNvSpPr/>
          <p:nvPr/>
        </p:nvSpPr>
        <p:spPr>
          <a:xfrm>
            <a:off x="16181822" y="2489200"/>
            <a:ext cx="6439705" cy="9918700"/>
          </a:xfrm>
          <a:prstGeom prst="roundRect">
            <a:avLst>
              <a:gd name="adj" fmla="val 3124"/>
            </a:avLst>
          </a:prstGeom>
          <a:noFill/>
          <a:ln w="12700">
            <a:solidFill>
              <a:srgbClr val="5A6770"/>
            </a:solidFill>
            <a:prstDash val="solid"/>
          </a:ln>
        </p:spPr>
      </p:sp>
      <p:pic>
        <p:nvPicPr>
          <p:cNvPr id="2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969776" y="2946400"/>
            <a:ext cx="2863799" cy="1638300"/>
          </a:xfrm>
          <a:prstGeom prst="rect">
            <a:avLst/>
          </a:prstGeom>
        </p:spPr>
      </p:pic>
      <p:sp>
        <p:nvSpPr>
          <p:cNvPr id="21" name="Text 12"/>
          <p:cNvSpPr/>
          <p:nvPr/>
        </p:nvSpPr>
        <p:spPr>
          <a:xfrm>
            <a:off x="17807626" y="4889500"/>
            <a:ext cx="3188098" cy="1092200"/>
          </a:xfrm>
          <a:prstGeom prst="rect">
            <a:avLst/>
          </a:prstGeom>
          <a:noFill/>
          <a:ln/>
        </p:spPr>
        <p:txBody>
          <a:bodyPr wrap="square" lIns="0" tIns="0" rIns="0" bIns="0" rtlCol="0" anchor="t"/>
          <a:lstStyle/>
          <a:p>
            <a:pPr algn="ctr" indent="0" marL="0">
              <a:buNone/>
            </a:pPr>
            <a:r>
              <a:rPr lang="en-US" sz="4800" dirty="0">
                <a:solidFill>
                  <a:srgbClr val="5A6770">
                    <a:alpha val="100000"/>
                  </a:srgbClr>
                </a:solidFill>
                <a:latin typeface="Permanent Marker Regular" pitchFamily="34" charset="0"/>
                <a:ea typeface="Permanent Marker Regular" pitchFamily="34" charset="-122"/>
                <a:cs typeface="Permanent Marker Regular" pitchFamily="34" charset="-120"/>
              </a:rPr>
              <a:t>Legendary</a:t>
            </a:r>
            <a:endParaRPr lang="en-US" sz="4800" dirty="0"/>
          </a:p>
        </p:txBody>
      </p:sp>
      <p:sp>
        <p:nvSpPr>
          <p:cNvPr id="22" name="Text 13"/>
          <p:cNvSpPr/>
          <p:nvPr/>
        </p:nvSpPr>
        <p:spPr>
          <a:xfrm>
            <a:off x="16639080" y="60833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The ability to form the largest parties with fellow adventurers.</a:t>
            </a:r>
            <a:endParaRPr lang="en-US" sz="3200" dirty="0"/>
          </a:p>
        </p:txBody>
      </p:sp>
      <p:sp>
        <p:nvSpPr>
          <p:cNvPr id="23" name="Text 14"/>
          <p:cNvSpPr/>
          <p:nvPr/>
        </p:nvSpPr>
        <p:spPr>
          <a:xfrm>
            <a:off x="17572646" y="11061700"/>
            <a:ext cx="3658057"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540318" y="8788400"/>
            <a:ext cx="3962895" cy="2887687"/>
          </a:xfrm>
          <a:prstGeom prst="rect">
            <a:avLst/>
          </a:prstGeom>
        </p:spPr>
      </p:pic>
      <p:pic>
        <p:nvPicPr>
          <p:cNvPr id="3" name="Image 1" descr=" ">    </p:cNvPr>
          <p:cNvPicPr>
            <a:picLocks noChangeAspect="1"/>
          </p:cNvPicPr>
          <p:nvPr/>
        </p:nvPicPr>
        <p:blipFill>
          <a:blip r:embed="rId3"/>
          <a:stretch>
            <a:fillRect/>
          </a:stretch>
        </p:blipFill>
        <p:spPr>
          <a:xfrm>
            <a:off x="0" y="10002552"/>
            <a:ext cx="9081635" cy="3710521"/>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0004549"/>
            <a:ext cx="6991539" cy="3703501"/>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6"/>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7"/>
          <a:stretch>
            <a:fillRect/>
          </a:stretch>
        </p:blipFill>
        <p:spPr>
          <a:xfrm>
            <a:off x="990724" y="1574800"/>
            <a:ext cx="22418302" cy="10579100"/>
          </a:xfrm>
          <a:prstGeom prst="rect">
            <a:avLst/>
          </a:prstGeom>
        </p:spPr>
      </p:pic>
      <p:sp>
        <p:nvSpPr>
          <p:cNvPr id="8" name="Shape 1"/>
          <p:cNvSpPr/>
          <p:nvPr/>
        </p:nvSpPr>
        <p:spPr>
          <a:xfrm>
            <a:off x="1270159" y="1574800"/>
            <a:ext cx="22138867" cy="5638800"/>
          </a:xfrm>
          <a:prstGeom prst="rect">
            <a:avLst/>
          </a:prstGeom>
          <a:noFill/>
          <a:ln/>
        </p:spPr>
      </p:sp>
      <p:pic>
        <p:nvPicPr>
          <p:cNvPr id="9" name="Image 5" descr=" ">    </p:cNvPr>
          <p:cNvPicPr>
            <a:picLocks noChangeAspect="1"/>
          </p:cNvPicPr>
          <p:nvPr/>
        </p:nvPicPr>
        <p:blipFill>
          <a:blip r:embed="rId8"/>
          <a:stretch>
            <a:fillRect/>
          </a:stretch>
        </p:blipFill>
        <p:spPr>
          <a:xfrm>
            <a:off x="1270159" y="1574800"/>
            <a:ext cx="5639505" cy="5638800"/>
          </a:xfrm>
          <a:prstGeom prst="rect">
            <a:avLst/>
          </a:prstGeom>
        </p:spPr>
      </p:pic>
      <p:pic>
        <p:nvPicPr>
          <p:cNvPr id="10" name="Image 6"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61700" y="3666083"/>
            <a:ext cx="1456422" cy="1456246"/>
          </a:xfrm>
          <a:prstGeom prst="rect">
            <a:avLst/>
          </a:prstGeom>
        </p:spPr>
      </p:pic>
      <p:pic>
        <p:nvPicPr>
          <p:cNvPr id="11" name="Image 7" descr=" ">    </p:cNvPr>
          <p:cNvPicPr>
            <a:picLocks noChangeAspect="1"/>
          </p:cNvPicPr>
          <p:nvPr/>
        </p:nvPicPr>
        <p:blipFill>
          <a:blip r:embed="rId11"/>
          <a:stretch>
            <a:fillRect/>
          </a:stretch>
        </p:blipFill>
        <p:spPr>
          <a:xfrm>
            <a:off x="6769946" y="1574800"/>
            <a:ext cx="5639505" cy="5638800"/>
          </a:xfrm>
          <a:prstGeom prst="rect">
            <a:avLst/>
          </a:prstGeom>
        </p:spPr>
      </p:pic>
      <p:pic>
        <p:nvPicPr>
          <p:cNvPr id="12" name="Image 8" descr=" ">    </p:cNvPr>
          <p:cNvPicPr>
            <a:picLocks noChangeAspect="1"/>
          </p:cNvPicPr>
          <p:nvPr/>
        </p:nvPicPr>
        <p:blipFill>
          <a:blip r:embed="rId12"/>
          <a:stretch>
            <a:fillRect/>
          </a:stretch>
        </p:blipFill>
        <p:spPr>
          <a:xfrm>
            <a:off x="8776797" y="3581400"/>
            <a:ext cx="1625803" cy="1625600"/>
          </a:xfrm>
          <a:prstGeom prst="rect">
            <a:avLst/>
          </a:prstGeom>
        </p:spPr>
      </p:pic>
      <p:pic>
        <p:nvPicPr>
          <p:cNvPr id="13" name="Image 9"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80022" y="3784600"/>
            <a:ext cx="1192256" cy="1190414"/>
          </a:xfrm>
          <a:prstGeom prst="rect">
            <a:avLst/>
          </a:prstGeom>
        </p:spPr>
      </p:pic>
      <p:pic>
        <p:nvPicPr>
          <p:cNvPr id="14" name="Image 10" descr=" ">    </p:cNvPr>
          <p:cNvPicPr>
            <a:picLocks noChangeAspect="1"/>
          </p:cNvPicPr>
          <p:nvPr/>
        </p:nvPicPr>
        <p:blipFill>
          <a:blip r:embed="rId15"/>
          <a:stretch>
            <a:fillRect/>
          </a:stretch>
        </p:blipFill>
        <p:spPr>
          <a:xfrm>
            <a:off x="12269734" y="1574800"/>
            <a:ext cx="5639505" cy="5638800"/>
          </a:xfrm>
          <a:prstGeom prst="rect">
            <a:avLst/>
          </a:prstGeom>
        </p:spPr>
      </p:pic>
      <p:pic>
        <p:nvPicPr>
          <p:cNvPr id="15" name="Image 11" descr=" ">    </p:cNvPr>
          <p:cNvPicPr>
            <a:picLocks noChangeAspect="1"/>
          </p:cNvPicPr>
          <p:nvPr/>
        </p:nvPicPr>
        <p:blipFill>
          <a:blip r:embed="rId16"/>
          <a:stretch>
            <a:fillRect/>
          </a:stretch>
        </p:blipFill>
        <p:spPr>
          <a:xfrm>
            <a:off x="14276584" y="3581400"/>
            <a:ext cx="1625803" cy="1625600"/>
          </a:xfrm>
          <a:prstGeom prst="rect">
            <a:avLst/>
          </a:prstGeom>
        </p:spPr>
      </p:pic>
      <p:pic>
        <p:nvPicPr>
          <p:cNvPr id="16" name="Image 12"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4378172" y="3586163"/>
            <a:ext cx="1519452" cy="1519262"/>
          </a:xfrm>
          <a:prstGeom prst="rect">
            <a:avLst/>
          </a:prstGeom>
        </p:spPr>
      </p:pic>
      <p:pic>
        <p:nvPicPr>
          <p:cNvPr id="17" name="Image 13" descr=" ">    </p:cNvPr>
          <p:cNvPicPr>
            <a:picLocks noChangeAspect="1"/>
          </p:cNvPicPr>
          <p:nvPr/>
        </p:nvPicPr>
        <p:blipFill>
          <a:blip r:embed="rId19"/>
          <a:stretch>
            <a:fillRect/>
          </a:stretch>
        </p:blipFill>
        <p:spPr>
          <a:xfrm>
            <a:off x="17769521" y="1574800"/>
            <a:ext cx="5639505" cy="5638800"/>
          </a:xfrm>
          <a:prstGeom prst="rect">
            <a:avLst/>
          </a:prstGeom>
        </p:spPr>
      </p:pic>
      <p:pic>
        <p:nvPicPr>
          <p:cNvPr id="18" name="Image 14" descr=" ">    </p:cNvPr>
          <p:cNvPicPr>
            <a:picLocks noChangeAspect="1"/>
          </p:cNvPicPr>
          <p:nvPr/>
        </p:nvPicPr>
        <p:blipFill>
          <a:blip r:embed="rId20"/>
          <a:stretch>
            <a:fillRect/>
          </a:stretch>
        </p:blipFill>
        <p:spPr>
          <a:xfrm>
            <a:off x="19776372" y="3581400"/>
            <a:ext cx="1625803" cy="1625600"/>
          </a:xfrm>
          <a:prstGeom prst="rect">
            <a:avLst/>
          </a:prstGeom>
        </p:spPr>
      </p:pic>
      <p:pic>
        <p:nvPicPr>
          <p:cNvPr id="19" name="Image 15"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844116" y="3581400"/>
            <a:ext cx="1490319" cy="1625600"/>
          </a:xfrm>
          <a:prstGeom prst="rect">
            <a:avLst/>
          </a:prstGeom>
        </p:spPr>
      </p:pic>
      <p:sp>
        <p:nvSpPr>
          <p:cNvPr id="20" name="Shape 2"/>
          <p:cNvSpPr/>
          <p:nvPr/>
        </p:nvSpPr>
        <p:spPr>
          <a:xfrm>
            <a:off x="990724" y="3835400"/>
            <a:ext cx="17426578" cy="1117600"/>
          </a:xfrm>
          <a:prstGeom prst="rect">
            <a:avLst/>
          </a:prstGeom>
          <a:noFill/>
          <a:ln/>
        </p:spPr>
      </p:sp>
      <p:sp>
        <p:nvSpPr>
          <p:cNvPr id="21" name="Shape 3"/>
          <p:cNvSpPr/>
          <p:nvPr/>
        </p:nvSpPr>
        <p:spPr>
          <a:xfrm>
            <a:off x="990724" y="3835400"/>
            <a:ext cx="1117740" cy="1117600"/>
          </a:xfrm>
          <a:prstGeom prst="roundRect">
            <a:avLst>
              <a:gd name="adj" fmla="val 378818"/>
            </a:avLst>
          </a:prstGeom>
          <a:solidFill>
            <a:srgbClr val="5A6770">
              <a:alpha val="100000"/>
            </a:srgbClr>
          </a:solidFill>
          <a:ln/>
        </p:spPr>
      </p:sp>
      <p:sp>
        <p:nvSpPr>
          <p:cNvPr id="22" name="Text 4"/>
          <p:cNvSpPr/>
          <p:nvPr/>
        </p:nvSpPr>
        <p:spPr>
          <a:xfrm>
            <a:off x="1251106" y="3651250"/>
            <a:ext cx="935684" cy="18245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Permanent Marker Regular" pitchFamily="34" charset="0"/>
                <a:ea typeface="Permanent Marker Regular" pitchFamily="34" charset="-122"/>
                <a:cs typeface="Permanent Marker Regular" pitchFamily="34" charset="-120"/>
              </a:rPr>
              <a:t>S</a:t>
            </a:r>
            <a:endParaRPr lang="en-US" sz="8000" dirty="0"/>
          </a:p>
        </p:txBody>
      </p:sp>
      <p:sp>
        <p:nvSpPr>
          <p:cNvPr id="23" name="Shape 5"/>
          <p:cNvSpPr/>
          <p:nvPr/>
        </p:nvSpPr>
        <p:spPr>
          <a:xfrm>
            <a:off x="6427003" y="3835400"/>
            <a:ext cx="1117740" cy="1117600"/>
          </a:xfrm>
          <a:prstGeom prst="roundRect">
            <a:avLst>
              <a:gd name="adj" fmla="val 378818"/>
            </a:avLst>
          </a:prstGeom>
          <a:solidFill>
            <a:srgbClr val="5A6770">
              <a:alpha val="100000"/>
            </a:srgbClr>
          </a:solidFill>
          <a:ln/>
        </p:spPr>
      </p:sp>
      <p:sp>
        <p:nvSpPr>
          <p:cNvPr id="24" name="Text 6"/>
          <p:cNvSpPr/>
          <p:nvPr/>
        </p:nvSpPr>
        <p:spPr>
          <a:xfrm>
            <a:off x="6477810" y="3651250"/>
            <a:ext cx="1354836" cy="18245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Permanent Marker Regular" pitchFamily="34" charset="0"/>
                <a:ea typeface="Permanent Marker Regular" pitchFamily="34" charset="-122"/>
                <a:cs typeface="Permanent Marker Regular" pitchFamily="34" charset="-120"/>
              </a:rPr>
              <a:t>W</a:t>
            </a:r>
            <a:endParaRPr lang="en-US" sz="8000" dirty="0"/>
          </a:p>
        </p:txBody>
      </p:sp>
      <p:sp>
        <p:nvSpPr>
          <p:cNvPr id="25" name="Shape 7"/>
          <p:cNvSpPr/>
          <p:nvPr/>
        </p:nvSpPr>
        <p:spPr>
          <a:xfrm>
            <a:off x="11863283" y="3835400"/>
            <a:ext cx="1117740" cy="1117600"/>
          </a:xfrm>
          <a:prstGeom prst="roundRect">
            <a:avLst>
              <a:gd name="adj" fmla="val 378818"/>
            </a:avLst>
          </a:prstGeom>
          <a:solidFill>
            <a:srgbClr val="5A6770">
              <a:alpha val="100000"/>
            </a:srgbClr>
          </a:solidFill>
          <a:ln/>
        </p:spPr>
      </p:sp>
      <p:sp>
        <p:nvSpPr>
          <p:cNvPr id="26" name="Text 8"/>
          <p:cNvSpPr/>
          <p:nvPr/>
        </p:nvSpPr>
        <p:spPr>
          <a:xfrm>
            <a:off x="12041105" y="3651250"/>
            <a:ext cx="1100804" cy="18245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Permanent Marker Regular" pitchFamily="34" charset="0"/>
                <a:ea typeface="Permanent Marker Regular" pitchFamily="34" charset="-122"/>
                <a:cs typeface="Permanent Marker Regular" pitchFamily="34" charset="-120"/>
              </a:rPr>
              <a:t>O</a:t>
            </a:r>
            <a:endParaRPr lang="en-US" sz="8000" dirty="0"/>
          </a:p>
        </p:txBody>
      </p:sp>
      <p:sp>
        <p:nvSpPr>
          <p:cNvPr id="27" name="Shape 9"/>
          <p:cNvSpPr/>
          <p:nvPr/>
        </p:nvSpPr>
        <p:spPr>
          <a:xfrm>
            <a:off x="17299562" y="3835400"/>
            <a:ext cx="1117740" cy="1117600"/>
          </a:xfrm>
          <a:prstGeom prst="roundRect">
            <a:avLst>
              <a:gd name="adj" fmla="val 378818"/>
            </a:avLst>
          </a:prstGeom>
          <a:solidFill>
            <a:srgbClr val="5A6770">
              <a:alpha val="100000"/>
            </a:srgbClr>
          </a:solidFill>
          <a:ln/>
        </p:spPr>
      </p:sp>
      <p:sp>
        <p:nvSpPr>
          <p:cNvPr id="28" name="Text 10"/>
          <p:cNvSpPr/>
          <p:nvPr/>
        </p:nvSpPr>
        <p:spPr>
          <a:xfrm>
            <a:off x="17547243" y="3651250"/>
            <a:ext cx="961087" cy="18245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Permanent Marker Regular" pitchFamily="34" charset="0"/>
                <a:ea typeface="Permanent Marker Regular" pitchFamily="34" charset="-122"/>
                <a:cs typeface="Permanent Marker Regular" pitchFamily="34" charset="-120"/>
              </a:rPr>
              <a:t>T</a:t>
            </a:r>
            <a:endParaRPr lang="en-US" sz="8000" dirty="0"/>
          </a:p>
        </p:txBody>
      </p:sp>
      <p:sp>
        <p:nvSpPr>
          <p:cNvPr id="29" name="Shape 11"/>
          <p:cNvSpPr/>
          <p:nvPr/>
        </p:nvSpPr>
        <p:spPr>
          <a:xfrm>
            <a:off x="1270159" y="7708900"/>
            <a:ext cx="4737692" cy="4267200"/>
          </a:xfrm>
          <a:prstGeom prst="rect">
            <a:avLst/>
          </a:prstGeom>
          <a:noFill/>
          <a:ln/>
        </p:spPr>
      </p:sp>
      <p:sp>
        <p:nvSpPr>
          <p:cNvPr id="30" name="Shape 12"/>
          <p:cNvSpPr/>
          <p:nvPr/>
        </p:nvSpPr>
        <p:spPr>
          <a:xfrm>
            <a:off x="1270159" y="7708900"/>
            <a:ext cx="4737692" cy="1930400"/>
          </a:xfrm>
          <a:prstGeom prst="rect">
            <a:avLst/>
          </a:prstGeom>
          <a:noFill/>
          <a:ln/>
        </p:spPr>
      </p:sp>
      <p:sp>
        <p:nvSpPr>
          <p:cNvPr id="31" name="Shape 13"/>
          <p:cNvSpPr/>
          <p:nvPr/>
        </p:nvSpPr>
        <p:spPr>
          <a:xfrm>
            <a:off x="1270159" y="7708900"/>
            <a:ext cx="4737692" cy="1930400"/>
          </a:xfrm>
          <a:prstGeom prst="rect">
            <a:avLst/>
          </a:prstGeom>
          <a:noFill/>
          <a:ln/>
        </p:spPr>
      </p:sp>
      <p:sp>
        <p:nvSpPr>
          <p:cNvPr id="32" name="Text 14"/>
          <p:cNvSpPr/>
          <p:nvPr/>
        </p:nvSpPr>
        <p:spPr>
          <a:xfrm>
            <a:off x="1270159" y="7708900"/>
            <a:ext cx="489011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Eclipse</a:t>
            </a:r>
            <a:endParaRPr lang="en-US" sz="3600" dirty="0"/>
          </a:p>
        </p:txBody>
      </p:sp>
      <p:sp>
        <p:nvSpPr>
          <p:cNvPr id="33" name="Text 15"/>
          <p:cNvSpPr/>
          <p:nvPr/>
        </p:nvSpPr>
        <p:spPr>
          <a:xfrm>
            <a:off x="1270159"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34" name="Shape 16"/>
          <p:cNvSpPr/>
          <p:nvPr/>
        </p:nvSpPr>
        <p:spPr>
          <a:xfrm>
            <a:off x="1270159" y="10045700"/>
            <a:ext cx="4737692" cy="1930400"/>
          </a:xfrm>
          <a:prstGeom prst="rect">
            <a:avLst/>
          </a:prstGeom>
          <a:noFill/>
          <a:ln/>
        </p:spPr>
      </p:sp>
      <p:sp>
        <p:nvSpPr>
          <p:cNvPr id="35" name="Shape 17"/>
          <p:cNvSpPr/>
          <p:nvPr/>
        </p:nvSpPr>
        <p:spPr>
          <a:xfrm>
            <a:off x="1270159" y="10045700"/>
            <a:ext cx="4737692" cy="1930400"/>
          </a:xfrm>
          <a:prstGeom prst="rect">
            <a:avLst/>
          </a:prstGeom>
          <a:noFill/>
          <a:ln/>
        </p:spPr>
      </p:sp>
      <p:sp>
        <p:nvSpPr>
          <p:cNvPr id="36" name="Text 18"/>
          <p:cNvSpPr/>
          <p:nvPr/>
        </p:nvSpPr>
        <p:spPr>
          <a:xfrm>
            <a:off x="1270159" y="10045700"/>
            <a:ext cx="489011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Quest</a:t>
            </a:r>
            <a:endParaRPr lang="en-US" sz="3600" dirty="0"/>
          </a:p>
        </p:txBody>
      </p:sp>
      <p:sp>
        <p:nvSpPr>
          <p:cNvPr id="37" name="Text 19"/>
          <p:cNvSpPr/>
          <p:nvPr/>
        </p:nvSpPr>
        <p:spPr>
          <a:xfrm>
            <a:off x="1270159" y="109093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38" name="Shape 20"/>
          <p:cNvSpPr/>
          <p:nvPr/>
        </p:nvSpPr>
        <p:spPr>
          <a:xfrm>
            <a:off x="6769946" y="7708900"/>
            <a:ext cx="4737692" cy="4267200"/>
          </a:xfrm>
          <a:prstGeom prst="rect">
            <a:avLst/>
          </a:prstGeom>
          <a:noFill/>
          <a:ln/>
        </p:spPr>
      </p:sp>
      <p:sp>
        <p:nvSpPr>
          <p:cNvPr id="39" name="Shape 21"/>
          <p:cNvSpPr/>
          <p:nvPr/>
        </p:nvSpPr>
        <p:spPr>
          <a:xfrm>
            <a:off x="6769946" y="7708900"/>
            <a:ext cx="4737692" cy="1930400"/>
          </a:xfrm>
          <a:prstGeom prst="rect">
            <a:avLst/>
          </a:prstGeom>
          <a:noFill/>
          <a:ln/>
        </p:spPr>
      </p:sp>
      <p:sp>
        <p:nvSpPr>
          <p:cNvPr id="40" name="Shape 22"/>
          <p:cNvSpPr/>
          <p:nvPr/>
        </p:nvSpPr>
        <p:spPr>
          <a:xfrm>
            <a:off x="6769946" y="7708900"/>
            <a:ext cx="4737692" cy="1930400"/>
          </a:xfrm>
          <a:prstGeom prst="rect">
            <a:avLst/>
          </a:prstGeom>
          <a:noFill/>
          <a:ln/>
        </p:spPr>
      </p:sp>
      <p:sp>
        <p:nvSpPr>
          <p:cNvPr id="41" name="Text 23"/>
          <p:cNvSpPr/>
          <p:nvPr/>
        </p:nvSpPr>
        <p:spPr>
          <a:xfrm>
            <a:off x="6769946" y="7708900"/>
            <a:ext cx="489011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Eclipse</a:t>
            </a:r>
            <a:endParaRPr lang="en-US" sz="3600" dirty="0"/>
          </a:p>
        </p:txBody>
      </p:sp>
      <p:sp>
        <p:nvSpPr>
          <p:cNvPr id="42" name="Text 24"/>
          <p:cNvSpPr/>
          <p:nvPr/>
        </p:nvSpPr>
        <p:spPr>
          <a:xfrm>
            <a:off x="6769946"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43" name="Shape 25"/>
          <p:cNvSpPr/>
          <p:nvPr/>
        </p:nvSpPr>
        <p:spPr>
          <a:xfrm>
            <a:off x="6769946" y="10045700"/>
            <a:ext cx="4737692" cy="1930400"/>
          </a:xfrm>
          <a:prstGeom prst="rect">
            <a:avLst/>
          </a:prstGeom>
          <a:noFill/>
          <a:ln/>
        </p:spPr>
      </p:sp>
      <p:sp>
        <p:nvSpPr>
          <p:cNvPr id="44" name="Shape 26"/>
          <p:cNvSpPr/>
          <p:nvPr/>
        </p:nvSpPr>
        <p:spPr>
          <a:xfrm>
            <a:off x="6769946" y="10045700"/>
            <a:ext cx="4737692" cy="1930400"/>
          </a:xfrm>
          <a:prstGeom prst="rect">
            <a:avLst/>
          </a:prstGeom>
          <a:noFill/>
          <a:ln/>
        </p:spPr>
      </p:sp>
      <p:sp>
        <p:nvSpPr>
          <p:cNvPr id="45" name="Text 27"/>
          <p:cNvSpPr/>
          <p:nvPr/>
        </p:nvSpPr>
        <p:spPr>
          <a:xfrm>
            <a:off x="6769946" y="10045700"/>
            <a:ext cx="489011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Quest</a:t>
            </a:r>
            <a:endParaRPr lang="en-US" sz="3600" dirty="0"/>
          </a:p>
        </p:txBody>
      </p:sp>
      <p:sp>
        <p:nvSpPr>
          <p:cNvPr id="46" name="Text 28"/>
          <p:cNvSpPr/>
          <p:nvPr/>
        </p:nvSpPr>
        <p:spPr>
          <a:xfrm>
            <a:off x="6769946" y="109093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47" name="Shape 29"/>
          <p:cNvSpPr/>
          <p:nvPr/>
        </p:nvSpPr>
        <p:spPr>
          <a:xfrm>
            <a:off x="12269734" y="7708900"/>
            <a:ext cx="4737692" cy="4267200"/>
          </a:xfrm>
          <a:prstGeom prst="rect">
            <a:avLst/>
          </a:prstGeom>
          <a:noFill/>
          <a:ln/>
        </p:spPr>
      </p:sp>
      <p:sp>
        <p:nvSpPr>
          <p:cNvPr id="48" name="Shape 30"/>
          <p:cNvSpPr/>
          <p:nvPr/>
        </p:nvSpPr>
        <p:spPr>
          <a:xfrm>
            <a:off x="12269734" y="7708900"/>
            <a:ext cx="4737692" cy="1930400"/>
          </a:xfrm>
          <a:prstGeom prst="rect">
            <a:avLst/>
          </a:prstGeom>
          <a:noFill/>
          <a:ln/>
        </p:spPr>
      </p:sp>
      <p:sp>
        <p:nvSpPr>
          <p:cNvPr id="49" name="Shape 31"/>
          <p:cNvSpPr/>
          <p:nvPr/>
        </p:nvSpPr>
        <p:spPr>
          <a:xfrm>
            <a:off x="12269734" y="7708900"/>
            <a:ext cx="4737692" cy="1930400"/>
          </a:xfrm>
          <a:prstGeom prst="rect">
            <a:avLst/>
          </a:prstGeom>
          <a:noFill/>
          <a:ln/>
        </p:spPr>
      </p:sp>
      <p:sp>
        <p:nvSpPr>
          <p:cNvPr id="50" name="Text 32"/>
          <p:cNvSpPr/>
          <p:nvPr/>
        </p:nvSpPr>
        <p:spPr>
          <a:xfrm>
            <a:off x="12269734" y="7708900"/>
            <a:ext cx="489011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Eclipse</a:t>
            </a:r>
            <a:endParaRPr lang="en-US" sz="3600" dirty="0"/>
          </a:p>
        </p:txBody>
      </p:sp>
      <p:sp>
        <p:nvSpPr>
          <p:cNvPr id="51" name="Text 33"/>
          <p:cNvSpPr/>
          <p:nvPr/>
        </p:nvSpPr>
        <p:spPr>
          <a:xfrm>
            <a:off x="12269734"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52" name="Shape 34"/>
          <p:cNvSpPr/>
          <p:nvPr/>
        </p:nvSpPr>
        <p:spPr>
          <a:xfrm>
            <a:off x="12269734" y="10045700"/>
            <a:ext cx="4737692" cy="1930400"/>
          </a:xfrm>
          <a:prstGeom prst="rect">
            <a:avLst/>
          </a:prstGeom>
          <a:noFill/>
          <a:ln/>
        </p:spPr>
      </p:sp>
      <p:sp>
        <p:nvSpPr>
          <p:cNvPr id="53" name="Shape 35"/>
          <p:cNvSpPr/>
          <p:nvPr/>
        </p:nvSpPr>
        <p:spPr>
          <a:xfrm>
            <a:off x="12269734" y="10045700"/>
            <a:ext cx="4737692" cy="1930400"/>
          </a:xfrm>
          <a:prstGeom prst="rect">
            <a:avLst/>
          </a:prstGeom>
          <a:noFill/>
          <a:ln/>
        </p:spPr>
      </p:sp>
      <p:sp>
        <p:nvSpPr>
          <p:cNvPr id="54" name="Text 36"/>
          <p:cNvSpPr/>
          <p:nvPr/>
        </p:nvSpPr>
        <p:spPr>
          <a:xfrm>
            <a:off x="12269734" y="10045700"/>
            <a:ext cx="489011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Quest</a:t>
            </a:r>
            <a:endParaRPr lang="en-US" sz="3600" dirty="0"/>
          </a:p>
        </p:txBody>
      </p:sp>
      <p:sp>
        <p:nvSpPr>
          <p:cNvPr id="55" name="Text 37"/>
          <p:cNvSpPr/>
          <p:nvPr/>
        </p:nvSpPr>
        <p:spPr>
          <a:xfrm>
            <a:off x="12269734" y="109093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56" name="Shape 38"/>
          <p:cNvSpPr/>
          <p:nvPr/>
        </p:nvSpPr>
        <p:spPr>
          <a:xfrm>
            <a:off x="17769521" y="7708900"/>
            <a:ext cx="4737692" cy="4267200"/>
          </a:xfrm>
          <a:prstGeom prst="rect">
            <a:avLst/>
          </a:prstGeom>
          <a:noFill/>
          <a:ln/>
        </p:spPr>
      </p:sp>
      <p:sp>
        <p:nvSpPr>
          <p:cNvPr id="57" name="Shape 39"/>
          <p:cNvSpPr/>
          <p:nvPr/>
        </p:nvSpPr>
        <p:spPr>
          <a:xfrm>
            <a:off x="17769521" y="7708900"/>
            <a:ext cx="4737692" cy="1930400"/>
          </a:xfrm>
          <a:prstGeom prst="rect">
            <a:avLst/>
          </a:prstGeom>
          <a:noFill/>
          <a:ln/>
        </p:spPr>
      </p:sp>
      <p:sp>
        <p:nvSpPr>
          <p:cNvPr id="58" name="Shape 40"/>
          <p:cNvSpPr/>
          <p:nvPr/>
        </p:nvSpPr>
        <p:spPr>
          <a:xfrm>
            <a:off x="17769521" y="7708900"/>
            <a:ext cx="4737692" cy="1930400"/>
          </a:xfrm>
          <a:prstGeom prst="rect">
            <a:avLst/>
          </a:prstGeom>
          <a:noFill/>
          <a:ln/>
        </p:spPr>
      </p:sp>
      <p:sp>
        <p:nvSpPr>
          <p:cNvPr id="59" name="Text 41"/>
          <p:cNvSpPr/>
          <p:nvPr/>
        </p:nvSpPr>
        <p:spPr>
          <a:xfrm>
            <a:off x="17769521" y="7708900"/>
            <a:ext cx="489011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Eclipse</a:t>
            </a:r>
            <a:endParaRPr lang="en-US" sz="3600" dirty="0"/>
          </a:p>
        </p:txBody>
      </p:sp>
      <p:sp>
        <p:nvSpPr>
          <p:cNvPr id="60" name="Text 42"/>
          <p:cNvSpPr/>
          <p:nvPr/>
        </p:nvSpPr>
        <p:spPr>
          <a:xfrm>
            <a:off x="17769521"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61" name="Shape 43"/>
          <p:cNvSpPr/>
          <p:nvPr/>
        </p:nvSpPr>
        <p:spPr>
          <a:xfrm>
            <a:off x="17769521" y="10045700"/>
            <a:ext cx="4737692" cy="1930400"/>
          </a:xfrm>
          <a:prstGeom prst="rect">
            <a:avLst/>
          </a:prstGeom>
          <a:noFill/>
          <a:ln/>
        </p:spPr>
      </p:sp>
      <p:sp>
        <p:nvSpPr>
          <p:cNvPr id="62" name="Shape 44"/>
          <p:cNvSpPr/>
          <p:nvPr/>
        </p:nvSpPr>
        <p:spPr>
          <a:xfrm>
            <a:off x="17769521" y="10045700"/>
            <a:ext cx="4737692" cy="1930400"/>
          </a:xfrm>
          <a:prstGeom prst="rect">
            <a:avLst/>
          </a:prstGeom>
          <a:noFill/>
          <a:ln/>
        </p:spPr>
      </p:sp>
      <p:sp>
        <p:nvSpPr>
          <p:cNvPr id="63" name="Text 45"/>
          <p:cNvSpPr/>
          <p:nvPr/>
        </p:nvSpPr>
        <p:spPr>
          <a:xfrm>
            <a:off x="17769521" y="10045700"/>
            <a:ext cx="489011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Quest</a:t>
            </a:r>
            <a:endParaRPr lang="en-US" sz="3600" dirty="0"/>
          </a:p>
        </p:txBody>
      </p:sp>
      <p:sp>
        <p:nvSpPr>
          <p:cNvPr id="64" name="Text 46"/>
          <p:cNvSpPr/>
          <p:nvPr/>
        </p:nvSpPr>
        <p:spPr>
          <a:xfrm>
            <a:off x="17769521" y="109093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12865710" y="7480300"/>
            <a:ext cx="11521338" cy="6235700"/>
          </a:xfrm>
          <a:prstGeom prst="rect">
            <a:avLst/>
          </a:prstGeom>
        </p:spPr>
      </p:pic>
      <p:pic>
        <p:nvPicPr>
          <p:cNvPr id="3"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563100"/>
            <a:ext cx="9691311" cy="4152900"/>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1346842"/>
            <a:ext cx="24387048" cy="2369158"/>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24387048" cy="13716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8"/>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81235" y="673100"/>
            <a:ext cx="6084060" cy="12369800"/>
          </a:xfrm>
          <a:prstGeom prst="rect">
            <a:avLst/>
          </a:prstGeom>
        </p:spPr>
      </p:pic>
      <p:pic>
        <p:nvPicPr>
          <p:cNvPr id="9"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0724" y="673100"/>
            <a:ext cx="6084060" cy="4737100"/>
          </a:xfrm>
          <a:prstGeom prst="rect">
            <a:avLst/>
          </a:prstGeom>
        </p:spPr>
      </p:pic>
      <p:pic>
        <p:nvPicPr>
          <p:cNvPr id="10"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0724" y="5880100"/>
            <a:ext cx="6084060" cy="7162800"/>
          </a:xfrm>
          <a:prstGeom prst="rect">
            <a:avLst/>
          </a:prstGeom>
        </p:spPr>
      </p:pic>
      <p:sp>
        <p:nvSpPr>
          <p:cNvPr id="11" name="Text 1"/>
          <p:cNvSpPr/>
          <p:nvPr/>
        </p:nvSpPr>
        <p:spPr>
          <a:xfrm>
            <a:off x="14543318" y="1651000"/>
            <a:ext cx="7565912" cy="18245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Permanent Marker Regular" pitchFamily="34" charset="0"/>
                <a:ea typeface="Permanent Marker Regular" pitchFamily="34" charset="-122"/>
                <a:cs typeface="Permanent Marker Regular" pitchFamily="34" charset="-120"/>
              </a:rPr>
              <a:t>Some Data</a:t>
            </a:r>
            <a:endParaRPr lang="en-US" sz="8000" dirty="0"/>
          </a:p>
        </p:txBody>
      </p:sp>
      <p:sp>
        <p:nvSpPr>
          <p:cNvPr id="12" name="Shape 2"/>
          <p:cNvSpPr/>
          <p:nvPr/>
        </p:nvSpPr>
        <p:spPr>
          <a:xfrm>
            <a:off x="14543318" y="3543300"/>
            <a:ext cx="7874984" cy="8559800"/>
          </a:xfrm>
          <a:prstGeom prst="rect">
            <a:avLst/>
          </a:prstGeom>
          <a:noFill/>
          <a:ln/>
        </p:spPr>
      </p:sp>
      <p:sp>
        <p:nvSpPr>
          <p:cNvPr id="13" name="Shape 3"/>
          <p:cNvSpPr/>
          <p:nvPr/>
        </p:nvSpPr>
        <p:spPr>
          <a:xfrm>
            <a:off x="14543318" y="3543300"/>
            <a:ext cx="7874984" cy="3975100"/>
          </a:xfrm>
          <a:prstGeom prst="rect">
            <a:avLst/>
          </a:prstGeom>
          <a:noFill/>
          <a:ln/>
        </p:spPr>
      </p:sp>
      <p:sp>
        <p:nvSpPr>
          <p:cNvPr id="14" name="Shape 4"/>
          <p:cNvSpPr/>
          <p:nvPr/>
        </p:nvSpPr>
        <p:spPr>
          <a:xfrm>
            <a:off x="14543318" y="3543300"/>
            <a:ext cx="2934067" cy="2374900"/>
          </a:xfrm>
          <a:prstGeom prst="rect">
            <a:avLst/>
          </a:prstGeom>
          <a:noFill/>
          <a:ln/>
        </p:spPr>
      </p:sp>
      <p:sp>
        <p:nvSpPr>
          <p:cNvPr id="15" name="Text 5"/>
          <p:cNvSpPr/>
          <p:nvPr/>
        </p:nvSpPr>
        <p:spPr>
          <a:xfrm>
            <a:off x="14543318" y="3543300"/>
            <a:ext cx="3476001"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75%</a:t>
            </a:r>
            <a:endParaRPr lang="en-US" sz="12800" dirty="0"/>
          </a:p>
        </p:txBody>
      </p:sp>
      <p:sp>
        <p:nvSpPr>
          <p:cNvPr id="16" name="Shape 6"/>
          <p:cNvSpPr/>
          <p:nvPr/>
        </p:nvSpPr>
        <p:spPr>
          <a:xfrm>
            <a:off x="14543318" y="6223000"/>
            <a:ext cx="7874984" cy="1295400"/>
          </a:xfrm>
          <a:prstGeom prst="rect">
            <a:avLst/>
          </a:prstGeom>
          <a:noFill/>
          <a:ln/>
        </p:spPr>
      </p:sp>
      <p:sp>
        <p:nvSpPr>
          <p:cNvPr id="17" name="Text 7"/>
          <p:cNvSpPr/>
          <p:nvPr/>
        </p:nvSpPr>
        <p:spPr>
          <a:xfrm>
            <a:off x="14543318" y="6223000"/>
            <a:ext cx="8027403"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Enchanted Creatures</a:t>
            </a:r>
            <a:endParaRPr lang="en-US" sz="3600" dirty="0"/>
          </a:p>
        </p:txBody>
      </p:sp>
      <p:sp>
        <p:nvSpPr>
          <p:cNvPr id="18" name="Text 8"/>
          <p:cNvSpPr/>
          <p:nvPr/>
        </p:nvSpPr>
        <p:spPr>
          <a:xfrm>
            <a:off x="14543318" y="6985000"/>
            <a:ext cx="8010468"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possess the ability to cast spells.</a:t>
            </a:r>
            <a:endParaRPr lang="en-US" sz="3200" dirty="0"/>
          </a:p>
        </p:txBody>
      </p:sp>
      <p:sp>
        <p:nvSpPr>
          <p:cNvPr id="19" name="Shape 9"/>
          <p:cNvSpPr/>
          <p:nvPr/>
        </p:nvSpPr>
        <p:spPr>
          <a:xfrm>
            <a:off x="14543318" y="8128000"/>
            <a:ext cx="7874984" cy="3975100"/>
          </a:xfrm>
          <a:prstGeom prst="rect">
            <a:avLst/>
          </a:prstGeom>
          <a:noFill/>
          <a:ln/>
        </p:spPr>
      </p:sp>
      <p:sp>
        <p:nvSpPr>
          <p:cNvPr id="20" name="Shape 10"/>
          <p:cNvSpPr/>
          <p:nvPr/>
        </p:nvSpPr>
        <p:spPr>
          <a:xfrm>
            <a:off x="14543318" y="8128000"/>
            <a:ext cx="2984873" cy="2374900"/>
          </a:xfrm>
          <a:prstGeom prst="rect">
            <a:avLst/>
          </a:prstGeom>
          <a:noFill/>
          <a:ln/>
        </p:spPr>
      </p:sp>
      <p:sp>
        <p:nvSpPr>
          <p:cNvPr id="21" name="Text 11"/>
          <p:cNvSpPr/>
          <p:nvPr/>
        </p:nvSpPr>
        <p:spPr>
          <a:xfrm>
            <a:off x="14543318" y="8128000"/>
            <a:ext cx="3526807"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60%</a:t>
            </a:r>
            <a:endParaRPr lang="en-US" sz="12800" dirty="0"/>
          </a:p>
        </p:txBody>
      </p:sp>
      <p:sp>
        <p:nvSpPr>
          <p:cNvPr id="22" name="Shape 12"/>
          <p:cNvSpPr/>
          <p:nvPr/>
        </p:nvSpPr>
        <p:spPr>
          <a:xfrm>
            <a:off x="14543318" y="10807700"/>
            <a:ext cx="7874984" cy="1295400"/>
          </a:xfrm>
          <a:prstGeom prst="rect">
            <a:avLst/>
          </a:prstGeom>
          <a:noFill/>
          <a:ln/>
        </p:spPr>
      </p:sp>
      <p:sp>
        <p:nvSpPr>
          <p:cNvPr id="23" name="Text 13"/>
          <p:cNvSpPr/>
          <p:nvPr/>
        </p:nvSpPr>
        <p:spPr>
          <a:xfrm>
            <a:off x="14543318" y="10807700"/>
            <a:ext cx="8027403"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Magic-Wielding Individuals</a:t>
            </a:r>
            <a:endParaRPr lang="en-US" sz="3600" dirty="0"/>
          </a:p>
        </p:txBody>
      </p:sp>
      <p:sp>
        <p:nvSpPr>
          <p:cNvPr id="24" name="Text 14"/>
          <p:cNvSpPr/>
          <p:nvPr/>
        </p:nvSpPr>
        <p:spPr>
          <a:xfrm>
            <a:off x="14543318" y="11569700"/>
            <a:ext cx="8010468"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practice the art of illusions.</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4387048"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91924" y="8394700"/>
            <a:ext cx="12790499" cy="53213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4305838" y="520700"/>
            <a:ext cx="15762670" cy="7175500"/>
          </a:xfrm>
          <a:prstGeom prst="rect">
            <a:avLst/>
          </a:prstGeom>
          <a:noFill/>
          <a:ln/>
        </p:spPr>
      </p:sp>
      <p:sp>
        <p:nvSpPr>
          <p:cNvPr id="8" name="Shape 2"/>
          <p:cNvSpPr/>
          <p:nvPr/>
        </p:nvSpPr>
        <p:spPr>
          <a:xfrm>
            <a:off x="4305838" y="520700"/>
            <a:ext cx="15762670" cy="5702300"/>
          </a:xfrm>
          <a:prstGeom prst="rect">
            <a:avLst/>
          </a:prstGeom>
          <a:noFill/>
          <a:ln/>
        </p:spPr>
      </p:sp>
      <p:sp>
        <p:nvSpPr>
          <p:cNvPr id="9" name="Text 3"/>
          <p:cNvSpPr/>
          <p:nvPr/>
        </p:nvSpPr>
        <p:spPr>
          <a:xfrm>
            <a:off x="6103113" y="520700"/>
            <a:ext cx="12168121" cy="54610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Permanent Marker Regular" pitchFamily="34" charset="0"/>
                <a:ea typeface="Permanent Marker Regular" pitchFamily="34" charset="-122"/>
                <a:cs typeface="Permanent Marker Regular" pitchFamily="34" charset="-120"/>
              </a:rPr>
              <a:t>234,567</a:t>
            </a:r>
            <a:endParaRPr lang="en-US" sz="24000" dirty="0"/>
          </a:p>
        </p:txBody>
      </p:sp>
      <p:sp>
        <p:nvSpPr>
          <p:cNvPr id="10" name="Text 4"/>
          <p:cNvSpPr/>
          <p:nvPr/>
        </p:nvSpPr>
        <p:spPr>
          <a:xfrm>
            <a:off x="4170355" y="5168900"/>
            <a:ext cx="16033637" cy="13250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DM Sans Bold" pitchFamily="34" charset="0"/>
                <a:ea typeface="DM Sans Bold" pitchFamily="34" charset="-122"/>
                <a:cs typeface="DM Sans Bold" pitchFamily="34" charset="-120"/>
              </a:rPr>
              <a:t>UNICORN SIGHTINGS</a:t>
            </a:r>
            <a:endParaRPr lang="en-US" sz="6400" dirty="0"/>
          </a:p>
        </p:txBody>
      </p:sp>
      <p:sp>
        <p:nvSpPr>
          <p:cNvPr id="11" name="Text 5"/>
          <p:cNvSpPr/>
          <p:nvPr/>
        </p:nvSpPr>
        <p:spPr>
          <a:xfrm>
            <a:off x="7483352" y="6629400"/>
            <a:ext cx="9407642"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451011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10651" y="6311900"/>
            <a:ext cx="7176397" cy="7404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46956" y="8890000"/>
            <a:ext cx="14340092" cy="482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3391324" y="3263900"/>
            <a:ext cx="7874984" cy="2908300"/>
          </a:xfrm>
          <a:prstGeom prst="rect">
            <a:avLst/>
          </a:prstGeom>
          <a:noFill/>
          <a:ln/>
        </p:spPr>
      </p:sp>
      <p:sp>
        <p:nvSpPr>
          <p:cNvPr id="8" name="Shape 2"/>
          <p:cNvSpPr/>
          <p:nvPr/>
        </p:nvSpPr>
        <p:spPr>
          <a:xfrm>
            <a:off x="3511989" y="3263900"/>
            <a:ext cx="7633654" cy="2374900"/>
          </a:xfrm>
          <a:prstGeom prst="rect">
            <a:avLst/>
          </a:prstGeom>
          <a:noFill/>
          <a:ln/>
        </p:spPr>
      </p:sp>
      <p:sp>
        <p:nvSpPr>
          <p:cNvPr id="9" name="Text 3"/>
          <p:cNvSpPr/>
          <p:nvPr/>
        </p:nvSpPr>
        <p:spPr>
          <a:xfrm>
            <a:off x="3511989" y="3263900"/>
            <a:ext cx="8175588"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233 Coins</a:t>
            </a:r>
            <a:endParaRPr lang="en-US" sz="12800" dirty="0"/>
          </a:p>
        </p:txBody>
      </p:sp>
      <p:sp>
        <p:nvSpPr>
          <p:cNvPr id="10" name="Shape 4"/>
          <p:cNvSpPr/>
          <p:nvPr/>
        </p:nvSpPr>
        <p:spPr>
          <a:xfrm>
            <a:off x="3391324" y="5638800"/>
            <a:ext cx="7874984" cy="533400"/>
          </a:xfrm>
          <a:prstGeom prst="rect">
            <a:avLst/>
          </a:prstGeom>
          <a:noFill/>
          <a:ln/>
        </p:spPr>
      </p:sp>
      <p:sp>
        <p:nvSpPr>
          <p:cNvPr id="11" name="Text 5"/>
          <p:cNvSpPr/>
          <p:nvPr/>
        </p:nvSpPr>
        <p:spPr>
          <a:xfrm>
            <a:off x="3323582" y="56388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Treasure Found</a:t>
            </a:r>
            <a:endParaRPr lang="en-US" sz="3200" dirty="0"/>
          </a:p>
        </p:txBody>
      </p:sp>
      <p:sp>
        <p:nvSpPr>
          <p:cNvPr id="12" name="Shape 6"/>
          <p:cNvSpPr/>
          <p:nvPr/>
        </p:nvSpPr>
        <p:spPr>
          <a:xfrm>
            <a:off x="3391324" y="6985000"/>
            <a:ext cx="7874984" cy="2908300"/>
          </a:xfrm>
          <a:prstGeom prst="rect">
            <a:avLst/>
          </a:prstGeom>
          <a:noFill/>
          <a:ln/>
        </p:spPr>
      </p:sp>
      <p:sp>
        <p:nvSpPr>
          <p:cNvPr id="13" name="Shape 7"/>
          <p:cNvSpPr/>
          <p:nvPr/>
        </p:nvSpPr>
        <p:spPr>
          <a:xfrm>
            <a:off x="3321465" y="6985000"/>
            <a:ext cx="8014702" cy="2374900"/>
          </a:xfrm>
          <a:prstGeom prst="rect">
            <a:avLst/>
          </a:prstGeom>
          <a:noFill/>
          <a:ln/>
        </p:spPr>
      </p:sp>
      <p:sp>
        <p:nvSpPr>
          <p:cNvPr id="14" name="Text 8"/>
          <p:cNvSpPr/>
          <p:nvPr/>
        </p:nvSpPr>
        <p:spPr>
          <a:xfrm>
            <a:off x="3321465" y="6985000"/>
            <a:ext cx="8556636"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456 Hours</a:t>
            </a:r>
            <a:endParaRPr lang="en-US" sz="12800" dirty="0"/>
          </a:p>
        </p:txBody>
      </p:sp>
      <p:sp>
        <p:nvSpPr>
          <p:cNvPr id="15" name="Shape 9"/>
          <p:cNvSpPr/>
          <p:nvPr/>
        </p:nvSpPr>
        <p:spPr>
          <a:xfrm>
            <a:off x="3391324" y="9359900"/>
            <a:ext cx="7874984" cy="533400"/>
          </a:xfrm>
          <a:prstGeom prst="rect">
            <a:avLst/>
          </a:prstGeom>
          <a:noFill/>
          <a:ln/>
        </p:spPr>
      </p:sp>
      <p:sp>
        <p:nvSpPr>
          <p:cNvPr id="16" name="Text 10"/>
          <p:cNvSpPr/>
          <p:nvPr/>
        </p:nvSpPr>
        <p:spPr>
          <a:xfrm>
            <a:off x="3323582" y="93599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Duration of Spell Casting</a:t>
            </a:r>
            <a:endParaRPr lang="en-US" sz="3200" dirty="0"/>
          </a:p>
        </p:txBody>
      </p:sp>
      <p:sp>
        <p:nvSpPr>
          <p:cNvPr id="17" name="Shape 11"/>
          <p:cNvSpPr/>
          <p:nvPr/>
        </p:nvSpPr>
        <p:spPr>
          <a:xfrm>
            <a:off x="13552594" y="3263900"/>
            <a:ext cx="7874984" cy="2908300"/>
          </a:xfrm>
          <a:prstGeom prst="rect">
            <a:avLst/>
          </a:prstGeom>
          <a:noFill/>
          <a:ln/>
        </p:spPr>
      </p:sp>
      <p:sp>
        <p:nvSpPr>
          <p:cNvPr id="18" name="Shape 12"/>
          <p:cNvSpPr/>
          <p:nvPr/>
        </p:nvSpPr>
        <p:spPr>
          <a:xfrm>
            <a:off x="16054807" y="3263900"/>
            <a:ext cx="2870559" cy="2374900"/>
          </a:xfrm>
          <a:prstGeom prst="rect">
            <a:avLst/>
          </a:prstGeom>
          <a:noFill/>
          <a:ln/>
        </p:spPr>
      </p:sp>
      <p:sp>
        <p:nvSpPr>
          <p:cNvPr id="19" name="Text 13"/>
          <p:cNvSpPr/>
          <p:nvPr/>
        </p:nvSpPr>
        <p:spPr>
          <a:xfrm>
            <a:off x="16054807" y="3263900"/>
            <a:ext cx="3412493"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85%</a:t>
            </a:r>
            <a:endParaRPr lang="en-US" sz="12800" dirty="0"/>
          </a:p>
        </p:txBody>
      </p:sp>
      <p:sp>
        <p:nvSpPr>
          <p:cNvPr id="20" name="Shape 14"/>
          <p:cNvSpPr/>
          <p:nvPr/>
        </p:nvSpPr>
        <p:spPr>
          <a:xfrm>
            <a:off x="13552594" y="5638800"/>
            <a:ext cx="7874984" cy="533400"/>
          </a:xfrm>
          <a:prstGeom prst="rect">
            <a:avLst/>
          </a:prstGeom>
          <a:noFill/>
          <a:ln/>
        </p:spPr>
      </p:sp>
      <p:sp>
        <p:nvSpPr>
          <p:cNvPr id="21" name="Text 15"/>
          <p:cNvSpPr/>
          <p:nvPr/>
        </p:nvSpPr>
        <p:spPr>
          <a:xfrm>
            <a:off x="13484852" y="56388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Wished Granted</a:t>
            </a:r>
            <a:endParaRPr lang="en-US" sz="3200" dirty="0"/>
          </a:p>
        </p:txBody>
      </p:sp>
      <p:sp>
        <p:nvSpPr>
          <p:cNvPr id="22" name="Shape 16"/>
          <p:cNvSpPr/>
          <p:nvPr/>
        </p:nvSpPr>
        <p:spPr>
          <a:xfrm>
            <a:off x="13552594" y="6985000"/>
            <a:ext cx="7874984" cy="2908300"/>
          </a:xfrm>
          <a:prstGeom prst="rect">
            <a:avLst/>
          </a:prstGeom>
          <a:noFill/>
          <a:ln/>
        </p:spPr>
      </p:sp>
      <p:sp>
        <p:nvSpPr>
          <p:cNvPr id="23" name="Shape 17"/>
          <p:cNvSpPr/>
          <p:nvPr/>
        </p:nvSpPr>
        <p:spPr>
          <a:xfrm>
            <a:off x="14492511" y="6985000"/>
            <a:ext cx="5995149" cy="2374900"/>
          </a:xfrm>
          <a:prstGeom prst="rect">
            <a:avLst/>
          </a:prstGeom>
          <a:noFill/>
          <a:ln/>
        </p:spPr>
      </p:sp>
      <p:sp>
        <p:nvSpPr>
          <p:cNvPr id="24" name="Text 18"/>
          <p:cNvSpPr/>
          <p:nvPr/>
        </p:nvSpPr>
        <p:spPr>
          <a:xfrm>
            <a:off x="14492511" y="6985000"/>
            <a:ext cx="6537084"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535 Km</a:t>
            </a:r>
            <a:endParaRPr lang="en-US" sz="12800" dirty="0"/>
          </a:p>
        </p:txBody>
      </p:sp>
      <p:sp>
        <p:nvSpPr>
          <p:cNvPr id="25" name="Shape 19"/>
          <p:cNvSpPr/>
          <p:nvPr/>
        </p:nvSpPr>
        <p:spPr>
          <a:xfrm>
            <a:off x="13552594" y="9359900"/>
            <a:ext cx="7874984" cy="533400"/>
          </a:xfrm>
          <a:prstGeom prst="rect">
            <a:avLst/>
          </a:prstGeom>
          <a:noFill/>
          <a:ln/>
        </p:spPr>
      </p:sp>
      <p:sp>
        <p:nvSpPr>
          <p:cNvPr id="26" name="Text 20"/>
          <p:cNvSpPr/>
          <p:nvPr/>
        </p:nvSpPr>
        <p:spPr>
          <a:xfrm>
            <a:off x="13484852" y="93599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540318" y="8788400"/>
            <a:ext cx="3962895" cy="2887687"/>
          </a:xfrm>
          <a:prstGeom prst="rect">
            <a:avLst/>
          </a:prstGeom>
        </p:spPr>
      </p:pic>
      <p:pic>
        <p:nvPicPr>
          <p:cNvPr id="3" name="Image 1" descr=" ">    </p:cNvPr>
          <p:cNvPicPr>
            <a:picLocks noChangeAspect="1"/>
          </p:cNvPicPr>
          <p:nvPr/>
        </p:nvPicPr>
        <p:blipFill>
          <a:blip r:embed="rId3"/>
          <a:stretch>
            <a:fillRect/>
          </a:stretch>
        </p:blipFill>
        <p:spPr>
          <a:xfrm>
            <a:off x="0" y="10002565"/>
            <a:ext cx="9081635" cy="3710508"/>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0004549"/>
            <a:ext cx="6991539" cy="3703489"/>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6"/>
          <a:stretch>
            <a:fillRect/>
          </a:stretch>
        </p:blipFill>
        <p:spPr>
          <a:xfrm>
            <a:off x="23523340" y="10820400"/>
            <a:ext cx="711289" cy="2590800"/>
          </a:xfrm>
          <a:prstGeom prst="rect">
            <a:avLst/>
          </a:prstGeom>
        </p:spPr>
      </p:pic>
      <p:sp>
        <p:nvSpPr>
          <p:cNvPr id="7" name="Text 1"/>
          <p:cNvSpPr/>
          <p:nvPr/>
        </p:nvSpPr>
        <p:spPr>
          <a:xfrm>
            <a:off x="6841922" y="1143000"/>
            <a:ext cx="10690503" cy="18245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Some Graph</a:t>
            </a:r>
            <a:endParaRPr lang="en-US" sz="8000" dirty="0"/>
          </a:p>
        </p:txBody>
      </p:sp>
      <p:sp>
        <p:nvSpPr>
          <p:cNvPr id="8" name="Shape 2"/>
          <p:cNvSpPr/>
          <p:nvPr/>
        </p:nvSpPr>
        <p:spPr>
          <a:xfrm>
            <a:off x="2718140" y="3771900"/>
            <a:ext cx="8941918" cy="6180901"/>
          </a:xfrm>
          <a:prstGeom prst="rect">
            <a:avLst/>
          </a:prstGeom>
          <a:noFill/>
          <a:ln/>
        </p:spPr>
      </p:sp>
      <p:sp>
        <p:nvSpPr>
          <p:cNvPr id="9"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5A6770">
                    <a:alpha val="100000"/>
                  </a:srgbClr>
                </a:solidFill>
                <a:latin typeface="Lato Regular" pitchFamily="34" charset="0"/>
                <a:ea typeface="Lato Regular" pitchFamily="34" charset="-122"/>
                <a:cs typeface="Lato Regular" pitchFamily="34" charset="-120"/>
              </a:rPr>
              <a:t>0</a:t>
            </a:r>
            <a:endParaRPr lang="en-US" sz="1821" dirty="0"/>
          </a:p>
        </p:txBody>
      </p:sp>
      <p:sp>
        <p:nvSpPr>
          <p:cNvPr id="10"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5A6770">
                    <a:alpha val="100000"/>
                  </a:srgbClr>
                </a:solidFill>
                <a:latin typeface="Lato Regular" pitchFamily="34" charset="0"/>
                <a:ea typeface="Lato Regular" pitchFamily="34" charset="-122"/>
                <a:cs typeface="Lato Regular" pitchFamily="34" charset="-120"/>
              </a:rPr>
              <a:t>1</a:t>
            </a:r>
            <a:endParaRPr lang="en-US" sz="2185" dirty="0"/>
          </a:p>
        </p:txBody>
      </p:sp>
      <p:sp>
        <p:nvSpPr>
          <p:cNvPr id="11"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5A6770">
                    <a:alpha val="100000"/>
                  </a:srgbClr>
                </a:solidFill>
                <a:latin typeface="Lato Regular" pitchFamily="34" charset="0"/>
                <a:ea typeface="Lato Regular" pitchFamily="34" charset="-122"/>
                <a:cs typeface="Lato Regular" pitchFamily="34" charset="-120"/>
              </a:rPr>
              <a:t>2</a:t>
            </a:r>
            <a:endParaRPr lang="en-US" sz="2185" dirty="0"/>
          </a:p>
        </p:txBody>
      </p:sp>
      <p:sp>
        <p:nvSpPr>
          <p:cNvPr id="12"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5A6770">
                    <a:alpha val="100000"/>
                  </a:srgbClr>
                </a:solidFill>
                <a:latin typeface="Lato Regular" pitchFamily="34" charset="0"/>
                <a:ea typeface="Lato Regular" pitchFamily="34" charset="-122"/>
                <a:cs typeface="Lato Regular" pitchFamily="34" charset="-120"/>
              </a:rPr>
              <a:t>3</a:t>
            </a:r>
            <a:endParaRPr lang="en-US" sz="2185" dirty="0"/>
          </a:p>
        </p:txBody>
      </p:sp>
      <p:sp>
        <p:nvSpPr>
          <p:cNvPr id="13"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5A6770">
                    <a:alpha val="100000"/>
                  </a:srgbClr>
                </a:solidFill>
                <a:latin typeface="Lato Regular" pitchFamily="34" charset="0"/>
                <a:ea typeface="Lato Regular" pitchFamily="34" charset="-122"/>
                <a:cs typeface="Lato Regular" pitchFamily="34" charset="-120"/>
              </a:rPr>
              <a:t>4</a:t>
            </a:r>
            <a:endParaRPr lang="en-US" sz="2185" dirty="0"/>
          </a:p>
        </p:txBody>
      </p:sp>
      <p:sp>
        <p:nvSpPr>
          <p:cNvPr id="14"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5A6770">
                    <a:alpha val="100000"/>
                  </a:srgbClr>
                </a:solidFill>
                <a:latin typeface="Lato Regular" pitchFamily="34" charset="0"/>
                <a:ea typeface="Lato Regular" pitchFamily="34" charset="-122"/>
                <a:cs typeface="Lato Regular" pitchFamily="34" charset="-120"/>
              </a:rPr>
              <a:t>5</a:t>
            </a:r>
            <a:endParaRPr lang="en-US" sz="2185" dirty="0"/>
          </a:p>
        </p:txBody>
      </p:sp>
      <p:sp>
        <p:nvSpPr>
          <p:cNvPr id="15"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5A6770">
                    <a:alpha val="100000"/>
                  </a:srgbClr>
                </a:solidFill>
                <a:latin typeface="Lato Regular" pitchFamily="34" charset="0"/>
                <a:ea typeface="Lato Regular" pitchFamily="34" charset="-122"/>
                <a:cs typeface="Lato Regular" pitchFamily="34" charset="-120"/>
              </a:rPr>
              <a:t>6</a:t>
            </a:r>
            <a:endParaRPr lang="en-US" sz="2185" dirty="0"/>
          </a:p>
        </p:txBody>
      </p:sp>
      <p:sp>
        <p:nvSpPr>
          <p:cNvPr id="16"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5A6770">
                    <a:alpha val="100000"/>
                  </a:srgbClr>
                </a:solidFill>
                <a:latin typeface="Lato Regular" pitchFamily="34" charset="0"/>
                <a:ea typeface="Lato Regular" pitchFamily="34" charset="-122"/>
                <a:cs typeface="Lato Regular" pitchFamily="34" charset="-120"/>
              </a:rPr>
              <a:t>7</a:t>
            </a:r>
            <a:endParaRPr lang="en-US" sz="2185" dirty="0"/>
          </a:p>
        </p:txBody>
      </p:sp>
      <p:sp>
        <p:nvSpPr>
          <p:cNvPr id="17"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5A6770">
                    <a:alpha val="100000"/>
                  </a:srgbClr>
                </a:solidFill>
                <a:latin typeface="Lato Regular" pitchFamily="34" charset="0"/>
                <a:ea typeface="Lato Regular" pitchFamily="34" charset="-122"/>
                <a:cs typeface="Lato Regular" pitchFamily="34" charset="-120"/>
              </a:rPr>
              <a:t>8</a:t>
            </a:r>
            <a:endParaRPr lang="en-US" sz="2185" dirty="0"/>
          </a:p>
        </p:txBody>
      </p:sp>
      <p:sp>
        <p:nvSpPr>
          <p:cNvPr id="18"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5A6770">
                    <a:alpha val="100000"/>
                  </a:srgbClr>
                </a:solidFill>
                <a:latin typeface="Lato Regular" pitchFamily="34" charset="0"/>
                <a:ea typeface="Lato Regular" pitchFamily="34" charset="-122"/>
                <a:cs typeface="Lato Regular" pitchFamily="34" charset="-120"/>
              </a:rPr>
              <a:t>10</a:t>
            </a:r>
            <a:endParaRPr lang="en-US" sz="1821" dirty="0"/>
          </a:p>
        </p:txBody>
      </p:sp>
      <p:sp>
        <p:nvSpPr>
          <p:cNvPr id="19"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5A6770">
                    <a:alpha val="100000"/>
                  </a:srgbClr>
                </a:solidFill>
                <a:latin typeface="Lato Regular" pitchFamily="34" charset="0"/>
                <a:ea typeface="Lato Regular" pitchFamily="34" charset="-122"/>
                <a:cs typeface="Lato Regular" pitchFamily="34" charset="-120"/>
              </a:rPr>
              <a:t>20</a:t>
            </a:r>
            <a:endParaRPr lang="en-US" sz="1821" dirty="0"/>
          </a:p>
        </p:txBody>
      </p:sp>
      <p:sp>
        <p:nvSpPr>
          <p:cNvPr id="20"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5A6770">
                    <a:alpha val="100000"/>
                  </a:srgbClr>
                </a:solidFill>
                <a:latin typeface="Lato Regular" pitchFamily="34" charset="0"/>
                <a:ea typeface="Lato Regular" pitchFamily="34" charset="-122"/>
                <a:cs typeface="Lato Regular" pitchFamily="34" charset="-120"/>
              </a:rPr>
              <a:t>30</a:t>
            </a:r>
            <a:endParaRPr lang="en-US" sz="1821" dirty="0"/>
          </a:p>
        </p:txBody>
      </p:sp>
      <p:sp>
        <p:nvSpPr>
          <p:cNvPr id="21"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5A6770">
                    <a:alpha val="100000"/>
                  </a:srgbClr>
                </a:solidFill>
                <a:latin typeface="Lato Regular" pitchFamily="34" charset="0"/>
                <a:ea typeface="Lato Regular" pitchFamily="34" charset="-122"/>
                <a:cs typeface="Lato Regular" pitchFamily="34" charset="-120"/>
              </a:rPr>
              <a:t>40</a:t>
            </a:r>
            <a:endParaRPr lang="en-US" sz="1821" dirty="0"/>
          </a:p>
        </p:txBody>
      </p:sp>
      <p:sp>
        <p:nvSpPr>
          <p:cNvPr id="22"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5A6770">
                    <a:alpha val="100000"/>
                  </a:srgbClr>
                </a:solidFill>
                <a:latin typeface="Lato Regular" pitchFamily="34" charset="0"/>
                <a:ea typeface="Lato Regular" pitchFamily="34" charset="-122"/>
                <a:cs typeface="Lato Regular" pitchFamily="34" charset="-120"/>
              </a:rPr>
              <a:t>50</a:t>
            </a:r>
            <a:endParaRPr lang="en-US" sz="1821" dirty="0"/>
          </a:p>
        </p:txBody>
      </p:sp>
      <p:sp>
        <p:nvSpPr>
          <p:cNvPr id="23"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5A6770">
                    <a:alpha val="100000"/>
                  </a:srgbClr>
                </a:solidFill>
                <a:latin typeface="Lato Regular" pitchFamily="34" charset="0"/>
                <a:ea typeface="Lato Regular" pitchFamily="34" charset="-122"/>
                <a:cs typeface="Lato Regular" pitchFamily="34" charset="-120"/>
              </a:rPr>
              <a:t>60</a:t>
            </a:r>
            <a:endParaRPr lang="en-US" sz="1821" dirty="0"/>
          </a:p>
        </p:txBody>
      </p:sp>
      <p:sp>
        <p:nvSpPr>
          <p:cNvPr id="24"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5A6770">
                    <a:alpha val="100000"/>
                  </a:srgbClr>
                </a:solidFill>
                <a:latin typeface="Lato Regular" pitchFamily="34" charset="0"/>
                <a:ea typeface="Lato Regular" pitchFamily="34" charset="-122"/>
                <a:cs typeface="Lato Regular" pitchFamily="34" charset="-120"/>
              </a:rPr>
              <a:t>70</a:t>
            </a:r>
            <a:endParaRPr lang="en-US" sz="1821" dirty="0"/>
          </a:p>
        </p:txBody>
      </p:sp>
      <p:sp>
        <p:nvSpPr>
          <p:cNvPr id="25"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5A6770">
                    <a:alpha val="100000"/>
                  </a:srgbClr>
                </a:solidFill>
                <a:latin typeface="Lato Regular" pitchFamily="34" charset="0"/>
                <a:ea typeface="Lato Regular" pitchFamily="34" charset="-122"/>
                <a:cs typeface="Lato Regular" pitchFamily="34" charset="-120"/>
              </a:rPr>
              <a:t>80</a:t>
            </a:r>
            <a:endParaRPr lang="en-US" sz="1821" dirty="0"/>
          </a:p>
        </p:txBody>
      </p:sp>
      <p:sp>
        <p:nvSpPr>
          <p:cNvPr id="26"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5A6770">
                    <a:alpha val="100000"/>
                  </a:srgbClr>
                </a:solidFill>
                <a:latin typeface="Lato Regular" pitchFamily="34" charset="0"/>
                <a:ea typeface="Lato Regular" pitchFamily="34" charset="-122"/>
                <a:cs typeface="Lato Regular" pitchFamily="34" charset="-120"/>
              </a:rPr>
              <a:t>90</a:t>
            </a:r>
            <a:endParaRPr lang="en-US" sz="1821" dirty="0"/>
          </a:p>
        </p:txBody>
      </p:sp>
      <p:sp>
        <p:nvSpPr>
          <p:cNvPr id="27"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5A6770">
                    <a:alpha val="100000"/>
                  </a:srgbClr>
                </a:solidFill>
                <a:latin typeface="Lato Regular" pitchFamily="34" charset="0"/>
                <a:ea typeface="Lato Regular" pitchFamily="34" charset="-122"/>
                <a:cs typeface="Lato Regular" pitchFamily="34" charset="-120"/>
              </a:rPr>
              <a:t>100</a:t>
            </a:r>
            <a:endParaRPr lang="en-US" sz="1821" dirty="0"/>
          </a:p>
        </p:txBody>
      </p:sp>
      <p:pic>
        <p:nvPicPr>
          <p:cNvPr id="28"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68467" y="3771900"/>
            <a:ext cx="8291591" cy="5511006"/>
          </a:xfrm>
          <a:prstGeom prst="rect">
            <a:avLst/>
          </a:prstGeom>
        </p:spPr>
      </p:pic>
      <p:pic>
        <p:nvPicPr>
          <p:cNvPr id="29"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12766" y="4185444"/>
            <a:ext cx="11567" cy="5258445"/>
          </a:xfrm>
          <a:prstGeom prst="rect">
            <a:avLst/>
          </a:prstGeom>
        </p:spPr>
      </p:pic>
      <p:pic>
        <p:nvPicPr>
          <p:cNvPr id="30"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51279" y="4185444"/>
            <a:ext cx="11567" cy="5258445"/>
          </a:xfrm>
          <a:prstGeom prst="rect">
            <a:avLst/>
          </a:prstGeom>
        </p:spPr>
      </p:pic>
      <p:pic>
        <p:nvPicPr>
          <p:cNvPr id="31"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89795" y="4185444"/>
            <a:ext cx="11567" cy="5258445"/>
          </a:xfrm>
          <a:prstGeom prst="rect">
            <a:avLst/>
          </a:prstGeom>
        </p:spPr>
      </p:pic>
      <p:pic>
        <p:nvPicPr>
          <p:cNvPr id="32"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28309" y="4185444"/>
            <a:ext cx="11567" cy="5258445"/>
          </a:xfrm>
          <a:prstGeom prst="rect">
            <a:avLst/>
          </a:prstGeom>
        </p:spPr>
      </p:pic>
      <p:pic>
        <p:nvPicPr>
          <p:cNvPr id="33" name="Image 9"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066828" y="4185444"/>
            <a:ext cx="11567" cy="5258445"/>
          </a:xfrm>
          <a:prstGeom prst="rect">
            <a:avLst/>
          </a:prstGeom>
        </p:spPr>
      </p:pic>
      <p:pic>
        <p:nvPicPr>
          <p:cNvPr id="34" name="Image 10"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205341" y="4185444"/>
            <a:ext cx="11567" cy="5258445"/>
          </a:xfrm>
          <a:prstGeom prst="rect">
            <a:avLst/>
          </a:prstGeom>
        </p:spPr>
      </p:pic>
      <p:pic>
        <p:nvPicPr>
          <p:cNvPr id="35" name="Image 11"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343854" y="4185444"/>
            <a:ext cx="11567" cy="5258445"/>
          </a:xfrm>
          <a:prstGeom prst="rect">
            <a:avLst/>
          </a:prstGeom>
        </p:spPr>
      </p:pic>
      <p:pic>
        <p:nvPicPr>
          <p:cNvPr id="36" name="Image 12"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355539" y="5483845"/>
            <a:ext cx="8050168" cy="2373585"/>
          </a:xfrm>
          <a:prstGeom prst="rect">
            <a:avLst/>
          </a:prstGeom>
        </p:spPr>
      </p:pic>
      <p:pic>
        <p:nvPicPr>
          <p:cNvPr id="37" name="Image 13"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369143" y="6359525"/>
            <a:ext cx="8044031" cy="2268538"/>
          </a:xfrm>
          <a:prstGeom prst="rect">
            <a:avLst/>
          </a:prstGeom>
        </p:spPr>
      </p:pic>
      <p:pic>
        <p:nvPicPr>
          <p:cNvPr id="38" name="Image 14"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441751" y="6055643"/>
            <a:ext cx="153591" cy="153566"/>
          </a:xfrm>
          <a:prstGeom prst="rect">
            <a:avLst/>
          </a:prstGeom>
        </p:spPr>
      </p:pic>
      <p:pic>
        <p:nvPicPr>
          <p:cNvPr id="39" name="Image 15"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441751" y="6981130"/>
            <a:ext cx="153591" cy="153566"/>
          </a:xfrm>
          <a:prstGeom prst="rect">
            <a:avLst/>
          </a:prstGeom>
        </p:spPr>
      </p:pic>
      <p:pic>
        <p:nvPicPr>
          <p:cNvPr id="40" name="Image 16"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580267" y="5651277"/>
            <a:ext cx="153591" cy="153566"/>
          </a:xfrm>
          <a:prstGeom prst="rect">
            <a:avLst/>
          </a:prstGeom>
        </p:spPr>
      </p:pic>
      <p:pic>
        <p:nvPicPr>
          <p:cNvPr id="41" name="Image 17"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580267" y="7415510"/>
            <a:ext cx="153591" cy="153566"/>
          </a:xfrm>
          <a:prstGeom prst="rect">
            <a:avLst/>
          </a:prstGeom>
        </p:spPr>
      </p:pic>
      <p:pic>
        <p:nvPicPr>
          <p:cNvPr id="42" name="Image 18"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6718783" y="7732812"/>
            <a:ext cx="153591" cy="153566"/>
          </a:xfrm>
          <a:prstGeom prst="rect">
            <a:avLst/>
          </a:prstGeom>
        </p:spPr>
      </p:pic>
      <p:pic>
        <p:nvPicPr>
          <p:cNvPr id="43" name="Image 19"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6718783" y="6311826"/>
            <a:ext cx="153591" cy="153566"/>
          </a:xfrm>
          <a:prstGeom prst="rect">
            <a:avLst/>
          </a:prstGeom>
        </p:spPr>
      </p:pic>
      <p:pic>
        <p:nvPicPr>
          <p:cNvPr id="44" name="Image 20"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7861923" y="6733232"/>
            <a:ext cx="153591" cy="153566"/>
          </a:xfrm>
          <a:prstGeom prst="rect">
            <a:avLst/>
          </a:prstGeom>
        </p:spPr>
      </p:pic>
      <p:pic>
        <p:nvPicPr>
          <p:cNvPr id="45" name="Image 21"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7861923" y="6420644"/>
            <a:ext cx="153591" cy="153566"/>
          </a:xfrm>
          <a:prstGeom prst="rect">
            <a:avLst/>
          </a:prstGeom>
        </p:spPr>
      </p:pic>
      <p:pic>
        <p:nvPicPr>
          <p:cNvPr id="46" name="Image 22"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8995813" y="7667575"/>
            <a:ext cx="153591" cy="153566"/>
          </a:xfrm>
          <a:prstGeom prst="rect">
            <a:avLst/>
          </a:prstGeom>
        </p:spPr>
      </p:pic>
      <p:pic>
        <p:nvPicPr>
          <p:cNvPr id="47" name="Image 23"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995813" y="7076877"/>
            <a:ext cx="153591" cy="153566"/>
          </a:xfrm>
          <a:prstGeom prst="rect">
            <a:avLst/>
          </a:prstGeom>
        </p:spPr>
      </p:pic>
      <p:pic>
        <p:nvPicPr>
          <p:cNvPr id="48" name="Image 24"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0138955" y="6972449"/>
            <a:ext cx="153591" cy="153566"/>
          </a:xfrm>
          <a:prstGeom prst="rect">
            <a:avLst/>
          </a:prstGeom>
        </p:spPr>
      </p:pic>
      <p:pic>
        <p:nvPicPr>
          <p:cNvPr id="49" name="Image 25"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138955" y="6572771"/>
            <a:ext cx="153591" cy="153566"/>
          </a:xfrm>
          <a:prstGeom prst="rect">
            <a:avLst/>
          </a:prstGeom>
        </p:spPr>
      </p:pic>
      <p:sp>
        <p:nvSpPr>
          <p:cNvPr id="50" name="Shape 22"/>
          <p:cNvSpPr/>
          <p:nvPr/>
        </p:nvSpPr>
        <p:spPr>
          <a:xfrm>
            <a:off x="14403600" y="4191000"/>
            <a:ext cx="5601400" cy="7620000"/>
          </a:xfrm>
          <a:prstGeom prst="rect">
            <a:avLst/>
          </a:prstGeom>
          <a:noFill/>
          <a:ln/>
        </p:spPr>
      </p:sp>
      <p:sp>
        <p:nvSpPr>
          <p:cNvPr id="51" name="Shape 23"/>
          <p:cNvSpPr/>
          <p:nvPr/>
        </p:nvSpPr>
        <p:spPr>
          <a:xfrm>
            <a:off x="14403600" y="4191000"/>
            <a:ext cx="5601400" cy="7620000"/>
          </a:xfrm>
          <a:prstGeom prst="rect">
            <a:avLst/>
          </a:prstGeom>
          <a:noFill/>
          <a:ln/>
        </p:spPr>
      </p:sp>
      <p:pic>
        <p:nvPicPr>
          <p:cNvPr id="52" name="Image 26" descr=" ">    </p:cNvPr>
          <p:cNvPicPr>
            <a:picLocks noChangeAspect="1"/>
          </p:cNvPicPr>
          <p:nvPr/>
        </p:nvPicPr>
        <p:blipFill>
          <a:blip r:embed="rId51"/>
          <a:stretch>
            <a:fillRect/>
          </a:stretch>
        </p:blipFill>
        <p:spPr>
          <a:xfrm>
            <a:off x="14403600" y="4191000"/>
            <a:ext cx="5575997" cy="5575300"/>
          </a:xfrm>
          <a:prstGeom prst="rect">
            <a:avLst/>
          </a:prstGeom>
        </p:spPr>
      </p:pic>
      <p:pic>
        <p:nvPicPr>
          <p:cNvPr id="53" name="Image 27" descr=" ">    </p:cNvPr>
          <p:cNvPicPr>
            <a:picLocks noChangeAspect="1"/>
          </p:cNvPicPr>
          <p:nvPr/>
        </p:nvPicPr>
        <p:blipFill>
          <a:blip r:embed="rId52"/>
          <a:stretch>
            <a:fillRect/>
          </a:stretch>
        </p:blipFill>
        <p:spPr>
          <a:xfrm>
            <a:off x="14403600" y="4191000"/>
            <a:ext cx="5575997" cy="5575300"/>
          </a:xfrm>
          <a:prstGeom prst="rect">
            <a:avLst/>
          </a:prstGeom>
        </p:spPr>
      </p:pic>
      <p:sp>
        <p:nvSpPr>
          <p:cNvPr id="54" name="Shape 24"/>
          <p:cNvSpPr/>
          <p:nvPr/>
        </p:nvSpPr>
        <p:spPr>
          <a:xfrm>
            <a:off x="16245330" y="6365379"/>
            <a:ext cx="1905238" cy="1226566"/>
          </a:xfrm>
          <a:prstGeom prst="rect">
            <a:avLst/>
          </a:prstGeom>
          <a:noFill/>
          <a:ln/>
        </p:spPr>
      </p:sp>
      <p:sp>
        <p:nvSpPr>
          <p:cNvPr id="55" name="Text 25"/>
          <p:cNvSpPr/>
          <p:nvPr/>
        </p:nvSpPr>
        <p:spPr>
          <a:xfrm>
            <a:off x="16245330" y="6267450"/>
            <a:ext cx="2108464"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34.574</a:t>
            </a:r>
            <a:endParaRPr lang="en-US" sz="4800" dirty="0"/>
          </a:p>
        </p:txBody>
      </p:sp>
      <p:sp>
        <p:nvSpPr>
          <p:cNvPr id="56" name="Text 26"/>
          <p:cNvSpPr/>
          <p:nvPr/>
        </p:nvSpPr>
        <p:spPr>
          <a:xfrm>
            <a:off x="16747043" y="7156450"/>
            <a:ext cx="1037296"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Total</a:t>
            </a:r>
            <a:endParaRPr lang="en-US" sz="3200" dirty="0"/>
          </a:p>
        </p:txBody>
      </p:sp>
      <p:sp>
        <p:nvSpPr>
          <p:cNvPr id="57" name="Shape 27"/>
          <p:cNvSpPr/>
          <p:nvPr/>
        </p:nvSpPr>
        <p:spPr>
          <a:xfrm>
            <a:off x="13260457" y="10515600"/>
            <a:ext cx="7874984" cy="2057400"/>
          </a:xfrm>
          <a:prstGeom prst="rect">
            <a:avLst/>
          </a:prstGeom>
          <a:noFill/>
          <a:ln/>
        </p:spPr>
      </p:sp>
      <p:sp>
        <p:nvSpPr>
          <p:cNvPr id="58" name="Shape 28"/>
          <p:cNvSpPr/>
          <p:nvPr/>
        </p:nvSpPr>
        <p:spPr>
          <a:xfrm>
            <a:off x="13260457" y="10515600"/>
            <a:ext cx="7874984" cy="2057400"/>
          </a:xfrm>
          <a:prstGeom prst="rect">
            <a:avLst/>
          </a:prstGeom>
          <a:noFill/>
          <a:ln/>
        </p:spPr>
      </p:sp>
      <p:sp>
        <p:nvSpPr>
          <p:cNvPr id="59" name="Text 29"/>
          <p:cNvSpPr/>
          <p:nvPr/>
        </p:nvSpPr>
        <p:spPr>
          <a:xfrm>
            <a:off x="13158845" y="10515600"/>
            <a:ext cx="8078210"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Treasure Found</a:t>
            </a:r>
            <a:endParaRPr lang="en-US" sz="4800" dirty="0"/>
          </a:p>
        </p:txBody>
      </p:sp>
      <p:sp>
        <p:nvSpPr>
          <p:cNvPr id="60" name="Text 30"/>
          <p:cNvSpPr/>
          <p:nvPr/>
        </p:nvSpPr>
        <p:spPr>
          <a:xfrm>
            <a:off x="13192716" y="11506200"/>
            <a:ext cx="8010468"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amount of treasure found per month</a:t>
            </a:r>
            <a:endParaRPr lang="en-US" sz="3200" dirty="0"/>
          </a:p>
        </p:txBody>
      </p:sp>
      <p:sp>
        <p:nvSpPr>
          <p:cNvPr id="61" name="Shape 31"/>
          <p:cNvSpPr/>
          <p:nvPr/>
        </p:nvSpPr>
        <p:spPr>
          <a:xfrm>
            <a:off x="3251606" y="10515600"/>
            <a:ext cx="7874984" cy="2057400"/>
          </a:xfrm>
          <a:prstGeom prst="rect">
            <a:avLst/>
          </a:prstGeom>
          <a:noFill/>
          <a:ln/>
        </p:spPr>
      </p:sp>
      <p:sp>
        <p:nvSpPr>
          <p:cNvPr id="62" name="Shape 32"/>
          <p:cNvSpPr/>
          <p:nvPr/>
        </p:nvSpPr>
        <p:spPr>
          <a:xfrm>
            <a:off x="3251606" y="10515600"/>
            <a:ext cx="7874984" cy="2057400"/>
          </a:xfrm>
          <a:prstGeom prst="rect">
            <a:avLst/>
          </a:prstGeom>
          <a:noFill/>
          <a:ln/>
        </p:spPr>
      </p:sp>
      <p:sp>
        <p:nvSpPr>
          <p:cNvPr id="63" name="Text 33"/>
          <p:cNvSpPr/>
          <p:nvPr/>
        </p:nvSpPr>
        <p:spPr>
          <a:xfrm>
            <a:off x="3149994" y="10515600"/>
            <a:ext cx="8078210"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Spellcasting Progress</a:t>
            </a:r>
            <a:endParaRPr lang="en-US" sz="4800" dirty="0"/>
          </a:p>
        </p:txBody>
      </p:sp>
      <p:sp>
        <p:nvSpPr>
          <p:cNvPr id="64" name="Text 34"/>
          <p:cNvSpPr/>
          <p:nvPr/>
        </p:nvSpPr>
        <p:spPr>
          <a:xfrm>
            <a:off x="3183865" y="11506200"/>
            <a:ext cx="8010468"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12865710" y="7480300"/>
            <a:ext cx="11521338" cy="6235700"/>
          </a:xfrm>
          <a:prstGeom prst="rect">
            <a:avLst/>
          </a:prstGeom>
        </p:spPr>
      </p:pic>
      <p:pic>
        <p:nvPicPr>
          <p:cNvPr id="3"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563100"/>
            <a:ext cx="9691311" cy="4152900"/>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1346855"/>
            <a:ext cx="24387048" cy="2369145"/>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24387048" cy="13716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8"/>
          <a:stretch>
            <a:fillRect/>
          </a:stretch>
        </p:blipFill>
        <p:spPr>
          <a:xfrm>
            <a:off x="23523340" y="10820400"/>
            <a:ext cx="711289" cy="2590800"/>
          </a:xfrm>
          <a:prstGeom prst="rect">
            <a:avLst/>
          </a:prstGeom>
        </p:spPr>
      </p:pic>
      <p:sp>
        <p:nvSpPr>
          <p:cNvPr id="8" name="Shape 1"/>
          <p:cNvSpPr/>
          <p:nvPr/>
        </p:nvSpPr>
        <p:spPr>
          <a:xfrm>
            <a:off x="13450981" y="6870700"/>
            <a:ext cx="8738692" cy="2159000"/>
          </a:xfrm>
          <a:prstGeom prst="rect">
            <a:avLst/>
          </a:prstGeom>
          <a:noFill/>
          <a:ln/>
        </p:spPr>
      </p:sp>
      <p:sp>
        <p:nvSpPr>
          <p:cNvPr id="9" name="Shape 2"/>
          <p:cNvSpPr/>
          <p:nvPr/>
        </p:nvSpPr>
        <p:spPr>
          <a:xfrm>
            <a:off x="13450981" y="6870700"/>
            <a:ext cx="8738692" cy="2159000"/>
          </a:xfrm>
          <a:prstGeom prst="rect">
            <a:avLst/>
          </a:prstGeom>
          <a:noFill/>
          <a:ln/>
        </p:spPr>
      </p:sp>
      <p:sp>
        <p:nvSpPr>
          <p:cNvPr id="10" name="Text 3"/>
          <p:cNvSpPr/>
          <p:nvPr/>
        </p:nvSpPr>
        <p:spPr>
          <a:xfrm>
            <a:off x="13450981" y="6870700"/>
            <a:ext cx="8941918"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A web application</a:t>
            </a:r>
            <a:endParaRPr lang="en-US" sz="4800" dirty="0"/>
          </a:p>
        </p:txBody>
      </p:sp>
      <p:sp>
        <p:nvSpPr>
          <p:cNvPr id="11" name="Text 4"/>
          <p:cNvSpPr/>
          <p:nvPr/>
        </p:nvSpPr>
        <p:spPr>
          <a:xfrm>
            <a:off x="13450981" y="7962900"/>
            <a:ext cx="8874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pic>
        <p:nvPicPr>
          <p:cNvPr id="12"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4032" y="3251200"/>
            <a:ext cx="13768521" cy="8166100"/>
          </a:xfrm>
          <a:prstGeom prst="rect">
            <a:avLst/>
          </a:prstGeom>
        </p:spPr>
      </p:pic>
      <p:pic>
        <p:nvPicPr>
          <p:cNvPr id="13"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84673" y="3594100"/>
            <a:ext cx="9894537" cy="6489700"/>
          </a:xfrm>
          <a:prstGeom prst="rect">
            <a:avLst/>
          </a:prstGeom>
        </p:spPr>
      </p:pic>
      <p:sp>
        <p:nvSpPr>
          <p:cNvPr id="14" name="Text 5"/>
          <p:cNvSpPr/>
          <p:nvPr/>
        </p:nvSpPr>
        <p:spPr>
          <a:xfrm>
            <a:off x="13374772" y="4737100"/>
            <a:ext cx="10690503" cy="1824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451011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311900"/>
            <a:ext cx="7176397" cy="7404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8890000"/>
            <a:ext cx="14340092" cy="482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3962895" y="4152900"/>
            <a:ext cx="8738692" cy="2159000"/>
          </a:xfrm>
          <a:prstGeom prst="rect">
            <a:avLst/>
          </a:prstGeom>
          <a:noFill/>
          <a:ln/>
        </p:spPr>
      </p:sp>
      <p:sp>
        <p:nvSpPr>
          <p:cNvPr id="8" name="Shape 2"/>
          <p:cNvSpPr/>
          <p:nvPr/>
        </p:nvSpPr>
        <p:spPr>
          <a:xfrm>
            <a:off x="3962895" y="4152900"/>
            <a:ext cx="8738692" cy="2159000"/>
          </a:xfrm>
          <a:prstGeom prst="rect">
            <a:avLst/>
          </a:prstGeom>
          <a:noFill/>
          <a:ln/>
        </p:spPr>
      </p:sp>
      <p:sp>
        <p:nvSpPr>
          <p:cNvPr id="9" name="Text 3"/>
          <p:cNvSpPr/>
          <p:nvPr/>
        </p:nvSpPr>
        <p:spPr>
          <a:xfrm>
            <a:off x="3962895" y="4152900"/>
            <a:ext cx="8941918"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An mobile app</a:t>
            </a:r>
            <a:endParaRPr lang="en-US" sz="4800" dirty="0"/>
          </a:p>
        </p:txBody>
      </p:sp>
      <p:sp>
        <p:nvSpPr>
          <p:cNvPr id="10" name="Text 4"/>
          <p:cNvSpPr/>
          <p:nvPr/>
        </p:nvSpPr>
        <p:spPr>
          <a:xfrm>
            <a:off x="3962895" y="5245100"/>
            <a:ext cx="8874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An app designed for exploring and experiencing the enchanting realm of fantasy</a:t>
            </a:r>
            <a:endParaRPr lang="en-US" sz="3200" dirty="0"/>
          </a:p>
        </p:txBody>
      </p:sp>
      <p:sp>
        <p:nvSpPr>
          <p:cNvPr id="11" name="Text 5"/>
          <p:cNvSpPr/>
          <p:nvPr/>
        </p:nvSpPr>
        <p:spPr>
          <a:xfrm>
            <a:off x="3962895" y="7658100"/>
            <a:ext cx="9090103" cy="3615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Live your fantasy dreams</a:t>
            </a:r>
            <a:endParaRPr lang="en-US" sz="3200" dirty="0"/>
          </a:p>
        </p:txBody>
      </p:sp>
      <p:sp>
        <p:nvSpPr>
          <p:cNvPr id="12" name="Text 6"/>
          <p:cNvSpPr/>
          <p:nvPr/>
        </p:nvSpPr>
        <p:spPr>
          <a:xfrm>
            <a:off x="3912089" y="1854200"/>
            <a:ext cx="12900579" cy="1824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The Future of Fantasy</a:t>
            </a:r>
            <a:endParaRPr lang="en-US" sz="8000" dirty="0"/>
          </a:p>
        </p:txBody>
      </p:sp>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457832" y="1028700"/>
            <a:ext cx="5474384" cy="11849100"/>
          </a:xfrm>
          <a:prstGeom prst="rect">
            <a:avLst/>
          </a:prstGeom>
        </p:spPr>
      </p:pic>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540318" y="8788400"/>
            <a:ext cx="3962895" cy="2887687"/>
          </a:xfrm>
          <a:prstGeom prst="rect">
            <a:avLst/>
          </a:prstGeom>
        </p:spPr>
      </p:pic>
      <p:pic>
        <p:nvPicPr>
          <p:cNvPr id="3" name="Image 1" descr=" ">    </p:cNvPr>
          <p:cNvPicPr>
            <a:picLocks noChangeAspect="1"/>
          </p:cNvPicPr>
          <p:nvPr/>
        </p:nvPicPr>
        <p:blipFill>
          <a:blip r:embed="rId3"/>
          <a:stretch>
            <a:fillRect/>
          </a:stretch>
        </p:blipFill>
        <p:spPr>
          <a:xfrm>
            <a:off x="0" y="10002565"/>
            <a:ext cx="9081635" cy="3710508"/>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0004549"/>
            <a:ext cx="6991539" cy="3703489"/>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6"/>
          <a:stretch>
            <a:fillRect/>
          </a:stretch>
        </p:blipFill>
        <p:spPr>
          <a:xfrm>
            <a:off x="23523340" y="10820400"/>
            <a:ext cx="711289" cy="2590800"/>
          </a:xfrm>
          <a:prstGeom prst="rect">
            <a:avLst/>
          </a:prstGeom>
        </p:spPr>
      </p:pic>
      <p:sp>
        <p:nvSpPr>
          <p:cNvPr id="7" name="Shape 1"/>
          <p:cNvSpPr/>
          <p:nvPr/>
        </p:nvSpPr>
        <p:spPr>
          <a:xfrm>
            <a:off x="16880410" y="2806700"/>
            <a:ext cx="5715714" cy="2692400"/>
          </a:xfrm>
          <a:prstGeom prst="rect">
            <a:avLst/>
          </a:prstGeom>
          <a:noFill/>
          <a:ln/>
        </p:spPr>
      </p:sp>
      <p:sp>
        <p:nvSpPr>
          <p:cNvPr id="8" name="Shape 2"/>
          <p:cNvSpPr/>
          <p:nvPr/>
        </p:nvSpPr>
        <p:spPr>
          <a:xfrm>
            <a:off x="16880410" y="2806700"/>
            <a:ext cx="5715714" cy="2692400"/>
          </a:xfrm>
          <a:prstGeom prst="rect">
            <a:avLst/>
          </a:prstGeom>
          <a:noFill/>
          <a:ln/>
        </p:spPr>
      </p:sp>
      <p:sp>
        <p:nvSpPr>
          <p:cNvPr id="9" name="Text 3"/>
          <p:cNvSpPr/>
          <p:nvPr/>
        </p:nvSpPr>
        <p:spPr>
          <a:xfrm>
            <a:off x="16880410" y="2806700"/>
            <a:ext cx="5918940"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A web application</a:t>
            </a:r>
            <a:endParaRPr lang="en-US" sz="4800" dirty="0"/>
          </a:p>
        </p:txBody>
      </p:sp>
      <p:sp>
        <p:nvSpPr>
          <p:cNvPr id="10" name="Text 4"/>
          <p:cNvSpPr/>
          <p:nvPr/>
        </p:nvSpPr>
        <p:spPr>
          <a:xfrm>
            <a:off x="16880410" y="3898900"/>
            <a:ext cx="5851198"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sp>
        <p:nvSpPr>
          <p:cNvPr id="11" name="Text 5"/>
          <p:cNvSpPr/>
          <p:nvPr/>
        </p:nvSpPr>
        <p:spPr>
          <a:xfrm>
            <a:off x="825603" y="3568700"/>
            <a:ext cx="7007042" cy="6282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A Gateway to a World of Fantasy and Wonder</a:t>
            </a:r>
            <a:endParaRPr lang="en-US" sz="8000" dirty="0"/>
          </a:p>
        </p:txBody>
      </p:sp>
      <p:sp>
        <p:nvSpPr>
          <p:cNvPr id="12" name="Text 6"/>
          <p:cNvSpPr/>
          <p:nvPr/>
        </p:nvSpPr>
        <p:spPr>
          <a:xfrm>
            <a:off x="16766096" y="7734300"/>
            <a:ext cx="6994341" cy="501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Uncover hidden treasures and secret treasures</a:t>
            </a:r>
            <a:endParaRPr lang="en-US" sz="3200" dirty="0"/>
          </a:p>
        </p:txBody>
      </p:sp>
      <p:pic>
        <p:nvPicPr>
          <p:cNvPr id="13" name="Image 4" descr=" ">    </p:cNvPr>
          <p:cNvPicPr>
            <a:picLocks noChangeAspect="1"/>
          </p:cNvPicPr>
          <p:nvPr/>
        </p:nvPicPr>
        <p:blipFill>
          <a:blip r:embed="rId7"/>
          <a:stretch>
            <a:fillRect/>
          </a:stretch>
        </p:blipFill>
        <p:spPr>
          <a:xfrm>
            <a:off x="7900387" y="749300"/>
            <a:ext cx="8573572" cy="123317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33104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4387048"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91924" y="8394700"/>
            <a:ext cx="12790499" cy="53213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8264500" y="1587500"/>
            <a:ext cx="7870750" cy="29167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Welcome</a:t>
            </a:r>
            <a:endParaRPr lang="en-US" sz="12800" dirty="0"/>
          </a:p>
        </p:txBody>
      </p:sp>
      <p:sp>
        <p:nvSpPr>
          <p:cNvPr id="8" name="Text 2"/>
          <p:cNvSpPr/>
          <p:nvPr/>
        </p:nvSpPr>
        <p:spPr>
          <a:xfrm>
            <a:off x="6422769" y="4356100"/>
            <a:ext cx="11554211" cy="28024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12865710" y="7480300"/>
            <a:ext cx="11521338" cy="6235700"/>
          </a:xfrm>
          <a:prstGeom prst="rect">
            <a:avLst/>
          </a:prstGeom>
        </p:spPr>
      </p:pic>
      <p:pic>
        <p:nvPicPr>
          <p:cNvPr id="3"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563100"/>
            <a:ext cx="9691311" cy="4152900"/>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1346855"/>
            <a:ext cx="24387048" cy="2369145"/>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24387048" cy="13716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8"/>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9635" y="698500"/>
            <a:ext cx="6566721" cy="5473700"/>
          </a:xfrm>
          <a:prstGeom prst="rect">
            <a:avLst/>
          </a:prstGeom>
        </p:spPr>
      </p:pic>
      <p:pic>
        <p:nvPicPr>
          <p:cNvPr id="9"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991299" y="6756400"/>
            <a:ext cx="6566721" cy="5473700"/>
          </a:xfrm>
          <a:prstGeom prst="rect">
            <a:avLst/>
          </a:prstGeom>
        </p:spPr>
      </p:pic>
      <p:sp>
        <p:nvSpPr>
          <p:cNvPr id="10" name="Shape 1"/>
          <p:cNvSpPr/>
          <p:nvPr/>
        </p:nvSpPr>
        <p:spPr>
          <a:xfrm>
            <a:off x="8675184" y="2171700"/>
            <a:ext cx="6604826" cy="3479800"/>
          </a:xfrm>
          <a:prstGeom prst="rect">
            <a:avLst/>
          </a:prstGeom>
          <a:noFill/>
          <a:ln/>
        </p:spPr>
      </p:sp>
      <p:sp>
        <p:nvSpPr>
          <p:cNvPr id="11" name="Shape 2"/>
          <p:cNvSpPr/>
          <p:nvPr/>
        </p:nvSpPr>
        <p:spPr>
          <a:xfrm>
            <a:off x="8675184" y="2724150"/>
            <a:ext cx="533467" cy="2374900"/>
          </a:xfrm>
          <a:prstGeom prst="rect">
            <a:avLst/>
          </a:prstGeom>
          <a:noFill/>
          <a:ln/>
        </p:spPr>
      </p:sp>
      <p:sp>
        <p:nvSpPr>
          <p:cNvPr id="12" name="Text 3"/>
          <p:cNvSpPr/>
          <p:nvPr/>
        </p:nvSpPr>
        <p:spPr>
          <a:xfrm>
            <a:off x="8675184" y="2724150"/>
            <a:ext cx="1075401"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1</a:t>
            </a:r>
            <a:endParaRPr lang="en-US" sz="12800" dirty="0"/>
          </a:p>
        </p:txBody>
      </p:sp>
      <p:sp>
        <p:nvSpPr>
          <p:cNvPr id="13" name="Shape 4"/>
          <p:cNvSpPr/>
          <p:nvPr/>
        </p:nvSpPr>
        <p:spPr>
          <a:xfrm>
            <a:off x="9411876" y="2171700"/>
            <a:ext cx="5868133" cy="3479800"/>
          </a:xfrm>
          <a:prstGeom prst="rect">
            <a:avLst/>
          </a:prstGeom>
          <a:noFill/>
          <a:ln/>
        </p:spPr>
      </p:sp>
      <p:sp>
        <p:nvSpPr>
          <p:cNvPr id="14" name="Text 5"/>
          <p:cNvSpPr/>
          <p:nvPr/>
        </p:nvSpPr>
        <p:spPr>
          <a:xfrm>
            <a:off x="9411876" y="2171700"/>
            <a:ext cx="6071359" cy="1981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Discover the secrets</a:t>
            </a:r>
            <a:endParaRPr lang="en-US" sz="4800" dirty="0"/>
          </a:p>
        </p:txBody>
      </p:sp>
      <p:sp>
        <p:nvSpPr>
          <p:cNvPr id="15" name="Text 6"/>
          <p:cNvSpPr/>
          <p:nvPr/>
        </p:nvSpPr>
        <p:spPr>
          <a:xfrm>
            <a:off x="9411876" y="4051300"/>
            <a:ext cx="6003617"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Explore the lush, vibrant forest and uncover the mysteries that lie within.</a:t>
            </a:r>
            <a:endParaRPr lang="en-US" sz="3200" dirty="0"/>
          </a:p>
        </p:txBody>
      </p:sp>
      <p:sp>
        <p:nvSpPr>
          <p:cNvPr id="16" name="Shape 7"/>
          <p:cNvSpPr/>
          <p:nvPr/>
        </p:nvSpPr>
        <p:spPr>
          <a:xfrm>
            <a:off x="1079635" y="7962900"/>
            <a:ext cx="6604826" cy="4013200"/>
          </a:xfrm>
          <a:prstGeom prst="rect">
            <a:avLst/>
          </a:prstGeom>
          <a:noFill/>
          <a:ln/>
        </p:spPr>
      </p:sp>
      <p:sp>
        <p:nvSpPr>
          <p:cNvPr id="17" name="Shape 8"/>
          <p:cNvSpPr/>
          <p:nvPr/>
        </p:nvSpPr>
        <p:spPr>
          <a:xfrm>
            <a:off x="1079635" y="8782050"/>
            <a:ext cx="914514" cy="2374900"/>
          </a:xfrm>
          <a:prstGeom prst="rect">
            <a:avLst/>
          </a:prstGeom>
          <a:noFill/>
          <a:ln/>
        </p:spPr>
      </p:sp>
      <p:sp>
        <p:nvSpPr>
          <p:cNvPr id="18" name="Text 9"/>
          <p:cNvSpPr/>
          <p:nvPr/>
        </p:nvSpPr>
        <p:spPr>
          <a:xfrm>
            <a:off x="1079635" y="8782050"/>
            <a:ext cx="1456449"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3</a:t>
            </a:r>
            <a:endParaRPr lang="en-US" sz="12800" dirty="0"/>
          </a:p>
        </p:txBody>
      </p:sp>
      <p:sp>
        <p:nvSpPr>
          <p:cNvPr id="19" name="Shape 10"/>
          <p:cNvSpPr/>
          <p:nvPr/>
        </p:nvSpPr>
        <p:spPr>
          <a:xfrm>
            <a:off x="2197375" y="7962900"/>
            <a:ext cx="5487086" cy="4013200"/>
          </a:xfrm>
          <a:prstGeom prst="rect">
            <a:avLst/>
          </a:prstGeom>
          <a:noFill/>
          <a:ln/>
        </p:spPr>
      </p:sp>
      <p:sp>
        <p:nvSpPr>
          <p:cNvPr id="20" name="Text 11"/>
          <p:cNvSpPr/>
          <p:nvPr/>
        </p:nvSpPr>
        <p:spPr>
          <a:xfrm>
            <a:off x="2197375" y="7962900"/>
            <a:ext cx="5690311" cy="1981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Meet the creatures</a:t>
            </a:r>
            <a:endParaRPr lang="en-US" sz="4800" dirty="0"/>
          </a:p>
        </p:txBody>
      </p:sp>
      <p:sp>
        <p:nvSpPr>
          <p:cNvPr id="21" name="Text 12"/>
          <p:cNvSpPr/>
          <p:nvPr/>
        </p:nvSpPr>
        <p:spPr>
          <a:xfrm>
            <a:off x="2197375" y="9842500"/>
            <a:ext cx="5622569"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Encounter the mythical creatures that call the forest home, from talking animals to fairies.</a:t>
            </a:r>
            <a:endParaRPr lang="en-US" sz="3200" dirty="0"/>
          </a:p>
        </p:txBody>
      </p:sp>
      <p:sp>
        <p:nvSpPr>
          <p:cNvPr id="22" name="Shape 13"/>
          <p:cNvSpPr/>
          <p:nvPr/>
        </p:nvSpPr>
        <p:spPr>
          <a:xfrm>
            <a:off x="8586273" y="7962900"/>
            <a:ext cx="6604826" cy="4013200"/>
          </a:xfrm>
          <a:prstGeom prst="rect">
            <a:avLst/>
          </a:prstGeom>
          <a:noFill/>
          <a:ln/>
        </p:spPr>
      </p:sp>
      <p:sp>
        <p:nvSpPr>
          <p:cNvPr id="23" name="Shape 14"/>
          <p:cNvSpPr/>
          <p:nvPr/>
        </p:nvSpPr>
        <p:spPr>
          <a:xfrm>
            <a:off x="8586273" y="8782050"/>
            <a:ext cx="952619" cy="2374900"/>
          </a:xfrm>
          <a:prstGeom prst="rect">
            <a:avLst/>
          </a:prstGeom>
          <a:noFill/>
          <a:ln/>
        </p:spPr>
      </p:sp>
      <p:sp>
        <p:nvSpPr>
          <p:cNvPr id="24" name="Text 15"/>
          <p:cNvSpPr/>
          <p:nvPr/>
        </p:nvSpPr>
        <p:spPr>
          <a:xfrm>
            <a:off x="8586273" y="8782050"/>
            <a:ext cx="1494553"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4</a:t>
            </a:r>
            <a:endParaRPr lang="en-US" sz="12800" dirty="0"/>
          </a:p>
        </p:txBody>
      </p:sp>
      <p:sp>
        <p:nvSpPr>
          <p:cNvPr id="25" name="Shape 16"/>
          <p:cNvSpPr/>
          <p:nvPr/>
        </p:nvSpPr>
        <p:spPr>
          <a:xfrm>
            <a:off x="9742118" y="7962900"/>
            <a:ext cx="5448981" cy="4013200"/>
          </a:xfrm>
          <a:prstGeom prst="rect">
            <a:avLst/>
          </a:prstGeom>
          <a:noFill/>
          <a:ln/>
        </p:spPr>
      </p:sp>
      <p:sp>
        <p:nvSpPr>
          <p:cNvPr id="26" name="Text 17"/>
          <p:cNvSpPr/>
          <p:nvPr/>
        </p:nvSpPr>
        <p:spPr>
          <a:xfrm>
            <a:off x="9742118" y="7962900"/>
            <a:ext cx="5652206" cy="1981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Uncover the magic</a:t>
            </a:r>
            <a:endParaRPr lang="en-US" sz="4800" dirty="0"/>
          </a:p>
        </p:txBody>
      </p:sp>
      <p:sp>
        <p:nvSpPr>
          <p:cNvPr id="27" name="Text 18"/>
          <p:cNvSpPr/>
          <p:nvPr/>
        </p:nvSpPr>
        <p:spPr>
          <a:xfrm>
            <a:off x="9742118" y="9842500"/>
            <a:ext cx="5584465"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Learn about the powerful magic that pervades the forest and how it affects all who enter.</a:t>
            </a:r>
            <a:endParaRPr lang="en-US" sz="3200" dirty="0"/>
          </a:p>
        </p:txBody>
      </p:sp>
      <p:sp>
        <p:nvSpPr>
          <p:cNvPr id="28" name="Shape 19"/>
          <p:cNvSpPr/>
          <p:nvPr/>
        </p:nvSpPr>
        <p:spPr>
          <a:xfrm>
            <a:off x="16181822" y="2171700"/>
            <a:ext cx="6604826" cy="3479800"/>
          </a:xfrm>
          <a:prstGeom prst="rect">
            <a:avLst/>
          </a:prstGeom>
          <a:noFill/>
          <a:ln/>
        </p:spPr>
      </p:sp>
      <p:sp>
        <p:nvSpPr>
          <p:cNvPr id="29" name="Shape 20"/>
          <p:cNvSpPr/>
          <p:nvPr/>
        </p:nvSpPr>
        <p:spPr>
          <a:xfrm>
            <a:off x="16181822" y="2724150"/>
            <a:ext cx="1066933" cy="2374900"/>
          </a:xfrm>
          <a:prstGeom prst="rect">
            <a:avLst/>
          </a:prstGeom>
          <a:noFill/>
          <a:ln/>
        </p:spPr>
      </p:sp>
      <p:sp>
        <p:nvSpPr>
          <p:cNvPr id="30" name="Text 21"/>
          <p:cNvSpPr/>
          <p:nvPr/>
        </p:nvSpPr>
        <p:spPr>
          <a:xfrm>
            <a:off x="16181822" y="2724150"/>
            <a:ext cx="1608868"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2</a:t>
            </a:r>
            <a:endParaRPr lang="en-US" sz="12800" dirty="0"/>
          </a:p>
        </p:txBody>
      </p:sp>
      <p:sp>
        <p:nvSpPr>
          <p:cNvPr id="31" name="Shape 22"/>
          <p:cNvSpPr/>
          <p:nvPr/>
        </p:nvSpPr>
        <p:spPr>
          <a:xfrm>
            <a:off x="17451981" y="2171700"/>
            <a:ext cx="5334667" cy="3479800"/>
          </a:xfrm>
          <a:prstGeom prst="rect">
            <a:avLst/>
          </a:prstGeom>
          <a:noFill/>
          <a:ln/>
        </p:spPr>
      </p:sp>
      <p:sp>
        <p:nvSpPr>
          <p:cNvPr id="32" name="Text 23"/>
          <p:cNvSpPr/>
          <p:nvPr/>
        </p:nvSpPr>
        <p:spPr>
          <a:xfrm>
            <a:off x="17451981" y="2171700"/>
            <a:ext cx="5537892" cy="1981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Find your own path</a:t>
            </a:r>
            <a:endParaRPr lang="en-US" sz="4800" dirty="0"/>
          </a:p>
        </p:txBody>
      </p:sp>
      <p:sp>
        <p:nvSpPr>
          <p:cNvPr id="33" name="Text 24"/>
          <p:cNvSpPr/>
          <p:nvPr/>
        </p:nvSpPr>
        <p:spPr>
          <a:xfrm>
            <a:off x="17451981" y="4051300"/>
            <a:ext cx="5470150"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451011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10651" y="6311900"/>
            <a:ext cx="7176397" cy="7404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46956" y="8890000"/>
            <a:ext cx="14340092" cy="482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22765" y="3810000"/>
            <a:ext cx="14479810" cy="7861300"/>
          </a:xfrm>
          <a:prstGeom prst="rect">
            <a:avLst/>
          </a:prstGeom>
        </p:spPr>
      </p:pic>
      <p:sp>
        <p:nvSpPr>
          <p:cNvPr id="8" name="Text 1"/>
          <p:cNvSpPr/>
          <p:nvPr/>
        </p:nvSpPr>
        <p:spPr>
          <a:xfrm>
            <a:off x="5012893" y="1104900"/>
            <a:ext cx="14348560" cy="18245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Fantasy Realm at a Glance</a:t>
            </a:r>
            <a:endParaRPr lang="en-US" sz="8000" dirty="0"/>
          </a:p>
        </p:txBody>
      </p:sp>
      <p:sp>
        <p:nvSpPr>
          <p:cNvPr id="9" name="Shape 2"/>
          <p:cNvSpPr/>
          <p:nvPr/>
        </p:nvSpPr>
        <p:spPr>
          <a:xfrm>
            <a:off x="1714714" y="3365500"/>
            <a:ext cx="6935067" cy="2057400"/>
          </a:xfrm>
          <a:prstGeom prst="rect">
            <a:avLst/>
          </a:prstGeom>
          <a:noFill/>
          <a:ln/>
        </p:spPr>
      </p:sp>
      <p:sp>
        <p:nvSpPr>
          <p:cNvPr id="10" name="Shape 3"/>
          <p:cNvSpPr/>
          <p:nvPr/>
        </p:nvSpPr>
        <p:spPr>
          <a:xfrm>
            <a:off x="1714714" y="3365500"/>
            <a:ext cx="6935067" cy="2057400"/>
          </a:xfrm>
          <a:prstGeom prst="rect">
            <a:avLst/>
          </a:prstGeom>
          <a:noFill/>
          <a:ln/>
        </p:spPr>
      </p:sp>
      <p:sp>
        <p:nvSpPr>
          <p:cNvPr id="11" name="Text 4"/>
          <p:cNvSpPr/>
          <p:nvPr/>
        </p:nvSpPr>
        <p:spPr>
          <a:xfrm>
            <a:off x="1714714" y="3365500"/>
            <a:ext cx="7138292"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The Enchanted Forest</a:t>
            </a:r>
            <a:endParaRPr lang="en-US" sz="4800" dirty="0"/>
          </a:p>
        </p:txBody>
      </p:sp>
      <p:sp>
        <p:nvSpPr>
          <p:cNvPr id="12" name="Text 5"/>
          <p:cNvSpPr/>
          <p:nvPr/>
        </p:nvSpPr>
        <p:spPr>
          <a:xfrm>
            <a:off x="1714714" y="435610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magical forest filled with talking animals and enchanted creatures.</a:t>
            </a:r>
            <a:endParaRPr lang="en-US" sz="3200" dirty="0"/>
          </a:p>
        </p:txBody>
      </p:sp>
      <p:sp>
        <p:nvSpPr>
          <p:cNvPr id="13" name="Shape 6"/>
          <p:cNvSpPr/>
          <p:nvPr/>
        </p:nvSpPr>
        <p:spPr>
          <a:xfrm>
            <a:off x="1714714" y="6261100"/>
            <a:ext cx="6935067" cy="2590800"/>
          </a:xfrm>
          <a:prstGeom prst="rect">
            <a:avLst/>
          </a:prstGeom>
          <a:noFill/>
          <a:ln/>
        </p:spPr>
      </p:sp>
      <p:sp>
        <p:nvSpPr>
          <p:cNvPr id="14" name="Shape 7"/>
          <p:cNvSpPr/>
          <p:nvPr/>
        </p:nvSpPr>
        <p:spPr>
          <a:xfrm>
            <a:off x="1714714" y="6261100"/>
            <a:ext cx="6935067" cy="2590800"/>
          </a:xfrm>
          <a:prstGeom prst="rect">
            <a:avLst/>
          </a:prstGeom>
          <a:noFill/>
          <a:ln/>
        </p:spPr>
      </p:sp>
      <p:sp>
        <p:nvSpPr>
          <p:cNvPr id="15" name="Text 8"/>
          <p:cNvSpPr/>
          <p:nvPr/>
        </p:nvSpPr>
        <p:spPr>
          <a:xfrm>
            <a:off x="1714714" y="6261100"/>
            <a:ext cx="7138292"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The Crystal Caves</a:t>
            </a:r>
            <a:endParaRPr lang="en-US" sz="4800" dirty="0"/>
          </a:p>
        </p:txBody>
      </p:sp>
      <p:sp>
        <p:nvSpPr>
          <p:cNvPr id="16" name="Text 9"/>
          <p:cNvSpPr/>
          <p:nvPr/>
        </p:nvSpPr>
        <p:spPr>
          <a:xfrm>
            <a:off x="1714714" y="7251700"/>
            <a:ext cx="7070550"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network of underground caves filled with precious gems and crystals.</a:t>
            </a:r>
            <a:endParaRPr lang="en-US" sz="3200" dirty="0"/>
          </a:p>
        </p:txBody>
      </p:sp>
      <p:sp>
        <p:nvSpPr>
          <p:cNvPr id="17" name="Shape 10"/>
          <p:cNvSpPr/>
          <p:nvPr/>
        </p:nvSpPr>
        <p:spPr>
          <a:xfrm>
            <a:off x="1714714" y="9690100"/>
            <a:ext cx="6935067" cy="2057400"/>
          </a:xfrm>
          <a:prstGeom prst="rect">
            <a:avLst/>
          </a:prstGeom>
          <a:noFill/>
          <a:ln/>
        </p:spPr>
      </p:sp>
      <p:sp>
        <p:nvSpPr>
          <p:cNvPr id="18" name="Shape 11"/>
          <p:cNvSpPr/>
          <p:nvPr/>
        </p:nvSpPr>
        <p:spPr>
          <a:xfrm>
            <a:off x="1714714" y="9690100"/>
            <a:ext cx="6935067" cy="2057400"/>
          </a:xfrm>
          <a:prstGeom prst="rect">
            <a:avLst/>
          </a:prstGeom>
          <a:noFill/>
          <a:ln/>
        </p:spPr>
      </p:sp>
      <p:sp>
        <p:nvSpPr>
          <p:cNvPr id="19" name="Text 12"/>
          <p:cNvSpPr/>
          <p:nvPr/>
        </p:nvSpPr>
        <p:spPr>
          <a:xfrm>
            <a:off x="1714714" y="9690100"/>
            <a:ext cx="7138292"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The Dragon's Lair</a:t>
            </a:r>
            <a:endParaRPr lang="en-US" sz="4800" dirty="0"/>
          </a:p>
        </p:txBody>
      </p:sp>
      <p:sp>
        <p:nvSpPr>
          <p:cNvPr id="20" name="Text 13"/>
          <p:cNvSpPr/>
          <p:nvPr/>
        </p:nvSpPr>
        <p:spPr>
          <a:xfrm>
            <a:off x="1714714" y="1068070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540318" y="8788400"/>
            <a:ext cx="3962895" cy="2887687"/>
          </a:xfrm>
          <a:prstGeom prst="rect">
            <a:avLst/>
          </a:prstGeom>
        </p:spPr>
      </p:pic>
      <p:pic>
        <p:nvPicPr>
          <p:cNvPr id="3" name="Image 1" descr=" ">    </p:cNvPr>
          <p:cNvPicPr>
            <a:picLocks noChangeAspect="1"/>
          </p:cNvPicPr>
          <p:nvPr/>
        </p:nvPicPr>
        <p:blipFill>
          <a:blip r:embed="rId3"/>
          <a:stretch>
            <a:fillRect/>
          </a:stretch>
        </p:blipFill>
        <p:spPr>
          <a:xfrm>
            <a:off x="0" y="10002565"/>
            <a:ext cx="9081635" cy="3710508"/>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0004549"/>
            <a:ext cx="6991539" cy="3703489"/>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6"/>
          <a:stretch>
            <a:fillRect/>
          </a:stretch>
        </p:blipFill>
        <p:spPr>
          <a:xfrm>
            <a:off x="23523340" y="10820400"/>
            <a:ext cx="711289" cy="2590800"/>
          </a:xfrm>
          <a:prstGeom prst="rect">
            <a:avLst/>
          </a:prstGeom>
        </p:spPr>
      </p:pic>
      <p:sp>
        <p:nvSpPr>
          <p:cNvPr id="7" name="Text 1"/>
          <p:cNvSpPr/>
          <p:nvPr/>
        </p:nvSpPr>
        <p:spPr>
          <a:xfrm>
            <a:off x="6054423" y="1104900"/>
            <a:ext cx="12278201" cy="18245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The Timeline</a:t>
            </a:r>
            <a:endParaRPr lang="en-US" sz="8000" dirty="0"/>
          </a:p>
        </p:txBody>
      </p:sp>
      <p:sp>
        <p:nvSpPr>
          <p:cNvPr id="8" name="Shape 2"/>
          <p:cNvSpPr/>
          <p:nvPr/>
        </p:nvSpPr>
        <p:spPr>
          <a:xfrm>
            <a:off x="0" y="3289300"/>
            <a:ext cx="24387048" cy="9766300"/>
          </a:xfrm>
          <a:prstGeom prst="rect">
            <a:avLst/>
          </a:prstGeom>
          <a:noFill/>
          <a:ln/>
        </p:spPr>
      </p:sp>
      <p:sp>
        <p:nvSpPr>
          <p:cNvPr id="9" name="Shape 3"/>
          <p:cNvSpPr/>
          <p:nvPr/>
        </p:nvSpPr>
        <p:spPr>
          <a:xfrm>
            <a:off x="0" y="7924800"/>
            <a:ext cx="24387048" cy="0"/>
          </a:xfrm>
          <a:prstGeom prst="rect">
            <a:avLst/>
          </a:prstGeom>
          <a:noFill/>
          <a:ln/>
        </p:spPr>
      </p:sp>
      <p:pic>
        <p:nvPicPr>
          <p:cNvPr id="10"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7912100"/>
            <a:ext cx="24387048" cy="12700"/>
          </a:xfrm>
          <a:prstGeom prst="rect">
            <a:avLst/>
          </a:prstGeom>
        </p:spPr>
      </p:pic>
      <p:pic>
        <p:nvPicPr>
          <p:cNvPr id="11" name="Image 5" descr=" ">    </p:cNvPr>
          <p:cNvPicPr>
            <a:picLocks noChangeAspect="1"/>
          </p:cNvPicPr>
          <p:nvPr/>
        </p:nvPicPr>
        <p:blipFill>
          <a:blip r:embed="rId9"/>
          <a:stretch>
            <a:fillRect/>
          </a:stretch>
        </p:blipFill>
        <p:spPr>
          <a:xfrm>
            <a:off x="1244756" y="5016500"/>
            <a:ext cx="190524" cy="2908300"/>
          </a:xfrm>
          <a:prstGeom prst="rect">
            <a:avLst/>
          </a:prstGeom>
        </p:spPr>
      </p:pic>
      <p:pic>
        <p:nvPicPr>
          <p:cNvPr id="12" name="Image 6" descr=" ">    </p:cNvPr>
          <p:cNvPicPr>
            <a:picLocks noChangeAspect="1"/>
          </p:cNvPicPr>
          <p:nvPr/>
        </p:nvPicPr>
        <p:blipFill>
          <a:blip r:embed="rId10"/>
          <a:stretch>
            <a:fillRect/>
          </a:stretch>
        </p:blipFill>
        <p:spPr>
          <a:xfrm>
            <a:off x="12561870" y="3505200"/>
            <a:ext cx="190524" cy="4419600"/>
          </a:xfrm>
          <a:prstGeom prst="rect">
            <a:avLst/>
          </a:prstGeom>
        </p:spPr>
      </p:pic>
      <p:pic>
        <p:nvPicPr>
          <p:cNvPr id="13" name="Image 7" descr=" ">    </p:cNvPr>
          <p:cNvPicPr>
            <a:picLocks noChangeAspect="1"/>
          </p:cNvPicPr>
          <p:nvPr/>
        </p:nvPicPr>
        <p:blipFill>
          <a:blip r:embed="rId11"/>
          <a:stretch>
            <a:fillRect/>
          </a:stretch>
        </p:blipFill>
        <p:spPr>
          <a:xfrm>
            <a:off x="6884260" y="7924800"/>
            <a:ext cx="190524" cy="5029200"/>
          </a:xfrm>
          <a:prstGeom prst="rect">
            <a:avLst/>
          </a:prstGeom>
        </p:spPr>
      </p:pic>
      <p:pic>
        <p:nvPicPr>
          <p:cNvPr id="14" name="Image 8" descr=" ">    </p:cNvPr>
          <p:cNvPicPr>
            <a:picLocks noChangeAspect="1"/>
          </p:cNvPicPr>
          <p:nvPr/>
        </p:nvPicPr>
        <p:blipFill>
          <a:blip r:embed="rId12"/>
          <a:stretch>
            <a:fillRect/>
          </a:stretch>
        </p:blipFill>
        <p:spPr>
          <a:xfrm>
            <a:off x="18214076" y="7924800"/>
            <a:ext cx="190524" cy="3048000"/>
          </a:xfrm>
          <a:prstGeom prst="rect">
            <a:avLst/>
          </a:prstGeom>
        </p:spPr>
      </p:pic>
      <p:sp>
        <p:nvSpPr>
          <p:cNvPr id="15" name="Shape 4"/>
          <p:cNvSpPr/>
          <p:nvPr/>
        </p:nvSpPr>
        <p:spPr>
          <a:xfrm>
            <a:off x="1740117" y="4775200"/>
            <a:ext cx="4572572" cy="2870200"/>
          </a:xfrm>
          <a:prstGeom prst="rect">
            <a:avLst/>
          </a:prstGeom>
          <a:noFill/>
          <a:ln/>
        </p:spPr>
      </p:sp>
      <p:sp>
        <p:nvSpPr>
          <p:cNvPr id="16" name="Shape 5"/>
          <p:cNvSpPr/>
          <p:nvPr/>
        </p:nvSpPr>
        <p:spPr>
          <a:xfrm>
            <a:off x="1740117" y="4775200"/>
            <a:ext cx="4572572" cy="2870200"/>
          </a:xfrm>
          <a:prstGeom prst="rect">
            <a:avLst/>
          </a:prstGeom>
          <a:noFill/>
          <a:ln/>
        </p:spPr>
      </p:sp>
      <p:sp>
        <p:nvSpPr>
          <p:cNvPr id="17" name="Text 6"/>
          <p:cNvSpPr/>
          <p:nvPr/>
        </p:nvSpPr>
        <p:spPr>
          <a:xfrm>
            <a:off x="1740117" y="4775200"/>
            <a:ext cx="472499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War</a:t>
            </a:r>
            <a:endParaRPr lang="en-US" sz="3600" dirty="0"/>
          </a:p>
        </p:txBody>
      </p:sp>
      <p:sp>
        <p:nvSpPr>
          <p:cNvPr id="18" name="Text 7"/>
          <p:cNvSpPr/>
          <p:nvPr/>
        </p:nvSpPr>
        <p:spPr>
          <a:xfrm>
            <a:off x="1740117" y="56388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Eclipse</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Quest for artifact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Volcano disaster</a:t>
            </a:r>
            <a:endParaRPr lang="en-US" sz="3200" dirty="0"/>
          </a:p>
        </p:txBody>
      </p:sp>
      <p:sp>
        <p:nvSpPr>
          <p:cNvPr id="19" name="Shape 8"/>
          <p:cNvSpPr/>
          <p:nvPr/>
        </p:nvSpPr>
        <p:spPr>
          <a:xfrm>
            <a:off x="13069934" y="3289300"/>
            <a:ext cx="4572572" cy="4470400"/>
          </a:xfrm>
          <a:prstGeom prst="rect">
            <a:avLst/>
          </a:prstGeom>
          <a:noFill/>
          <a:ln/>
        </p:spPr>
      </p:sp>
      <p:sp>
        <p:nvSpPr>
          <p:cNvPr id="20" name="Shape 9"/>
          <p:cNvSpPr/>
          <p:nvPr/>
        </p:nvSpPr>
        <p:spPr>
          <a:xfrm>
            <a:off x="13069934" y="3289300"/>
            <a:ext cx="4572572" cy="4470400"/>
          </a:xfrm>
          <a:prstGeom prst="rect">
            <a:avLst/>
          </a:prstGeom>
          <a:noFill/>
          <a:ln/>
        </p:spPr>
      </p:sp>
      <p:sp>
        <p:nvSpPr>
          <p:cNvPr id="21" name="Text 10"/>
          <p:cNvSpPr/>
          <p:nvPr/>
        </p:nvSpPr>
        <p:spPr>
          <a:xfrm>
            <a:off x="13069934" y="3289300"/>
            <a:ext cx="472499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Transformation</a:t>
            </a:r>
            <a:endParaRPr lang="en-US" sz="3600" dirty="0"/>
          </a:p>
        </p:txBody>
      </p:sp>
      <p:sp>
        <p:nvSpPr>
          <p:cNvPr id="22" name="Text 11"/>
          <p:cNvSpPr/>
          <p:nvPr/>
        </p:nvSpPr>
        <p:spPr>
          <a:xfrm>
            <a:off x="13069934" y="41529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Kingdoms clash in conflict.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Peasant discovers magical powers.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Plot to assassinate leader uncovered.</a:t>
            </a:r>
            <a:endParaRPr lang="en-US" sz="3200" dirty="0"/>
          </a:p>
        </p:txBody>
      </p:sp>
      <p:sp>
        <p:nvSpPr>
          <p:cNvPr id="23" name="Shape 12"/>
          <p:cNvSpPr/>
          <p:nvPr/>
        </p:nvSpPr>
        <p:spPr>
          <a:xfrm>
            <a:off x="7417727" y="8432800"/>
            <a:ext cx="4572572" cy="4470400"/>
          </a:xfrm>
          <a:prstGeom prst="rect">
            <a:avLst/>
          </a:prstGeom>
          <a:noFill/>
          <a:ln/>
        </p:spPr>
      </p:sp>
      <p:sp>
        <p:nvSpPr>
          <p:cNvPr id="24" name="Shape 13"/>
          <p:cNvSpPr/>
          <p:nvPr/>
        </p:nvSpPr>
        <p:spPr>
          <a:xfrm>
            <a:off x="7417727" y="8432800"/>
            <a:ext cx="4572572" cy="4470400"/>
          </a:xfrm>
          <a:prstGeom prst="rect">
            <a:avLst/>
          </a:prstGeom>
          <a:noFill/>
          <a:ln/>
        </p:spPr>
      </p:sp>
      <p:sp>
        <p:nvSpPr>
          <p:cNvPr id="25" name="Text 14"/>
          <p:cNvSpPr/>
          <p:nvPr/>
        </p:nvSpPr>
        <p:spPr>
          <a:xfrm>
            <a:off x="7417727" y="8432800"/>
            <a:ext cx="472499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Rise</a:t>
            </a:r>
            <a:endParaRPr lang="en-US" sz="3600" dirty="0"/>
          </a:p>
        </p:txBody>
      </p:sp>
      <p:sp>
        <p:nvSpPr>
          <p:cNvPr id="26" name="Text 15"/>
          <p:cNvSpPr/>
          <p:nvPr/>
        </p:nvSpPr>
        <p:spPr>
          <a:xfrm>
            <a:off x="7417727" y="92964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Humans acquire Crystal </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Shimmering City established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City expands, conquers neighbors.</a:t>
            </a:r>
            <a:endParaRPr lang="en-US" sz="3200" dirty="0"/>
          </a:p>
        </p:txBody>
      </p:sp>
      <p:sp>
        <p:nvSpPr>
          <p:cNvPr id="27" name="Shape 16"/>
          <p:cNvSpPr/>
          <p:nvPr/>
        </p:nvSpPr>
        <p:spPr>
          <a:xfrm>
            <a:off x="18747543" y="8432800"/>
            <a:ext cx="4572572" cy="2870200"/>
          </a:xfrm>
          <a:prstGeom prst="rect">
            <a:avLst/>
          </a:prstGeom>
          <a:noFill/>
          <a:ln/>
        </p:spPr>
      </p:sp>
      <p:sp>
        <p:nvSpPr>
          <p:cNvPr id="28" name="Shape 17"/>
          <p:cNvSpPr/>
          <p:nvPr/>
        </p:nvSpPr>
        <p:spPr>
          <a:xfrm>
            <a:off x="18747543" y="8432800"/>
            <a:ext cx="4572572" cy="2870200"/>
          </a:xfrm>
          <a:prstGeom prst="rect">
            <a:avLst/>
          </a:prstGeom>
          <a:noFill/>
          <a:ln/>
        </p:spPr>
      </p:sp>
      <p:sp>
        <p:nvSpPr>
          <p:cNvPr id="29" name="Text 18"/>
          <p:cNvSpPr/>
          <p:nvPr/>
        </p:nvSpPr>
        <p:spPr>
          <a:xfrm>
            <a:off x="18747543" y="8432800"/>
            <a:ext cx="4724991"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Invasion</a:t>
            </a:r>
            <a:endParaRPr lang="en-US" sz="3600" dirty="0"/>
          </a:p>
        </p:txBody>
      </p:sp>
      <p:sp>
        <p:nvSpPr>
          <p:cNvPr id="30" name="Text 19"/>
          <p:cNvSpPr/>
          <p:nvPr/>
        </p:nvSpPr>
        <p:spPr>
          <a:xfrm>
            <a:off x="18747543" y="92964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 invaded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Betrayal</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Hero's festival</a:t>
            </a:r>
            <a:endParaRPr lang="en-US" sz="3200" dirty="0"/>
          </a:p>
        </p:txBody>
      </p:sp>
      <p:sp>
        <p:nvSpPr>
          <p:cNvPr id="31" name="Text 20"/>
          <p:cNvSpPr/>
          <p:nvPr/>
        </p:nvSpPr>
        <p:spPr>
          <a:xfrm rot="16200000">
            <a:off x="803326" y="8401298"/>
            <a:ext cx="1384473" cy="8128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ermanent Marker Regular" pitchFamily="34" charset="0"/>
                <a:ea typeface="Permanent Marker Regular" pitchFamily="34" charset="-122"/>
                <a:cs typeface="Permanent Marker Regular" pitchFamily="34" charset="-120"/>
              </a:rPr>
              <a:t>2020</a:t>
            </a:r>
            <a:endParaRPr lang="en-US" sz="3600" dirty="0"/>
          </a:p>
        </p:txBody>
      </p:sp>
      <p:sp>
        <p:nvSpPr>
          <p:cNvPr id="32" name="Text 21"/>
          <p:cNvSpPr/>
          <p:nvPr/>
        </p:nvSpPr>
        <p:spPr>
          <a:xfrm rot="16200000">
            <a:off x="12133142" y="8386787"/>
            <a:ext cx="1359070" cy="8128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ermanent Marker Regular" pitchFamily="34" charset="0"/>
                <a:ea typeface="Permanent Marker Regular" pitchFamily="34" charset="-122"/>
                <a:cs typeface="Permanent Marker Regular" pitchFamily="34" charset="-120"/>
              </a:rPr>
              <a:t>2022</a:t>
            </a:r>
            <a:endParaRPr lang="en-US" sz="3600" dirty="0"/>
          </a:p>
        </p:txBody>
      </p:sp>
      <p:sp>
        <p:nvSpPr>
          <p:cNvPr id="33" name="Text 22"/>
          <p:cNvSpPr/>
          <p:nvPr/>
        </p:nvSpPr>
        <p:spPr>
          <a:xfrm rot="16200000">
            <a:off x="6525391" y="6556623"/>
            <a:ext cx="1219352" cy="8128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ermanent Marker Regular" pitchFamily="34" charset="0"/>
                <a:ea typeface="Permanent Marker Regular" pitchFamily="34" charset="-122"/>
                <a:cs typeface="Permanent Marker Regular" pitchFamily="34" charset="-120"/>
              </a:rPr>
              <a:t>2021</a:t>
            </a:r>
            <a:endParaRPr lang="en-US" sz="3600" dirty="0"/>
          </a:p>
        </p:txBody>
      </p:sp>
      <p:sp>
        <p:nvSpPr>
          <p:cNvPr id="34" name="Text 23"/>
          <p:cNvSpPr/>
          <p:nvPr/>
        </p:nvSpPr>
        <p:spPr>
          <a:xfrm rot="16200000">
            <a:off x="17785348" y="6456387"/>
            <a:ext cx="1359070" cy="8128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ermanent Marker Regular" pitchFamily="34" charset="0"/>
                <a:ea typeface="Permanent Marker Regular" pitchFamily="34" charset="-122"/>
                <a:cs typeface="Permanent Marker Regular" pitchFamily="34" charset="-120"/>
              </a:rPr>
              <a:t>2022</a:t>
            </a:r>
            <a:endParaRPr lang="en-US"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12865710" y="7480300"/>
            <a:ext cx="11521338" cy="6235700"/>
          </a:xfrm>
          <a:prstGeom prst="rect">
            <a:avLst/>
          </a:prstGeom>
        </p:spPr>
      </p:pic>
      <p:pic>
        <p:nvPicPr>
          <p:cNvPr id="3"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563100"/>
            <a:ext cx="9691311" cy="4152900"/>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1346855"/>
            <a:ext cx="24387048" cy="2369145"/>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24387048" cy="13716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8"/>
          <a:stretch>
            <a:fillRect/>
          </a:stretch>
        </p:blipFill>
        <p:spPr>
          <a:xfrm>
            <a:off x="23523340" y="10820400"/>
            <a:ext cx="711289" cy="2590800"/>
          </a:xfrm>
          <a:prstGeom prst="rect">
            <a:avLst/>
          </a:prstGeom>
        </p:spPr>
      </p:pic>
      <p:sp>
        <p:nvSpPr>
          <p:cNvPr id="8" name="Text 1"/>
          <p:cNvSpPr/>
          <p:nvPr/>
        </p:nvSpPr>
        <p:spPr>
          <a:xfrm>
            <a:off x="9267925" y="711200"/>
            <a:ext cx="5851198" cy="18245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Our Team</a:t>
            </a:r>
            <a:endParaRPr lang="en-US" sz="8000" dirty="0"/>
          </a:p>
        </p:txBody>
      </p:sp>
      <p:sp>
        <p:nvSpPr>
          <p:cNvPr id="9" name="Shape 2"/>
          <p:cNvSpPr/>
          <p:nvPr/>
        </p:nvSpPr>
        <p:spPr>
          <a:xfrm>
            <a:off x="2553019" y="2921000"/>
            <a:ext cx="6096762" cy="7874000"/>
          </a:xfrm>
          <a:prstGeom prst="rect">
            <a:avLst/>
          </a:prstGeom>
          <a:noFill/>
          <a:ln/>
        </p:spPr>
      </p:sp>
      <p:pic>
        <p:nvPicPr>
          <p:cNvPr id="10"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53019" y="2921000"/>
            <a:ext cx="6096762" cy="6096000"/>
          </a:xfrm>
          <a:prstGeom prst="rect">
            <a:avLst/>
          </a:prstGeom>
        </p:spPr>
      </p:pic>
      <p:sp>
        <p:nvSpPr>
          <p:cNvPr id="11" name="Shape 3"/>
          <p:cNvSpPr/>
          <p:nvPr/>
        </p:nvSpPr>
        <p:spPr>
          <a:xfrm>
            <a:off x="2553019" y="9220200"/>
            <a:ext cx="6096762" cy="1574800"/>
          </a:xfrm>
          <a:prstGeom prst="rect">
            <a:avLst/>
          </a:prstGeom>
          <a:noFill/>
          <a:ln/>
        </p:spPr>
      </p:sp>
      <p:sp>
        <p:nvSpPr>
          <p:cNvPr id="12" name="Shape 4"/>
          <p:cNvSpPr/>
          <p:nvPr/>
        </p:nvSpPr>
        <p:spPr>
          <a:xfrm>
            <a:off x="2553019" y="9220200"/>
            <a:ext cx="6096762" cy="1574800"/>
          </a:xfrm>
          <a:prstGeom prst="rect">
            <a:avLst/>
          </a:prstGeom>
          <a:noFill/>
          <a:ln/>
        </p:spPr>
      </p:sp>
      <p:sp>
        <p:nvSpPr>
          <p:cNvPr id="13" name="Text 5"/>
          <p:cNvSpPr/>
          <p:nvPr/>
        </p:nvSpPr>
        <p:spPr>
          <a:xfrm>
            <a:off x="2451406" y="9220200"/>
            <a:ext cx="6299987"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Eldruin</a:t>
            </a:r>
            <a:endParaRPr lang="en-US" sz="4800" dirty="0"/>
          </a:p>
        </p:txBody>
      </p:sp>
      <p:sp>
        <p:nvSpPr>
          <p:cNvPr id="14" name="Text 6"/>
          <p:cNvSpPr/>
          <p:nvPr/>
        </p:nvSpPr>
        <p:spPr>
          <a:xfrm>
            <a:off x="2485277" y="102616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Fire Mage</a:t>
            </a:r>
            <a:endParaRPr lang="en-US" sz="3200" dirty="0"/>
          </a:p>
        </p:txBody>
      </p:sp>
      <p:sp>
        <p:nvSpPr>
          <p:cNvPr id="15" name="Shape 7"/>
          <p:cNvSpPr/>
          <p:nvPr/>
        </p:nvSpPr>
        <p:spPr>
          <a:xfrm>
            <a:off x="9513489" y="5359400"/>
            <a:ext cx="6096762" cy="7874000"/>
          </a:xfrm>
          <a:prstGeom prst="rect">
            <a:avLst/>
          </a:prstGeom>
          <a:noFill/>
          <a:ln/>
        </p:spPr>
      </p:sp>
      <p:pic>
        <p:nvPicPr>
          <p:cNvPr id="16"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13489" y="5359400"/>
            <a:ext cx="6096762" cy="6096000"/>
          </a:xfrm>
          <a:prstGeom prst="rect">
            <a:avLst/>
          </a:prstGeom>
        </p:spPr>
      </p:pic>
      <p:sp>
        <p:nvSpPr>
          <p:cNvPr id="17" name="Shape 8"/>
          <p:cNvSpPr/>
          <p:nvPr/>
        </p:nvSpPr>
        <p:spPr>
          <a:xfrm>
            <a:off x="9513489" y="11658600"/>
            <a:ext cx="6096762" cy="1574800"/>
          </a:xfrm>
          <a:prstGeom prst="rect">
            <a:avLst/>
          </a:prstGeom>
          <a:noFill/>
          <a:ln/>
        </p:spPr>
      </p:sp>
      <p:sp>
        <p:nvSpPr>
          <p:cNvPr id="18" name="Shape 9"/>
          <p:cNvSpPr/>
          <p:nvPr/>
        </p:nvSpPr>
        <p:spPr>
          <a:xfrm>
            <a:off x="9513489" y="11658600"/>
            <a:ext cx="6096762" cy="1574800"/>
          </a:xfrm>
          <a:prstGeom prst="rect">
            <a:avLst/>
          </a:prstGeom>
          <a:noFill/>
          <a:ln/>
        </p:spPr>
      </p:sp>
      <p:sp>
        <p:nvSpPr>
          <p:cNvPr id="19" name="Text 10"/>
          <p:cNvSpPr/>
          <p:nvPr/>
        </p:nvSpPr>
        <p:spPr>
          <a:xfrm>
            <a:off x="9411876" y="11658600"/>
            <a:ext cx="6299987"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Elementalen</a:t>
            </a:r>
            <a:endParaRPr lang="en-US" sz="4800" dirty="0"/>
          </a:p>
        </p:txBody>
      </p:sp>
      <p:sp>
        <p:nvSpPr>
          <p:cNvPr id="20" name="Text 11"/>
          <p:cNvSpPr/>
          <p:nvPr/>
        </p:nvSpPr>
        <p:spPr>
          <a:xfrm>
            <a:off x="9445747" y="127000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Guardian</a:t>
            </a:r>
            <a:endParaRPr lang="en-US" sz="3200" dirty="0"/>
          </a:p>
        </p:txBody>
      </p:sp>
      <p:sp>
        <p:nvSpPr>
          <p:cNvPr id="21" name="Shape 12"/>
          <p:cNvSpPr/>
          <p:nvPr/>
        </p:nvSpPr>
        <p:spPr>
          <a:xfrm>
            <a:off x="16473959" y="2921000"/>
            <a:ext cx="6096762" cy="7874000"/>
          </a:xfrm>
          <a:prstGeom prst="rect">
            <a:avLst/>
          </a:prstGeom>
          <a:noFill/>
          <a:ln/>
        </p:spPr>
      </p:sp>
      <p:pic>
        <p:nvPicPr>
          <p:cNvPr id="22"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473959" y="2921000"/>
            <a:ext cx="6096762" cy="6096000"/>
          </a:xfrm>
          <a:prstGeom prst="rect">
            <a:avLst/>
          </a:prstGeom>
        </p:spPr>
      </p:pic>
      <p:sp>
        <p:nvSpPr>
          <p:cNvPr id="23" name="Shape 13"/>
          <p:cNvSpPr/>
          <p:nvPr/>
        </p:nvSpPr>
        <p:spPr>
          <a:xfrm>
            <a:off x="16473959" y="9220200"/>
            <a:ext cx="6096762" cy="1574800"/>
          </a:xfrm>
          <a:prstGeom prst="rect">
            <a:avLst/>
          </a:prstGeom>
          <a:noFill/>
          <a:ln/>
        </p:spPr>
      </p:sp>
      <p:sp>
        <p:nvSpPr>
          <p:cNvPr id="24" name="Shape 14"/>
          <p:cNvSpPr/>
          <p:nvPr/>
        </p:nvSpPr>
        <p:spPr>
          <a:xfrm>
            <a:off x="16473959" y="9220200"/>
            <a:ext cx="6096762" cy="1574800"/>
          </a:xfrm>
          <a:prstGeom prst="rect">
            <a:avLst/>
          </a:prstGeom>
          <a:noFill/>
          <a:ln/>
        </p:spPr>
      </p:sp>
      <p:sp>
        <p:nvSpPr>
          <p:cNvPr id="25" name="Text 15"/>
          <p:cNvSpPr/>
          <p:nvPr/>
        </p:nvSpPr>
        <p:spPr>
          <a:xfrm>
            <a:off x="16372346" y="9220200"/>
            <a:ext cx="6299987"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Lunaria</a:t>
            </a:r>
            <a:endParaRPr lang="en-US" sz="4800" dirty="0"/>
          </a:p>
        </p:txBody>
      </p:sp>
      <p:sp>
        <p:nvSpPr>
          <p:cNvPr id="26" name="Text 16"/>
          <p:cNvSpPr/>
          <p:nvPr/>
        </p:nvSpPr>
        <p:spPr>
          <a:xfrm>
            <a:off x="16406217" y="102616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4387048"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91924" y="8394700"/>
            <a:ext cx="12790499" cy="53213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4915514" y="139700"/>
            <a:ext cx="14556019" cy="8382000"/>
          </a:xfrm>
          <a:prstGeom prst="roundRect">
            <a:avLst>
              <a:gd name="adj" fmla="val 15164"/>
            </a:avLst>
          </a:prstGeom>
          <a:noFill/>
          <a:ln/>
        </p:spPr>
      </p:sp>
      <p:sp>
        <p:nvSpPr>
          <p:cNvPr id="8" name="Text 2"/>
          <p:cNvSpPr/>
          <p:nvPr/>
        </p:nvSpPr>
        <p:spPr>
          <a:xfrm>
            <a:off x="5728416" y="952500"/>
            <a:ext cx="13268925" cy="33104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Thank you for choosing EaTemp</a:t>
            </a:r>
            <a:endParaRPr lang="en-US" sz="8000" dirty="0"/>
          </a:p>
        </p:txBody>
      </p:sp>
      <p:sp>
        <p:nvSpPr>
          <p:cNvPr id="9" name="Text 3"/>
          <p:cNvSpPr/>
          <p:nvPr/>
        </p:nvSpPr>
        <p:spPr>
          <a:xfrm>
            <a:off x="5728416" y="4533900"/>
            <a:ext cx="13065700" cy="3310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As a new website, we rely on your support to grow, so please help us by sharing our site with your friends and colleagues. </a:t>
            </a:r>
            <a:endParaRPr lang="en-US" sz="3200" dirty="0"/>
          </a:p>
        </p:txBody>
      </p:sp>
      <p:sp>
        <p:nvSpPr>
          <p:cNvPr id="10" name="Text 4"/>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8"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451011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311900"/>
            <a:ext cx="7176397" cy="7404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8890000"/>
            <a:ext cx="14340092" cy="482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4966321" y="1320800"/>
            <a:ext cx="14996341" cy="29167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ermanent Marker Regular" pitchFamily="34" charset="0"/>
                <a:ea typeface="Permanent Marker Regular" pitchFamily="34" charset="-122"/>
                <a:cs typeface="Permanent Marker Regular" pitchFamily="34" charset="-120"/>
              </a:rPr>
              <a:t>Table of Contents</a:t>
            </a:r>
            <a:endParaRPr lang="en-US" sz="12800" dirty="0"/>
          </a:p>
        </p:txBody>
      </p:sp>
      <p:sp>
        <p:nvSpPr>
          <p:cNvPr id="8" name="Shape 2"/>
          <p:cNvSpPr/>
          <p:nvPr/>
        </p:nvSpPr>
        <p:spPr>
          <a:xfrm>
            <a:off x="0" y="4521200"/>
            <a:ext cx="7760670" cy="1625600"/>
          </a:xfrm>
          <a:prstGeom prst="rect">
            <a:avLst/>
          </a:prstGeom>
          <a:noFill/>
          <a:ln/>
        </p:spPr>
      </p:sp>
      <p:sp>
        <p:nvSpPr>
          <p:cNvPr id="9" name="Shape 3"/>
          <p:cNvSpPr/>
          <p:nvPr/>
        </p:nvSpPr>
        <p:spPr>
          <a:xfrm>
            <a:off x="0" y="4572000"/>
            <a:ext cx="5931641" cy="1524000"/>
          </a:xfrm>
          <a:prstGeom prst="rect">
            <a:avLst/>
          </a:prstGeom>
          <a:noFill/>
          <a:ln/>
        </p:spPr>
      </p:sp>
      <p:sp>
        <p:nvSpPr>
          <p:cNvPr id="10" name="Text 4"/>
          <p:cNvSpPr/>
          <p:nvPr/>
        </p:nvSpPr>
        <p:spPr>
          <a:xfrm>
            <a:off x="-203225" y="4572000"/>
            <a:ext cx="6134867" cy="10922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Introduction</a:t>
            </a:r>
            <a:endParaRPr lang="en-US" sz="4800" dirty="0"/>
          </a:p>
        </p:txBody>
      </p:sp>
      <p:sp>
        <p:nvSpPr>
          <p:cNvPr id="11" name="Text 5"/>
          <p:cNvSpPr/>
          <p:nvPr/>
        </p:nvSpPr>
        <p:spPr>
          <a:xfrm>
            <a:off x="-135484" y="55626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Extraordinary Realm</a:t>
            </a:r>
            <a:endParaRPr lang="en-US" sz="3200" dirty="0"/>
          </a:p>
        </p:txBody>
      </p:sp>
      <p:pic>
        <p:nvPicPr>
          <p:cNvPr id="12" name="Image 4" descr=" ">    </p:cNvPr>
          <p:cNvPicPr>
            <a:picLocks noChangeAspect="1"/>
          </p:cNvPicPr>
          <p:nvPr/>
        </p:nvPicPr>
        <p:blipFill>
          <a:blip r:embed="rId8"/>
          <a:stretch>
            <a:fillRect/>
          </a:stretch>
        </p:blipFill>
        <p:spPr>
          <a:xfrm>
            <a:off x="6134867" y="4521200"/>
            <a:ext cx="1625803" cy="1625600"/>
          </a:xfrm>
          <a:prstGeom prst="rect">
            <a:avLst/>
          </a:prstGeom>
        </p:spPr>
      </p:pic>
      <p:sp>
        <p:nvSpPr>
          <p:cNvPr id="13" name="Shape 6"/>
          <p:cNvSpPr/>
          <p:nvPr/>
        </p:nvSpPr>
        <p:spPr>
          <a:xfrm>
            <a:off x="6134867" y="4521200"/>
            <a:ext cx="1625803" cy="1625600"/>
          </a:xfrm>
          <a:prstGeom prst="roundRect">
            <a:avLst>
              <a:gd name="adj" fmla="val 781313"/>
            </a:avLst>
          </a:prstGeom>
          <a:noFill/>
          <a:ln w="50800">
            <a:solidFill>
              <a:srgbClr val="5A6770"/>
            </a:solidFill>
            <a:prstDash val="solid"/>
          </a:ln>
        </p:spPr>
      </p:sp>
      <p:sp>
        <p:nvSpPr>
          <p:cNvPr id="14" name="Text 7"/>
          <p:cNvSpPr/>
          <p:nvPr/>
        </p:nvSpPr>
        <p:spPr>
          <a:xfrm>
            <a:off x="6534967" y="4787900"/>
            <a:ext cx="825603" cy="1092200"/>
          </a:xfrm>
          <a:prstGeom prst="rect">
            <a:avLst/>
          </a:prstGeom>
          <a:noFill/>
          <a:ln/>
        </p:spPr>
        <p:txBody>
          <a:bodyPr wrap="square" lIns="0" tIns="0" rIns="0" bIns="0" rtlCol="0" anchor="ctr"/>
          <a:lstStyle/>
          <a:p>
            <a:pPr algn="ctr" indent="0" marL="0">
              <a:buNone/>
            </a:pPr>
            <a:r>
              <a:rPr lang="en-US" sz="4800" dirty="0">
                <a:solidFill>
                  <a:srgbClr val="5A6770">
                    <a:alpha val="100000"/>
                  </a:srgbClr>
                </a:solidFill>
                <a:latin typeface="Permanent Marker Regular" pitchFamily="34" charset="0"/>
                <a:ea typeface="Permanent Marker Regular" pitchFamily="34" charset="-122"/>
                <a:cs typeface="Permanent Marker Regular" pitchFamily="34" charset="-120"/>
              </a:rPr>
              <a:t>01</a:t>
            </a:r>
            <a:endParaRPr lang="en-US" sz="4800" dirty="0"/>
          </a:p>
        </p:txBody>
      </p:sp>
      <p:sp>
        <p:nvSpPr>
          <p:cNvPr id="15" name="Shape 8"/>
          <p:cNvSpPr/>
          <p:nvPr/>
        </p:nvSpPr>
        <p:spPr>
          <a:xfrm>
            <a:off x="16118315" y="4521200"/>
            <a:ext cx="7760670" cy="1625600"/>
          </a:xfrm>
          <a:prstGeom prst="rect">
            <a:avLst/>
          </a:prstGeom>
          <a:noFill/>
          <a:ln/>
        </p:spPr>
      </p:sp>
      <p:pic>
        <p:nvPicPr>
          <p:cNvPr id="16" name="Image 5" descr=" ">    </p:cNvPr>
          <p:cNvPicPr>
            <a:picLocks noChangeAspect="1"/>
          </p:cNvPicPr>
          <p:nvPr/>
        </p:nvPicPr>
        <p:blipFill>
          <a:blip r:embed="rId9"/>
          <a:stretch>
            <a:fillRect/>
          </a:stretch>
        </p:blipFill>
        <p:spPr>
          <a:xfrm>
            <a:off x="16118315" y="4521200"/>
            <a:ext cx="1625803" cy="1625600"/>
          </a:xfrm>
          <a:prstGeom prst="rect">
            <a:avLst/>
          </a:prstGeom>
        </p:spPr>
      </p:pic>
      <p:sp>
        <p:nvSpPr>
          <p:cNvPr id="17" name="Shape 9"/>
          <p:cNvSpPr/>
          <p:nvPr/>
        </p:nvSpPr>
        <p:spPr>
          <a:xfrm>
            <a:off x="16118315" y="4521200"/>
            <a:ext cx="1625803" cy="1625600"/>
          </a:xfrm>
          <a:prstGeom prst="roundRect">
            <a:avLst>
              <a:gd name="adj" fmla="val 781313"/>
            </a:avLst>
          </a:prstGeom>
          <a:noFill/>
          <a:ln w="50800">
            <a:solidFill>
              <a:srgbClr val="5A6770"/>
            </a:solidFill>
            <a:prstDash val="solid"/>
          </a:ln>
        </p:spPr>
      </p:sp>
      <p:sp>
        <p:nvSpPr>
          <p:cNvPr id="18" name="Text 10"/>
          <p:cNvSpPr/>
          <p:nvPr/>
        </p:nvSpPr>
        <p:spPr>
          <a:xfrm>
            <a:off x="16416802" y="4787900"/>
            <a:ext cx="1028829" cy="1092200"/>
          </a:xfrm>
          <a:prstGeom prst="rect">
            <a:avLst/>
          </a:prstGeom>
          <a:noFill/>
          <a:ln/>
        </p:spPr>
        <p:txBody>
          <a:bodyPr wrap="square" lIns="0" tIns="0" rIns="0" bIns="0" rtlCol="0" anchor="ctr"/>
          <a:lstStyle/>
          <a:p>
            <a:pPr algn="ctr" indent="0" marL="0">
              <a:buNone/>
            </a:pPr>
            <a:r>
              <a:rPr lang="en-US" sz="4800" dirty="0">
                <a:solidFill>
                  <a:srgbClr val="5A6770">
                    <a:alpha val="100000"/>
                  </a:srgbClr>
                </a:solidFill>
                <a:latin typeface="Permanent Marker Regular" pitchFamily="34" charset="0"/>
                <a:ea typeface="Permanent Marker Regular" pitchFamily="34" charset="-122"/>
                <a:cs typeface="Permanent Marker Regular" pitchFamily="34" charset="-120"/>
              </a:rPr>
              <a:t>02</a:t>
            </a:r>
            <a:endParaRPr lang="en-US" sz="4800" dirty="0"/>
          </a:p>
        </p:txBody>
      </p:sp>
      <p:sp>
        <p:nvSpPr>
          <p:cNvPr id="19" name="Shape 11"/>
          <p:cNvSpPr/>
          <p:nvPr/>
        </p:nvSpPr>
        <p:spPr>
          <a:xfrm>
            <a:off x="17947343" y="4572000"/>
            <a:ext cx="5931641" cy="1524000"/>
          </a:xfrm>
          <a:prstGeom prst="rect">
            <a:avLst/>
          </a:prstGeom>
          <a:noFill/>
          <a:ln/>
        </p:spPr>
      </p:sp>
      <p:sp>
        <p:nvSpPr>
          <p:cNvPr id="20" name="Text 12"/>
          <p:cNvSpPr/>
          <p:nvPr/>
        </p:nvSpPr>
        <p:spPr>
          <a:xfrm>
            <a:off x="17947343" y="4572000"/>
            <a:ext cx="6134867"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Encounters</a:t>
            </a:r>
            <a:endParaRPr lang="en-US" sz="4800" dirty="0"/>
          </a:p>
        </p:txBody>
      </p:sp>
      <p:sp>
        <p:nvSpPr>
          <p:cNvPr id="21" name="Text 13"/>
          <p:cNvSpPr/>
          <p:nvPr/>
        </p:nvSpPr>
        <p:spPr>
          <a:xfrm>
            <a:off x="17947343" y="55626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Unicorn Sightings</a:t>
            </a:r>
            <a:endParaRPr lang="en-US" sz="3200" dirty="0"/>
          </a:p>
        </p:txBody>
      </p:sp>
      <p:sp>
        <p:nvSpPr>
          <p:cNvPr id="22" name="Shape 14"/>
          <p:cNvSpPr/>
          <p:nvPr/>
        </p:nvSpPr>
        <p:spPr>
          <a:xfrm>
            <a:off x="0" y="7505700"/>
            <a:ext cx="7760670" cy="1625600"/>
          </a:xfrm>
          <a:prstGeom prst="rect">
            <a:avLst/>
          </a:prstGeom>
          <a:noFill/>
          <a:ln/>
        </p:spPr>
      </p:sp>
      <p:sp>
        <p:nvSpPr>
          <p:cNvPr id="23" name="Shape 15"/>
          <p:cNvSpPr/>
          <p:nvPr/>
        </p:nvSpPr>
        <p:spPr>
          <a:xfrm>
            <a:off x="0" y="7556500"/>
            <a:ext cx="5931641" cy="1524000"/>
          </a:xfrm>
          <a:prstGeom prst="rect">
            <a:avLst/>
          </a:prstGeom>
          <a:noFill/>
          <a:ln/>
        </p:spPr>
      </p:sp>
      <p:sp>
        <p:nvSpPr>
          <p:cNvPr id="24" name="Text 16"/>
          <p:cNvSpPr/>
          <p:nvPr/>
        </p:nvSpPr>
        <p:spPr>
          <a:xfrm>
            <a:off x="-203225" y="7556500"/>
            <a:ext cx="6134867" cy="10922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Wonders</a:t>
            </a:r>
            <a:endParaRPr lang="en-US" sz="4800" dirty="0"/>
          </a:p>
        </p:txBody>
      </p:sp>
      <p:sp>
        <p:nvSpPr>
          <p:cNvPr id="25" name="Text 17"/>
          <p:cNvSpPr/>
          <p:nvPr/>
        </p:nvSpPr>
        <p:spPr>
          <a:xfrm>
            <a:off x="-135484" y="85471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Wishes Granted</a:t>
            </a:r>
            <a:endParaRPr lang="en-US" sz="3200" dirty="0"/>
          </a:p>
        </p:txBody>
      </p:sp>
      <p:pic>
        <p:nvPicPr>
          <p:cNvPr id="26" name="Image 6" descr=" ">    </p:cNvPr>
          <p:cNvPicPr>
            <a:picLocks noChangeAspect="1"/>
          </p:cNvPicPr>
          <p:nvPr/>
        </p:nvPicPr>
        <p:blipFill>
          <a:blip r:embed="rId10"/>
          <a:stretch>
            <a:fillRect/>
          </a:stretch>
        </p:blipFill>
        <p:spPr>
          <a:xfrm>
            <a:off x="6134867" y="7505700"/>
            <a:ext cx="1625803" cy="1625600"/>
          </a:xfrm>
          <a:prstGeom prst="rect">
            <a:avLst/>
          </a:prstGeom>
        </p:spPr>
      </p:pic>
      <p:sp>
        <p:nvSpPr>
          <p:cNvPr id="27" name="Shape 18"/>
          <p:cNvSpPr/>
          <p:nvPr/>
        </p:nvSpPr>
        <p:spPr>
          <a:xfrm>
            <a:off x="6134867" y="7505700"/>
            <a:ext cx="1625803" cy="1625600"/>
          </a:xfrm>
          <a:prstGeom prst="roundRect">
            <a:avLst>
              <a:gd name="adj" fmla="val 781313"/>
            </a:avLst>
          </a:prstGeom>
          <a:noFill/>
          <a:ln w="50800">
            <a:solidFill>
              <a:srgbClr val="5A6770"/>
            </a:solidFill>
            <a:prstDash val="solid"/>
          </a:ln>
        </p:spPr>
      </p:sp>
      <p:sp>
        <p:nvSpPr>
          <p:cNvPr id="28" name="Text 19"/>
          <p:cNvSpPr/>
          <p:nvPr/>
        </p:nvSpPr>
        <p:spPr>
          <a:xfrm>
            <a:off x="6465108" y="7772400"/>
            <a:ext cx="965321" cy="1092200"/>
          </a:xfrm>
          <a:prstGeom prst="rect">
            <a:avLst/>
          </a:prstGeom>
          <a:noFill/>
          <a:ln/>
        </p:spPr>
        <p:txBody>
          <a:bodyPr wrap="square" lIns="0" tIns="0" rIns="0" bIns="0" rtlCol="0" anchor="ctr"/>
          <a:lstStyle/>
          <a:p>
            <a:pPr algn="ctr" indent="0" marL="0">
              <a:buNone/>
            </a:pPr>
            <a:r>
              <a:rPr lang="en-US" sz="4800" dirty="0">
                <a:solidFill>
                  <a:srgbClr val="5A6770">
                    <a:alpha val="100000"/>
                  </a:srgbClr>
                </a:solidFill>
                <a:latin typeface="Permanent Marker Regular" pitchFamily="34" charset="0"/>
                <a:ea typeface="Permanent Marker Regular" pitchFamily="34" charset="-122"/>
                <a:cs typeface="Permanent Marker Regular" pitchFamily="34" charset="-120"/>
              </a:rPr>
              <a:t>03</a:t>
            </a:r>
            <a:endParaRPr lang="en-US" sz="4800" dirty="0"/>
          </a:p>
        </p:txBody>
      </p:sp>
      <p:sp>
        <p:nvSpPr>
          <p:cNvPr id="29" name="Shape 20"/>
          <p:cNvSpPr/>
          <p:nvPr/>
        </p:nvSpPr>
        <p:spPr>
          <a:xfrm>
            <a:off x="16118315" y="7505700"/>
            <a:ext cx="7760670" cy="1625600"/>
          </a:xfrm>
          <a:prstGeom prst="rect">
            <a:avLst/>
          </a:prstGeom>
          <a:noFill/>
          <a:ln/>
        </p:spPr>
      </p:sp>
      <p:pic>
        <p:nvPicPr>
          <p:cNvPr id="30" name="Image 7" descr=" ">    </p:cNvPr>
          <p:cNvPicPr>
            <a:picLocks noChangeAspect="1"/>
          </p:cNvPicPr>
          <p:nvPr/>
        </p:nvPicPr>
        <p:blipFill>
          <a:blip r:embed="rId11"/>
          <a:stretch>
            <a:fillRect/>
          </a:stretch>
        </p:blipFill>
        <p:spPr>
          <a:xfrm>
            <a:off x="16118315" y="7505700"/>
            <a:ext cx="1625803" cy="1625600"/>
          </a:xfrm>
          <a:prstGeom prst="rect">
            <a:avLst/>
          </a:prstGeom>
        </p:spPr>
      </p:pic>
      <p:sp>
        <p:nvSpPr>
          <p:cNvPr id="31" name="Shape 21"/>
          <p:cNvSpPr/>
          <p:nvPr/>
        </p:nvSpPr>
        <p:spPr>
          <a:xfrm>
            <a:off x="16118315" y="7505700"/>
            <a:ext cx="1625803" cy="1625600"/>
          </a:xfrm>
          <a:prstGeom prst="roundRect">
            <a:avLst>
              <a:gd name="adj" fmla="val 781313"/>
            </a:avLst>
          </a:prstGeom>
          <a:noFill/>
          <a:ln w="50800">
            <a:solidFill>
              <a:srgbClr val="5A6770"/>
            </a:solidFill>
            <a:prstDash val="solid"/>
          </a:ln>
        </p:spPr>
      </p:sp>
      <p:sp>
        <p:nvSpPr>
          <p:cNvPr id="32" name="Text 22"/>
          <p:cNvSpPr/>
          <p:nvPr/>
        </p:nvSpPr>
        <p:spPr>
          <a:xfrm>
            <a:off x="16442205" y="7772400"/>
            <a:ext cx="978022" cy="1092200"/>
          </a:xfrm>
          <a:prstGeom prst="rect">
            <a:avLst/>
          </a:prstGeom>
          <a:noFill/>
          <a:ln/>
        </p:spPr>
        <p:txBody>
          <a:bodyPr wrap="square" lIns="0" tIns="0" rIns="0" bIns="0" rtlCol="0" anchor="ctr"/>
          <a:lstStyle/>
          <a:p>
            <a:pPr algn="ctr" indent="0" marL="0">
              <a:buNone/>
            </a:pPr>
            <a:r>
              <a:rPr lang="en-US" sz="4800" dirty="0">
                <a:solidFill>
                  <a:srgbClr val="5A6770">
                    <a:alpha val="100000"/>
                  </a:srgbClr>
                </a:solidFill>
                <a:latin typeface="Permanent Marker Regular" pitchFamily="34" charset="0"/>
                <a:ea typeface="Permanent Marker Regular" pitchFamily="34" charset="-122"/>
                <a:cs typeface="Permanent Marker Regular" pitchFamily="34" charset="-120"/>
              </a:rPr>
              <a:t>04</a:t>
            </a:r>
            <a:endParaRPr lang="en-US" sz="4800" dirty="0"/>
          </a:p>
        </p:txBody>
      </p:sp>
      <p:sp>
        <p:nvSpPr>
          <p:cNvPr id="33" name="Shape 23"/>
          <p:cNvSpPr/>
          <p:nvPr/>
        </p:nvSpPr>
        <p:spPr>
          <a:xfrm>
            <a:off x="17947343" y="7556500"/>
            <a:ext cx="5931641" cy="1524000"/>
          </a:xfrm>
          <a:prstGeom prst="rect">
            <a:avLst/>
          </a:prstGeom>
          <a:noFill/>
          <a:ln/>
        </p:spPr>
      </p:sp>
      <p:sp>
        <p:nvSpPr>
          <p:cNvPr id="34" name="Text 24"/>
          <p:cNvSpPr/>
          <p:nvPr/>
        </p:nvSpPr>
        <p:spPr>
          <a:xfrm>
            <a:off x="17947343" y="7556500"/>
            <a:ext cx="6134867"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Magic</a:t>
            </a:r>
            <a:endParaRPr lang="en-US" sz="4800" dirty="0"/>
          </a:p>
        </p:txBody>
      </p:sp>
      <p:sp>
        <p:nvSpPr>
          <p:cNvPr id="35" name="Text 25"/>
          <p:cNvSpPr/>
          <p:nvPr/>
        </p:nvSpPr>
        <p:spPr>
          <a:xfrm>
            <a:off x="17947343" y="85471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Spellcasting</a:t>
            </a:r>
            <a:endParaRPr lang="en-US" sz="3200" dirty="0"/>
          </a:p>
        </p:txBody>
      </p:sp>
      <p:sp>
        <p:nvSpPr>
          <p:cNvPr id="36" name="Shape 26"/>
          <p:cNvSpPr/>
          <p:nvPr/>
        </p:nvSpPr>
        <p:spPr>
          <a:xfrm>
            <a:off x="0" y="10490200"/>
            <a:ext cx="7760670" cy="1625600"/>
          </a:xfrm>
          <a:prstGeom prst="rect">
            <a:avLst/>
          </a:prstGeom>
          <a:noFill/>
          <a:ln/>
        </p:spPr>
      </p:sp>
      <p:sp>
        <p:nvSpPr>
          <p:cNvPr id="37" name="Shape 27"/>
          <p:cNvSpPr/>
          <p:nvPr/>
        </p:nvSpPr>
        <p:spPr>
          <a:xfrm>
            <a:off x="0" y="10541000"/>
            <a:ext cx="5931641" cy="1524000"/>
          </a:xfrm>
          <a:prstGeom prst="rect">
            <a:avLst/>
          </a:prstGeom>
          <a:noFill/>
          <a:ln/>
        </p:spPr>
      </p:sp>
      <p:sp>
        <p:nvSpPr>
          <p:cNvPr id="38" name="Text 28"/>
          <p:cNvSpPr/>
          <p:nvPr/>
        </p:nvSpPr>
        <p:spPr>
          <a:xfrm>
            <a:off x="-203225" y="10541000"/>
            <a:ext cx="6134867" cy="10922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Adventure</a:t>
            </a:r>
            <a:endParaRPr lang="en-US" sz="4800" dirty="0"/>
          </a:p>
        </p:txBody>
      </p:sp>
      <p:sp>
        <p:nvSpPr>
          <p:cNvPr id="39" name="Text 29"/>
          <p:cNvSpPr/>
          <p:nvPr/>
        </p:nvSpPr>
        <p:spPr>
          <a:xfrm>
            <a:off x="-135484" y="115316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Happily Ever After</a:t>
            </a:r>
            <a:endParaRPr lang="en-US" sz="3200" dirty="0"/>
          </a:p>
        </p:txBody>
      </p:sp>
      <p:pic>
        <p:nvPicPr>
          <p:cNvPr id="40" name="Image 8" descr=" ">    </p:cNvPr>
          <p:cNvPicPr>
            <a:picLocks noChangeAspect="1"/>
          </p:cNvPicPr>
          <p:nvPr/>
        </p:nvPicPr>
        <p:blipFill>
          <a:blip r:embed="rId12"/>
          <a:stretch>
            <a:fillRect/>
          </a:stretch>
        </p:blipFill>
        <p:spPr>
          <a:xfrm>
            <a:off x="6134867" y="10490200"/>
            <a:ext cx="1625803" cy="1625600"/>
          </a:xfrm>
          <a:prstGeom prst="rect">
            <a:avLst/>
          </a:prstGeom>
        </p:spPr>
      </p:pic>
      <p:sp>
        <p:nvSpPr>
          <p:cNvPr id="41" name="Shape 30"/>
          <p:cNvSpPr/>
          <p:nvPr/>
        </p:nvSpPr>
        <p:spPr>
          <a:xfrm>
            <a:off x="6134867" y="10490200"/>
            <a:ext cx="1625803" cy="1625600"/>
          </a:xfrm>
          <a:prstGeom prst="roundRect">
            <a:avLst>
              <a:gd name="adj" fmla="val 781313"/>
            </a:avLst>
          </a:prstGeom>
          <a:noFill/>
          <a:ln w="50800">
            <a:solidFill>
              <a:srgbClr val="5A6770"/>
            </a:solidFill>
            <a:prstDash val="solid"/>
          </a:ln>
        </p:spPr>
      </p:sp>
      <p:sp>
        <p:nvSpPr>
          <p:cNvPr id="42" name="Text 31"/>
          <p:cNvSpPr/>
          <p:nvPr/>
        </p:nvSpPr>
        <p:spPr>
          <a:xfrm>
            <a:off x="6458757" y="10756900"/>
            <a:ext cx="978022" cy="1092200"/>
          </a:xfrm>
          <a:prstGeom prst="rect">
            <a:avLst/>
          </a:prstGeom>
          <a:noFill/>
          <a:ln/>
        </p:spPr>
        <p:txBody>
          <a:bodyPr wrap="square" lIns="0" tIns="0" rIns="0" bIns="0" rtlCol="0" anchor="ctr"/>
          <a:lstStyle/>
          <a:p>
            <a:pPr algn="ctr" indent="0" marL="0">
              <a:buNone/>
            </a:pPr>
            <a:r>
              <a:rPr lang="en-US" sz="4800" dirty="0">
                <a:solidFill>
                  <a:srgbClr val="5A6770">
                    <a:alpha val="100000"/>
                  </a:srgbClr>
                </a:solidFill>
                <a:latin typeface="Permanent Marker Regular" pitchFamily="34" charset="0"/>
                <a:ea typeface="Permanent Marker Regular" pitchFamily="34" charset="-122"/>
                <a:cs typeface="Permanent Marker Regular" pitchFamily="34" charset="-120"/>
              </a:rPr>
              <a:t>05</a:t>
            </a:r>
            <a:endParaRPr lang="en-US" sz="4800" dirty="0"/>
          </a:p>
        </p:txBody>
      </p:sp>
      <p:sp>
        <p:nvSpPr>
          <p:cNvPr id="43" name="Shape 32"/>
          <p:cNvSpPr/>
          <p:nvPr/>
        </p:nvSpPr>
        <p:spPr>
          <a:xfrm>
            <a:off x="16118315" y="10490200"/>
            <a:ext cx="7760670" cy="1625600"/>
          </a:xfrm>
          <a:prstGeom prst="rect">
            <a:avLst/>
          </a:prstGeom>
          <a:noFill/>
          <a:ln/>
        </p:spPr>
      </p:sp>
      <p:pic>
        <p:nvPicPr>
          <p:cNvPr id="44" name="Image 9" descr=" ">    </p:cNvPr>
          <p:cNvPicPr>
            <a:picLocks noChangeAspect="1"/>
          </p:cNvPicPr>
          <p:nvPr/>
        </p:nvPicPr>
        <p:blipFill>
          <a:blip r:embed="rId13"/>
          <a:stretch>
            <a:fillRect/>
          </a:stretch>
        </p:blipFill>
        <p:spPr>
          <a:xfrm>
            <a:off x="16118315" y="10490200"/>
            <a:ext cx="1625803" cy="1625600"/>
          </a:xfrm>
          <a:prstGeom prst="rect">
            <a:avLst/>
          </a:prstGeom>
        </p:spPr>
      </p:pic>
      <p:sp>
        <p:nvSpPr>
          <p:cNvPr id="45" name="Shape 33"/>
          <p:cNvSpPr/>
          <p:nvPr/>
        </p:nvSpPr>
        <p:spPr>
          <a:xfrm>
            <a:off x="16118315" y="10490200"/>
            <a:ext cx="1625803" cy="1625600"/>
          </a:xfrm>
          <a:prstGeom prst="roundRect">
            <a:avLst>
              <a:gd name="adj" fmla="val 781313"/>
            </a:avLst>
          </a:prstGeom>
          <a:noFill/>
          <a:ln w="50800">
            <a:solidFill>
              <a:srgbClr val="5A6770"/>
            </a:solidFill>
            <a:prstDash val="solid"/>
          </a:ln>
        </p:spPr>
      </p:sp>
      <p:sp>
        <p:nvSpPr>
          <p:cNvPr id="46" name="Text 34"/>
          <p:cNvSpPr/>
          <p:nvPr/>
        </p:nvSpPr>
        <p:spPr>
          <a:xfrm>
            <a:off x="16467608" y="10756900"/>
            <a:ext cx="927216" cy="1092200"/>
          </a:xfrm>
          <a:prstGeom prst="rect">
            <a:avLst/>
          </a:prstGeom>
          <a:noFill/>
          <a:ln/>
        </p:spPr>
        <p:txBody>
          <a:bodyPr wrap="square" lIns="0" tIns="0" rIns="0" bIns="0" rtlCol="0" anchor="ctr"/>
          <a:lstStyle/>
          <a:p>
            <a:pPr algn="ctr" indent="0" marL="0">
              <a:buNone/>
            </a:pPr>
            <a:r>
              <a:rPr lang="en-US" sz="4800" dirty="0">
                <a:solidFill>
                  <a:srgbClr val="5A6770">
                    <a:alpha val="100000"/>
                  </a:srgbClr>
                </a:solidFill>
                <a:latin typeface="Permanent Marker Regular" pitchFamily="34" charset="0"/>
                <a:ea typeface="Permanent Marker Regular" pitchFamily="34" charset="-122"/>
                <a:cs typeface="Permanent Marker Regular" pitchFamily="34" charset="-120"/>
              </a:rPr>
              <a:t>06</a:t>
            </a:r>
            <a:endParaRPr lang="en-US" sz="4800" dirty="0"/>
          </a:p>
        </p:txBody>
      </p:sp>
      <p:sp>
        <p:nvSpPr>
          <p:cNvPr id="47" name="Shape 35"/>
          <p:cNvSpPr/>
          <p:nvPr/>
        </p:nvSpPr>
        <p:spPr>
          <a:xfrm>
            <a:off x="17947343" y="10541000"/>
            <a:ext cx="5931641" cy="1524000"/>
          </a:xfrm>
          <a:prstGeom prst="rect">
            <a:avLst/>
          </a:prstGeom>
          <a:noFill/>
          <a:ln/>
        </p:spPr>
      </p:sp>
      <p:sp>
        <p:nvSpPr>
          <p:cNvPr id="48" name="Text 36"/>
          <p:cNvSpPr/>
          <p:nvPr/>
        </p:nvSpPr>
        <p:spPr>
          <a:xfrm>
            <a:off x="17947343" y="10541000"/>
            <a:ext cx="6134867"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Conclusion</a:t>
            </a:r>
            <a:endParaRPr lang="en-US" sz="4800" dirty="0"/>
          </a:p>
        </p:txBody>
      </p:sp>
      <p:sp>
        <p:nvSpPr>
          <p:cNvPr id="49" name="Text 37"/>
          <p:cNvSpPr/>
          <p:nvPr/>
        </p:nvSpPr>
        <p:spPr>
          <a:xfrm>
            <a:off x="17947343" y="115316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Embrace the Fantasy</a:t>
            </a:r>
            <a:endParaRPr lang="en-US" sz="3200" dirty="0"/>
          </a:p>
        </p:txBody>
      </p:sp>
      <p:pic>
        <p:nvPicPr>
          <p:cNvPr id="50" name="Image 10"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760670" y="4572000"/>
            <a:ext cx="8318439" cy="9144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883835" y="8788400"/>
            <a:ext cx="3962895" cy="2887694"/>
          </a:xfrm>
          <a:prstGeom prst="rect">
            <a:avLst/>
          </a:prstGeom>
        </p:spPr>
      </p:pic>
      <p:pic>
        <p:nvPicPr>
          <p:cNvPr id="3" name="Image 1" descr=" ">    </p:cNvPr>
          <p:cNvPicPr>
            <a:picLocks noChangeAspect="1"/>
          </p:cNvPicPr>
          <p:nvPr/>
        </p:nvPicPr>
        <p:blipFill>
          <a:blip r:embed="rId3"/>
          <a:stretch>
            <a:fillRect/>
          </a:stretch>
        </p:blipFill>
        <p:spPr>
          <a:xfrm>
            <a:off x="15305413" y="10002558"/>
            <a:ext cx="9081635" cy="3710515"/>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95509" y="10004543"/>
            <a:ext cx="6991539" cy="3703501"/>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6"/>
          <a:stretch>
            <a:fillRect/>
          </a:stretch>
        </p:blipFill>
        <p:spPr>
          <a:xfrm>
            <a:off x="23523340" y="10820400"/>
            <a:ext cx="711289" cy="2590800"/>
          </a:xfrm>
          <a:prstGeom prst="rect">
            <a:avLst/>
          </a:prstGeom>
        </p:spPr>
      </p:pic>
      <p:sp>
        <p:nvSpPr>
          <p:cNvPr id="7" name="Text 1"/>
          <p:cNvSpPr/>
          <p:nvPr/>
        </p:nvSpPr>
        <p:spPr>
          <a:xfrm>
            <a:off x="2959470" y="2057400"/>
            <a:ext cx="16342709" cy="1824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The Realm of the Extraordinary</a:t>
            </a:r>
            <a:endParaRPr lang="en-US" sz="8000" dirty="0"/>
          </a:p>
        </p:txBody>
      </p:sp>
      <p:sp>
        <p:nvSpPr>
          <p:cNvPr id="8" name="Text 2"/>
          <p:cNvSpPr/>
          <p:nvPr/>
        </p:nvSpPr>
        <p:spPr>
          <a:xfrm>
            <a:off x="2959470" y="4673600"/>
            <a:ext cx="8861474" cy="546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9" name="Text 3"/>
          <p:cNvSpPr/>
          <p:nvPr/>
        </p:nvSpPr>
        <p:spPr>
          <a:xfrm>
            <a:off x="12701588" y="4673600"/>
            <a:ext cx="8861474" cy="546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12865710" y="7480300"/>
            <a:ext cx="11521338" cy="6235700"/>
          </a:xfrm>
          <a:prstGeom prst="rect">
            <a:avLst/>
          </a:prstGeom>
        </p:spPr>
      </p:pic>
      <p:pic>
        <p:nvPicPr>
          <p:cNvPr id="3"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563100"/>
            <a:ext cx="9691311" cy="4152900"/>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1346848"/>
            <a:ext cx="24387048" cy="2369152"/>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24387048" cy="13716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8"/>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24387048" cy="8305800"/>
          </a:xfrm>
          <a:prstGeom prst="rect">
            <a:avLst/>
          </a:prstGeom>
        </p:spPr>
      </p:pic>
      <p:sp>
        <p:nvSpPr>
          <p:cNvPr id="9" name="Shape 1"/>
          <p:cNvSpPr/>
          <p:nvPr/>
        </p:nvSpPr>
        <p:spPr>
          <a:xfrm>
            <a:off x="1816327" y="9499600"/>
            <a:ext cx="9907238" cy="2692400"/>
          </a:xfrm>
          <a:prstGeom prst="rect">
            <a:avLst/>
          </a:prstGeom>
          <a:noFill/>
          <a:ln/>
        </p:spPr>
      </p:sp>
      <p:pic>
        <p:nvPicPr>
          <p:cNvPr id="10"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16327" y="10026650"/>
            <a:ext cx="2682475" cy="1638300"/>
          </a:xfrm>
          <a:prstGeom prst="rect">
            <a:avLst/>
          </a:prstGeom>
        </p:spPr>
      </p:pic>
      <p:sp>
        <p:nvSpPr>
          <p:cNvPr id="11" name="Shape 2"/>
          <p:cNvSpPr/>
          <p:nvPr/>
        </p:nvSpPr>
        <p:spPr>
          <a:xfrm>
            <a:off x="4905253" y="9499600"/>
            <a:ext cx="6818312" cy="2692400"/>
          </a:xfrm>
          <a:prstGeom prst="rect">
            <a:avLst/>
          </a:prstGeom>
          <a:noFill/>
          <a:ln/>
        </p:spPr>
      </p:sp>
      <p:sp>
        <p:nvSpPr>
          <p:cNvPr id="12" name="Text 3"/>
          <p:cNvSpPr/>
          <p:nvPr/>
        </p:nvSpPr>
        <p:spPr>
          <a:xfrm>
            <a:off x="4905253" y="9499600"/>
            <a:ext cx="7021537"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Unicorn Sightings</a:t>
            </a:r>
            <a:endParaRPr lang="en-US" sz="4800" dirty="0"/>
          </a:p>
        </p:txBody>
      </p:sp>
      <p:sp>
        <p:nvSpPr>
          <p:cNvPr id="13" name="Text 4"/>
          <p:cNvSpPr/>
          <p:nvPr/>
        </p:nvSpPr>
        <p:spPr>
          <a:xfrm>
            <a:off x="4905253" y="10591800"/>
            <a:ext cx="6953796"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sp>
        <p:nvSpPr>
          <p:cNvPr id="14" name="Shape 5"/>
          <p:cNvSpPr/>
          <p:nvPr/>
        </p:nvSpPr>
        <p:spPr>
          <a:xfrm>
            <a:off x="12676184" y="9499600"/>
            <a:ext cx="9907238" cy="2692400"/>
          </a:xfrm>
          <a:prstGeom prst="rect">
            <a:avLst/>
          </a:prstGeom>
          <a:noFill/>
          <a:ln/>
        </p:spPr>
      </p:sp>
      <p:pic>
        <p:nvPicPr>
          <p:cNvPr id="15"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676184" y="10026650"/>
            <a:ext cx="2021596" cy="1638300"/>
          </a:xfrm>
          <a:prstGeom prst="rect">
            <a:avLst/>
          </a:prstGeom>
        </p:spPr>
      </p:pic>
      <p:sp>
        <p:nvSpPr>
          <p:cNvPr id="16" name="Shape 6"/>
          <p:cNvSpPr/>
          <p:nvPr/>
        </p:nvSpPr>
        <p:spPr>
          <a:xfrm>
            <a:off x="15104231" y="9499600"/>
            <a:ext cx="7479192" cy="2692400"/>
          </a:xfrm>
          <a:prstGeom prst="rect">
            <a:avLst/>
          </a:prstGeom>
          <a:noFill/>
          <a:ln/>
        </p:spPr>
      </p:sp>
      <p:sp>
        <p:nvSpPr>
          <p:cNvPr id="17" name="Text 7"/>
          <p:cNvSpPr/>
          <p:nvPr/>
        </p:nvSpPr>
        <p:spPr>
          <a:xfrm>
            <a:off x="15104231" y="9499600"/>
            <a:ext cx="7682418"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Dragon Taming</a:t>
            </a:r>
            <a:endParaRPr lang="en-US" sz="4800" dirty="0"/>
          </a:p>
        </p:txBody>
      </p:sp>
      <p:sp>
        <p:nvSpPr>
          <p:cNvPr id="18" name="Text 8"/>
          <p:cNvSpPr/>
          <p:nvPr/>
        </p:nvSpPr>
        <p:spPr>
          <a:xfrm>
            <a:off x="15104231" y="10591800"/>
            <a:ext cx="7614676"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dare to take on these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451011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10651" y="6311900"/>
            <a:ext cx="7176397" cy="74041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46956" y="8890000"/>
            <a:ext cx="14340092" cy="4826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914514" y="3492500"/>
            <a:ext cx="7023978" cy="8763000"/>
          </a:xfrm>
          <a:prstGeom prst="rect">
            <a:avLst/>
          </a:prstGeom>
          <a:noFill/>
          <a:ln/>
        </p:spPr>
      </p:sp>
      <p:sp>
        <p:nvSpPr>
          <p:cNvPr id="8" name="Shape 2"/>
          <p:cNvSpPr/>
          <p:nvPr/>
        </p:nvSpPr>
        <p:spPr>
          <a:xfrm>
            <a:off x="914514" y="3492500"/>
            <a:ext cx="5360070" cy="889000"/>
          </a:xfrm>
          <a:prstGeom prst="rect">
            <a:avLst/>
          </a:prstGeom>
          <a:noFill/>
          <a:ln/>
        </p:spPr>
      </p:sp>
      <p:sp>
        <p:nvSpPr>
          <p:cNvPr id="9" name="Text 3"/>
          <p:cNvSpPr/>
          <p:nvPr/>
        </p:nvSpPr>
        <p:spPr>
          <a:xfrm>
            <a:off x="914514" y="3492500"/>
            <a:ext cx="5563295"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Unicorn Sightings</a:t>
            </a:r>
            <a:endParaRPr lang="en-US" sz="4800" dirty="0"/>
          </a:p>
        </p:txBody>
      </p:sp>
      <p:sp>
        <p:nvSpPr>
          <p:cNvPr id="10" name="Shape 4"/>
          <p:cNvSpPr/>
          <p:nvPr/>
        </p:nvSpPr>
        <p:spPr>
          <a:xfrm>
            <a:off x="914514" y="4991100"/>
            <a:ext cx="7023978" cy="1600200"/>
          </a:xfrm>
          <a:prstGeom prst="rect">
            <a:avLst/>
          </a:prstGeom>
          <a:noFill/>
          <a:ln/>
        </p:spPr>
      </p:sp>
      <p:sp>
        <p:nvSpPr>
          <p:cNvPr id="11" name="Text 5"/>
          <p:cNvSpPr/>
          <p:nvPr/>
        </p:nvSpPr>
        <p:spPr>
          <a:xfrm>
            <a:off x="914514" y="49911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2"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4514" y="7200900"/>
            <a:ext cx="7023978" cy="5054600"/>
          </a:xfrm>
          <a:prstGeom prst="rect">
            <a:avLst/>
          </a:prstGeom>
        </p:spPr>
      </p:pic>
      <p:sp>
        <p:nvSpPr>
          <p:cNvPr id="13" name="Shape 6"/>
          <p:cNvSpPr/>
          <p:nvPr/>
        </p:nvSpPr>
        <p:spPr>
          <a:xfrm>
            <a:off x="15826178" y="3492500"/>
            <a:ext cx="7023978" cy="8763000"/>
          </a:xfrm>
          <a:prstGeom prst="rect">
            <a:avLst/>
          </a:prstGeom>
          <a:noFill/>
          <a:ln/>
        </p:spPr>
      </p:sp>
      <p:sp>
        <p:nvSpPr>
          <p:cNvPr id="14" name="Shape 7"/>
          <p:cNvSpPr/>
          <p:nvPr/>
        </p:nvSpPr>
        <p:spPr>
          <a:xfrm>
            <a:off x="15826178" y="3492500"/>
            <a:ext cx="5360070" cy="889000"/>
          </a:xfrm>
          <a:prstGeom prst="rect">
            <a:avLst/>
          </a:prstGeom>
          <a:noFill/>
          <a:ln/>
        </p:spPr>
      </p:sp>
      <p:sp>
        <p:nvSpPr>
          <p:cNvPr id="15" name="Text 8"/>
          <p:cNvSpPr/>
          <p:nvPr/>
        </p:nvSpPr>
        <p:spPr>
          <a:xfrm>
            <a:off x="15826178" y="3492500"/>
            <a:ext cx="5563295"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Unicorn Sightings</a:t>
            </a:r>
            <a:endParaRPr lang="en-US" sz="4800" dirty="0"/>
          </a:p>
        </p:txBody>
      </p:sp>
      <p:sp>
        <p:nvSpPr>
          <p:cNvPr id="16" name="Shape 9"/>
          <p:cNvSpPr/>
          <p:nvPr/>
        </p:nvSpPr>
        <p:spPr>
          <a:xfrm>
            <a:off x="15826178" y="4991100"/>
            <a:ext cx="7023978" cy="1600200"/>
          </a:xfrm>
          <a:prstGeom prst="rect">
            <a:avLst/>
          </a:prstGeom>
          <a:noFill/>
          <a:ln/>
        </p:spPr>
      </p:sp>
      <p:sp>
        <p:nvSpPr>
          <p:cNvPr id="17" name="Text 10"/>
          <p:cNvSpPr/>
          <p:nvPr/>
        </p:nvSpPr>
        <p:spPr>
          <a:xfrm>
            <a:off x="15826178" y="49911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826178" y="7200900"/>
            <a:ext cx="7023978" cy="5054600"/>
          </a:xfrm>
          <a:prstGeom prst="rect">
            <a:avLst/>
          </a:prstGeom>
        </p:spPr>
      </p:pic>
      <p:sp>
        <p:nvSpPr>
          <p:cNvPr id="19" name="Shape 11"/>
          <p:cNvSpPr/>
          <p:nvPr/>
        </p:nvSpPr>
        <p:spPr>
          <a:xfrm>
            <a:off x="8370346" y="1498600"/>
            <a:ext cx="7023978" cy="8763000"/>
          </a:xfrm>
          <a:prstGeom prst="rect">
            <a:avLst/>
          </a:prstGeom>
          <a:noFill/>
          <a:ln/>
        </p:spPr>
      </p:sp>
      <p:sp>
        <p:nvSpPr>
          <p:cNvPr id="20" name="Shape 12"/>
          <p:cNvSpPr/>
          <p:nvPr/>
        </p:nvSpPr>
        <p:spPr>
          <a:xfrm>
            <a:off x="8370346" y="1498600"/>
            <a:ext cx="4534467" cy="889000"/>
          </a:xfrm>
          <a:prstGeom prst="rect">
            <a:avLst/>
          </a:prstGeom>
          <a:noFill/>
          <a:ln/>
        </p:spPr>
      </p:sp>
      <p:sp>
        <p:nvSpPr>
          <p:cNvPr id="21" name="Text 13"/>
          <p:cNvSpPr/>
          <p:nvPr/>
        </p:nvSpPr>
        <p:spPr>
          <a:xfrm>
            <a:off x="8370346" y="1498600"/>
            <a:ext cx="4737692"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Dragon Taming</a:t>
            </a:r>
            <a:endParaRPr lang="en-US" sz="4800" dirty="0"/>
          </a:p>
        </p:txBody>
      </p:sp>
      <p:sp>
        <p:nvSpPr>
          <p:cNvPr id="22" name="Shape 14"/>
          <p:cNvSpPr/>
          <p:nvPr/>
        </p:nvSpPr>
        <p:spPr>
          <a:xfrm>
            <a:off x="8370346" y="2997200"/>
            <a:ext cx="7023978" cy="1600200"/>
          </a:xfrm>
          <a:prstGeom prst="rect">
            <a:avLst/>
          </a:prstGeom>
          <a:noFill/>
          <a:ln/>
        </p:spPr>
      </p:sp>
      <p:sp>
        <p:nvSpPr>
          <p:cNvPr id="23" name="Text 15"/>
          <p:cNvSpPr/>
          <p:nvPr/>
        </p:nvSpPr>
        <p:spPr>
          <a:xfrm>
            <a:off x="8370346" y="29972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take on these creatures.</a:t>
            </a:r>
            <a:endParaRPr lang="en-US" sz="3200" dirty="0"/>
          </a:p>
        </p:txBody>
      </p:sp>
      <p:pic>
        <p:nvPicPr>
          <p:cNvPr id="24"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70346" y="5207000"/>
            <a:ext cx="7023978" cy="5054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4387048"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91924" y="8394700"/>
            <a:ext cx="12790499" cy="53213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2378" y="0"/>
            <a:ext cx="5966698" cy="4437887"/>
          </a:xfrm>
          <a:prstGeom prst="rect">
            <a:avLst/>
          </a:prstGeom>
        </p:spPr>
      </p:pic>
      <p:sp>
        <p:nvSpPr>
          <p:cNvPr id="8" name="Shape 1"/>
          <p:cNvSpPr/>
          <p:nvPr/>
        </p:nvSpPr>
        <p:spPr>
          <a:xfrm>
            <a:off x="5842730" y="2667000"/>
            <a:ext cx="13603400" cy="6299200"/>
          </a:xfrm>
          <a:prstGeom prst="rect">
            <a:avLst/>
          </a:prstGeom>
          <a:noFill/>
          <a:ln/>
        </p:spPr>
      </p:sp>
      <p:sp>
        <p:nvSpPr>
          <p:cNvPr id="9" name="Text 2"/>
          <p:cNvSpPr/>
          <p:nvPr/>
        </p:nvSpPr>
        <p:spPr>
          <a:xfrm>
            <a:off x="5842730" y="2667000"/>
            <a:ext cx="13806626" cy="553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0" name="Text 3"/>
          <p:cNvSpPr/>
          <p:nvPr/>
        </p:nvSpPr>
        <p:spPr>
          <a:xfrm>
            <a:off x="15280010" y="8305800"/>
            <a:ext cx="4318540" cy="812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ermanent Marker Regular" pitchFamily="34" charset="0"/>
                <a:ea typeface="Permanent Marker Regular" pitchFamily="34" charset="-122"/>
                <a:cs typeface="Permanent Marker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BDCCD8"/>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587500"/>
            <a:ext cx="20933075" cy="12128500"/>
          </a:xfrm>
          <a:prstGeom prst="rect">
            <a:avLst/>
          </a:prstGeom>
        </p:spPr>
      </p:pic>
      <p:sp>
        <p:nvSpPr>
          <p:cNvPr id="5" name="Shape 1"/>
          <p:cNvSpPr/>
          <p:nvPr/>
        </p:nvSpPr>
        <p:spPr>
          <a:xfrm>
            <a:off x="12422153" y="2260600"/>
            <a:ext cx="7163695" cy="3149600"/>
          </a:xfrm>
          <a:prstGeom prst="rect">
            <a:avLst/>
          </a:prstGeom>
          <a:noFill/>
          <a:ln/>
        </p:spPr>
      </p:sp>
      <p:sp>
        <p:nvSpPr>
          <p:cNvPr id="6" name="Text 2"/>
          <p:cNvSpPr/>
          <p:nvPr/>
        </p:nvSpPr>
        <p:spPr>
          <a:xfrm>
            <a:off x="12422153" y="2260600"/>
            <a:ext cx="7366921" cy="1981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Dragon Taming Technique</a:t>
            </a:r>
            <a:endParaRPr lang="en-US" sz="4800" dirty="0"/>
          </a:p>
        </p:txBody>
      </p:sp>
      <p:sp>
        <p:nvSpPr>
          <p:cNvPr id="7" name="Text 3"/>
          <p:cNvSpPr/>
          <p:nvPr/>
        </p:nvSpPr>
        <p:spPr>
          <a:xfrm>
            <a:off x="12422153" y="4343400"/>
            <a:ext cx="7299179"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guide to taming and caring for dragons in the realm of magic.</a:t>
            </a:r>
            <a:endParaRPr lang="en-US" sz="3200" dirty="0"/>
          </a:p>
        </p:txBody>
      </p:sp>
      <p:sp>
        <p:nvSpPr>
          <p:cNvPr id="8" name="Shape 4"/>
          <p:cNvSpPr/>
          <p:nvPr/>
        </p:nvSpPr>
        <p:spPr>
          <a:xfrm>
            <a:off x="16435854" y="6388100"/>
            <a:ext cx="7163695" cy="3149600"/>
          </a:xfrm>
          <a:prstGeom prst="rect">
            <a:avLst/>
          </a:prstGeom>
          <a:noFill/>
          <a:ln/>
        </p:spPr>
      </p:sp>
      <p:sp>
        <p:nvSpPr>
          <p:cNvPr id="9" name="Text 5"/>
          <p:cNvSpPr/>
          <p:nvPr/>
        </p:nvSpPr>
        <p:spPr>
          <a:xfrm>
            <a:off x="16435854" y="6388100"/>
            <a:ext cx="7366921" cy="1981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The Art of Unicorn Sighting</a:t>
            </a:r>
            <a:endParaRPr lang="en-US" sz="4800" dirty="0"/>
          </a:p>
        </p:txBody>
      </p:sp>
      <p:sp>
        <p:nvSpPr>
          <p:cNvPr id="10" name="Text 6"/>
          <p:cNvSpPr/>
          <p:nvPr/>
        </p:nvSpPr>
        <p:spPr>
          <a:xfrm>
            <a:off x="16435854" y="8470900"/>
            <a:ext cx="7299179"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BDCCD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12865710" y="7480300"/>
            <a:ext cx="11521338" cy="6235700"/>
          </a:xfrm>
          <a:prstGeom prst="rect">
            <a:avLst/>
          </a:prstGeom>
        </p:spPr>
      </p:pic>
      <p:pic>
        <p:nvPicPr>
          <p:cNvPr id="3"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563100"/>
            <a:ext cx="9691311" cy="4152900"/>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1346842"/>
            <a:ext cx="24387048" cy="2369158"/>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24387048" cy="13716000"/>
          </a:xfrm>
          <a:prstGeom prst="rect">
            <a:avLst/>
          </a:prstGeom>
        </p:spPr>
      </p:pic>
      <p:sp>
        <p:nvSpPr>
          <p:cNvPr id="6" name="Text 0"/>
          <p:cNvSpPr/>
          <p:nvPr/>
        </p:nvSpPr>
        <p:spPr>
          <a:xfrm>
            <a:off x="2091528" y="1574800"/>
            <a:ext cx="20216693" cy="18245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ermanent Marker Regular" pitchFamily="34" charset="0"/>
                <a:ea typeface="Permanent Marker Regular" pitchFamily="34" charset="-122"/>
                <a:cs typeface="Permanent Marker Regular" pitchFamily="34" charset="-120"/>
              </a:rPr>
              <a:t>The Magic of Dragons: A Research</a:t>
            </a:r>
            <a:endParaRPr lang="en-US" sz="8000" dirty="0"/>
          </a:p>
        </p:txBody>
      </p:sp>
      <p:sp>
        <p:nvSpPr>
          <p:cNvPr id="7" name="Shape 1"/>
          <p:cNvSpPr/>
          <p:nvPr/>
        </p:nvSpPr>
        <p:spPr>
          <a:xfrm>
            <a:off x="14352794" y="4025900"/>
            <a:ext cx="6642930" cy="7835900"/>
          </a:xfrm>
          <a:prstGeom prst="rect">
            <a:avLst/>
          </a:prstGeom>
          <a:noFill/>
          <a:ln/>
        </p:spPr>
      </p:sp>
      <p:sp>
        <p:nvSpPr>
          <p:cNvPr id="8" name="Text 2"/>
          <p:cNvSpPr/>
          <p:nvPr/>
        </p:nvSpPr>
        <p:spPr>
          <a:xfrm>
            <a:off x="15305413" y="4025900"/>
            <a:ext cx="4737692"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Dragon Taming</a:t>
            </a:r>
            <a:endParaRPr lang="en-US" sz="4800" dirty="0"/>
          </a:p>
        </p:txBody>
      </p:sp>
      <p:sp>
        <p:nvSpPr>
          <p:cNvPr id="9" name="Shape 3"/>
          <p:cNvSpPr/>
          <p:nvPr/>
        </p:nvSpPr>
        <p:spPr>
          <a:xfrm>
            <a:off x="14352794" y="5219700"/>
            <a:ext cx="6642930" cy="6642100"/>
          </a:xfrm>
          <a:prstGeom prst="rect">
            <a:avLst/>
          </a:prstGeom>
          <a:noFill/>
          <a:ln/>
        </p:spPr>
      </p:sp>
      <p:pic>
        <p:nvPicPr>
          <p:cNvPr id="10"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352794" y="5219700"/>
            <a:ext cx="6642930" cy="6642100"/>
          </a:xfrm>
          <a:prstGeom prst="rect">
            <a:avLst/>
          </a:prstGeom>
        </p:spPr>
      </p:pic>
      <p:pic>
        <p:nvPicPr>
          <p:cNvPr id="1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352791" y="5219700"/>
            <a:ext cx="6642933" cy="6642100"/>
          </a:xfrm>
          <a:prstGeom prst="rect">
            <a:avLst/>
          </a:prstGeom>
        </p:spPr>
      </p:pic>
      <p:sp>
        <p:nvSpPr>
          <p:cNvPr id="12" name="Shape 4"/>
          <p:cNvSpPr/>
          <p:nvPr/>
        </p:nvSpPr>
        <p:spPr>
          <a:xfrm>
            <a:off x="15762670" y="6616700"/>
            <a:ext cx="3835879" cy="3835400"/>
          </a:xfrm>
          <a:prstGeom prst="roundRect">
            <a:avLst>
              <a:gd name="adj" fmla="val 3311285"/>
            </a:avLst>
          </a:prstGeom>
          <a:solidFill>
            <a:srgbClr val="97B9CE">
              <a:alpha val="100000"/>
            </a:srgbClr>
          </a:solidFill>
          <a:ln/>
        </p:spPr>
      </p:sp>
      <p:pic>
        <p:nvPicPr>
          <p:cNvPr id="13"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493703" y="7118350"/>
            <a:ext cx="2373811" cy="1638300"/>
          </a:xfrm>
          <a:prstGeom prst="rect">
            <a:avLst/>
          </a:prstGeom>
        </p:spPr>
      </p:pic>
      <p:sp>
        <p:nvSpPr>
          <p:cNvPr id="14" name="Shape 5"/>
          <p:cNvSpPr/>
          <p:nvPr/>
        </p:nvSpPr>
        <p:spPr>
          <a:xfrm>
            <a:off x="15915089" y="9061450"/>
            <a:ext cx="3531041" cy="889000"/>
          </a:xfrm>
          <a:prstGeom prst="rect">
            <a:avLst/>
          </a:prstGeom>
          <a:noFill/>
          <a:ln/>
        </p:spPr>
      </p:sp>
      <p:sp>
        <p:nvSpPr>
          <p:cNvPr id="15" name="Text 6"/>
          <p:cNvSpPr/>
          <p:nvPr/>
        </p:nvSpPr>
        <p:spPr>
          <a:xfrm>
            <a:off x="15813476" y="9061450"/>
            <a:ext cx="3734267" cy="1092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Unicorn </a:t>
            </a:r>
            <a:endParaRPr lang="en-US" sz="4800" dirty="0"/>
          </a:p>
        </p:txBody>
      </p:sp>
      <p:sp>
        <p:nvSpPr>
          <p:cNvPr id="16" name="Shape 7"/>
          <p:cNvSpPr/>
          <p:nvPr/>
        </p:nvSpPr>
        <p:spPr>
          <a:xfrm>
            <a:off x="23370921" y="10515600"/>
            <a:ext cx="1016127" cy="3200400"/>
          </a:xfrm>
          <a:prstGeom prst="rect">
            <a:avLst/>
          </a:prstGeom>
          <a:noFill/>
          <a:ln/>
        </p:spPr>
      </p:sp>
      <p:pic>
        <p:nvPicPr>
          <p:cNvPr id="17" name="Image 7" descr=" ">    </p:cNvPr>
          <p:cNvPicPr>
            <a:picLocks noChangeAspect="1"/>
          </p:cNvPicPr>
          <p:nvPr/>
        </p:nvPicPr>
        <p:blipFill>
          <a:blip r:embed="rId14"/>
          <a:stretch>
            <a:fillRect/>
          </a:stretch>
        </p:blipFill>
        <p:spPr>
          <a:xfrm>
            <a:off x="23523340" y="10820400"/>
            <a:ext cx="711289" cy="2590800"/>
          </a:xfrm>
          <a:prstGeom prst="rect">
            <a:avLst/>
          </a:prstGeom>
        </p:spPr>
      </p:pic>
      <p:sp>
        <p:nvSpPr>
          <p:cNvPr id="18" name="Shape 8"/>
          <p:cNvSpPr/>
          <p:nvPr/>
        </p:nvSpPr>
        <p:spPr>
          <a:xfrm>
            <a:off x="3149994" y="4318000"/>
            <a:ext cx="3619952" cy="3225800"/>
          </a:xfrm>
          <a:prstGeom prst="rect">
            <a:avLst/>
          </a:prstGeom>
          <a:noFill/>
          <a:ln/>
        </p:spPr>
      </p:sp>
      <p:sp>
        <p:nvSpPr>
          <p:cNvPr id="19" name="Shape 9"/>
          <p:cNvSpPr/>
          <p:nvPr/>
        </p:nvSpPr>
        <p:spPr>
          <a:xfrm>
            <a:off x="3149994" y="4318000"/>
            <a:ext cx="3619952" cy="3225800"/>
          </a:xfrm>
          <a:prstGeom prst="rect">
            <a:avLst/>
          </a:prstGeom>
          <a:noFill/>
          <a:ln/>
        </p:spPr>
      </p:sp>
      <p:sp>
        <p:nvSpPr>
          <p:cNvPr id="20" name="Text 10"/>
          <p:cNvSpPr/>
          <p:nvPr/>
        </p:nvSpPr>
        <p:spPr>
          <a:xfrm>
            <a:off x="3149994" y="4318000"/>
            <a:ext cx="3823178"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Archery</a:t>
            </a:r>
            <a:endParaRPr lang="en-US" sz="4800" dirty="0"/>
          </a:p>
        </p:txBody>
      </p:sp>
      <p:sp>
        <p:nvSpPr>
          <p:cNvPr id="21" name="Text 11"/>
          <p:cNvSpPr/>
          <p:nvPr/>
        </p:nvSpPr>
        <p:spPr>
          <a:xfrm>
            <a:off x="3149994" y="54102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2" name="Shape 12"/>
          <p:cNvSpPr/>
          <p:nvPr/>
        </p:nvSpPr>
        <p:spPr>
          <a:xfrm>
            <a:off x="8370346" y="8547100"/>
            <a:ext cx="3619952" cy="3225800"/>
          </a:xfrm>
          <a:prstGeom prst="rect">
            <a:avLst/>
          </a:prstGeom>
          <a:noFill/>
          <a:ln/>
        </p:spPr>
      </p:sp>
      <p:sp>
        <p:nvSpPr>
          <p:cNvPr id="23" name="Shape 13"/>
          <p:cNvSpPr/>
          <p:nvPr/>
        </p:nvSpPr>
        <p:spPr>
          <a:xfrm>
            <a:off x="8370346" y="8547100"/>
            <a:ext cx="3619952" cy="3225800"/>
          </a:xfrm>
          <a:prstGeom prst="rect">
            <a:avLst/>
          </a:prstGeom>
          <a:noFill/>
          <a:ln/>
        </p:spPr>
      </p:sp>
      <p:sp>
        <p:nvSpPr>
          <p:cNvPr id="24" name="Text 14"/>
          <p:cNvSpPr/>
          <p:nvPr/>
        </p:nvSpPr>
        <p:spPr>
          <a:xfrm>
            <a:off x="8370346" y="8547100"/>
            <a:ext cx="3823178"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Unicorn</a:t>
            </a:r>
            <a:endParaRPr lang="en-US" sz="4800" dirty="0"/>
          </a:p>
        </p:txBody>
      </p:sp>
      <p:sp>
        <p:nvSpPr>
          <p:cNvPr id="25" name="Text 15"/>
          <p:cNvSpPr/>
          <p:nvPr/>
        </p:nvSpPr>
        <p:spPr>
          <a:xfrm>
            <a:off x="8370346" y="96393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6" name="Shape 16"/>
          <p:cNvSpPr/>
          <p:nvPr/>
        </p:nvSpPr>
        <p:spPr>
          <a:xfrm>
            <a:off x="8370346" y="4318000"/>
            <a:ext cx="3619952" cy="3225800"/>
          </a:xfrm>
          <a:prstGeom prst="rect">
            <a:avLst/>
          </a:prstGeom>
          <a:noFill/>
          <a:ln/>
        </p:spPr>
      </p:sp>
      <p:sp>
        <p:nvSpPr>
          <p:cNvPr id="27" name="Shape 17"/>
          <p:cNvSpPr/>
          <p:nvPr/>
        </p:nvSpPr>
        <p:spPr>
          <a:xfrm>
            <a:off x="8370346" y="4318000"/>
            <a:ext cx="3619952" cy="3225800"/>
          </a:xfrm>
          <a:prstGeom prst="rect">
            <a:avLst/>
          </a:prstGeom>
          <a:noFill/>
          <a:ln/>
        </p:spPr>
      </p:sp>
      <p:sp>
        <p:nvSpPr>
          <p:cNvPr id="28" name="Text 18"/>
          <p:cNvSpPr/>
          <p:nvPr/>
        </p:nvSpPr>
        <p:spPr>
          <a:xfrm>
            <a:off x="8370346" y="4318000"/>
            <a:ext cx="3823178"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Music</a:t>
            </a:r>
            <a:endParaRPr lang="en-US" sz="4800" dirty="0"/>
          </a:p>
        </p:txBody>
      </p:sp>
      <p:sp>
        <p:nvSpPr>
          <p:cNvPr id="29" name="Text 19"/>
          <p:cNvSpPr/>
          <p:nvPr/>
        </p:nvSpPr>
        <p:spPr>
          <a:xfrm>
            <a:off x="8370346" y="54102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Music of the Elves": Immerse yourself in the enchanting music.</a:t>
            </a:r>
            <a:endParaRPr lang="en-US" sz="3200" dirty="0"/>
          </a:p>
        </p:txBody>
      </p:sp>
      <p:sp>
        <p:nvSpPr>
          <p:cNvPr id="30" name="Shape 20"/>
          <p:cNvSpPr/>
          <p:nvPr/>
        </p:nvSpPr>
        <p:spPr>
          <a:xfrm>
            <a:off x="3149994" y="8547100"/>
            <a:ext cx="3619952" cy="3225800"/>
          </a:xfrm>
          <a:prstGeom prst="rect">
            <a:avLst/>
          </a:prstGeom>
          <a:noFill/>
          <a:ln/>
        </p:spPr>
      </p:sp>
      <p:sp>
        <p:nvSpPr>
          <p:cNvPr id="31" name="Shape 21"/>
          <p:cNvSpPr/>
          <p:nvPr/>
        </p:nvSpPr>
        <p:spPr>
          <a:xfrm>
            <a:off x="3149994" y="8547100"/>
            <a:ext cx="3619952" cy="3225800"/>
          </a:xfrm>
          <a:prstGeom prst="rect">
            <a:avLst/>
          </a:prstGeom>
          <a:noFill/>
          <a:ln/>
        </p:spPr>
      </p:sp>
      <p:sp>
        <p:nvSpPr>
          <p:cNvPr id="32" name="Text 22"/>
          <p:cNvSpPr/>
          <p:nvPr/>
        </p:nvSpPr>
        <p:spPr>
          <a:xfrm>
            <a:off x="3149994" y="8547100"/>
            <a:ext cx="3823178" cy="1092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ermanent Marker Regular" pitchFamily="34" charset="0"/>
                <a:ea typeface="Permanent Marker Regular" pitchFamily="34" charset="-122"/>
                <a:cs typeface="Permanent Marker Regular" pitchFamily="34" charset="-120"/>
              </a:rPr>
              <a:t>Life</a:t>
            </a:r>
            <a:endParaRPr lang="en-US" sz="4800" dirty="0"/>
          </a:p>
        </p:txBody>
      </p:sp>
      <p:sp>
        <p:nvSpPr>
          <p:cNvPr id="33" name="Text 23"/>
          <p:cNvSpPr/>
          <p:nvPr/>
        </p:nvSpPr>
        <p:spPr>
          <a:xfrm>
            <a:off x="3149994" y="96393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2023-09-20T09:20:05Z</dcterms:created>
  <dcterms:modified xsi:type="dcterms:W3CDTF">2023-09-20T09:20:05Z</dcterms:modified>
</cp:coreProperties>
</file>