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82" r:id="rId4"/>
    <p:sldId id="280" r:id="rId5"/>
    <p:sldId id="272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69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4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6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6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166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724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301366-D603-476B-84BC-B73C9D87DD4E}" type="datetimeFigureOut">
              <a:rPr lang="en-US" smtClean="0"/>
              <a:t>24/03/2025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LUẬT YÊU THƯƠNG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6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Yêu </a:t>
            </a:r>
            <a:r>
              <a:rPr lang="vi-VN" sz="6600" b="1" dirty="0"/>
              <a:t>thương là điều răn mới, anh em hãy mến yêu nhau; Yêu thương người ta sẽ biết, anh em là môn đệ Thầy</a:t>
            </a:r>
            <a:r>
              <a:rPr lang="vi-VN" dirty="0"/>
              <a:t>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78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Yêu thương là hy sinh trước cho con cả chính thân mình. Yêu thương cần chi đắn đo, không xem lợi thua trước sau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74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000" b="1" dirty="0"/>
              <a:t>Yêu thương dù muôn nguy khó, kiên tâm chẳng nghĩ xa gần. Yêu thương mùa xuân ngát hương tỏa lan bốn phương này con biết chăng.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4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Yêu </a:t>
            </a:r>
            <a:r>
              <a:rPr lang="vi-VN" sz="6600" b="1" dirty="0"/>
              <a:t>thương là điều răn mới, anh em hãy mến yêu nhau; Yêu thương người ta sẽ biết, anh em là môn đệ Thầy</a:t>
            </a:r>
            <a:r>
              <a:rPr lang="vi-VN" dirty="0"/>
              <a:t>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42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Cho con một điều răn mới yêu thương luật Chúa muôn đời. Cho con một lời dấu yêu, con ơi hãy yêu mến nhau. 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53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Theo gương Thầy yêu thương trước, hy sinh mà hiến thân mình. Hy sinh vì người dấu yêu liều cả tấm thân tình yêu chính </a:t>
            </a:r>
            <a:r>
              <a:rPr lang="vi-VN" sz="6000" b="1" dirty="0" smtClean="0"/>
              <a:t>nhân</a:t>
            </a:r>
            <a:r>
              <a:rPr lang="en-US" sz="6000" b="1" dirty="0" smtClean="0"/>
              <a:t>.</a:t>
            </a:r>
            <a:endParaRPr lang="vi-VN" sz="9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1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Yêu </a:t>
            </a:r>
            <a:r>
              <a:rPr lang="vi-VN" sz="6600" b="1" dirty="0"/>
              <a:t>thương là điều răn mới, anh em hãy mến yêu nhau; Yêu thương người ta sẽ biết, anh em là môn đệ Thầy</a:t>
            </a:r>
            <a:r>
              <a:rPr lang="vi-VN" dirty="0"/>
              <a:t>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8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9" y="103031"/>
            <a:ext cx="11334514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Cho con ngàn lời yêu dấu vẫn không bằng chính gương Thầy, Hôm nay Thầy dùng nước đây, đôi tay rửa chân chúng </a:t>
            </a:r>
            <a:r>
              <a:rPr lang="vi-VN" sz="6600" b="1" dirty="0"/>
              <a:t>con.</a:t>
            </a:r>
            <a:endParaRPr lang="en-US" sz="6600" b="1" dirty="0" smtClean="0"/>
          </a:p>
          <a:p>
            <a:pPr algn="just"/>
            <a:r>
              <a:rPr lang="vi-VN" sz="6600" b="1" dirty="0"/>
              <a:t/>
            </a:r>
            <a:br>
              <a:rPr lang="vi-VN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0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 Con ơi ngần ngại chi nữa nay con làm cũng như Thầy. Con xem Thầy là Chúa con mà Thầy rửa chân từng người chúng con.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2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 smtClean="0"/>
              <a:t>Yêu </a:t>
            </a:r>
            <a:r>
              <a:rPr lang="vi-VN" sz="6600" b="1" dirty="0"/>
              <a:t>thương là điều răn mới, anh em hãy mến yêu nhau; Yêu thương người ta sẽ biết, anh em là môn đệ Thầy</a:t>
            </a:r>
            <a:r>
              <a:rPr lang="vi-VN" dirty="0"/>
              <a:t>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37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dirty="0" smtClean="0"/>
              <a:t>Yêu </a:t>
            </a:r>
            <a:r>
              <a:rPr lang="vi-VN" sz="6000" b="1" dirty="0"/>
              <a:t>thương tìm nguồn vui đến cho nhau nặng nỗi ưu phiền. Yêu thương bừng lên xóa tan bao nhiêu hờn căm ghét ghen.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14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128790"/>
            <a:ext cx="1106312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6000" b="1" dirty="0" smtClean="0"/>
              <a:t>Yêu </a:t>
            </a:r>
            <a:r>
              <a:rPr lang="vi-VN" sz="6000" b="1" dirty="0"/>
              <a:t>thương dọi nguồn chân lý cho ai lầm lỡ ê chề. Yêu thương làm cho khắp nơi được luôn thắm tươi hạnh phúc mãi thôi.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4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94</TotalTime>
  <Words>273</Words>
  <Application>Microsoft Office PowerPoint</Application>
  <PresentationFormat>Widescreen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Garamond</vt:lpstr>
      <vt:lpstr>Verdana</vt:lpstr>
      <vt:lpstr>Savon</vt:lpstr>
      <vt:lpstr>LUẬT YÊU THƯƠNG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NGÀY ÁNH SÁNG</dc:title>
  <dc:creator>Admin</dc:creator>
  <cp:lastModifiedBy>Windows User</cp:lastModifiedBy>
  <cp:revision>44</cp:revision>
  <dcterms:created xsi:type="dcterms:W3CDTF">2024-12-06T02:45:28Z</dcterms:created>
  <dcterms:modified xsi:type="dcterms:W3CDTF">2025-03-24T16:02:59Z</dcterms:modified>
</cp:coreProperties>
</file>